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media/image13.png" ContentType="image/png"/>
  <Override PartName="/ppt/media/image4.png" ContentType="image/png"/>
  <Override PartName="/ppt/media/image9.wmf" ContentType="image/x-wmf"/>
  <Override PartName="/ppt/media/image20.wmf" ContentType="image/x-wmf"/>
  <Override PartName="/ppt/media/image12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10.wmf" ContentType="image/x-wmf"/>
  <Override PartName="/ppt/media/image1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21.wmf" ContentType="image/x-wmf"/>
  <Override PartName="/ppt/media/image19.png" ContentType="image/png"/>
  <Override PartName="/ppt/media/image18.png" ContentType="image/png"/>
  <Override PartName="/ppt/media/image2.wmf" ContentType="image/x-wmf"/>
  <Override PartName="/ppt/media/image3.wmf" ContentType="image/x-wmf"/>
  <Override PartName="/ppt/media/image5.wmf" ContentType="image/x-wmf"/>
  <Override PartName="/ppt/media/image14.wmf" ContentType="image/x-wmf"/>
  <Override PartName="/ppt/media/image6.png" ContentType="image/png"/>
  <Override PartName="/ppt/media/image15.png" ContentType="image/png"/>
  <Override PartName="/ppt/media/image7.png" ContentType="image/png"/>
  <Override PartName="/ppt/media/image16.png" ContentType="image/png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/>
  <p:notesSz cx="6796088" cy="99250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BC4DD2-2492-41B8-8C3C-E27AE44B8F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62A4F0-5898-4D89-8103-79E7B596FA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814013-36B5-4DE0-A2C4-9CE3680D0C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cc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499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4" marL="1981080" indent="-228600">
              <a:spcBef>
                <a:spcPts val="499"/>
              </a:spcBef>
              <a:buClr>
                <a:srgbClr val="000000"/>
              </a:buClr>
              <a:buFont typeface="Comic Sans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5" marL="1981080" indent="-228600">
              <a:spcBef>
                <a:spcPts val="499"/>
              </a:spcBef>
              <a:buClr>
                <a:srgbClr val="000000"/>
              </a:buClr>
              <a:buFont typeface="Comic Sans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6" marL="1981080" indent="-228600">
              <a:spcBef>
                <a:spcPts val="499"/>
              </a:spcBef>
              <a:buClr>
                <a:srgbClr val="000000"/>
              </a:buClr>
              <a:buFont typeface="Comic Sans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0" y="65530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Online - 8 July 99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D321BB-E0D0-4CDD-8256-9D07CEE7C51B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" name=""/>
          <p:cNvGraphicFramePr/>
          <p:nvPr/>
        </p:nvGraphicFramePr>
        <p:xfrm>
          <a:off x="8508960" y="6265800"/>
          <a:ext cx="590760" cy="5922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508960" y="6265800"/>
                    <a:ext cx="590760" cy="592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T:\READWRTE\Web Pricing\Design\AGENCY Moodboards and Designs\June 25 Creative Review - 6 Comps\comp_3.exe" TargetMode="Externa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hyperlink" Target="T:\READWRTE\Web Pricing\Design\AGENCY Moodboards and Designs\June 25 Creative Review - 6 Comps\comp_3.exe" TargetMode="External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4.wmf"/><Relationship Id="rId9" Type="http://schemas.openxmlformats.org/officeDocument/2006/relationships/image" Target="../media/image15.png"/><Relationship Id="rId10" Type="http://schemas.openxmlformats.org/officeDocument/2006/relationships/image" Target="../media/image17.png"/><Relationship Id="rId11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3" Type="http://schemas.openxmlformats.org/officeDocument/2006/relationships/image" Target="../media/image16.png"/><Relationship Id="rId14" Type="http://schemas.openxmlformats.org/officeDocument/2006/relationships/image" Target="../media/image15.png"/><Relationship Id="rId15" Type="http://schemas.openxmlformats.org/officeDocument/2006/relationships/image" Target="../media/image17.png"/><Relationship Id="rId16" Type="http://schemas.openxmlformats.org/officeDocument/2006/relationships/image" Target="../media/image16.png"/><Relationship Id="rId17" Type="http://schemas.openxmlformats.org/officeDocument/2006/relationships/image" Target="../media/image6.png"/><Relationship Id="rId18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6.png"/><Relationship Id="rId23" Type="http://schemas.openxmlformats.org/officeDocument/2006/relationships/image" Target="../media/image6.png"/><Relationship Id="rId24" Type="http://schemas.openxmlformats.org/officeDocument/2006/relationships/image" Target="../media/image17.png"/><Relationship Id="rId25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2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23.wmf"/><Relationship Id="rId5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41144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3200"/>
            </a:b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8 July 1999</a:t>
            </a:r>
            <a:br>
              <a:rPr sz="3200"/>
            </a:b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pic>
        <p:nvPicPr>
          <p:cNvPr id="11" name="" descr=""/>
          <p:cNvPicPr/>
          <p:nvPr/>
        </p:nvPicPr>
        <p:blipFill>
          <a:blip r:embed="rId1"/>
          <a:stretch/>
        </p:blipFill>
        <p:spPr>
          <a:xfrm>
            <a:off x="3328920" y="992160"/>
            <a:ext cx="3017880" cy="271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03" name="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04" name="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405" name="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sp>
              <p:nvSpPr>
                <p:cNvPr id="406" name=""/>
                <p:cNvSpPr/>
                <p:nvPr/>
              </p:nvSpPr>
              <p:spPr>
                <a:xfrm>
                  <a:off x="57240" y="1266840"/>
                  <a:ext cx="9031320" cy="53341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407" name=""/>
              <p:cNvSpPr/>
              <p:nvPr/>
            </p:nvSpPr>
            <p:spPr>
              <a:xfrm>
                <a:off x="52560" y="1266840"/>
                <a:ext cx="9030960" cy="257040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5400000"/>
              </a:gra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aphicFrame>
          <p:nvGraphicFramePr>
            <p:cNvPr id="408" name=""/>
            <p:cNvGraphicFramePr/>
            <p:nvPr/>
          </p:nvGraphicFramePr>
          <p:xfrm>
            <a:off x="52560" y="1266840"/>
            <a:ext cx="480960" cy="25704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409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52560" y="1266840"/>
                      <a:ext cx="480960" cy="2570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10" name=""/>
          <p:cNvSpPr/>
          <p:nvPr/>
        </p:nvSpPr>
        <p:spPr>
          <a:xfrm>
            <a:off x="67140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Home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16509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Contacts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27543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News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4276800" y="1276200"/>
            <a:ext cx="893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Quotes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61293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Transactions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7788240" y="1285920"/>
            <a:ext cx="99540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Administration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16" name=""/>
          <p:cNvGrpSpPr/>
          <p:nvPr/>
        </p:nvGrpSpPr>
        <p:grpSpPr>
          <a:xfrm>
            <a:off x="71280" y="1509840"/>
            <a:ext cx="9031320" cy="318960"/>
            <a:chOff x="71280" y="1509840"/>
            <a:chExt cx="9031320" cy="318960"/>
          </a:xfrm>
        </p:grpSpPr>
        <p:sp>
          <p:nvSpPr>
            <p:cNvPr id="417" name=""/>
            <p:cNvSpPr/>
            <p:nvPr/>
          </p:nvSpPr>
          <p:spPr>
            <a:xfrm>
              <a:off x="71280" y="1527480"/>
              <a:ext cx="9031320" cy="25020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" name=""/>
            <p:cNvSpPr/>
            <p:nvPr/>
          </p:nvSpPr>
          <p:spPr>
            <a:xfrm>
              <a:off x="2610000" y="1509840"/>
              <a:ext cx="2519640" cy="31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Quotes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19" name=""/>
          <p:cNvSpPr/>
          <p:nvPr/>
        </p:nvSpPr>
        <p:spPr>
          <a:xfrm>
            <a:off x="61920" y="1771560"/>
            <a:ext cx="1766880" cy="340992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9360" y="211464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Name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306360" y="181440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Composite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22" name=""/>
          <p:cNvGrpSpPr/>
          <p:nvPr/>
        </p:nvGrpSpPr>
        <p:grpSpPr>
          <a:xfrm>
            <a:off x="65160" y="5126040"/>
            <a:ext cx="9031320" cy="284040"/>
            <a:chOff x="65160" y="5126040"/>
            <a:chExt cx="9031320" cy="284040"/>
          </a:xfrm>
        </p:grpSpPr>
        <p:sp>
          <p:nvSpPr>
            <p:cNvPr id="423" name=""/>
            <p:cNvSpPr/>
            <p:nvPr/>
          </p:nvSpPr>
          <p:spPr>
            <a:xfrm>
              <a:off x="65160" y="5141880"/>
              <a:ext cx="9031320" cy="22212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3589200" y="5126040"/>
              <a:ext cx="2519640" cy="28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Transactions this Session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25" name=""/>
          <p:cNvSpPr/>
          <p:nvPr/>
        </p:nvSpPr>
        <p:spPr>
          <a:xfrm>
            <a:off x="1873080" y="212076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5097600" y="212076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>
            <a:hlinkClick r:id="" action="ppaction://hlinkshowjump?jump=nextslide"/>
          </p:cNvPr>
          <p:cNvSpPr/>
          <p:nvPr/>
        </p:nvSpPr>
        <p:spPr>
          <a:xfrm>
            <a:off x="5780160" y="21114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7683480" y="21207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7175520" y="21114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2.065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1887480" y="2311560"/>
            <a:ext cx="25704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IT, Next Month Daily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5097600" y="2311560"/>
            <a:ext cx="9172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5780160" y="230184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7683480" y="2311560"/>
            <a:ext cx="9176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7202520" y="230184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1873080" y="2500200"/>
            <a:ext cx="289584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Firm, Next 3 months Daily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5097600" y="251136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5780160" y="25020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7683480" y="25113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7202520" y="25020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5522760" y="1952640"/>
            <a:ext cx="54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7378560" y="195264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2144880" y="193356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495360" y="5486400"/>
            <a:ext cx="101916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DateTime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3819600" y="548640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1955880" y="5486400"/>
            <a:ext cx="9046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Buy/Sell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6129360" y="5486400"/>
            <a:ext cx="9046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Quantity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>
            <a:off x="7392960" y="5486400"/>
            <a:ext cx="9050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3352680" y="571500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/>
          <p:nvPr/>
        </p:nvSpPr>
        <p:spPr>
          <a:xfrm>
            <a:off x="2227320" y="5700600"/>
            <a:ext cx="7221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"/>
          <p:cNvSpPr/>
          <p:nvPr/>
        </p:nvSpPr>
        <p:spPr>
          <a:xfrm>
            <a:off x="633240" y="5700600"/>
            <a:ext cx="1386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6/1/99 7:15 AM CST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"/>
          <p:cNvSpPr/>
          <p:nvPr/>
        </p:nvSpPr>
        <p:spPr>
          <a:xfrm>
            <a:off x="6272280" y="568152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8000/day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7645320" y="56865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2.045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3348000" y="5881680"/>
            <a:ext cx="30272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2222640" y="5867280"/>
            <a:ext cx="7221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628560" y="5867280"/>
            <a:ext cx="1386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6/1/99 7:15 AM CST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6267600" y="584820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5000/day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"/>
          <p:cNvSpPr/>
          <p:nvPr/>
        </p:nvSpPr>
        <p:spPr>
          <a:xfrm>
            <a:off x="7640640" y="58532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2.035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1066680" y="2171880"/>
            <a:ext cx="609840" cy="152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1057320" y="2120760"/>
            <a:ext cx="914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Default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"/>
          <p:cNvSpPr/>
          <p:nvPr/>
        </p:nvSpPr>
        <p:spPr>
          <a:xfrm rot="5400000">
            <a:off x="1282680" y="4597200"/>
            <a:ext cx="914400" cy="152640"/>
          </a:xfrm>
          <a:custGeom>
            <a:avLst/>
            <a:gdLst>
              <a:gd name="textAreaLeft" fmla="*/ 200880 w 914400"/>
              <a:gd name="textAreaRight" fmla="*/ 713520 w 914400"/>
              <a:gd name="textAreaTop" fmla="*/ 33480 h 152640"/>
              <a:gd name="textAreaBottom" fmla="*/ 119160 h 1526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/>
          <p:nvPr/>
        </p:nvSpPr>
        <p:spPr>
          <a:xfrm rot="5400000">
            <a:off x="1282680" y="3746520"/>
            <a:ext cx="914400" cy="152640"/>
          </a:xfrm>
          <a:custGeom>
            <a:avLst/>
            <a:gdLst>
              <a:gd name="textAreaLeft" fmla="*/ 200880 w 914400"/>
              <a:gd name="textAreaRight" fmla="*/ 713520 w 914400"/>
              <a:gd name="textAreaTop" fmla="*/ 33480 h 152640"/>
              <a:gd name="textAreaBottom" fmla="*/ 119160 h 1526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"/>
          <p:cNvSpPr/>
          <p:nvPr/>
        </p:nvSpPr>
        <p:spPr>
          <a:xfrm rot="16200000">
            <a:off x="1371240" y="3525840"/>
            <a:ext cx="7617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b2b2b2"/>
                </a:solidFill>
                <a:effectLst/>
                <a:uFillTx/>
                <a:latin typeface="Times New Roman"/>
              </a:rPr>
              <a:t>Filter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" name=""/>
          <p:cNvSpPr/>
          <p:nvPr/>
        </p:nvSpPr>
        <p:spPr>
          <a:xfrm rot="16200000">
            <a:off x="1371240" y="4541760"/>
            <a:ext cx="7617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Composites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4" name=""/>
          <p:cNvGrpSpPr/>
          <p:nvPr/>
        </p:nvGrpSpPr>
        <p:grpSpPr>
          <a:xfrm>
            <a:off x="1819440" y="1724040"/>
            <a:ext cx="7309800" cy="242640"/>
            <a:chOff x="1819440" y="1724040"/>
            <a:chExt cx="7309800" cy="242640"/>
          </a:xfrm>
        </p:grpSpPr>
        <p:sp>
          <p:nvSpPr>
            <p:cNvPr id="465" name=""/>
            <p:cNvSpPr/>
            <p:nvPr/>
          </p:nvSpPr>
          <p:spPr>
            <a:xfrm>
              <a:off x="1819440" y="1767600"/>
              <a:ext cx="7309800" cy="19080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4672440" y="1724040"/>
              <a:ext cx="20383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Northeastern US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7" name=""/>
          <p:cNvGrpSpPr/>
          <p:nvPr/>
        </p:nvGrpSpPr>
        <p:grpSpPr>
          <a:xfrm>
            <a:off x="1833480" y="2738520"/>
            <a:ext cx="7310160" cy="242280"/>
            <a:chOff x="1833480" y="2738520"/>
            <a:chExt cx="7310160" cy="242280"/>
          </a:xfrm>
        </p:grpSpPr>
        <p:sp>
          <p:nvSpPr>
            <p:cNvPr id="468" name=""/>
            <p:cNvSpPr/>
            <p:nvPr/>
          </p:nvSpPr>
          <p:spPr>
            <a:xfrm>
              <a:off x="1833480" y="2781720"/>
              <a:ext cx="7310160" cy="1904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4686840" y="2738520"/>
              <a:ext cx="203832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Central US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70" name="">
            <a:hlinkClick r:id="" action="ppaction://hlinkshowjump?jump=nextslide"/>
          </p:cNvPr>
          <p:cNvSpPr/>
          <p:nvPr/>
        </p:nvSpPr>
        <p:spPr>
          <a:xfrm>
            <a:off x="1882800" y="3201840"/>
            <a:ext cx="30272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NNG/Matt,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5106960" y="32018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5789520" y="3192480"/>
            <a:ext cx="630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2.13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5532480" y="3033720"/>
            <a:ext cx="547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"/>
          <p:cNvSpPr/>
          <p:nvPr/>
        </p:nvSpPr>
        <p:spPr>
          <a:xfrm>
            <a:off x="7388280" y="303372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"/>
          <p:cNvSpPr/>
          <p:nvPr/>
        </p:nvSpPr>
        <p:spPr>
          <a:xfrm>
            <a:off x="2154240" y="301464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"/>
          <p:cNvSpPr/>
          <p:nvPr/>
        </p:nvSpPr>
        <p:spPr>
          <a:xfrm>
            <a:off x="7721640" y="3225960"/>
            <a:ext cx="9176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"/>
          <p:cNvSpPr/>
          <p:nvPr/>
        </p:nvSpPr>
        <p:spPr>
          <a:xfrm>
            <a:off x="7213680" y="321624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2.15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" name=""/>
          <p:cNvSpPr/>
          <p:nvPr/>
        </p:nvSpPr>
        <p:spPr>
          <a:xfrm>
            <a:off x="2549520" y="3255840"/>
            <a:ext cx="4730760" cy="187812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Clicking on the Product Description will go to another page which provides: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- Long description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- Minimum quantity, Tick size, Trading hrs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- Access to GTC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- Ability to add product to custom list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80" name="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81" name="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482" name="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sp>
              <p:nvSpPr>
                <p:cNvPr id="483" name=""/>
                <p:cNvSpPr/>
                <p:nvPr/>
              </p:nvSpPr>
              <p:spPr>
                <a:xfrm>
                  <a:off x="57240" y="1266840"/>
                  <a:ext cx="9031320" cy="53341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484" name=""/>
              <p:cNvSpPr/>
              <p:nvPr/>
            </p:nvSpPr>
            <p:spPr>
              <a:xfrm>
                <a:off x="52560" y="1266840"/>
                <a:ext cx="9030960" cy="257040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5400000"/>
              </a:gra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aphicFrame>
          <p:nvGraphicFramePr>
            <p:cNvPr id="485" name=""/>
            <p:cNvGraphicFramePr/>
            <p:nvPr/>
          </p:nvGraphicFramePr>
          <p:xfrm>
            <a:off x="52560" y="1266840"/>
            <a:ext cx="480960" cy="25704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486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52560" y="1266840"/>
                      <a:ext cx="480960" cy="2570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87" name=""/>
          <p:cNvSpPr/>
          <p:nvPr/>
        </p:nvSpPr>
        <p:spPr>
          <a:xfrm>
            <a:off x="67140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Home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" name=""/>
          <p:cNvSpPr/>
          <p:nvPr/>
        </p:nvSpPr>
        <p:spPr>
          <a:xfrm>
            <a:off x="16509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Contacts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27543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News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/>
          <p:nvPr/>
        </p:nvSpPr>
        <p:spPr>
          <a:xfrm>
            <a:off x="4276800" y="1276200"/>
            <a:ext cx="893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Quotes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/>
          <p:nvPr/>
        </p:nvSpPr>
        <p:spPr>
          <a:xfrm>
            <a:off x="61293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Transactions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"/>
          <p:cNvSpPr/>
          <p:nvPr/>
        </p:nvSpPr>
        <p:spPr>
          <a:xfrm>
            <a:off x="7788240" y="1285920"/>
            <a:ext cx="99540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Administration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3" name=""/>
          <p:cNvGrpSpPr/>
          <p:nvPr/>
        </p:nvGrpSpPr>
        <p:grpSpPr>
          <a:xfrm>
            <a:off x="71280" y="1509840"/>
            <a:ext cx="9031320" cy="318960"/>
            <a:chOff x="71280" y="1509840"/>
            <a:chExt cx="9031320" cy="318960"/>
          </a:xfrm>
        </p:grpSpPr>
        <p:sp>
          <p:nvSpPr>
            <p:cNvPr id="494" name=""/>
            <p:cNvSpPr/>
            <p:nvPr/>
          </p:nvSpPr>
          <p:spPr>
            <a:xfrm>
              <a:off x="71280" y="1527480"/>
              <a:ext cx="9031320" cy="25020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" name=""/>
            <p:cNvSpPr/>
            <p:nvPr/>
          </p:nvSpPr>
          <p:spPr>
            <a:xfrm>
              <a:off x="2610000" y="1509840"/>
              <a:ext cx="2519640" cy="31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Quotes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6" name=""/>
          <p:cNvSpPr/>
          <p:nvPr/>
        </p:nvSpPr>
        <p:spPr>
          <a:xfrm>
            <a:off x="61920" y="1771560"/>
            <a:ext cx="1766880" cy="340992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9360" y="211464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Name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306360" y="181440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Composite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9" name=""/>
          <p:cNvGrpSpPr/>
          <p:nvPr/>
        </p:nvGrpSpPr>
        <p:grpSpPr>
          <a:xfrm>
            <a:off x="65160" y="5126040"/>
            <a:ext cx="9031320" cy="284040"/>
            <a:chOff x="65160" y="5126040"/>
            <a:chExt cx="9031320" cy="284040"/>
          </a:xfrm>
        </p:grpSpPr>
        <p:sp>
          <p:nvSpPr>
            <p:cNvPr id="500" name=""/>
            <p:cNvSpPr/>
            <p:nvPr/>
          </p:nvSpPr>
          <p:spPr>
            <a:xfrm>
              <a:off x="65160" y="5141880"/>
              <a:ext cx="9031320" cy="22212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3589200" y="5126040"/>
              <a:ext cx="2519640" cy="28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Transactions this Session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2" name="">
            <a:hlinkClick r:id="" action="ppaction://hlinkshowjump?jump=nextslide"/>
          </p:cNvPr>
          <p:cNvSpPr/>
          <p:nvPr/>
        </p:nvSpPr>
        <p:spPr>
          <a:xfrm>
            <a:off x="1873080" y="212076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5097600" y="212076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5780160" y="21114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>
            <a:off x="7683480" y="21207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7175520" y="21114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2.065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1887480" y="2311560"/>
            <a:ext cx="25704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IT, Next Month Daily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5097600" y="2311560"/>
            <a:ext cx="9172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5780160" y="230184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7683480" y="2311560"/>
            <a:ext cx="9176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7202520" y="230184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1873080" y="2500200"/>
            <a:ext cx="289584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Firm, Next 3 months Daily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5097600" y="251136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5780160" y="25020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7683480" y="25113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7202520" y="25020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5522760" y="1952640"/>
            <a:ext cx="54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7378560" y="195264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"/>
          <p:cNvSpPr/>
          <p:nvPr/>
        </p:nvSpPr>
        <p:spPr>
          <a:xfrm>
            <a:off x="2144880" y="193356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>
            <a:off x="495360" y="5486400"/>
            <a:ext cx="101916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DateTime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>
            <a:off x="3819600" y="548640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1955880" y="5486400"/>
            <a:ext cx="9046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Buy/Sell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"/>
          <p:cNvSpPr/>
          <p:nvPr/>
        </p:nvSpPr>
        <p:spPr>
          <a:xfrm>
            <a:off x="6129360" y="5486400"/>
            <a:ext cx="9046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Quantity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" name=""/>
          <p:cNvSpPr/>
          <p:nvPr/>
        </p:nvSpPr>
        <p:spPr>
          <a:xfrm>
            <a:off x="7392960" y="5486400"/>
            <a:ext cx="9050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" name=""/>
          <p:cNvSpPr/>
          <p:nvPr/>
        </p:nvSpPr>
        <p:spPr>
          <a:xfrm>
            <a:off x="3352680" y="571500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" name=""/>
          <p:cNvSpPr/>
          <p:nvPr/>
        </p:nvSpPr>
        <p:spPr>
          <a:xfrm>
            <a:off x="2227320" y="5700600"/>
            <a:ext cx="7221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" name=""/>
          <p:cNvSpPr/>
          <p:nvPr/>
        </p:nvSpPr>
        <p:spPr>
          <a:xfrm>
            <a:off x="633240" y="5700600"/>
            <a:ext cx="1386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6/1/99 7:15 AM CST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"/>
          <p:cNvSpPr/>
          <p:nvPr/>
        </p:nvSpPr>
        <p:spPr>
          <a:xfrm>
            <a:off x="6272280" y="568152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8000/day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9" name=""/>
          <p:cNvSpPr/>
          <p:nvPr/>
        </p:nvSpPr>
        <p:spPr>
          <a:xfrm>
            <a:off x="7645320" y="56865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2.045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"/>
          <p:cNvSpPr/>
          <p:nvPr/>
        </p:nvSpPr>
        <p:spPr>
          <a:xfrm>
            <a:off x="3348000" y="5881680"/>
            <a:ext cx="30272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>
            <a:off x="2222640" y="5867280"/>
            <a:ext cx="7221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"/>
          <p:cNvSpPr/>
          <p:nvPr/>
        </p:nvSpPr>
        <p:spPr>
          <a:xfrm>
            <a:off x="628560" y="5867280"/>
            <a:ext cx="1386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6/1/99 7:15 AM CST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"/>
          <p:cNvSpPr/>
          <p:nvPr/>
        </p:nvSpPr>
        <p:spPr>
          <a:xfrm>
            <a:off x="6267600" y="584820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5000/day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>
            <a:off x="7640640" y="58532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2.035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"/>
          <p:cNvSpPr/>
          <p:nvPr/>
        </p:nvSpPr>
        <p:spPr>
          <a:xfrm>
            <a:off x="1066680" y="2171880"/>
            <a:ext cx="609840" cy="152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>
            <a:off x="1057320" y="2120760"/>
            <a:ext cx="914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Default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"/>
          <p:cNvSpPr/>
          <p:nvPr/>
        </p:nvSpPr>
        <p:spPr>
          <a:xfrm rot="5400000">
            <a:off x="1282680" y="4597200"/>
            <a:ext cx="914400" cy="152640"/>
          </a:xfrm>
          <a:custGeom>
            <a:avLst/>
            <a:gdLst>
              <a:gd name="textAreaLeft" fmla="*/ 200880 w 914400"/>
              <a:gd name="textAreaRight" fmla="*/ 713520 w 914400"/>
              <a:gd name="textAreaTop" fmla="*/ 33480 h 152640"/>
              <a:gd name="textAreaBottom" fmla="*/ 119160 h 1526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8" name=""/>
          <p:cNvSpPr/>
          <p:nvPr/>
        </p:nvSpPr>
        <p:spPr>
          <a:xfrm rot="5400000">
            <a:off x="1282680" y="3746520"/>
            <a:ext cx="914400" cy="152640"/>
          </a:xfrm>
          <a:custGeom>
            <a:avLst/>
            <a:gdLst>
              <a:gd name="textAreaLeft" fmla="*/ 200880 w 914400"/>
              <a:gd name="textAreaRight" fmla="*/ 713520 w 914400"/>
              <a:gd name="textAreaTop" fmla="*/ 33480 h 152640"/>
              <a:gd name="textAreaBottom" fmla="*/ 119160 h 1526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 rot="16200000">
            <a:off x="1371240" y="3525840"/>
            <a:ext cx="7617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b2b2b2"/>
                </a:solidFill>
                <a:effectLst/>
                <a:uFillTx/>
                <a:latin typeface="Times New Roman"/>
              </a:rPr>
              <a:t>Filter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 rot="16200000">
            <a:off x="1371240" y="4541760"/>
            <a:ext cx="7617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Composites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41" name=""/>
          <p:cNvGrpSpPr/>
          <p:nvPr/>
        </p:nvGrpSpPr>
        <p:grpSpPr>
          <a:xfrm>
            <a:off x="1819440" y="1724040"/>
            <a:ext cx="7309800" cy="242640"/>
            <a:chOff x="1819440" y="1724040"/>
            <a:chExt cx="7309800" cy="242640"/>
          </a:xfrm>
        </p:grpSpPr>
        <p:sp>
          <p:nvSpPr>
            <p:cNvPr id="542" name=""/>
            <p:cNvSpPr/>
            <p:nvPr/>
          </p:nvSpPr>
          <p:spPr>
            <a:xfrm>
              <a:off x="1819440" y="1767600"/>
              <a:ext cx="7309800" cy="19080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" name=""/>
            <p:cNvSpPr/>
            <p:nvPr/>
          </p:nvSpPr>
          <p:spPr>
            <a:xfrm>
              <a:off x="4672440" y="1724040"/>
              <a:ext cx="20383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Northeastern US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" name=""/>
          <p:cNvGrpSpPr/>
          <p:nvPr/>
        </p:nvGrpSpPr>
        <p:grpSpPr>
          <a:xfrm>
            <a:off x="1833480" y="2738520"/>
            <a:ext cx="7310160" cy="242280"/>
            <a:chOff x="1833480" y="2738520"/>
            <a:chExt cx="7310160" cy="242280"/>
          </a:xfrm>
        </p:grpSpPr>
        <p:sp>
          <p:nvSpPr>
            <p:cNvPr id="545" name=""/>
            <p:cNvSpPr/>
            <p:nvPr/>
          </p:nvSpPr>
          <p:spPr>
            <a:xfrm>
              <a:off x="1833480" y="2781720"/>
              <a:ext cx="7310160" cy="1904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4686840" y="2738520"/>
              <a:ext cx="203832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Central US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47" name="">
            <a:hlinkClick r:id="" action="ppaction://hlinkshowjump?jump=nextslide"/>
          </p:cNvPr>
          <p:cNvSpPr/>
          <p:nvPr/>
        </p:nvSpPr>
        <p:spPr>
          <a:xfrm>
            <a:off x="1882800" y="3201840"/>
            <a:ext cx="30272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NNG/Matt,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8" name=""/>
          <p:cNvSpPr/>
          <p:nvPr/>
        </p:nvSpPr>
        <p:spPr>
          <a:xfrm>
            <a:off x="5106960" y="32018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" name=""/>
          <p:cNvSpPr/>
          <p:nvPr/>
        </p:nvSpPr>
        <p:spPr>
          <a:xfrm>
            <a:off x="5789520" y="3192480"/>
            <a:ext cx="630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2.13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" name=""/>
          <p:cNvSpPr/>
          <p:nvPr/>
        </p:nvSpPr>
        <p:spPr>
          <a:xfrm>
            <a:off x="5532480" y="3033720"/>
            <a:ext cx="547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"/>
          <p:cNvSpPr/>
          <p:nvPr/>
        </p:nvSpPr>
        <p:spPr>
          <a:xfrm>
            <a:off x="7388280" y="303372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2" name=""/>
          <p:cNvSpPr/>
          <p:nvPr/>
        </p:nvSpPr>
        <p:spPr>
          <a:xfrm>
            <a:off x="2154240" y="301464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3" name=""/>
          <p:cNvSpPr/>
          <p:nvPr/>
        </p:nvSpPr>
        <p:spPr>
          <a:xfrm>
            <a:off x="7721640" y="3225960"/>
            <a:ext cx="9176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4" name=""/>
          <p:cNvSpPr/>
          <p:nvPr/>
        </p:nvSpPr>
        <p:spPr>
          <a:xfrm>
            <a:off x="7213680" y="321624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2.15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55" name=""/>
          <p:cNvGrpSpPr/>
          <p:nvPr/>
        </p:nvGrpSpPr>
        <p:grpSpPr>
          <a:xfrm>
            <a:off x="5105520" y="895320"/>
            <a:ext cx="3809880" cy="2894760"/>
            <a:chOff x="5105520" y="895320"/>
            <a:chExt cx="3809880" cy="2894760"/>
          </a:xfrm>
        </p:grpSpPr>
        <p:grpSp>
          <p:nvGrpSpPr>
            <p:cNvPr id="556" name=""/>
            <p:cNvGrpSpPr/>
            <p:nvPr/>
          </p:nvGrpSpPr>
          <p:grpSpPr>
            <a:xfrm>
              <a:off x="5105520" y="895320"/>
              <a:ext cx="3809880" cy="2894760"/>
              <a:chOff x="5105520" y="895320"/>
              <a:chExt cx="3809880" cy="2894760"/>
            </a:xfrm>
          </p:grpSpPr>
          <p:grpSp>
            <p:nvGrpSpPr>
              <p:cNvPr id="557" name=""/>
              <p:cNvGrpSpPr/>
              <p:nvPr/>
            </p:nvGrpSpPr>
            <p:grpSpPr>
              <a:xfrm>
                <a:off x="5105520" y="895320"/>
                <a:ext cx="3809880" cy="2894760"/>
                <a:chOff x="5105520" y="895320"/>
                <a:chExt cx="3809880" cy="2894760"/>
              </a:xfrm>
            </p:grpSpPr>
            <p:sp>
              <p:nvSpPr>
                <p:cNvPr id="558" name=""/>
                <p:cNvSpPr/>
                <p:nvPr/>
              </p:nvSpPr>
              <p:spPr>
                <a:xfrm>
                  <a:off x="5105520" y="895320"/>
                  <a:ext cx="3809880" cy="2894760"/>
                </a:xfrm>
                <a:prstGeom prst="rect">
                  <a:avLst/>
                </a:prstGeom>
                <a:solidFill>
                  <a:srgbClr val="f9f7f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9" name=""/>
                <p:cNvSpPr/>
                <p:nvPr/>
              </p:nvSpPr>
              <p:spPr>
                <a:xfrm>
                  <a:off x="5118120" y="912240"/>
                  <a:ext cx="3794400" cy="3099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ffffff"/>
                    </a:gs>
                    <a:gs pos="100000">
                      <a:srgbClr val="3333cc"/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 algn="ctr"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400" strike="noStrike" u="none">
                      <a:solidFill>
                        <a:srgbClr val="3333cc"/>
                      </a:solidFill>
                      <a:effectLst/>
                      <a:uFillTx/>
                      <a:latin typeface="Times New Roman"/>
                    </a:rPr>
                    <a:t>Please Confirm</a:t>
                  </a:r>
                  <a:endPara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560" name=""/>
              <p:cNvSpPr/>
              <p:nvPr/>
            </p:nvSpPr>
            <p:spPr>
              <a:xfrm>
                <a:off x="5105520" y="3480120"/>
                <a:ext cx="3794040" cy="30996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50000">
                    <a:srgbClr val="ffffff"/>
                  </a:gs>
                  <a:gs pos="100000">
                    <a:srgbClr val="3333cc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1" name=""/>
            <p:cNvGrpSpPr/>
            <p:nvPr/>
          </p:nvGrpSpPr>
          <p:grpSpPr>
            <a:xfrm>
              <a:off x="5596200" y="1199880"/>
              <a:ext cx="3155760" cy="2156400"/>
              <a:chOff x="5596200" y="1199880"/>
              <a:chExt cx="3155760" cy="2156400"/>
            </a:xfrm>
          </p:grpSpPr>
          <p:sp>
            <p:nvSpPr>
              <p:cNvPr id="562" name=""/>
              <p:cNvSpPr/>
              <p:nvPr/>
            </p:nvSpPr>
            <p:spPr>
              <a:xfrm>
                <a:off x="5596200" y="1199880"/>
                <a:ext cx="2133360" cy="398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876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none">
                    <a:solidFill>
                      <a:srgbClr val="000000"/>
                    </a:solidFill>
                    <a:effectLst/>
                    <a:uFillTx/>
                    <a:latin typeface="Arial Narrow"/>
                  </a:rPr>
                  <a:t>You are selling</a:t>
                </a: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" name=""/>
              <p:cNvSpPr/>
              <p:nvPr/>
            </p:nvSpPr>
            <p:spPr>
              <a:xfrm>
                <a:off x="7267680" y="1289880"/>
                <a:ext cx="1143000" cy="228240"/>
              </a:xfrm>
              <a:prstGeom prst="rect">
                <a:avLst/>
              </a:prstGeom>
              <a:solidFill>
                <a:srgbClr val="ffff99"/>
              </a:solidFill>
              <a:ln w="0">
                <a:noFill/>
              </a:ln>
              <a:effectLst>
                <a:outerShdw dist="153753" dir="2700000" blurRad="0" rotWithShape="0">
                  <a:srgbClr val="98985b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3333cc"/>
                    </a:solidFill>
                    <a:effectLst/>
                    <a:uFillTx/>
                    <a:latin typeface="Times New Roman"/>
                  </a:rPr>
                  <a:t>20000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" name=""/>
              <p:cNvSpPr/>
              <p:nvPr/>
            </p:nvSpPr>
            <p:spPr>
              <a:xfrm>
                <a:off x="5616720" y="1905840"/>
                <a:ext cx="2260440" cy="398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876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none">
                    <a:solidFill>
                      <a:srgbClr val="000000"/>
                    </a:solidFill>
                    <a:effectLst/>
                    <a:uFillTx/>
                    <a:latin typeface="Arial Narrow"/>
                  </a:rPr>
                  <a:t>for 2.05</a:t>
                </a: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565" name=""/>
              <p:cNvGrpSpPr/>
              <p:nvPr/>
            </p:nvGrpSpPr>
            <p:grpSpPr>
              <a:xfrm>
                <a:off x="5715000" y="3007800"/>
                <a:ext cx="2438640" cy="348480"/>
                <a:chOff x="5715000" y="3007800"/>
                <a:chExt cx="2438640" cy="348480"/>
              </a:xfrm>
            </p:grpSpPr>
            <p:grpSp>
              <p:nvGrpSpPr>
                <p:cNvPr id="566" name=""/>
                <p:cNvGrpSpPr/>
                <p:nvPr/>
              </p:nvGrpSpPr>
              <p:grpSpPr>
                <a:xfrm>
                  <a:off x="7162920" y="3007800"/>
                  <a:ext cx="990720" cy="337680"/>
                  <a:chOff x="7162920" y="3007800"/>
                  <a:chExt cx="990720" cy="337680"/>
                </a:xfrm>
              </p:grpSpPr>
              <p:sp>
                <p:nvSpPr>
                  <p:cNvPr id="567" name=""/>
                  <p:cNvSpPr/>
                  <p:nvPr/>
                </p:nvSpPr>
                <p:spPr>
                  <a:xfrm>
                    <a:off x="7175520" y="3032640"/>
                    <a:ext cx="914400" cy="304560"/>
                  </a:xfrm>
                  <a:prstGeom prst="rect">
                    <a:avLst/>
                  </a:prstGeom>
                  <a:solidFill>
                    <a:srgbClr val="dddddd"/>
                  </a:solidFill>
                  <a:ln w="0">
                    <a:noFill/>
                  </a:ln>
                  <a:effectLst>
                    <a:outerShdw dist="17819" dir="2700000" blurRad="0" rotWithShape="0">
                      <a:srgbClr val="848484"/>
                    </a:outerShdw>
                  </a:effectLst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8" name=""/>
                  <p:cNvSpPr/>
                  <p:nvPr/>
                </p:nvSpPr>
                <p:spPr>
                  <a:xfrm>
                    <a:off x="7162920" y="3007800"/>
                    <a:ext cx="990720" cy="337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spAutoFit/>
                  </a:bodyPr>
                  <a:p>
                    <a:pPr algn="ctr">
                      <a:spcBef>
                        <a:spcPts val="1001"/>
                      </a:spcBef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none">
                        <a:solidFill>
                          <a:srgbClr val="ff3300"/>
                        </a:solidFill>
                        <a:effectLst/>
                        <a:uFillTx/>
                        <a:latin typeface="Times New Roman"/>
                      </a:rPr>
                      <a:t>I decline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69" name=""/>
                <p:cNvGrpSpPr/>
                <p:nvPr/>
              </p:nvGrpSpPr>
              <p:grpSpPr>
                <a:xfrm>
                  <a:off x="5715000" y="3018600"/>
                  <a:ext cx="927360" cy="337680"/>
                  <a:chOff x="5715000" y="3018600"/>
                  <a:chExt cx="927360" cy="337680"/>
                </a:xfrm>
              </p:grpSpPr>
              <p:sp>
                <p:nvSpPr>
                  <p:cNvPr id="570" name=""/>
                  <p:cNvSpPr/>
                  <p:nvPr/>
                </p:nvSpPr>
                <p:spPr>
                  <a:xfrm>
                    <a:off x="5727960" y="3032280"/>
                    <a:ext cx="914400" cy="304560"/>
                  </a:xfrm>
                  <a:prstGeom prst="rect">
                    <a:avLst/>
                  </a:prstGeom>
                  <a:solidFill>
                    <a:srgbClr val="dddddd"/>
                  </a:solidFill>
                  <a:ln w="0">
                    <a:noFill/>
                  </a:ln>
                  <a:effectLst>
                    <a:outerShdw dist="17819" dir="2700000" blurRad="0" rotWithShape="0">
                      <a:srgbClr val="848484"/>
                    </a:outerShdw>
                  </a:effectLst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1" name=""/>
                  <p:cNvSpPr/>
                  <p:nvPr/>
                </p:nvSpPr>
                <p:spPr>
                  <a:xfrm>
                    <a:off x="5715000" y="3018600"/>
                    <a:ext cx="914400" cy="337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spAutoFit/>
                  </a:bodyPr>
                  <a:p>
                    <a:pPr algn="ctr">
                      <a:spcBef>
                        <a:spcPts val="1001"/>
                      </a:spcBef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none">
                        <a:solidFill>
                          <a:srgbClr val="ff3300"/>
                        </a:solidFill>
                        <a:effectLst/>
                        <a:uFillTx/>
                        <a:latin typeface="Times New Roman"/>
                      </a:rPr>
                      <a:t>I accept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sp>
            <p:nvSpPr>
              <p:cNvPr id="572" name=""/>
              <p:cNvSpPr/>
              <p:nvPr/>
            </p:nvSpPr>
            <p:spPr>
              <a:xfrm>
                <a:off x="5724720" y="1656720"/>
                <a:ext cx="302724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TRCO/Z6 IT, Next Day Dlvy, in USD/MMBtu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573" name=""/>
              <p:cNvGrpSpPr/>
              <p:nvPr/>
            </p:nvGrpSpPr>
            <p:grpSpPr>
              <a:xfrm>
                <a:off x="5900760" y="2289960"/>
                <a:ext cx="1809720" cy="470160"/>
                <a:chOff x="5900760" y="2289960"/>
                <a:chExt cx="1809720" cy="470160"/>
              </a:xfrm>
            </p:grpSpPr>
            <p:grpSp>
              <p:nvGrpSpPr>
                <p:cNvPr id="574" name=""/>
                <p:cNvGrpSpPr/>
                <p:nvPr/>
              </p:nvGrpSpPr>
              <p:grpSpPr>
                <a:xfrm>
                  <a:off x="5900760" y="2289960"/>
                  <a:ext cx="1809720" cy="246600"/>
                  <a:chOff x="5900760" y="2289960"/>
                  <a:chExt cx="1809720" cy="246600"/>
                </a:xfrm>
              </p:grpSpPr>
              <p:grpSp>
                <p:nvGrpSpPr>
                  <p:cNvPr id="575" name=""/>
                  <p:cNvGrpSpPr/>
                  <p:nvPr/>
                </p:nvGrpSpPr>
                <p:grpSpPr>
                  <a:xfrm>
                    <a:off x="5900760" y="2289960"/>
                    <a:ext cx="1809720" cy="246600"/>
                    <a:chOff x="5900760" y="2289960"/>
                    <a:chExt cx="1809720" cy="246600"/>
                  </a:xfrm>
                </p:grpSpPr>
                <p:sp>
                  <p:nvSpPr>
                    <p:cNvPr id="576" name=""/>
                    <p:cNvSpPr/>
                    <p:nvPr/>
                  </p:nvSpPr>
                  <p:spPr>
                    <a:xfrm>
                      <a:off x="5900760" y="2361240"/>
                      <a:ext cx="128520" cy="1281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3920" bIns="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7" name=""/>
                    <p:cNvSpPr/>
                    <p:nvPr/>
                  </p:nvSpPr>
                  <p:spPr>
                    <a:xfrm>
                      <a:off x="5958000" y="2289960"/>
                      <a:ext cx="1752480" cy="246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spAutoFit/>
                    </a:bodyPr>
                    <a:p>
                      <a:pPr>
                        <a:spcBef>
                          <a:spcPts val="624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All or Nothing</a:t>
                      </a:r>
                      <a:endPara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578" name=""/>
                  <p:cNvSpPr/>
                  <p:nvPr/>
                </p:nvSpPr>
                <p:spPr>
                  <a:xfrm>
                    <a:off x="5934240" y="2380320"/>
                    <a:ext cx="73080" cy="7272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5040" bIns="50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79" name=""/>
                <p:cNvGrpSpPr/>
                <p:nvPr/>
              </p:nvGrpSpPr>
              <p:grpSpPr>
                <a:xfrm>
                  <a:off x="5905800" y="2513520"/>
                  <a:ext cx="1800000" cy="246600"/>
                  <a:chOff x="5905800" y="2513520"/>
                  <a:chExt cx="1800000" cy="246600"/>
                </a:xfrm>
              </p:grpSpPr>
              <p:sp>
                <p:nvSpPr>
                  <p:cNvPr id="580" name=""/>
                  <p:cNvSpPr/>
                  <p:nvPr/>
                </p:nvSpPr>
                <p:spPr>
                  <a:xfrm>
                    <a:off x="5905800" y="2565720"/>
                    <a:ext cx="128520" cy="128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3920" bIns="439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81" name=""/>
                  <p:cNvSpPr/>
                  <p:nvPr/>
                </p:nvSpPr>
                <p:spPr>
                  <a:xfrm>
                    <a:off x="5953320" y="2513520"/>
                    <a:ext cx="1752480" cy="24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spAutoFit/>
                  </a:bodyPr>
                  <a:p>
                    <a:pPr>
                      <a:spcBef>
                        <a:spcPts val="624"/>
                      </a:spcBef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rPr>
                      <a:t>Accept Partial Volume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83" name="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84" name="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585" name="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sp>
              <p:nvSpPr>
                <p:cNvPr id="586" name=""/>
                <p:cNvSpPr/>
                <p:nvPr/>
              </p:nvSpPr>
              <p:spPr>
                <a:xfrm>
                  <a:off x="57240" y="1266840"/>
                  <a:ext cx="9031320" cy="53341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587" name=""/>
              <p:cNvSpPr/>
              <p:nvPr/>
            </p:nvSpPr>
            <p:spPr>
              <a:xfrm>
                <a:off x="52560" y="1266840"/>
                <a:ext cx="9030960" cy="257040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5400000"/>
              </a:gra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aphicFrame>
          <p:nvGraphicFramePr>
            <p:cNvPr id="588" name=""/>
            <p:cNvGraphicFramePr/>
            <p:nvPr/>
          </p:nvGraphicFramePr>
          <p:xfrm>
            <a:off x="52560" y="1266840"/>
            <a:ext cx="480960" cy="25704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589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52560" y="1266840"/>
                      <a:ext cx="480960" cy="2570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pSp>
        <p:nvGrpSpPr>
          <p:cNvPr id="590" name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91" name="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92" name="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593" name="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sp>
              <p:nvSpPr>
                <p:cNvPr id="594" name=""/>
                <p:cNvSpPr/>
                <p:nvPr/>
              </p:nvSpPr>
              <p:spPr>
                <a:xfrm>
                  <a:off x="57240" y="1266840"/>
                  <a:ext cx="9031320" cy="53341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595" name=""/>
              <p:cNvSpPr/>
              <p:nvPr/>
            </p:nvSpPr>
            <p:spPr>
              <a:xfrm>
                <a:off x="52560" y="1266840"/>
                <a:ext cx="9030960" cy="257040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5400000"/>
              </a:gra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aphicFrame>
          <p:nvGraphicFramePr>
            <p:cNvPr id="596" name=""/>
            <p:cNvGraphicFramePr/>
            <p:nvPr/>
          </p:nvGraphicFramePr>
          <p:xfrm>
            <a:off x="52560" y="1266840"/>
            <a:ext cx="480960" cy="25704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597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2560" y="1266840"/>
                      <a:ext cx="480960" cy="2570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598" name=""/>
          <p:cNvSpPr/>
          <p:nvPr/>
        </p:nvSpPr>
        <p:spPr>
          <a:xfrm>
            <a:off x="67140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Home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9" name=""/>
          <p:cNvSpPr/>
          <p:nvPr/>
        </p:nvSpPr>
        <p:spPr>
          <a:xfrm>
            <a:off x="16509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Contacts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0" name=""/>
          <p:cNvSpPr/>
          <p:nvPr/>
        </p:nvSpPr>
        <p:spPr>
          <a:xfrm>
            <a:off x="27543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News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1" name=""/>
          <p:cNvSpPr/>
          <p:nvPr/>
        </p:nvSpPr>
        <p:spPr>
          <a:xfrm>
            <a:off x="4276800" y="1276200"/>
            <a:ext cx="893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Quotes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2" name=""/>
          <p:cNvSpPr/>
          <p:nvPr/>
        </p:nvSpPr>
        <p:spPr>
          <a:xfrm>
            <a:off x="61293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Transactions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3" name=""/>
          <p:cNvSpPr/>
          <p:nvPr/>
        </p:nvSpPr>
        <p:spPr>
          <a:xfrm>
            <a:off x="7788240" y="1285920"/>
            <a:ext cx="99540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Administration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04" name=""/>
          <p:cNvGrpSpPr/>
          <p:nvPr/>
        </p:nvGrpSpPr>
        <p:grpSpPr>
          <a:xfrm>
            <a:off x="71280" y="1509840"/>
            <a:ext cx="9031320" cy="318960"/>
            <a:chOff x="71280" y="1509840"/>
            <a:chExt cx="9031320" cy="318960"/>
          </a:xfrm>
        </p:grpSpPr>
        <p:sp>
          <p:nvSpPr>
            <p:cNvPr id="605" name=""/>
            <p:cNvSpPr/>
            <p:nvPr/>
          </p:nvSpPr>
          <p:spPr>
            <a:xfrm>
              <a:off x="71280" y="1527480"/>
              <a:ext cx="9031320" cy="25020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2610000" y="1509840"/>
              <a:ext cx="2519640" cy="31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Quotes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07" name=""/>
          <p:cNvSpPr/>
          <p:nvPr/>
        </p:nvSpPr>
        <p:spPr>
          <a:xfrm>
            <a:off x="61920" y="1771560"/>
            <a:ext cx="1766880" cy="340992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"/>
          <p:cNvSpPr/>
          <p:nvPr/>
        </p:nvSpPr>
        <p:spPr>
          <a:xfrm>
            <a:off x="9360" y="211464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Name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" name=""/>
          <p:cNvSpPr/>
          <p:nvPr/>
        </p:nvSpPr>
        <p:spPr>
          <a:xfrm>
            <a:off x="306360" y="181440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Composite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0" name=""/>
          <p:cNvGrpSpPr/>
          <p:nvPr/>
        </p:nvGrpSpPr>
        <p:grpSpPr>
          <a:xfrm>
            <a:off x="65160" y="5126040"/>
            <a:ext cx="9031320" cy="284040"/>
            <a:chOff x="65160" y="5126040"/>
            <a:chExt cx="9031320" cy="284040"/>
          </a:xfrm>
        </p:grpSpPr>
        <p:sp>
          <p:nvSpPr>
            <p:cNvPr id="611" name=""/>
            <p:cNvSpPr/>
            <p:nvPr/>
          </p:nvSpPr>
          <p:spPr>
            <a:xfrm>
              <a:off x="65160" y="5141880"/>
              <a:ext cx="9031320" cy="22212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3589200" y="5126040"/>
              <a:ext cx="2519640" cy="28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Transactions this Session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3" name="">
            <a:hlinkClick r:id="" action="ppaction://hlinkshowjump?jump=nextslide"/>
          </p:cNvPr>
          <p:cNvSpPr/>
          <p:nvPr/>
        </p:nvSpPr>
        <p:spPr>
          <a:xfrm>
            <a:off x="1873080" y="212076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" name=""/>
          <p:cNvSpPr/>
          <p:nvPr/>
        </p:nvSpPr>
        <p:spPr>
          <a:xfrm>
            <a:off x="5097600" y="212076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"/>
          <p:cNvSpPr/>
          <p:nvPr/>
        </p:nvSpPr>
        <p:spPr>
          <a:xfrm>
            <a:off x="5780160" y="21114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6" name=""/>
          <p:cNvSpPr/>
          <p:nvPr/>
        </p:nvSpPr>
        <p:spPr>
          <a:xfrm>
            <a:off x="7683480" y="21207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7" name=""/>
          <p:cNvSpPr/>
          <p:nvPr/>
        </p:nvSpPr>
        <p:spPr>
          <a:xfrm>
            <a:off x="7175520" y="21114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2.065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8" name=""/>
          <p:cNvSpPr/>
          <p:nvPr/>
        </p:nvSpPr>
        <p:spPr>
          <a:xfrm>
            <a:off x="1887480" y="2311560"/>
            <a:ext cx="25704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IT, Next Month Daily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" name=""/>
          <p:cNvSpPr/>
          <p:nvPr/>
        </p:nvSpPr>
        <p:spPr>
          <a:xfrm>
            <a:off x="5097600" y="2311560"/>
            <a:ext cx="9172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0" name=""/>
          <p:cNvSpPr/>
          <p:nvPr/>
        </p:nvSpPr>
        <p:spPr>
          <a:xfrm>
            <a:off x="5780160" y="230184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"/>
          <p:cNvSpPr/>
          <p:nvPr/>
        </p:nvSpPr>
        <p:spPr>
          <a:xfrm>
            <a:off x="7683480" y="2311560"/>
            <a:ext cx="9176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2" name=""/>
          <p:cNvSpPr/>
          <p:nvPr/>
        </p:nvSpPr>
        <p:spPr>
          <a:xfrm>
            <a:off x="7202520" y="230184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3" name=""/>
          <p:cNvSpPr/>
          <p:nvPr/>
        </p:nvSpPr>
        <p:spPr>
          <a:xfrm>
            <a:off x="1873080" y="2500200"/>
            <a:ext cx="289584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Firm, Next 3 months Daily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"/>
          <p:cNvSpPr/>
          <p:nvPr/>
        </p:nvSpPr>
        <p:spPr>
          <a:xfrm>
            <a:off x="5097600" y="251136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"/>
          <p:cNvSpPr/>
          <p:nvPr/>
        </p:nvSpPr>
        <p:spPr>
          <a:xfrm>
            <a:off x="5780160" y="25020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"/>
          <p:cNvSpPr/>
          <p:nvPr/>
        </p:nvSpPr>
        <p:spPr>
          <a:xfrm>
            <a:off x="7683480" y="25113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"/>
          <p:cNvSpPr/>
          <p:nvPr/>
        </p:nvSpPr>
        <p:spPr>
          <a:xfrm>
            <a:off x="7202520" y="25020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" name=""/>
          <p:cNvSpPr/>
          <p:nvPr/>
        </p:nvSpPr>
        <p:spPr>
          <a:xfrm>
            <a:off x="5522760" y="1952640"/>
            <a:ext cx="54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" name=""/>
          <p:cNvSpPr/>
          <p:nvPr/>
        </p:nvSpPr>
        <p:spPr>
          <a:xfrm>
            <a:off x="7378560" y="195264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"/>
          <p:cNvSpPr/>
          <p:nvPr/>
        </p:nvSpPr>
        <p:spPr>
          <a:xfrm>
            <a:off x="2144880" y="193356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" name=""/>
          <p:cNvSpPr/>
          <p:nvPr/>
        </p:nvSpPr>
        <p:spPr>
          <a:xfrm>
            <a:off x="495360" y="5486400"/>
            <a:ext cx="101916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DateTime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" name=""/>
          <p:cNvSpPr/>
          <p:nvPr/>
        </p:nvSpPr>
        <p:spPr>
          <a:xfrm>
            <a:off x="3819600" y="548640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"/>
          <p:cNvSpPr/>
          <p:nvPr/>
        </p:nvSpPr>
        <p:spPr>
          <a:xfrm>
            <a:off x="1955880" y="5486400"/>
            <a:ext cx="9046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Buy/Sell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4" name=""/>
          <p:cNvSpPr/>
          <p:nvPr/>
        </p:nvSpPr>
        <p:spPr>
          <a:xfrm>
            <a:off x="6129360" y="5486400"/>
            <a:ext cx="9046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Quantity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5" name=""/>
          <p:cNvSpPr/>
          <p:nvPr/>
        </p:nvSpPr>
        <p:spPr>
          <a:xfrm>
            <a:off x="7392960" y="5486400"/>
            <a:ext cx="9050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6" name=""/>
          <p:cNvSpPr/>
          <p:nvPr/>
        </p:nvSpPr>
        <p:spPr>
          <a:xfrm>
            <a:off x="3352680" y="571500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7" name=""/>
          <p:cNvSpPr/>
          <p:nvPr/>
        </p:nvSpPr>
        <p:spPr>
          <a:xfrm>
            <a:off x="2227320" y="5700600"/>
            <a:ext cx="7221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8" name=""/>
          <p:cNvSpPr/>
          <p:nvPr/>
        </p:nvSpPr>
        <p:spPr>
          <a:xfrm>
            <a:off x="633240" y="5700600"/>
            <a:ext cx="1386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6/1/99 7:15 AM CST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" name=""/>
          <p:cNvSpPr/>
          <p:nvPr/>
        </p:nvSpPr>
        <p:spPr>
          <a:xfrm>
            <a:off x="6272280" y="568152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8000/day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" name=""/>
          <p:cNvSpPr/>
          <p:nvPr/>
        </p:nvSpPr>
        <p:spPr>
          <a:xfrm>
            <a:off x="7645320" y="56865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2.045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" name=""/>
          <p:cNvSpPr/>
          <p:nvPr/>
        </p:nvSpPr>
        <p:spPr>
          <a:xfrm>
            <a:off x="3348000" y="5881680"/>
            <a:ext cx="30272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" name=""/>
          <p:cNvSpPr/>
          <p:nvPr/>
        </p:nvSpPr>
        <p:spPr>
          <a:xfrm>
            <a:off x="2222640" y="5867280"/>
            <a:ext cx="7221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" name=""/>
          <p:cNvSpPr/>
          <p:nvPr/>
        </p:nvSpPr>
        <p:spPr>
          <a:xfrm>
            <a:off x="628560" y="5867280"/>
            <a:ext cx="1386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6/1/99 7:15 AM CST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" name=""/>
          <p:cNvSpPr/>
          <p:nvPr/>
        </p:nvSpPr>
        <p:spPr>
          <a:xfrm>
            <a:off x="6267600" y="584820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5000/day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" name=""/>
          <p:cNvSpPr/>
          <p:nvPr/>
        </p:nvSpPr>
        <p:spPr>
          <a:xfrm>
            <a:off x="7640640" y="58532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2.035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"/>
          <p:cNvSpPr/>
          <p:nvPr/>
        </p:nvSpPr>
        <p:spPr>
          <a:xfrm>
            <a:off x="1066680" y="2171880"/>
            <a:ext cx="609840" cy="152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" name=""/>
          <p:cNvSpPr/>
          <p:nvPr/>
        </p:nvSpPr>
        <p:spPr>
          <a:xfrm>
            <a:off x="1057320" y="2120760"/>
            <a:ext cx="914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Default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" name=""/>
          <p:cNvSpPr/>
          <p:nvPr/>
        </p:nvSpPr>
        <p:spPr>
          <a:xfrm rot="5400000">
            <a:off x="1282680" y="4597200"/>
            <a:ext cx="914400" cy="152640"/>
          </a:xfrm>
          <a:custGeom>
            <a:avLst/>
            <a:gdLst>
              <a:gd name="textAreaLeft" fmla="*/ 200880 w 914400"/>
              <a:gd name="textAreaRight" fmla="*/ 713520 w 914400"/>
              <a:gd name="textAreaTop" fmla="*/ 33480 h 152640"/>
              <a:gd name="textAreaBottom" fmla="*/ 119160 h 1526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" name=""/>
          <p:cNvSpPr/>
          <p:nvPr/>
        </p:nvSpPr>
        <p:spPr>
          <a:xfrm rot="5400000">
            <a:off x="1282680" y="3746520"/>
            <a:ext cx="914400" cy="152640"/>
          </a:xfrm>
          <a:custGeom>
            <a:avLst/>
            <a:gdLst>
              <a:gd name="textAreaLeft" fmla="*/ 200880 w 914400"/>
              <a:gd name="textAreaRight" fmla="*/ 713520 w 914400"/>
              <a:gd name="textAreaTop" fmla="*/ 33480 h 152640"/>
              <a:gd name="textAreaBottom" fmla="*/ 119160 h 1526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"/>
          <p:cNvSpPr/>
          <p:nvPr/>
        </p:nvSpPr>
        <p:spPr>
          <a:xfrm rot="16200000">
            <a:off x="1371240" y="3525840"/>
            <a:ext cx="7617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b2b2b2"/>
                </a:solidFill>
                <a:effectLst/>
                <a:uFillTx/>
                <a:latin typeface="Times New Roman"/>
              </a:rPr>
              <a:t>Filter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 rot="16200000">
            <a:off x="1371240" y="4541760"/>
            <a:ext cx="7617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Composites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52" name=""/>
          <p:cNvGrpSpPr/>
          <p:nvPr/>
        </p:nvGrpSpPr>
        <p:grpSpPr>
          <a:xfrm>
            <a:off x="1819440" y="1724040"/>
            <a:ext cx="7309800" cy="242640"/>
            <a:chOff x="1819440" y="1724040"/>
            <a:chExt cx="7309800" cy="242640"/>
          </a:xfrm>
        </p:grpSpPr>
        <p:sp>
          <p:nvSpPr>
            <p:cNvPr id="653" name=""/>
            <p:cNvSpPr/>
            <p:nvPr/>
          </p:nvSpPr>
          <p:spPr>
            <a:xfrm>
              <a:off x="1819440" y="1767600"/>
              <a:ext cx="7309800" cy="19080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4672440" y="1724040"/>
              <a:ext cx="20383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Northeastern US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55" name=""/>
          <p:cNvGrpSpPr/>
          <p:nvPr/>
        </p:nvGrpSpPr>
        <p:grpSpPr>
          <a:xfrm>
            <a:off x="1833480" y="2738520"/>
            <a:ext cx="7310160" cy="242280"/>
            <a:chOff x="1833480" y="2738520"/>
            <a:chExt cx="7310160" cy="242280"/>
          </a:xfrm>
        </p:grpSpPr>
        <p:sp>
          <p:nvSpPr>
            <p:cNvPr id="656" name=""/>
            <p:cNvSpPr/>
            <p:nvPr/>
          </p:nvSpPr>
          <p:spPr>
            <a:xfrm>
              <a:off x="1833480" y="2781720"/>
              <a:ext cx="7310160" cy="1904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4686840" y="2738520"/>
              <a:ext cx="203832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Central US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58" name="">
            <a:hlinkClick r:id="" action="ppaction://hlinkshowjump?jump=nextslide"/>
          </p:cNvPr>
          <p:cNvSpPr/>
          <p:nvPr/>
        </p:nvSpPr>
        <p:spPr>
          <a:xfrm>
            <a:off x="1882800" y="3201840"/>
            <a:ext cx="30272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NNG/Matt,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5106960" y="32018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"/>
          <p:cNvSpPr/>
          <p:nvPr/>
        </p:nvSpPr>
        <p:spPr>
          <a:xfrm>
            <a:off x="5789520" y="3192480"/>
            <a:ext cx="630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2.13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" name=""/>
          <p:cNvSpPr/>
          <p:nvPr/>
        </p:nvSpPr>
        <p:spPr>
          <a:xfrm>
            <a:off x="5532480" y="3033720"/>
            <a:ext cx="547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"/>
          <p:cNvSpPr/>
          <p:nvPr/>
        </p:nvSpPr>
        <p:spPr>
          <a:xfrm>
            <a:off x="7388280" y="303372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"/>
          <p:cNvSpPr/>
          <p:nvPr/>
        </p:nvSpPr>
        <p:spPr>
          <a:xfrm>
            <a:off x="2154240" y="301464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" name=""/>
          <p:cNvSpPr/>
          <p:nvPr/>
        </p:nvSpPr>
        <p:spPr>
          <a:xfrm>
            <a:off x="7721640" y="3225960"/>
            <a:ext cx="9176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" name=""/>
          <p:cNvSpPr/>
          <p:nvPr/>
        </p:nvSpPr>
        <p:spPr>
          <a:xfrm>
            <a:off x="7213680" y="321624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2.15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66" name=""/>
          <p:cNvGrpSpPr/>
          <p:nvPr/>
        </p:nvGrpSpPr>
        <p:grpSpPr>
          <a:xfrm>
            <a:off x="5105520" y="895320"/>
            <a:ext cx="3809880" cy="2894760"/>
            <a:chOff x="5105520" y="895320"/>
            <a:chExt cx="3809880" cy="2894760"/>
          </a:xfrm>
        </p:grpSpPr>
        <p:grpSp>
          <p:nvGrpSpPr>
            <p:cNvPr id="667" name=""/>
            <p:cNvGrpSpPr/>
            <p:nvPr/>
          </p:nvGrpSpPr>
          <p:grpSpPr>
            <a:xfrm>
              <a:off x="5105520" y="895320"/>
              <a:ext cx="3809880" cy="2894760"/>
              <a:chOff x="5105520" y="895320"/>
              <a:chExt cx="3809880" cy="2894760"/>
            </a:xfrm>
          </p:grpSpPr>
          <p:grpSp>
            <p:nvGrpSpPr>
              <p:cNvPr id="668" name=""/>
              <p:cNvGrpSpPr/>
              <p:nvPr/>
            </p:nvGrpSpPr>
            <p:grpSpPr>
              <a:xfrm>
                <a:off x="5105520" y="895320"/>
                <a:ext cx="3809880" cy="2894760"/>
                <a:chOff x="5105520" y="895320"/>
                <a:chExt cx="3809880" cy="2894760"/>
              </a:xfrm>
            </p:grpSpPr>
            <p:sp>
              <p:nvSpPr>
                <p:cNvPr id="669" name=""/>
                <p:cNvSpPr/>
                <p:nvPr/>
              </p:nvSpPr>
              <p:spPr>
                <a:xfrm>
                  <a:off x="5105520" y="895320"/>
                  <a:ext cx="3809880" cy="2894760"/>
                </a:xfrm>
                <a:prstGeom prst="rect">
                  <a:avLst/>
                </a:prstGeom>
                <a:solidFill>
                  <a:srgbClr val="f9f7f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0" name=""/>
                <p:cNvSpPr/>
                <p:nvPr/>
              </p:nvSpPr>
              <p:spPr>
                <a:xfrm>
                  <a:off x="5118120" y="912240"/>
                  <a:ext cx="3794400" cy="3099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ffffff"/>
                    </a:gs>
                    <a:gs pos="100000">
                      <a:srgbClr val="3333cc"/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 algn="ctr"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400" strike="noStrike" u="none">
                      <a:solidFill>
                        <a:srgbClr val="3333cc"/>
                      </a:solidFill>
                      <a:effectLst/>
                      <a:uFillTx/>
                      <a:latin typeface="Times New Roman"/>
                    </a:rPr>
                    <a:t>Please Confirm</a:t>
                  </a:r>
                  <a:endPara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671" name=""/>
              <p:cNvSpPr/>
              <p:nvPr/>
            </p:nvSpPr>
            <p:spPr>
              <a:xfrm>
                <a:off x="5105520" y="3480120"/>
                <a:ext cx="3794040" cy="30996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50000">
                    <a:srgbClr val="ffffff"/>
                  </a:gs>
                  <a:gs pos="100000">
                    <a:srgbClr val="3333cc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72" name=""/>
            <p:cNvGrpSpPr/>
            <p:nvPr/>
          </p:nvGrpSpPr>
          <p:grpSpPr>
            <a:xfrm>
              <a:off x="5596200" y="1199880"/>
              <a:ext cx="3155760" cy="2156400"/>
              <a:chOff x="5596200" y="1199880"/>
              <a:chExt cx="3155760" cy="2156400"/>
            </a:xfrm>
          </p:grpSpPr>
          <p:sp>
            <p:nvSpPr>
              <p:cNvPr id="673" name=""/>
              <p:cNvSpPr/>
              <p:nvPr/>
            </p:nvSpPr>
            <p:spPr>
              <a:xfrm>
                <a:off x="5596200" y="1199880"/>
                <a:ext cx="2133360" cy="398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876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none">
                    <a:solidFill>
                      <a:srgbClr val="000000"/>
                    </a:solidFill>
                    <a:effectLst/>
                    <a:uFillTx/>
                    <a:latin typeface="Arial Narrow"/>
                  </a:rPr>
                  <a:t>You are selling</a:t>
                </a: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4" name=""/>
              <p:cNvSpPr/>
              <p:nvPr/>
            </p:nvSpPr>
            <p:spPr>
              <a:xfrm>
                <a:off x="7267680" y="1289880"/>
                <a:ext cx="1143000" cy="228240"/>
              </a:xfrm>
              <a:prstGeom prst="rect">
                <a:avLst/>
              </a:prstGeom>
              <a:solidFill>
                <a:srgbClr val="ffff99"/>
              </a:solidFill>
              <a:ln w="0">
                <a:noFill/>
              </a:ln>
              <a:effectLst>
                <a:outerShdw dist="153753" dir="2700000" blurRad="0" rotWithShape="0">
                  <a:srgbClr val="98985b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3333cc"/>
                    </a:solidFill>
                    <a:effectLst/>
                    <a:uFillTx/>
                    <a:latin typeface="Times New Roman"/>
                  </a:rPr>
                  <a:t>20000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5" name=""/>
              <p:cNvSpPr/>
              <p:nvPr/>
            </p:nvSpPr>
            <p:spPr>
              <a:xfrm>
                <a:off x="5616720" y="1905840"/>
                <a:ext cx="2260440" cy="398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876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none">
                    <a:solidFill>
                      <a:srgbClr val="000000"/>
                    </a:solidFill>
                    <a:effectLst/>
                    <a:uFillTx/>
                    <a:latin typeface="Arial Narrow"/>
                  </a:rPr>
                  <a:t>for 2.05</a:t>
                </a: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76" name=""/>
              <p:cNvGrpSpPr/>
              <p:nvPr/>
            </p:nvGrpSpPr>
            <p:grpSpPr>
              <a:xfrm>
                <a:off x="5715000" y="3007800"/>
                <a:ext cx="2438640" cy="348480"/>
                <a:chOff x="5715000" y="3007800"/>
                <a:chExt cx="2438640" cy="348480"/>
              </a:xfrm>
            </p:grpSpPr>
            <p:grpSp>
              <p:nvGrpSpPr>
                <p:cNvPr id="677" name=""/>
                <p:cNvGrpSpPr/>
                <p:nvPr/>
              </p:nvGrpSpPr>
              <p:grpSpPr>
                <a:xfrm>
                  <a:off x="7162920" y="3007800"/>
                  <a:ext cx="990720" cy="337680"/>
                  <a:chOff x="7162920" y="3007800"/>
                  <a:chExt cx="990720" cy="337680"/>
                </a:xfrm>
              </p:grpSpPr>
              <p:sp>
                <p:nvSpPr>
                  <p:cNvPr id="678" name=""/>
                  <p:cNvSpPr/>
                  <p:nvPr/>
                </p:nvSpPr>
                <p:spPr>
                  <a:xfrm>
                    <a:off x="7175520" y="3032640"/>
                    <a:ext cx="914400" cy="304560"/>
                  </a:xfrm>
                  <a:prstGeom prst="rect">
                    <a:avLst/>
                  </a:prstGeom>
                  <a:solidFill>
                    <a:srgbClr val="dddddd"/>
                  </a:solidFill>
                  <a:ln w="0">
                    <a:noFill/>
                  </a:ln>
                  <a:effectLst>
                    <a:outerShdw dist="17819" dir="2700000" blurRad="0" rotWithShape="0">
                      <a:srgbClr val="848484"/>
                    </a:outerShdw>
                  </a:effectLst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79" name=""/>
                  <p:cNvSpPr/>
                  <p:nvPr/>
                </p:nvSpPr>
                <p:spPr>
                  <a:xfrm>
                    <a:off x="7162920" y="3007800"/>
                    <a:ext cx="990720" cy="337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spAutoFit/>
                  </a:bodyPr>
                  <a:p>
                    <a:pPr algn="ctr">
                      <a:spcBef>
                        <a:spcPts val="1001"/>
                      </a:spcBef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none">
                        <a:solidFill>
                          <a:srgbClr val="ff3300"/>
                        </a:solidFill>
                        <a:effectLst/>
                        <a:uFillTx/>
                        <a:latin typeface="Times New Roman"/>
                      </a:rPr>
                      <a:t>I decline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80" name=""/>
                <p:cNvGrpSpPr/>
                <p:nvPr/>
              </p:nvGrpSpPr>
              <p:grpSpPr>
                <a:xfrm>
                  <a:off x="5715000" y="3018600"/>
                  <a:ext cx="927360" cy="337680"/>
                  <a:chOff x="5715000" y="3018600"/>
                  <a:chExt cx="927360" cy="337680"/>
                </a:xfrm>
              </p:grpSpPr>
              <p:sp>
                <p:nvSpPr>
                  <p:cNvPr id="681" name=""/>
                  <p:cNvSpPr/>
                  <p:nvPr/>
                </p:nvSpPr>
                <p:spPr>
                  <a:xfrm>
                    <a:off x="5727960" y="3032280"/>
                    <a:ext cx="914400" cy="304560"/>
                  </a:xfrm>
                  <a:prstGeom prst="rect">
                    <a:avLst/>
                  </a:prstGeom>
                  <a:solidFill>
                    <a:srgbClr val="dddddd"/>
                  </a:solidFill>
                  <a:ln w="0">
                    <a:noFill/>
                  </a:ln>
                  <a:effectLst>
                    <a:outerShdw dist="17819" dir="2700000" blurRad="0" rotWithShape="0">
                      <a:srgbClr val="848484"/>
                    </a:outerShdw>
                  </a:effectLst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2" name=""/>
                  <p:cNvSpPr/>
                  <p:nvPr/>
                </p:nvSpPr>
                <p:spPr>
                  <a:xfrm>
                    <a:off x="5715000" y="3018600"/>
                    <a:ext cx="914400" cy="337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spAutoFit/>
                  </a:bodyPr>
                  <a:p>
                    <a:pPr algn="ctr">
                      <a:spcBef>
                        <a:spcPts val="1001"/>
                      </a:spcBef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none">
                        <a:solidFill>
                          <a:srgbClr val="ff3300"/>
                        </a:solidFill>
                        <a:effectLst/>
                        <a:uFillTx/>
                        <a:latin typeface="Times New Roman"/>
                      </a:rPr>
                      <a:t>I accept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sp>
            <p:nvSpPr>
              <p:cNvPr id="683" name=""/>
              <p:cNvSpPr/>
              <p:nvPr/>
            </p:nvSpPr>
            <p:spPr>
              <a:xfrm>
                <a:off x="5724720" y="1656720"/>
                <a:ext cx="302724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TRCO/Z6 IT, Next Day Dlvy, in USD/MMBtu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84" name=""/>
              <p:cNvGrpSpPr/>
              <p:nvPr/>
            </p:nvGrpSpPr>
            <p:grpSpPr>
              <a:xfrm>
                <a:off x="5900760" y="2289960"/>
                <a:ext cx="1809720" cy="470160"/>
                <a:chOff x="5900760" y="2289960"/>
                <a:chExt cx="1809720" cy="470160"/>
              </a:xfrm>
            </p:grpSpPr>
            <p:grpSp>
              <p:nvGrpSpPr>
                <p:cNvPr id="685" name=""/>
                <p:cNvGrpSpPr/>
                <p:nvPr/>
              </p:nvGrpSpPr>
              <p:grpSpPr>
                <a:xfrm>
                  <a:off x="5900760" y="2289960"/>
                  <a:ext cx="1809720" cy="246600"/>
                  <a:chOff x="5900760" y="2289960"/>
                  <a:chExt cx="1809720" cy="246600"/>
                </a:xfrm>
              </p:grpSpPr>
              <p:grpSp>
                <p:nvGrpSpPr>
                  <p:cNvPr id="686" name=""/>
                  <p:cNvGrpSpPr/>
                  <p:nvPr/>
                </p:nvGrpSpPr>
                <p:grpSpPr>
                  <a:xfrm>
                    <a:off x="5900760" y="2289960"/>
                    <a:ext cx="1809720" cy="246600"/>
                    <a:chOff x="5900760" y="2289960"/>
                    <a:chExt cx="1809720" cy="246600"/>
                  </a:xfrm>
                </p:grpSpPr>
                <p:sp>
                  <p:nvSpPr>
                    <p:cNvPr id="687" name=""/>
                    <p:cNvSpPr/>
                    <p:nvPr/>
                  </p:nvSpPr>
                  <p:spPr>
                    <a:xfrm>
                      <a:off x="5900760" y="2361240"/>
                      <a:ext cx="128520" cy="1281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3920" bIns="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88" name=""/>
                    <p:cNvSpPr/>
                    <p:nvPr/>
                  </p:nvSpPr>
                  <p:spPr>
                    <a:xfrm>
                      <a:off x="5958000" y="2289960"/>
                      <a:ext cx="1752480" cy="246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spAutoFit/>
                    </a:bodyPr>
                    <a:p>
                      <a:pPr>
                        <a:spcBef>
                          <a:spcPts val="624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All or Nothing</a:t>
                      </a:r>
                      <a:endPara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689" name=""/>
                  <p:cNvSpPr/>
                  <p:nvPr/>
                </p:nvSpPr>
                <p:spPr>
                  <a:xfrm>
                    <a:off x="5934240" y="2380320"/>
                    <a:ext cx="73080" cy="7272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5040" bIns="50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90" name=""/>
                <p:cNvGrpSpPr/>
                <p:nvPr/>
              </p:nvGrpSpPr>
              <p:grpSpPr>
                <a:xfrm>
                  <a:off x="5905800" y="2513520"/>
                  <a:ext cx="1800000" cy="246600"/>
                  <a:chOff x="5905800" y="2513520"/>
                  <a:chExt cx="1800000" cy="246600"/>
                </a:xfrm>
              </p:grpSpPr>
              <p:sp>
                <p:nvSpPr>
                  <p:cNvPr id="691" name=""/>
                  <p:cNvSpPr/>
                  <p:nvPr/>
                </p:nvSpPr>
                <p:spPr>
                  <a:xfrm>
                    <a:off x="5905800" y="2565720"/>
                    <a:ext cx="128520" cy="128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3920" bIns="439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2" name=""/>
                  <p:cNvSpPr/>
                  <p:nvPr/>
                </p:nvSpPr>
                <p:spPr>
                  <a:xfrm>
                    <a:off x="5953320" y="2513520"/>
                    <a:ext cx="1752480" cy="24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spAutoFit/>
                  </a:bodyPr>
                  <a:p>
                    <a:pPr>
                      <a:spcBef>
                        <a:spcPts val="624"/>
                      </a:spcBef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rPr>
                      <a:t>Accept Partial Volume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693" name=""/>
          <p:cNvGrpSpPr/>
          <p:nvPr/>
        </p:nvGrpSpPr>
        <p:grpSpPr>
          <a:xfrm>
            <a:off x="609480" y="3809880"/>
            <a:ext cx="7971120" cy="2498760"/>
            <a:chOff x="609480" y="3809880"/>
            <a:chExt cx="7971120" cy="2498760"/>
          </a:xfrm>
        </p:grpSpPr>
        <p:grpSp>
          <p:nvGrpSpPr>
            <p:cNvPr id="694" name=""/>
            <p:cNvGrpSpPr/>
            <p:nvPr/>
          </p:nvGrpSpPr>
          <p:grpSpPr>
            <a:xfrm>
              <a:off x="609480" y="6019920"/>
              <a:ext cx="7971120" cy="288720"/>
              <a:chOff x="609480" y="6019920"/>
              <a:chExt cx="7971120" cy="288720"/>
            </a:xfrm>
          </p:grpSpPr>
          <p:sp>
            <p:nvSpPr>
              <p:cNvPr id="695" name=""/>
              <p:cNvSpPr/>
              <p:nvPr/>
            </p:nvSpPr>
            <p:spPr>
              <a:xfrm>
                <a:off x="609480" y="6045120"/>
                <a:ext cx="7467840" cy="152640"/>
              </a:xfrm>
              <a:prstGeom prst="rect">
                <a:avLst/>
              </a:prstGeom>
              <a:solidFill>
                <a:srgbClr val="ffff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96" name=""/>
              <p:cNvGrpSpPr/>
              <p:nvPr/>
            </p:nvGrpSpPr>
            <p:grpSpPr>
              <a:xfrm>
                <a:off x="625320" y="6019920"/>
                <a:ext cx="7955280" cy="288720"/>
                <a:chOff x="625320" y="6019920"/>
                <a:chExt cx="7955280" cy="288720"/>
              </a:xfrm>
            </p:grpSpPr>
            <p:sp>
              <p:nvSpPr>
                <p:cNvPr id="697" name=""/>
                <p:cNvSpPr/>
                <p:nvPr/>
              </p:nvSpPr>
              <p:spPr>
                <a:xfrm>
                  <a:off x="3357720" y="6033960"/>
                  <a:ext cx="3027240" cy="2746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8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rPr>
                    <a:t>TRCO/Z6 IT, Next Day Dlvy, in USD/MMBtu</a:t>
                  </a:r>
                  <a:endPara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8" name=""/>
                <p:cNvSpPr/>
                <p:nvPr/>
              </p:nvSpPr>
              <p:spPr>
                <a:xfrm>
                  <a:off x="2219400" y="6019920"/>
                  <a:ext cx="722160" cy="2602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8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rPr>
                    <a:t>Sell</a:t>
                  </a:r>
                  <a:endPara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9" name=""/>
                <p:cNvSpPr/>
                <p:nvPr/>
              </p:nvSpPr>
              <p:spPr>
                <a:xfrm>
                  <a:off x="625320" y="6019920"/>
                  <a:ext cx="1386000" cy="24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8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rPr>
                    <a:t>6/1/99 8:15 AM CST</a:t>
                  </a:r>
                  <a:endPara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0" name=""/>
                <p:cNvSpPr/>
                <p:nvPr/>
              </p:nvSpPr>
              <p:spPr>
                <a:xfrm>
                  <a:off x="6251400" y="6026040"/>
                  <a:ext cx="917640" cy="2746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8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rPr>
                    <a:t>20000/day</a:t>
                  </a:r>
                  <a:endPara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1" name=""/>
                <p:cNvSpPr/>
                <p:nvPr/>
              </p:nvSpPr>
              <p:spPr>
                <a:xfrm>
                  <a:off x="7662960" y="6031080"/>
                  <a:ext cx="917640" cy="2743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8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rPr>
                    <a:t>2.05</a:t>
                  </a:r>
                  <a:endPara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702" name=""/>
            <p:cNvSpPr/>
            <p:nvPr/>
          </p:nvSpPr>
          <p:spPr>
            <a:xfrm flipH="1">
              <a:off x="4876920" y="3809880"/>
              <a:ext cx="838080" cy="22860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3" name=""/>
          <p:cNvGrpSpPr/>
          <p:nvPr/>
        </p:nvGrpSpPr>
        <p:grpSpPr>
          <a:xfrm>
            <a:off x="228600" y="2819520"/>
            <a:ext cx="5486040" cy="2894760"/>
            <a:chOff x="228600" y="2819520"/>
            <a:chExt cx="5486040" cy="2894760"/>
          </a:xfrm>
        </p:grpSpPr>
        <p:sp>
          <p:nvSpPr>
            <p:cNvPr id="704" name=""/>
            <p:cNvSpPr/>
            <p:nvPr/>
          </p:nvSpPr>
          <p:spPr>
            <a:xfrm flipH="1">
              <a:off x="4114440" y="2971800"/>
              <a:ext cx="1600200" cy="8380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05" name=""/>
            <p:cNvGrpSpPr/>
            <p:nvPr/>
          </p:nvGrpSpPr>
          <p:grpSpPr>
            <a:xfrm>
              <a:off x="228600" y="2819520"/>
              <a:ext cx="3809880" cy="2894760"/>
              <a:chOff x="228600" y="2819520"/>
              <a:chExt cx="3809880" cy="2894760"/>
            </a:xfrm>
          </p:grpSpPr>
          <p:grpSp>
            <p:nvGrpSpPr>
              <p:cNvPr id="706" name=""/>
              <p:cNvGrpSpPr/>
              <p:nvPr/>
            </p:nvGrpSpPr>
            <p:grpSpPr>
              <a:xfrm>
                <a:off x="228600" y="2819520"/>
                <a:ext cx="3809880" cy="2894760"/>
                <a:chOff x="228600" y="2819520"/>
                <a:chExt cx="3809880" cy="2894760"/>
              </a:xfrm>
            </p:grpSpPr>
            <p:grpSp>
              <p:nvGrpSpPr>
                <p:cNvPr id="707" name=""/>
                <p:cNvGrpSpPr/>
                <p:nvPr/>
              </p:nvGrpSpPr>
              <p:grpSpPr>
                <a:xfrm>
                  <a:off x="228600" y="2819520"/>
                  <a:ext cx="3809880" cy="2894760"/>
                  <a:chOff x="228600" y="2819520"/>
                  <a:chExt cx="3809880" cy="2894760"/>
                </a:xfrm>
              </p:grpSpPr>
              <p:sp>
                <p:nvSpPr>
                  <p:cNvPr id="708" name=""/>
                  <p:cNvSpPr/>
                  <p:nvPr/>
                </p:nvSpPr>
                <p:spPr>
                  <a:xfrm>
                    <a:off x="228600" y="2819520"/>
                    <a:ext cx="3809880" cy="2894760"/>
                  </a:xfrm>
                  <a:prstGeom prst="rect">
                    <a:avLst/>
                  </a:prstGeom>
                  <a:solidFill>
                    <a:srgbClr val="f9f7ff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9" name=""/>
                  <p:cNvSpPr/>
                  <p:nvPr/>
                </p:nvSpPr>
                <p:spPr>
                  <a:xfrm>
                    <a:off x="241200" y="2836440"/>
                    <a:ext cx="3794400" cy="3099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cc"/>
                      </a:gs>
                      <a:gs pos="50000">
                        <a:srgbClr val="ffffff"/>
                      </a:gs>
                      <a:gs pos="100000">
                        <a:srgbClr val="3333cc"/>
                      </a:gs>
                    </a:gsLst>
                    <a:lin ang="5400000"/>
                  </a:gra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pPr algn="ctr"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400" strike="noStrike" u="none">
                        <a:solidFill>
                          <a:srgbClr val="3333cc"/>
                        </a:solidFill>
                        <a:effectLst/>
                        <a:uFillTx/>
                        <a:latin typeface="Times New Roman"/>
                      </a:rPr>
                      <a:t>Transaction Failed</a:t>
                    </a:r>
                    <a:endParaRPr b="0" lang="en-US" sz="1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710" name=""/>
                <p:cNvSpPr/>
                <p:nvPr/>
              </p:nvSpPr>
              <p:spPr>
                <a:xfrm>
                  <a:off x="228600" y="5404320"/>
                  <a:ext cx="3794040" cy="3099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50000">
                      <a:srgbClr val="ffffff"/>
                    </a:gs>
                    <a:gs pos="100000">
                      <a:srgbClr val="3333cc"/>
                    </a:gs>
                  </a:gsLst>
                  <a:lin ang="5400000"/>
                </a:gra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 algn="ctr"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711" name=""/>
              <p:cNvSpPr/>
              <p:nvPr/>
            </p:nvSpPr>
            <p:spPr>
              <a:xfrm>
                <a:off x="609480" y="3187800"/>
                <a:ext cx="2971800" cy="2445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2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none">
                    <a:solidFill>
                      <a:srgbClr val="000000"/>
                    </a:solidFill>
                    <a:effectLst/>
                    <a:uFillTx/>
                    <a:latin typeface="Arial Narrow"/>
                  </a:rPr>
                  <a:t>Reason Transaction Failed will show here.</a:t>
                </a:r>
                <a:endParaRPr b="0" lang="en-US" sz="2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00000"/>
                  </a:lnSpc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 Narrow"/>
                  </a:rPr>
                  <a:t>The reason could be that our database has not yet registered that this client has seen the GTC governing this transaction.  If this is the case, this box will include a link to the page containing the GTC.  If the user clicks this link, we will then register that it has been read by this client</a:t>
                </a: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.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507960" y="3553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Vision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/>
          </p:nvPr>
        </p:nvSpPr>
        <p:spPr>
          <a:xfrm>
            <a:off x="571680" y="142236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Make Enron “Your One Stop Shop” for all energy related commodities and wholesale services worldwide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You need to keep it sticky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pic>
        <p:nvPicPr>
          <p:cNvPr id="714" name="" descr=""/>
          <p:cNvPicPr/>
          <p:nvPr/>
        </p:nvPicPr>
        <p:blipFill>
          <a:blip r:embed="rId1"/>
          <a:stretch/>
        </p:blipFill>
        <p:spPr>
          <a:xfrm>
            <a:off x="2629080" y="3130560"/>
            <a:ext cx="3998880" cy="3314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" descr=""/>
          <p:cNvPicPr/>
          <p:nvPr/>
        </p:nvPicPr>
        <p:blipFill>
          <a:blip r:embed="rId1"/>
          <a:stretch/>
        </p:blipFill>
        <p:spPr>
          <a:xfrm>
            <a:off x="968400" y="977760"/>
            <a:ext cx="7588080" cy="500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" descr=""/>
          <p:cNvPicPr/>
          <p:nvPr/>
        </p:nvPicPr>
        <p:blipFill>
          <a:blip r:embed="rId1"/>
          <a:srcRect l="32073" t="4824" r="0" b="8248"/>
          <a:stretch/>
        </p:blipFill>
        <p:spPr>
          <a:xfrm>
            <a:off x="2655720" y="2463840"/>
            <a:ext cx="3713400" cy="295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7" name=""/>
          <p:cNvSpPr/>
          <p:nvPr/>
        </p:nvSpPr>
        <p:spPr>
          <a:xfrm>
            <a:off x="431640" y="2484360"/>
            <a:ext cx="2511720" cy="325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3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</a:t>
            </a:r>
            <a:r>
              <a:rPr b="1" lang="en-GB" sz="13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13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Sports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3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Weather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3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Trader/user chat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3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facilities.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3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News - Initial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3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proposal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3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Reutars received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" name=""/>
          <p:cNvSpPr/>
          <p:nvPr/>
        </p:nvSpPr>
        <p:spPr>
          <a:xfrm flipV="1">
            <a:off x="1994040" y="4121280"/>
            <a:ext cx="1581120" cy="6336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" name=""/>
          <p:cNvSpPr/>
          <p:nvPr/>
        </p:nvSpPr>
        <p:spPr>
          <a:xfrm flipV="1">
            <a:off x="4457880" y="5000760"/>
            <a:ext cx="12600" cy="108576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>
            <a:off x="4533840" y="1832040"/>
            <a:ext cx="12600" cy="126360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 flipH="1" flipV="1">
            <a:off x="5543640" y="4206960"/>
            <a:ext cx="1301760" cy="20304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 flipV="1">
            <a:off x="2877120" y="4703760"/>
            <a:ext cx="927360" cy="104184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 flipH="1">
            <a:off x="5007600" y="2012040"/>
            <a:ext cx="1193400" cy="119052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2350800" y="2048400"/>
            <a:ext cx="1670400" cy="122940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 flipH="1" flipV="1">
            <a:off x="5297400" y="4729680"/>
            <a:ext cx="1093320" cy="89064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885960" y="1601640"/>
            <a:ext cx="1631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ff66"/>
                </a:solidFill>
                <a:effectLst/>
                <a:uFillTx/>
                <a:latin typeface="Comic Sans MS"/>
              </a:rPr>
              <a:t>Wholesale Service Bureau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2879640" y="1487520"/>
            <a:ext cx="3178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Global Multi-Commodity e-Trading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"/>
          <p:cNvSpPr/>
          <p:nvPr/>
        </p:nvSpPr>
        <p:spPr>
          <a:xfrm>
            <a:off x="1611360" y="5923080"/>
            <a:ext cx="167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 Price Indices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"/>
          <p:cNvSpPr/>
          <p:nvPr/>
        </p:nvSpPr>
        <p:spPr>
          <a:xfrm>
            <a:off x="3521160" y="6035760"/>
            <a:ext cx="33591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ffff"/>
                </a:solidFill>
                <a:effectLst/>
                <a:uFillTx/>
                <a:latin typeface="Comic Sans MS"/>
              </a:rPr>
              <a:t>Risk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ffff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ffff"/>
                </a:solidFill>
                <a:effectLst/>
                <a:uFillTx/>
                <a:latin typeface="Comic Sans MS"/>
              </a:rPr>
              <a:t> Real time Mark to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ffff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ffff"/>
                </a:solidFill>
                <a:effectLst/>
                <a:uFillTx/>
                <a:latin typeface="Comic Sans MS"/>
              </a:rPr>
              <a:t>differential pricing capability for credit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"/>
          <p:cNvSpPr/>
          <p:nvPr/>
        </p:nvSpPr>
        <p:spPr>
          <a:xfrm>
            <a:off x="6302520" y="1579680"/>
            <a:ext cx="31924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Full integration with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Web-based EnergyDesk.com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trading systems suite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(e.g. GasDesk, ElectricityDesk)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31" name=""/>
          <p:cNvGraphicFramePr/>
          <p:nvPr/>
        </p:nvGraphicFramePr>
        <p:xfrm>
          <a:off x="4025880" y="3502080"/>
          <a:ext cx="1066680" cy="9936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3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025880" y="3502080"/>
                    <a:ext cx="1066680" cy="993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3" name=""/>
          <p:cNvSpPr/>
          <p:nvPr/>
        </p:nvSpPr>
        <p:spPr>
          <a:xfrm>
            <a:off x="6800760" y="2598840"/>
            <a:ext cx="2343240" cy="30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My Enron - customised filters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Community -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Trader/user chat facilities,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photos,phones etc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Video streaming (from Enron Communications - Media Cast, Media Transport)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Value added information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Market Trends  eg LIM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Time Series data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Make Enron </a:t>
            </a:r>
            <a:r>
              <a:rPr b="1" i="1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“Your One Stop Shop”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for all energy related commodities and wholesale services worldwide </a:t>
            </a:r>
            <a:br>
              <a:rPr sz="2000"/>
            </a:br>
            <a:r>
              <a:rPr b="1" i="1" lang="en-GB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Create the Portal on the EIN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735" name=""/>
          <p:cNvSpPr/>
          <p:nvPr/>
        </p:nvSpPr>
        <p:spPr>
          <a:xfrm>
            <a:off x="6067440" y="5591160"/>
            <a:ext cx="19749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99ff99"/>
                </a:solidFill>
                <a:effectLst/>
                <a:uFillTx/>
                <a:latin typeface="Comic Sans MS"/>
              </a:rPr>
              <a:t>Regulatory Information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Glossaries (Energy Risk Management Glossary)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" name=""/>
          <p:cNvSpPr/>
          <p:nvPr/>
        </p:nvSpPr>
        <p:spPr>
          <a:xfrm flipV="1">
            <a:off x="2209680" y="4425480"/>
            <a:ext cx="1378080" cy="62244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"/>
          <p:cNvSpPr/>
          <p:nvPr/>
        </p:nvSpPr>
        <p:spPr>
          <a:xfrm>
            <a:off x="1778040" y="3333600"/>
            <a:ext cx="1784160" cy="47016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"/>
          <p:cNvSpPr/>
          <p:nvPr/>
        </p:nvSpPr>
        <p:spPr>
          <a:xfrm flipH="1" flipV="1">
            <a:off x="5466960" y="4498560"/>
            <a:ext cx="1352520" cy="64764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 flipH="1">
            <a:off x="5556240" y="3521160"/>
            <a:ext cx="1098720" cy="27936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"/>
          <p:cNvSpPr/>
          <p:nvPr/>
        </p:nvSpPr>
        <p:spPr>
          <a:xfrm flipH="1" flipV="1">
            <a:off x="4952880" y="4932000"/>
            <a:ext cx="1093320" cy="113076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>
            <a:off x="1981080" y="2800440"/>
            <a:ext cx="1771920" cy="71100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 flipH="1">
            <a:off x="5314680" y="2886120"/>
            <a:ext cx="1377720" cy="609480"/>
          </a:xfrm>
          <a:prstGeom prst="line">
            <a:avLst/>
          </a:prstGeom>
          <a:ln w="38160">
            <a:solidFill>
              <a:srgbClr val="ff6600"/>
            </a:solidFill>
            <a:miter/>
            <a:headEnd len="med" type="triangle" w="med"/>
            <a:tailEnd len="med" type="oval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657360" y="-360"/>
            <a:ext cx="7772400" cy="124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Current Status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/>
          </p:nvPr>
        </p:nvSpPr>
        <p:spPr>
          <a:xfrm>
            <a:off x="654120" y="993240"/>
            <a:ext cx="7772400" cy="441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Currently in Project Week #7 of 18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Technical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External: Design phase underway - Agency.com based in Dallas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Internal: Internal application and database development in progress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Web Design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Basic “look-and-feel” determined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Second creative review with multiple screens scheduled for next week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Website business content to be edited by copywriters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Online demo to be developed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Legal review required on all site content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Stickiness factors being embedded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Marketing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draft marketing plan developed and launch strategy underway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external copywriters hired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collateral materials including brochures to be developed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657360" y="-360"/>
            <a:ext cx="7772400" cy="124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Current Status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746" name="PlaceHolder 2"/>
          <p:cNvSpPr>
            <a:spLocks noGrp="1"/>
          </p:cNvSpPr>
          <p:nvPr>
            <p:ph/>
          </p:nvPr>
        </p:nvSpPr>
        <p:spPr>
          <a:xfrm>
            <a:off x="641520" y="1184400"/>
            <a:ext cx="7772400" cy="441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Legal Issues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Legal framework for site established (Short and Long product descriptions)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Enabling Agreements completed for 18 different countries (Password Applications to be completed offline and Electronic Trading Agreements to be completed online)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European GTCs for online trading under final legal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US GTCs underway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Translation of ETAs, PAs and GTCs commenced this week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Legal advice on other parts of the site has been obatined (Electronic links advice, Generic disclaimers, Privacy statement (data protection issues)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Regulatory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Ongoing review across 18 jurisdications of site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Commodities (Financial/Physical)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Website Issues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UN e-commerce directive lobbying (Article 11.1)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Monitoring progress of CFTC on ecommerce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657360" y="-360"/>
            <a:ext cx="7772400" cy="124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Current Status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/>
          </p:nvPr>
        </p:nvSpPr>
        <p:spPr>
          <a:xfrm>
            <a:off x="654120" y="1031400"/>
            <a:ext cx="7772400" cy="441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Trading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Product Descriptions prepared and legal review complete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Staffing underway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Trader Application in fourth design stage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Business Processes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Processes near completion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49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Tax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Cost Sharing Agreement drafted, to be finalised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Collecting front and back office cost data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Assessing foreign tax exposure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redrafting of all financial GTCs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49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Credit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49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RAC/Limits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49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Research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49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Risk Management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Back Offices processes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Staffing commenced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749" name=""/>
          <p:cNvSpPr/>
          <p:nvPr/>
        </p:nvSpPr>
        <p:spPr>
          <a:xfrm>
            <a:off x="1523880" y="1397160"/>
            <a:ext cx="609624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EnronOnline: </a:t>
            </a: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Home Page &amp; Login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grpSp>
        <p:nvGrpSpPr>
          <p:cNvPr id="751" name=""/>
          <p:cNvGrpSpPr/>
          <p:nvPr/>
        </p:nvGrpSpPr>
        <p:grpSpPr>
          <a:xfrm>
            <a:off x="1139760" y="879480"/>
            <a:ext cx="6851520" cy="5521320"/>
            <a:chOff x="1139760" y="879480"/>
            <a:chExt cx="6851520" cy="5521320"/>
          </a:xfrm>
        </p:grpSpPr>
        <p:pic>
          <p:nvPicPr>
            <p:cNvPr id="752" name="" descr="">
              <a:hlinkClick r:id="rId1"/>
            </p:cNvPr>
            <p:cNvPicPr/>
            <p:nvPr/>
          </p:nvPicPr>
          <p:blipFill>
            <a:blip r:embed="rId2"/>
            <a:stretch/>
          </p:blipFill>
          <p:spPr>
            <a:xfrm>
              <a:off x="1171440" y="1676520"/>
              <a:ext cx="6819840" cy="47242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53" name="" descr=""/>
            <p:cNvPicPr/>
            <p:nvPr/>
          </p:nvPicPr>
          <p:blipFill>
            <a:blip r:embed="rId3"/>
            <a:srcRect l="0" t="0" r="0" b="87057"/>
            <a:stretch/>
          </p:blipFill>
          <p:spPr>
            <a:xfrm>
              <a:off x="1139760" y="879480"/>
              <a:ext cx="6851520" cy="787320"/>
            </a:xfrm>
            <a:prstGeom prst="rect">
              <a:avLst/>
            </a:prstGeom>
            <a:noFill/>
            <a:ln w="0">
              <a:noFill/>
            </a:ln>
          </p:spPr>
        </p:pic>
      </p:grpSp>
      <p:cxnSp>
        <p:nvCxnSpPr>
          <p:cNvPr id="754" name=""/>
          <p:cNvCxnSpPr/>
          <p:nvPr/>
        </p:nvCxnSpPr>
        <p:spPr>
          <a:xfrm flipV="1" rot="10800000">
            <a:off x="123120" y="579960"/>
            <a:ext cx="1324800" cy="943560"/>
          </a:xfrm>
          <a:prstGeom prst="bentConnector3">
            <a:avLst>
              <a:gd name="adj1" fmla="val 49986"/>
            </a:avLst>
          </a:prstGeom>
          <a:ln w="38160">
            <a:solidFill>
              <a:srgbClr val="ff6600"/>
            </a:solidFill>
            <a:miter/>
            <a:headEnd len="med" type="oval" w="med"/>
          </a:ln>
        </p:spPr>
      </p:cxnSp>
      <p:sp>
        <p:nvSpPr>
          <p:cNvPr id="755" name="">
            <a:hlinkClick r:id="rId4"/>
          </p:cNvPr>
          <p:cNvSpPr/>
          <p:nvPr/>
        </p:nvSpPr>
        <p:spPr>
          <a:xfrm>
            <a:off x="1228680" y="1133640"/>
            <a:ext cx="667692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Rationale for Click Trading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Fully automated click trading will allow us to: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Increase Liquidity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Stimulate trading activity in the developing commodity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Gain Incremental Volume (incremental share of transactions in market)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Streamline the trading process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Gain economies of scale benefits through a fully scalable application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Capitalise on Market Valuation of “Online Factor”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495000" y="152280"/>
            <a:ext cx="7962840" cy="522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000"/>
            </a:br>
            <a:br>
              <a:rPr sz="3000"/>
            </a:br>
            <a:br>
              <a:rPr sz="3000"/>
            </a:br>
            <a:br>
              <a:rPr sz="3000"/>
            </a:br>
            <a:br>
              <a:rPr sz="3000"/>
            </a:b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757" name=""/>
          <p:cNvSpPr/>
          <p:nvPr/>
        </p:nvSpPr>
        <p:spPr>
          <a:xfrm>
            <a:off x="3096360" y="2143080"/>
            <a:ext cx="30412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4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THE END 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495000" y="152280"/>
            <a:ext cx="7962840" cy="522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000"/>
            </a:br>
            <a:br>
              <a:rPr sz="3000"/>
            </a:br>
            <a:br>
              <a:rPr sz="3000"/>
            </a:br>
            <a:br>
              <a:rPr sz="3000"/>
            </a:br>
            <a:br>
              <a:rPr sz="3000"/>
            </a:b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495000" y="152280"/>
            <a:ext cx="7962840" cy="522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3000"/>
            </a:br>
            <a:br>
              <a:rPr sz="3000"/>
            </a:br>
            <a:br>
              <a:rPr sz="3000"/>
            </a:br>
            <a:br>
              <a:rPr sz="3000"/>
            </a:br>
            <a:br>
              <a:rPr sz="3000"/>
            </a:br>
            <a:br>
              <a:rPr sz="3000"/>
            </a:br>
            <a:br>
              <a:rPr sz="3000"/>
            </a:b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Background Slides</a:t>
            </a:r>
            <a:br>
              <a:rPr sz="3000"/>
            </a:b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(IF REQUIRED)</a:t>
            </a:r>
            <a:br>
              <a:rPr sz="3000"/>
            </a:b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"/>
          <p:cNvSpPr/>
          <p:nvPr/>
        </p:nvSpPr>
        <p:spPr>
          <a:xfrm>
            <a:off x="4572000" y="4138560"/>
            <a:ext cx="2701800" cy="2005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66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" name=""/>
          <p:cNvSpPr/>
          <p:nvPr/>
        </p:nvSpPr>
        <p:spPr>
          <a:xfrm>
            <a:off x="1251000" y="1481040"/>
            <a:ext cx="2701800" cy="2005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66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" name=""/>
          <p:cNvSpPr/>
          <p:nvPr/>
        </p:nvSpPr>
        <p:spPr>
          <a:xfrm>
            <a:off x="209520" y="2622600"/>
            <a:ext cx="137628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63" name=""/>
          <p:cNvGraphicFramePr/>
          <p:nvPr/>
        </p:nvGraphicFramePr>
        <p:xfrm>
          <a:off x="2571840" y="2276640"/>
          <a:ext cx="549360" cy="637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71840" y="2276640"/>
                    <a:ext cx="549360" cy="637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5" name=""/>
          <p:cNvSpPr/>
          <p:nvPr/>
        </p:nvSpPr>
        <p:spPr>
          <a:xfrm>
            <a:off x="1054440" y="6162840"/>
            <a:ext cx="3245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Ability to Achieve Global Scale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66" name="" descr=""/>
          <p:cNvPicPr/>
          <p:nvPr/>
        </p:nvPicPr>
        <p:blipFill>
          <a:blip r:embed="rId3"/>
          <a:stretch/>
        </p:blipFill>
        <p:spPr>
          <a:xfrm>
            <a:off x="1324080" y="3182760"/>
            <a:ext cx="666720" cy="303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7" name="" descr=""/>
          <p:cNvPicPr/>
          <p:nvPr/>
        </p:nvPicPr>
        <p:blipFill>
          <a:blip r:embed="rId4"/>
          <a:stretch/>
        </p:blipFill>
        <p:spPr>
          <a:xfrm>
            <a:off x="5646600" y="5057640"/>
            <a:ext cx="559080" cy="25092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pic>
        <p:nvPicPr>
          <p:cNvPr id="768" name="" descr=""/>
          <p:cNvPicPr/>
          <p:nvPr/>
        </p:nvPicPr>
        <p:blipFill>
          <a:blip r:embed="rId5"/>
          <a:stretch/>
        </p:blipFill>
        <p:spPr>
          <a:xfrm>
            <a:off x="1898640" y="2857680"/>
            <a:ext cx="609480" cy="245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9" name=""/>
          <p:cNvSpPr/>
          <p:nvPr/>
        </p:nvSpPr>
        <p:spPr>
          <a:xfrm>
            <a:off x="1523880" y="1397160"/>
            <a:ext cx="609624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70" name="" descr=""/>
          <p:cNvPicPr/>
          <p:nvPr/>
        </p:nvPicPr>
        <p:blipFill>
          <a:blip r:embed="rId6"/>
          <a:stretch/>
        </p:blipFill>
        <p:spPr>
          <a:xfrm>
            <a:off x="2643120" y="2028960"/>
            <a:ext cx="1219320" cy="228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1" name=""/>
          <p:cNvSpPr/>
          <p:nvPr/>
        </p:nvSpPr>
        <p:spPr>
          <a:xfrm>
            <a:off x="4572000" y="1481040"/>
            <a:ext cx="2701800" cy="2005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66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" name=""/>
          <p:cNvSpPr/>
          <p:nvPr/>
        </p:nvSpPr>
        <p:spPr>
          <a:xfrm>
            <a:off x="2070720" y="3490920"/>
            <a:ext cx="1334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First Mover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" name=""/>
          <p:cNvSpPr/>
          <p:nvPr/>
        </p:nvSpPr>
        <p:spPr>
          <a:xfrm>
            <a:off x="5044320" y="3486240"/>
            <a:ext cx="202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Trading Expertise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" name=""/>
          <p:cNvSpPr/>
          <p:nvPr/>
        </p:nvSpPr>
        <p:spPr>
          <a:xfrm>
            <a:off x="1260360" y="4119480"/>
            <a:ext cx="2702160" cy="2005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66ff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" name=""/>
          <p:cNvSpPr/>
          <p:nvPr/>
        </p:nvSpPr>
        <p:spPr>
          <a:xfrm>
            <a:off x="4575600" y="6162840"/>
            <a:ext cx="3034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Multi-Commodity Capabilities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" name=""/>
          <p:cNvSpPr/>
          <p:nvPr/>
        </p:nvSpPr>
        <p:spPr>
          <a:xfrm>
            <a:off x="1438200" y="1781280"/>
            <a:ext cx="248616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77" name=""/>
          <p:cNvGraphicFramePr/>
          <p:nvPr/>
        </p:nvGraphicFramePr>
        <p:xfrm>
          <a:off x="6114960" y="4476600"/>
          <a:ext cx="549360" cy="6382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77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114960" y="4476600"/>
                    <a:ext cx="549360" cy="6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79" name="" descr=""/>
          <p:cNvPicPr/>
          <p:nvPr/>
        </p:nvPicPr>
        <p:blipFill>
          <a:blip r:embed="rId9"/>
          <a:stretch/>
        </p:blipFill>
        <p:spPr>
          <a:xfrm>
            <a:off x="6515280" y="4170240"/>
            <a:ext cx="666720" cy="303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0" name="" descr=""/>
          <p:cNvPicPr/>
          <p:nvPr/>
        </p:nvPicPr>
        <p:blipFill>
          <a:blip r:embed="rId10"/>
          <a:stretch/>
        </p:blipFill>
        <p:spPr>
          <a:xfrm>
            <a:off x="5994360" y="1955880"/>
            <a:ext cx="609480" cy="245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781" name=""/>
          <p:cNvGraphicFramePr/>
          <p:nvPr/>
        </p:nvGraphicFramePr>
        <p:xfrm>
          <a:off x="3381480" y="4152960"/>
          <a:ext cx="549000" cy="6382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782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3381480" y="4152960"/>
                    <a:ext cx="549000" cy="6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3" name=""/>
          <p:cNvSpPr/>
          <p:nvPr/>
        </p:nvSpPr>
        <p:spPr>
          <a:xfrm>
            <a:off x="3946680" y="1228680"/>
            <a:ext cx="806400" cy="22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+++++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++++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+++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++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+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84" name="" descr=""/>
          <p:cNvPicPr/>
          <p:nvPr/>
        </p:nvPicPr>
        <p:blipFill>
          <a:blip r:embed="rId13"/>
          <a:stretch/>
        </p:blipFill>
        <p:spPr>
          <a:xfrm>
            <a:off x="3332160" y="1609560"/>
            <a:ext cx="531720" cy="23832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pic>
        <p:nvPicPr>
          <p:cNvPr id="785" name="" descr=""/>
          <p:cNvPicPr/>
          <p:nvPr/>
        </p:nvPicPr>
        <p:blipFill>
          <a:blip r:embed="rId14"/>
          <a:stretch/>
        </p:blipFill>
        <p:spPr>
          <a:xfrm>
            <a:off x="2714760" y="4278240"/>
            <a:ext cx="666720" cy="303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6" name="" descr=""/>
          <p:cNvPicPr/>
          <p:nvPr/>
        </p:nvPicPr>
        <p:blipFill>
          <a:blip r:embed="rId15"/>
          <a:stretch/>
        </p:blipFill>
        <p:spPr>
          <a:xfrm>
            <a:off x="1450800" y="5734080"/>
            <a:ext cx="609840" cy="24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7" name="" descr=""/>
          <p:cNvPicPr/>
          <p:nvPr/>
        </p:nvPicPr>
        <p:blipFill>
          <a:blip r:embed="rId16"/>
          <a:stretch/>
        </p:blipFill>
        <p:spPr>
          <a:xfrm>
            <a:off x="2341440" y="4781520"/>
            <a:ext cx="532080" cy="23832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pic>
        <p:nvPicPr>
          <p:cNvPr id="788" name="" descr=""/>
          <p:cNvPicPr/>
          <p:nvPr/>
        </p:nvPicPr>
        <p:blipFill>
          <a:blip r:embed="rId17"/>
          <a:stretch/>
        </p:blipFill>
        <p:spPr>
          <a:xfrm>
            <a:off x="1481040" y="5334120"/>
            <a:ext cx="1219320" cy="2286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789" name=""/>
          <p:cNvGraphicFramePr/>
          <p:nvPr/>
        </p:nvGraphicFramePr>
        <p:xfrm>
          <a:off x="6705720" y="1495440"/>
          <a:ext cx="549000" cy="63828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90" name="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6705720" y="1495440"/>
                    <a:ext cx="549000" cy="6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91" name="" descr=""/>
          <p:cNvPicPr/>
          <p:nvPr/>
        </p:nvPicPr>
        <p:blipFill>
          <a:blip r:embed="rId20"/>
          <a:stretch/>
        </p:blipFill>
        <p:spPr>
          <a:xfrm>
            <a:off x="4756320" y="3027240"/>
            <a:ext cx="666720" cy="303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2" name="" descr=""/>
          <p:cNvPicPr/>
          <p:nvPr/>
        </p:nvPicPr>
        <p:blipFill>
          <a:blip r:embed="rId21"/>
          <a:stretch/>
        </p:blipFill>
        <p:spPr>
          <a:xfrm>
            <a:off x="5756400" y="2428920"/>
            <a:ext cx="531720" cy="23796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</p:pic>
      <p:pic>
        <p:nvPicPr>
          <p:cNvPr id="793" name="" descr=""/>
          <p:cNvPicPr/>
          <p:nvPr/>
        </p:nvPicPr>
        <p:blipFill>
          <a:blip r:embed="rId22"/>
          <a:stretch/>
        </p:blipFill>
        <p:spPr>
          <a:xfrm>
            <a:off x="5059440" y="2752560"/>
            <a:ext cx="1218960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4" name="" descr=""/>
          <p:cNvPicPr/>
          <p:nvPr/>
        </p:nvPicPr>
        <p:blipFill>
          <a:blip r:embed="rId23"/>
          <a:stretch/>
        </p:blipFill>
        <p:spPr>
          <a:xfrm>
            <a:off x="4572000" y="5829480"/>
            <a:ext cx="1219320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5" name="" descr=""/>
          <p:cNvPicPr/>
          <p:nvPr/>
        </p:nvPicPr>
        <p:blipFill>
          <a:blip r:embed="rId24"/>
          <a:stretch/>
        </p:blipFill>
        <p:spPr>
          <a:xfrm>
            <a:off x="4946760" y="5438880"/>
            <a:ext cx="609480" cy="245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6" name=""/>
          <p:cNvSpPr/>
          <p:nvPr/>
        </p:nvSpPr>
        <p:spPr>
          <a:xfrm>
            <a:off x="581040" y="17136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3000"/>
            </a:b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Sample Qualitative Competitor Metrics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" name=""/>
          <p:cNvSpPr/>
          <p:nvPr/>
        </p:nvSpPr>
        <p:spPr>
          <a:xfrm>
            <a:off x="3917880" y="3933720"/>
            <a:ext cx="806400" cy="22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+++++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++++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+++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++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+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3000"/>
            </a:b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Project Scope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/>
          </p:nvPr>
        </p:nvSpPr>
        <p:spPr>
          <a:xfrm>
            <a:off x="685440" y="1981080"/>
            <a:ext cx="81010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Phase I: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“Click and Trade”, multi-commodity,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multi-language enabled (GTCs initially) ,multi-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currency, global coverage, system news,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customizable, after-hours trading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Phase II: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Multi-lingual, more products,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broader news offering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(e.g. energy related news),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cross-marketing, banner advertisement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Phase III: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Trading Portal / Energy Portal ?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657360" y="-360"/>
            <a:ext cx="7772400" cy="124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 </a:t>
            </a:r>
            <a:br>
              <a:rPr sz="3000"/>
            </a:b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Current Status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801" name="PlaceHolder 2"/>
          <p:cNvSpPr>
            <a:spLocks noGrp="1"/>
          </p:cNvSpPr>
          <p:nvPr>
            <p:ph/>
          </p:nvPr>
        </p:nvSpPr>
        <p:spPr>
          <a:xfrm>
            <a:off x="641520" y="1184400"/>
            <a:ext cx="7772400" cy="441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43080" indent="0"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34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Project Week #7 (Project kicked-off 24 May)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34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Technical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External:  Design Phase underway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Internal: Internal Application and Database development  in progress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34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Legal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Online Enabling Agreements prepared (18 jurisdictions in Europe)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European GTCs for Online Trading completed, US GTCs underway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34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Regulatory - review completed for US &amp; Europe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34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Trading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Product Descriptions prepared and legal review complete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Staffing underway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Trader Applications (Research)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34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Business Processes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Processes near completion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49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Tax, Credit, RAC/Limits, Research, Risk Management.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49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Similar meetings held in US and UK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34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Marketing ( to customers/to analysts/press) - marketing plan drafted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34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Testing Plan - developed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34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Website design - underway, 2nd creative review July 12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"/>
          <p:cNvSpPr/>
          <p:nvPr/>
        </p:nvSpPr>
        <p:spPr>
          <a:xfrm>
            <a:off x="1066680" y="1309680"/>
            <a:ext cx="5943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Access to quotes will be granted by: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" name=""/>
          <p:cNvSpPr/>
          <p:nvPr/>
        </p:nvSpPr>
        <p:spPr>
          <a:xfrm>
            <a:off x="1100160" y="2610000"/>
            <a:ext cx="2743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3333cc"/>
                </a:solidFill>
                <a:effectLst/>
                <a:uFillTx/>
                <a:latin typeface="Comic Sans MS"/>
              </a:rPr>
              <a:t>product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" name=""/>
          <p:cNvSpPr/>
          <p:nvPr/>
        </p:nvSpPr>
        <p:spPr>
          <a:xfrm>
            <a:off x="3276720" y="1933560"/>
            <a:ext cx="1523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Country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"/>
          <p:cNvSpPr/>
          <p:nvPr/>
        </p:nvSpPr>
        <p:spPr>
          <a:xfrm>
            <a:off x="3271680" y="2271600"/>
            <a:ext cx="2048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" name=""/>
          <p:cNvSpPr/>
          <p:nvPr/>
        </p:nvSpPr>
        <p:spPr>
          <a:xfrm>
            <a:off x="3281400" y="2619360"/>
            <a:ext cx="4657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Physical/financial/capacity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7" name=""/>
          <p:cNvSpPr/>
          <p:nvPr/>
        </p:nvSpPr>
        <p:spPr>
          <a:xfrm>
            <a:off x="3290760" y="2943360"/>
            <a:ext cx="4657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Deal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" name=""/>
          <p:cNvSpPr/>
          <p:nvPr/>
        </p:nvSpPr>
        <p:spPr>
          <a:xfrm>
            <a:off x="3286080" y="3267000"/>
            <a:ext cx="4657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Firmness Level - 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optional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9" name=""/>
          <p:cNvSpPr/>
          <p:nvPr/>
        </p:nvSpPr>
        <p:spPr>
          <a:xfrm>
            <a:off x="1038240" y="3862440"/>
            <a:ext cx="2743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and </a:t>
            </a:r>
            <a:r>
              <a:rPr b="1" i="1" lang="en-US" sz="2000" strike="noStrike" u="none">
                <a:solidFill>
                  <a:srgbClr val="3333cc"/>
                </a:solidFill>
                <a:effectLst/>
                <a:uFillTx/>
                <a:latin typeface="Comic Sans MS"/>
              </a:rPr>
              <a:t>term limits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" name=""/>
          <p:cNvSpPr/>
          <p:nvPr/>
        </p:nvSpPr>
        <p:spPr>
          <a:xfrm>
            <a:off x="1104840" y="4438800"/>
            <a:ext cx="4267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Examples: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" name=""/>
          <p:cNvSpPr/>
          <p:nvPr/>
        </p:nvSpPr>
        <p:spPr>
          <a:xfrm>
            <a:off x="1390680" y="4944960"/>
            <a:ext cx="4629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US Firm Physical Gas Forwards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" name=""/>
          <p:cNvSpPr/>
          <p:nvPr/>
        </p:nvSpPr>
        <p:spPr>
          <a:xfrm>
            <a:off x="1400040" y="5369040"/>
            <a:ext cx="3476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UK Financial Swaps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" name=""/>
          <p:cNvSpPr/>
          <p:nvPr/>
        </p:nvSpPr>
        <p:spPr>
          <a:xfrm>
            <a:off x="5767560" y="4938840"/>
            <a:ext cx="1447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6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4" name=""/>
          <p:cNvSpPr/>
          <p:nvPr/>
        </p:nvSpPr>
        <p:spPr>
          <a:xfrm>
            <a:off x="5776920" y="5348160"/>
            <a:ext cx="1447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3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15" name=""/>
          <p:cNvGrpSpPr/>
          <p:nvPr/>
        </p:nvGrpSpPr>
        <p:grpSpPr>
          <a:xfrm>
            <a:off x="6991200" y="4533840"/>
            <a:ext cx="2381040" cy="808560"/>
            <a:chOff x="6991200" y="4533840"/>
            <a:chExt cx="2381040" cy="808560"/>
          </a:xfrm>
        </p:grpSpPr>
        <p:grpSp>
          <p:nvGrpSpPr>
            <p:cNvPr id="816" name=""/>
            <p:cNvGrpSpPr/>
            <p:nvPr/>
          </p:nvGrpSpPr>
          <p:grpSpPr>
            <a:xfrm>
              <a:off x="7405560" y="4533840"/>
              <a:ext cx="1725120" cy="398880"/>
              <a:chOff x="7405560" y="4533840"/>
              <a:chExt cx="1725120" cy="398880"/>
            </a:xfrm>
          </p:grpSpPr>
          <p:sp>
            <p:nvSpPr>
              <p:cNvPr id="817" name=""/>
              <p:cNvSpPr/>
              <p:nvPr/>
            </p:nvSpPr>
            <p:spPr>
              <a:xfrm>
                <a:off x="7405560" y="4533840"/>
                <a:ext cx="788400" cy="398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12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sng">
                    <a:solidFill>
                      <a:srgbClr val="3333cc"/>
                    </a:solidFill>
                    <a:effectLst/>
                    <a:uFillTx/>
                    <a:latin typeface="Comic Sans MS"/>
                  </a:rPr>
                  <a:t>Bid</a:t>
                </a:r>
                <a:endParaRPr b="0" lang="en-US" sz="2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8" name=""/>
              <p:cNvSpPr/>
              <p:nvPr/>
            </p:nvSpPr>
            <p:spPr>
              <a:xfrm>
                <a:off x="8193960" y="4533840"/>
                <a:ext cx="936720" cy="398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12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sng">
                    <a:solidFill>
                      <a:srgbClr val="3333cc"/>
                    </a:solidFill>
                    <a:effectLst/>
                    <a:uFillTx/>
                    <a:latin typeface="Comic Sans MS"/>
                  </a:rPr>
                  <a:t>Offer</a:t>
                </a:r>
                <a:endParaRPr b="0" lang="en-US" sz="2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19" name=""/>
            <p:cNvSpPr/>
            <p:nvPr/>
          </p:nvSpPr>
          <p:spPr>
            <a:xfrm>
              <a:off x="6991200" y="4933800"/>
              <a:ext cx="14986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Comic Sans MS"/>
                </a:rPr>
                <a:t>Trade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7873560" y="4943520"/>
              <a:ext cx="149868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Comic Sans MS"/>
                </a:rPr>
                <a:t>Read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21" name=""/>
          <p:cNvGrpSpPr/>
          <p:nvPr/>
        </p:nvGrpSpPr>
        <p:grpSpPr>
          <a:xfrm>
            <a:off x="7000920" y="5343480"/>
            <a:ext cx="2300400" cy="408240"/>
            <a:chOff x="7000920" y="5343480"/>
            <a:chExt cx="2300400" cy="408240"/>
          </a:xfrm>
        </p:grpSpPr>
        <p:sp>
          <p:nvSpPr>
            <p:cNvPr id="822" name=""/>
            <p:cNvSpPr/>
            <p:nvPr/>
          </p:nvSpPr>
          <p:spPr>
            <a:xfrm>
              <a:off x="7000920" y="5343480"/>
              <a:ext cx="144792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Comic Sans MS"/>
                </a:rPr>
                <a:t>Read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7853400" y="5352840"/>
              <a:ext cx="144792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Comic Sans MS"/>
                </a:rPr>
                <a:t>None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24" name=""/>
          <p:cNvSpPr/>
          <p:nvPr/>
        </p:nvSpPr>
        <p:spPr>
          <a:xfrm>
            <a:off x="1143000" y="5924520"/>
            <a:ext cx="73152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Comic Sans MS"/>
              </a:rPr>
              <a:t>Customers will have the ability to further restrict the access of specific traders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5" name=""/>
          <p:cNvSpPr/>
          <p:nvPr/>
        </p:nvSpPr>
        <p:spPr>
          <a:xfrm>
            <a:off x="685800" y="1522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3000"/>
            </a:b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External Clients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"/>
          <p:cNvGrpSpPr/>
          <p:nvPr/>
        </p:nvGrpSpPr>
        <p:grpSpPr>
          <a:xfrm>
            <a:off x="5227560" y="399960"/>
            <a:ext cx="496800" cy="6248520"/>
            <a:chOff x="5227560" y="399960"/>
            <a:chExt cx="496800" cy="6248520"/>
          </a:xfrm>
        </p:grpSpPr>
        <p:sp>
          <p:nvSpPr>
            <p:cNvPr id="827" name=""/>
            <p:cNvSpPr/>
            <p:nvPr/>
          </p:nvSpPr>
          <p:spPr>
            <a:xfrm rot="16200000">
              <a:off x="4268520" y="3262320"/>
              <a:ext cx="22860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112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Comic Sans MS"/>
                </a:rPr>
                <a:t>External Clients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5267160" y="399960"/>
              <a:ext cx="457200" cy="6248520"/>
            </a:xfrm>
            <a:custGeom>
              <a:avLst/>
              <a:gdLst>
                <a:gd name="textAreaLeft" fmla="*/ 134280 w 457200"/>
                <a:gd name="textAreaRight" fmla="*/ 457560 w 457200"/>
                <a:gd name="textAreaTop" fmla="*/ 260280 h 6248520"/>
                <a:gd name="textAreaBottom" fmla="*/ 5988240 h 6248520"/>
                <a:gd name="GluePoint1X" fmla="*/ 21600 w 21600"/>
                <a:gd name="GluePoint1Y" fmla="*/ 0 h 21600"/>
                <a:gd name="GluePoint2X" fmla="*/ 0 w 21600"/>
                <a:gd name="GluePoint2Y" fmla="*/ 10800 h 21600"/>
                <a:gd name="GluePoint3X" fmla="*/ 21600 w 21600"/>
                <a:gd name="GluePoint3Y" fmla="*/ 2160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600" h="21600">
                  <a:moveTo>
                    <a:pt x="21600" y="0"/>
                  </a:moveTo>
                  <a:cubicBezTo>
                    <a:pt x="10800" y="0"/>
                    <a:pt x="0" y="900"/>
                    <a:pt x="0" y="1800"/>
                  </a:cubicBezTo>
                  <a:lnTo>
                    <a:pt x="0" y="19800"/>
                  </a:lnTo>
                  <a:cubicBezTo>
                    <a:pt x="0" y="20700"/>
                    <a:pt x="10800" y="21600"/>
                    <a:pt x="21600" y="21600"/>
                  </a:cubicBezTo>
                </a:path>
              </a:pathLst>
            </a:custGeom>
            <a:noFill/>
            <a:ln w="10152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29" name=""/>
          <p:cNvGrpSpPr/>
          <p:nvPr/>
        </p:nvGrpSpPr>
        <p:grpSpPr>
          <a:xfrm>
            <a:off x="5848200" y="285840"/>
            <a:ext cx="3117960" cy="2057400"/>
            <a:chOff x="5848200" y="285840"/>
            <a:chExt cx="3117960" cy="2057400"/>
          </a:xfrm>
        </p:grpSpPr>
        <p:grpSp>
          <p:nvGrpSpPr>
            <p:cNvPr id="830" name=""/>
            <p:cNvGrpSpPr/>
            <p:nvPr/>
          </p:nvGrpSpPr>
          <p:grpSpPr>
            <a:xfrm>
              <a:off x="5848200" y="285840"/>
              <a:ext cx="3117960" cy="2057400"/>
              <a:chOff x="5848200" y="285840"/>
              <a:chExt cx="3117960" cy="2057400"/>
            </a:xfrm>
          </p:grpSpPr>
          <p:grpSp>
            <p:nvGrpSpPr>
              <p:cNvPr id="831" name=""/>
              <p:cNvGrpSpPr/>
              <p:nvPr/>
            </p:nvGrpSpPr>
            <p:grpSpPr>
              <a:xfrm>
                <a:off x="5848200" y="285840"/>
                <a:ext cx="3117960" cy="2057400"/>
                <a:chOff x="5848200" y="285840"/>
                <a:chExt cx="3117960" cy="2057400"/>
              </a:xfrm>
            </p:grpSpPr>
            <p:grpSp>
              <p:nvGrpSpPr>
                <p:cNvPr id="832" name=""/>
                <p:cNvGrpSpPr/>
                <p:nvPr/>
              </p:nvGrpSpPr>
              <p:grpSpPr>
                <a:xfrm>
                  <a:off x="5848200" y="285840"/>
                  <a:ext cx="3117960" cy="2057400"/>
                  <a:chOff x="5848200" y="285840"/>
                  <a:chExt cx="3117960" cy="2057400"/>
                </a:xfrm>
              </p:grpSpPr>
              <p:pic>
                <p:nvPicPr>
                  <p:cNvPr id="833" name="" descr=""/>
                  <p:cNvPicPr/>
                  <p:nvPr/>
                </p:nvPicPr>
                <p:blipFill>
                  <a:blip r:embed="rId1"/>
                  <a:stretch/>
                </p:blipFill>
                <p:spPr>
                  <a:xfrm>
                    <a:off x="5848200" y="285840"/>
                    <a:ext cx="3117960" cy="205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sp>
                <p:nvSpPr>
                  <p:cNvPr id="834" name=""/>
                  <p:cNvSpPr/>
                  <p:nvPr/>
                </p:nvSpPr>
                <p:spPr>
                  <a:xfrm>
                    <a:off x="5867640" y="665640"/>
                    <a:ext cx="3079440" cy="160020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835" name=""/>
                <p:cNvSpPr/>
                <p:nvPr/>
              </p:nvSpPr>
              <p:spPr>
                <a:xfrm>
                  <a:off x="5865840" y="665640"/>
                  <a:ext cx="3079440" cy="770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/>
                </a:gra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240" bIns="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aphicFrame>
            <p:nvGraphicFramePr>
              <p:cNvPr id="836" name=""/>
              <p:cNvGraphicFramePr/>
              <p:nvPr/>
            </p:nvGraphicFramePr>
            <p:xfrm>
              <a:off x="5865840" y="665640"/>
              <a:ext cx="163800" cy="77040"/>
            </p:xfrm>
            <a:graphic>
              <a:graphicData uri="http://schemas.openxmlformats.org/presentationml/2006/ole">
                <p:oleObj r:id="rId2" spid="">
                  <p:embed/>
                  <p:pic>
                    <p:nvPicPr>
                      <p:cNvPr id="837" name="" descr="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5865840" y="665640"/>
                        <a:ext cx="163800" cy="7704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</p:grpSp>
        <p:grpSp>
          <p:nvGrpSpPr>
            <p:cNvPr id="838" name=""/>
            <p:cNvGrpSpPr/>
            <p:nvPr/>
          </p:nvGrpSpPr>
          <p:grpSpPr>
            <a:xfrm>
              <a:off x="5872320" y="738720"/>
              <a:ext cx="3079800" cy="95760"/>
              <a:chOff x="5872320" y="738720"/>
              <a:chExt cx="3079800" cy="95760"/>
            </a:xfrm>
          </p:grpSpPr>
          <p:sp>
            <p:nvSpPr>
              <p:cNvPr id="839" name=""/>
              <p:cNvSpPr/>
              <p:nvPr/>
            </p:nvSpPr>
            <p:spPr>
              <a:xfrm>
                <a:off x="5872320" y="743760"/>
                <a:ext cx="3079800" cy="75240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ccff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0" name=""/>
              <p:cNvSpPr/>
              <p:nvPr/>
            </p:nvSpPr>
            <p:spPr>
              <a:xfrm>
                <a:off x="6738120" y="738720"/>
                <a:ext cx="858960" cy="95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Quotes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41" name=""/>
            <p:cNvSpPr/>
            <p:nvPr/>
          </p:nvSpPr>
          <p:spPr>
            <a:xfrm>
              <a:off x="5869080" y="817200"/>
              <a:ext cx="420480" cy="102312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42" name=""/>
            <p:cNvGrpSpPr/>
            <p:nvPr/>
          </p:nvGrpSpPr>
          <p:grpSpPr>
            <a:xfrm>
              <a:off x="5870160" y="1823760"/>
              <a:ext cx="3079800" cy="84960"/>
              <a:chOff x="5870160" y="1823760"/>
              <a:chExt cx="3079800" cy="84960"/>
            </a:xfrm>
          </p:grpSpPr>
          <p:sp>
            <p:nvSpPr>
              <p:cNvPr id="843" name=""/>
              <p:cNvSpPr/>
              <p:nvPr/>
            </p:nvSpPr>
            <p:spPr>
              <a:xfrm>
                <a:off x="5870160" y="1828440"/>
                <a:ext cx="3079800" cy="66600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ccff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4" name=""/>
              <p:cNvSpPr/>
              <p:nvPr/>
            </p:nvSpPr>
            <p:spPr>
              <a:xfrm>
                <a:off x="7071840" y="1823760"/>
                <a:ext cx="858960" cy="84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Transactions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845" name=""/>
          <p:cNvGrpSpPr/>
          <p:nvPr/>
        </p:nvGrpSpPr>
        <p:grpSpPr>
          <a:xfrm>
            <a:off x="5867280" y="2476440"/>
            <a:ext cx="3117960" cy="2057400"/>
            <a:chOff x="5867280" y="2476440"/>
            <a:chExt cx="3117960" cy="2057400"/>
          </a:xfrm>
        </p:grpSpPr>
        <p:grpSp>
          <p:nvGrpSpPr>
            <p:cNvPr id="846" name=""/>
            <p:cNvGrpSpPr/>
            <p:nvPr/>
          </p:nvGrpSpPr>
          <p:grpSpPr>
            <a:xfrm>
              <a:off x="5867280" y="2476440"/>
              <a:ext cx="3117960" cy="2057400"/>
              <a:chOff x="5867280" y="2476440"/>
              <a:chExt cx="3117960" cy="2057400"/>
            </a:xfrm>
          </p:grpSpPr>
          <p:grpSp>
            <p:nvGrpSpPr>
              <p:cNvPr id="847" name=""/>
              <p:cNvGrpSpPr/>
              <p:nvPr/>
            </p:nvGrpSpPr>
            <p:grpSpPr>
              <a:xfrm>
                <a:off x="5867280" y="2476440"/>
                <a:ext cx="3117960" cy="2057400"/>
                <a:chOff x="5867280" y="2476440"/>
                <a:chExt cx="3117960" cy="2057400"/>
              </a:xfrm>
            </p:grpSpPr>
            <p:grpSp>
              <p:nvGrpSpPr>
                <p:cNvPr id="848" name=""/>
                <p:cNvGrpSpPr/>
                <p:nvPr/>
              </p:nvGrpSpPr>
              <p:grpSpPr>
                <a:xfrm>
                  <a:off x="5867280" y="2476440"/>
                  <a:ext cx="3117960" cy="2057400"/>
                  <a:chOff x="5867280" y="2476440"/>
                  <a:chExt cx="3117960" cy="2057400"/>
                </a:xfrm>
              </p:grpSpPr>
              <p:pic>
                <p:nvPicPr>
                  <p:cNvPr id="84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867280" y="2476440"/>
                    <a:ext cx="3117960" cy="205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sp>
                <p:nvSpPr>
                  <p:cNvPr id="850" name=""/>
                  <p:cNvSpPr/>
                  <p:nvPr/>
                </p:nvSpPr>
                <p:spPr>
                  <a:xfrm>
                    <a:off x="5886720" y="2856240"/>
                    <a:ext cx="3079440" cy="160020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851" name=""/>
                <p:cNvSpPr/>
                <p:nvPr/>
              </p:nvSpPr>
              <p:spPr>
                <a:xfrm>
                  <a:off x="5884920" y="2856240"/>
                  <a:ext cx="3079440" cy="770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/>
                </a:gra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240" bIns="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aphicFrame>
            <p:nvGraphicFramePr>
              <p:cNvPr id="852" name=""/>
              <p:cNvGraphicFramePr/>
              <p:nvPr/>
            </p:nvGraphicFramePr>
            <p:xfrm>
              <a:off x="5884920" y="2856240"/>
              <a:ext cx="163800" cy="77040"/>
            </p:xfrm>
            <a:graphic>
              <a:graphicData uri="http://schemas.openxmlformats.org/presentationml/2006/ole">
                <p:oleObj r:id="rId5" spid="">
                  <p:embed/>
                  <p:pic>
                    <p:nvPicPr>
                      <p:cNvPr id="853" name="" descr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5884920" y="2856240"/>
                        <a:ext cx="163800" cy="7704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</p:grpSp>
        <p:grpSp>
          <p:nvGrpSpPr>
            <p:cNvPr id="854" name=""/>
            <p:cNvGrpSpPr/>
            <p:nvPr/>
          </p:nvGrpSpPr>
          <p:grpSpPr>
            <a:xfrm>
              <a:off x="5891400" y="2929320"/>
              <a:ext cx="3079800" cy="95760"/>
              <a:chOff x="5891400" y="2929320"/>
              <a:chExt cx="3079800" cy="95760"/>
            </a:xfrm>
          </p:grpSpPr>
          <p:sp>
            <p:nvSpPr>
              <p:cNvPr id="855" name=""/>
              <p:cNvSpPr/>
              <p:nvPr/>
            </p:nvSpPr>
            <p:spPr>
              <a:xfrm>
                <a:off x="5891400" y="2934360"/>
                <a:ext cx="3079800" cy="75240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ccff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6" name=""/>
              <p:cNvSpPr/>
              <p:nvPr/>
            </p:nvSpPr>
            <p:spPr>
              <a:xfrm>
                <a:off x="6757200" y="2929320"/>
                <a:ext cx="858960" cy="95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Quotes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57" name=""/>
            <p:cNvSpPr/>
            <p:nvPr/>
          </p:nvSpPr>
          <p:spPr>
            <a:xfrm>
              <a:off x="5888160" y="3007800"/>
              <a:ext cx="420480" cy="102312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58" name=""/>
            <p:cNvGrpSpPr/>
            <p:nvPr/>
          </p:nvGrpSpPr>
          <p:grpSpPr>
            <a:xfrm>
              <a:off x="5889240" y="4014360"/>
              <a:ext cx="3079800" cy="84960"/>
              <a:chOff x="5889240" y="4014360"/>
              <a:chExt cx="3079800" cy="84960"/>
            </a:xfrm>
          </p:grpSpPr>
          <p:sp>
            <p:nvSpPr>
              <p:cNvPr id="859" name=""/>
              <p:cNvSpPr/>
              <p:nvPr/>
            </p:nvSpPr>
            <p:spPr>
              <a:xfrm>
                <a:off x="5889240" y="4019040"/>
                <a:ext cx="3079800" cy="66600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ccff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0" name=""/>
              <p:cNvSpPr/>
              <p:nvPr/>
            </p:nvSpPr>
            <p:spPr>
              <a:xfrm>
                <a:off x="7090920" y="4014360"/>
                <a:ext cx="858960" cy="84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Transactions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861" name=""/>
          <p:cNvGrpSpPr/>
          <p:nvPr/>
        </p:nvGrpSpPr>
        <p:grpSpPr>
          <a:xfrm>
            <a:off x="5905440" y="4667400"/>
            <a:ext cx="3117960" cy="2057400"/>
            <a:chOff x="5905440" y="4667400"/>
            <a:chExt cx="3117960" cy="2057400"/>
          </a:xfrm>
        </p:grpSpPr>
        <p:grpSp>
          <p:nvGrpSpPr>
            <p:cNvPr id="862" name=""/>
            <p:cNvGrpSpPr/>
            <p:nvPr/>
          </p:nvGrpSpPr>
          <p:grpSpPr>
            <a:xfrm>
              <a:off x="5905440" y="4667400"/>
              <a:ext cx="3117960" cy="2057400"/>
              <a:chOff x="5905440" y="4667400"/>
              <a:chExt cx="3117960" cy="2057400"/>
            </a:xfrm>
          </p:grpSpPr>
          <p:grpSp>
            <p:nvGrpSpPr>
              <p:cNvPr id="863" name=""/>
              <p:cNvGrpSpPr/>
              <p:nvPr/>
            </p:nvGrpSpPr>
            <p:grpSpPr>
              <a:xfrm>
                <a:off x="5905440" y="4667400"/>
                <a:ext cx="3117960" cy="2057400"/>
                <a:chOff x="5905440" y="4667400"/>
                <a:chExt cx="3117960" cy="2057400"/>
              </a:xfrm>
            </p:grpSpPr>
            <p:grpSp>
              <p:nvGrpSpPr>
                <p:cNvPr id="864" name=""/>
                <p:cNvGrpSpPr/>
                <p:nvPr/>
              </p:nvGrpSpPr>
              <p:grpSpPr>
                <a:xfrm>
                  <a:off x="5905440" y="4667400"/>
                  <a:ext cx="3117960" cy="2057400"/>
                  <a:chOff x="5905440" y="4667400"/>
                  <a:chExt cx="3117960" cy="2057400"/>
                </a:xfrm>
              </p:grpSpPr>
              <p:pic>
                <p:nvPicPr>
                  <p:cNvPr id="865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5905440" y="4667400"/>
                    <a:ext cx="3117960" cy="205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  <p:sp>
                <p:nvSpPr>
                  <p:cNvPr id="866" name=""/>
                  <p:cNvSpPr/>
                  <p:nvPr/>
                </p:nvSpPr>
                <p:spPr>
                  <a:xfrm>
                    <a:off x="5924880" y="5047200"/>
                    <a:ext cx="3079440" cy="160020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867" name=""/>
                <p:cNvSpPr/>
                <p:nvPr/>
              </p:nvSpPr>
              <p:spPr>
                <a:xfrm>
                  <a:off x="5923080" y="5047200"/>
                  <a:ext cx="3079440" cy="770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/>
                </a:gra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240" bIns="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aphicFrame>
            <p:nvGraphicFramePr>
              <p:cNvPr id="868" name=""/>
              <p:cNvGraphicFramePr/>
              <p:nvPr/>
            </p:nvGraphicFramePr>
            <p:xfrm>
              <a:off x="5923080" y="5047200"/>
              <a:ext cx="163800" cy="77040"/>
            </p:xfrm>
            <a:graphic>
              <a:graphicData uri="http://schemas.openxmlformats.org/presentationml/2006/ole">
                <p:oleObj r:id="rId8" spid="">
                  <p:embed/>
                  <p:pic>
                    <p:nvPicPr>
                      <p:cNvPr id="869" name="" descr=""/>
                      <p:cNvPicPr/>
                      <p:nvPr/>
                    </p:nvPicPr>
                    <p:blipFill>
                      <a:blip r:embed="rId9"/>
                      <a:stretch/>
                    </p:blipFill>
                    <p:spPr>
                      <a:xfrm>
                        <a:off x="5923080" y="5047200"/>
                        <a:ext cx="163800" cy="7704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</p:grpSp>
        <p:grpSp>
          <p:nvGrpSpPr>
            <p:cNvPr id="870" name=""/>
            <p:cNvGrpSpPr/>
            <p:nvPr/>
          </p:nvGrpSpPr>
          <p:grpSpPr>
            <a:xfrm>
              <a:off x="5929560" y="5120280"/>
              <a:ext cx="3079800" cy="95760"/>
              <a:chOff x="5929560" y="5120280"/>
              <a:chExt cx="3079800" cy="95760"/>
            </a:xfrm>
          </p:grpSpPr>
          <p:sp>
            <p:nvSpPr>
              <p:cNvPr id="871" name=""/>
              <p:cNvSpPr/>
              <p:nvPr/>
            </p:nvSpPr>
            <p:spPr>
              <a:xfrm>
                <a:off x="5929560" y="5125320"/>
                <a:ext cx="3079800" cy="75240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ccff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>
                <a:off x="6795360" y="5120280"/>
                <a:ext cx="858960" cy="95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Quotes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73" name=""/>
            <p:cNvSpPr/>
            <p:nvPr/>
          </p:nvSpPr>
          <p:spPr>
            <a:xfrm>
              <a:off x="5926320" y="5198760"/>
              <a:ext cx="420480" cy="102312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74" name=""/>
            <p:cNvGrpSpPr/>
            <p:nvPr/>
          </p:nvGrpSpPr>
          <p:grpSpPr>
            <a:xfrm>
              <a:off x="5927400" y="6205320"/>
              <a:ext cx="3079800" cy="84960"/>
              <a:chOff x="5927400" y="6205320"/>
              <a:chExt cx="3079800" cy="84960"/>
            </a:xfrm>
          </p:grpSpPr>
          <p:sp>
            <p:nvSpPr>
              <p:cNvPr id="875" name=""/>
              <p:cNvSpPr/>
              <p:nvPr/>
            </p:nvSpPr>
            <p:spPr>
              <a:xfrm>
                <a:off x="5927400" y="6210000"/>
                <a:ext cx="3079800" cy="66600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ccff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>
                <a:off x="7129080" y="6205320"/>
                <a:ext cx="858960" cy="84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Transactions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877" name=""/>
          <p:cNvSpPr/>
          <p:nvPr/>
        </p:nvSpPr>
        <p:spPr>
          <a:xfrm>
            <a:off x="2743200" y="2286000"/>
            <a:ext cx="1676520" cy="2209680"/>
          </a:xfrm>
          <a:prstGeom prst="ellipse">
            <a:avLst/>
          </a:prstGeom>
          <a:solidFill>
            <a:srgbClr val="33cc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Server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8" name=""/>
          <p:cNvSpPr/>
          <p:nvPr/>
        </p:nvSpPr>
        <p:spPr>
          <a:xfrm>
            <a:off x="171360" y="1143000"/>
            <a:ext cx="1371600" cy="45720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 Traders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9" name=""/>
          <p:cNvSpPr/>
          <p:nvPr/>
        </p:nvSpPr>
        <p:spPr>
          <a:xfrm>
            <a:off x="1600200" y="2895480"/>
            <a:ext cx="1219320" cy="0"/>
          </a:xfrm>
          <a:prstGeom prst="line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0" name=""/>
          <p:cNvSpPr/>
          <p:nvPr/>
        </p:nvSpPr>
        <p:spPr>
          <a:xfrm>
            <a:off x="1600200" y="3905280"/>
            <a:ext cx="1219320" cy="0"/>
          </a:xfrm>
          <a:prstGeom prst="line">
            <a:avLst/>
          </a:prstGeom>
          <a:ln w="38160">
            <a:solidFill>
              <a:srgbClr val="3333cc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1" name=""/>
          <p:cNvSpPr/>
          <p:nvPr/>
        </p:nvSpPr>
        <p:spPr>
          <a:xfrm>
            <a:off x="4419720" y="3276720"/>
            <a:ext cx="1363680" cy="2361960"/>
          </a:xfrm>
          <a:prstGeom prst="line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2" name=""/>
          <p:cNvSpPr/>
          <p:nvPr/>
        </p:nvSpPr>
        <p:spPr>
          <a:xfrm flipV="1">
            <a:off x="4419720" y="880920"/>
            <a:ext cx="1363680" cy="2362320"/>
          </a:xfrm>
          <a:prstGeom prst="line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3" name=""/>
          <p:cNvSpPr/>
          <p:nvPr/>
        </p:nvSpPr>
        <p:spPr>
          <a:xfrm>
            <a:off x="4419720" y="3276720"/>
            <a:ext cx="1447560" cy="1447560"/>
          </a:xfrm>
          <a:prstGeom prst="line">
            <a:avLst/>
          </a:prstGeom>
          <a:ln w="38160">
            <a:solidFill>
              <a:srgbClr val="3333cc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4" name=""/>
          <p:cNvSpPr/>
          <p:nvPr/>
        </p:nvSpPr>
        <p:spPr>
          <a:xfrm>
            <a:off x="4419720" y="3276720"/>
            <a:ext cx="1447560" cy="0"/>
          </a:xfrm>
          <a:prstGeom prst="line">
            <a:avLst/>
          </a:prstGeom>
          <a:ln w="38160">
            <a:solidFill>
              <a:srgbClr val="3333cc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5" name=""/>
          <p:cNvSpPr/>
          <p:nvPr/>
        </p:nvSpPr>
        <p:spPr>
          <a:xfrm>
            <a:off x="6324480" y="990720"/>
            <a:ext cx="2362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This is a nice quote with a nice price! This is a nice quote with a nice price! This is a nice quote with a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6" name=""/>
          <p:cNvSpPr/>
          <p:nvPr/>
        </p:nvSpPr>
        <p:spPr>
          <a:xfrm>
            <a:off x="6424560" y="5372280"/>
            <a:ext cx="2362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This is a nice quote with a nice price! This is a nice quote with a nice price! This is a nice quote with a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7" name=""/>
          <p:cNvSpPr/>
          <p:nvPr/>
        </p:nvSpPr>
        <p:spPr>
          <a:xfrm>
            <a:off x="6434280" y="5553000"/>
            <a:ext cx="23619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3333cc"/>
                </a:solidFill>
                <a:effectLst/>
                <a:uFillTx/>
                <a:latin typeface="Comic Sans MS"/>
              </a:rPr>
              <a:t>This is a nice quote with a nice price! This is a nice quote with a nice price! This is a nice quote with a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8" name=""/>
          <p:cNvSpPr/>
          <p:nvPr/>
        </p:nvSpPr>
        <p:spPr>
          <a:xfrm>
            <a:off x="6386400" y="3205080"/>
            <a:ext cx="2362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" strike="noStrike" u="none">
                <a:solidFill>
                  <a:srgbClr val="3333cc"/>
                </a:solidFill>
                <a:effectLst/>
                <a:uFillTx/>
                <a:latin typeface="Comic Sans MS"/>
              </a:rPr>
              <a:t>This is a nice quote with a nice price! This is a nice quote with a nice price! This is a nice quote with a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9" name=""/>
          <p:cNvSpPr/>
          <p:nvPr/>
        </p:nvSpPr>
        <p:spPr>
          <a:xfrm rot="19800000">
            <a:off x="3798720" y="1587600"/>
            <a:ext cx="2081520" cy="457200"/>
          </a:xfrm>
          <a:prstGeom prst="leftArrow">
            <a:avLst>
              <a:gd name="adj1" fmla="val 50000"/>
              <a:gd name="adj2" fmla="val 113819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Transaction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90" name=""/>
          <p:cNvGrpSpPr/>
          <p:nvPr/>
        </p:nvGrpSpPr>
        <p:grpSpPr>
          <a:xfrm>
            <a:off x="3038400" y="4495680"/>
            <a:ext cx="1067040" cy="1659960"/>
            <a:chOff x="3038400" y="4495680"/>
            <a:chExt cx="1067040" cy="1659960"/>
          </a:xfrm>
        </p:grpSpPr>
        <p:grpSp>
          <p:nvGrpSpPr>
            <p:cNvPr id="891" name=""/>
            <p:cNvGrpSpPr/>
            <p:nvPr/>
          </p:nvGrpSpPr>
          <p:grpSpPr>
            <a:xfrm>
              <a:off x="3038400" y="5396040"/>
              <a:ext cx="1067040" cy="759600"/>
              <a:chOff x="3038400" y="5396040"/>
              <a:chExt cx="1067040" cy="759600"/>
            </a:xfrm>
          </p:grpSpPr>
          <p:sp>
            <p:nvSpPr>
              <p:cNvPr id="892" name=""/>
              <p:cNvSpPr/>
              <p:nvPr/>
            </p:nvSpPr>
            <p:spPr>
              <a:xfrm>
                <a:off x="3105360" y="5396040"/>
                <a:ext cx="914400" cy="45684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>
                <a:off x="3038400" y="5848200"/>
                <a:ext cx="1067040" cy="3074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876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Database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94" name=""/>
            <p:cNvSpPr/>
            <p:nvPr/>
          </p:nvSpPr>
          <p:spPr>
            <a:xfrm>
              <a:off x="3581280" y="4495680"/>
              <a:ext cx="0" cy="1067040"/>
            </a:xfrm>
            <a:prstGeom prst="line">
              <a:avLst/>
            </a:prstGeom>
            <a:ln w="57240">
              <a:solidFill>
                <a:srgbClr val="00cc99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95" name=""/>
          <p:cNvSpPr/>
          <p:nvPr/>
        </p:nvSpPr>
        <p:spPr>
          <a:xfrm flipH="1">
            <a:off x="1599840" y="3352680"/>
            <a:ext cx="1143000" cy="0"/>
          </a:xfrm>
          <a:prstGeom prst="line">
            <a:avLst/>
          </a:prstGeom>
          <a:ln w="57240">
            <a:solidFill>
              <a:srgbClr val="00cc9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6" name=""/>
          <p:cNvSpPr/>
          <p:nvPr/>
        </p:nvSpPr>
        <p:spPr>
          <a:xfrm>
            <a:off x="2876400" y="3043080"/>
            <a:ext cx="14479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Apply Security Filter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7" name=""/>
          <p:cNvSpPr/>
          <p:nvPr/>
        </p:nvSpPr>
        <p:spPr>
          <a:xfrm>
            <a:off x="2857680" y="3681360"/>
            <a:ext cx="14475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Manage Transaction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8" name=""/>
          <p:cNvSpPr/>
          <p:nvPr/>
        </p:nvSpPr>
        <p:spPr>
          <a:xfrm>
            <a:off x="-304920" y="1522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3000"/>
            </a:b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Concept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00" name="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01" name="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902" name="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sp>
              <p:nvSpPr>
                <p:cNvPr id="903" name=""/>
                <p:cNvSpPr/>
                <p:nvPr/>
              </p:nvSpPr>
              <p:spPr>
                <a:xfrm>
                  <a:off x="57240" y="1266840"/>
                  <a:ext cx="9031320" cy="53341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904" name=""/>
              <p:cNvSpPr/>
              <p:nvPr/>
            </p:nvSpPr>
            <p:spPr>
              <a:xfrm>
                <a:off x="52560" y="1266840"/>
                <a:ext cx="9030960" cy="257040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5400000"/>
              </a:gra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aphicFrame>
          <p:nvGraphicFramePr>
            <p:cNvPr id="905" name=""/>
            <p:cNvGraphicFramePr/>
            <p:nvPr/>
          </p:nvGraphicFramePr>
          <p:xfrm>
            <a:off x="52560" y="1266840"/>
            <a:ext cx="480960" cy="25704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906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52560" y="1266840"/>
                      <a:ext cx="480960" cy="2570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907" name=""/>
          <p:cNvSpPr/>
          <p:nvPr/>
        </p:nvSpPr>
        <p:spPr>
          <a:xfrm>
            <a:off x="67140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Home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8" name=""/>
          <p:cNvSpPr/>
          <p:nvPr/>
        </p:nvSpPr>
        <p:spPr>
          <a:xfrm>
            <a:off x="16509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Contacts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9" name=""/>
          <p:cNvSpPr/>
          <p:nvPr/>
        </p:nvSpPr>
        <p:spPr>
          <a:xfrm>
            <a:off x="27543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News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0" name=""/>
          <p:cNvSpPr/>
          <p:nvPr/>
        </p:nvSpPr>
        <p:spPr>
          <a:xfrm>
            <a:off x="4276800" y="1276200"/>
            <a:ext cx="893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Quotes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1" name=""/>
          <p:cNvSpPr/>
          <p:nvPr/>
        </p:nvSpPr>
        <p:spPr>
          <a:xfrm>
            <a:off x="61293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Transactions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2" name=""/>
          <p:cNvSpPr/>
          <p:nvPr/>
        </p:nvSpPr>
        <p:spPr>
          <a:xfrm>
            <a:off x="7788240" y="1285920"/>
            <a:ext cx="99540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Administration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3" name=""/>
          <p:cNvGrpSpPr/>
          <p:nvPr/>
        </p:nvGrpSpPr>
        <p:grpSpPr>
          <a:xfrm>
            <a:off x="71280" y="1509840"/>
            <a:ext cx="9031320" cy="318960"/>
            <a:chOff x="71280" y="1509840"/>
            <a:chExt cx="9031320" cy="318960"/>
          </a:xfrm>
        </p:grpSpPr>
        <p:sp>
          <p:nvSpPr>
            <p:cNvPr id="914" name=""/>
            <p:cNvSpPr/>
            <p:nvPr/>
          </p:nvSpPr>
          <p:spPr>
            <a:xfrm>
              <a:off x="71280" y="1527480"/>
              <a:ext cx="9031320" cy="25020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5" name=""/>
            <p:cNvSpPr/>
            <p:nvPr/>
          </p:nvSpPr>
          <p:spPr>
            <a:xfrm>
              <a:off x="2610000" y="1509840"/>
              <a:ext cx="2519640" cy="31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Quotes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16" name=""/>
          <p:cNvSpPr/>
          <p:nvPr/>
        </p:nvSpPr>
        <p:spPr>
          <a:xfrm>
            <a:off x="61920" y="1771560"/>
            <a:ext cx="1766880" cy="340992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7" name=""/>
          <p:cNvSpPr/>
          <p:nvPr/>
        </p:nvSpPr>
        <p:spPr>
          <a:xfrm>
            <a:off x="9360" y="211464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Country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8" name=""/>
          <p:cNvSpPr/>
          <p:nvPr/>
        </p:nvSpPr>
        <p:spPr>
          <a:xfrm>
            <a:off x="0" y="229716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Region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9" name=""/>
          <p:cNvSpPr/>
          <p:nvPr/>
        </p:nvSpPr>
        <p:spPr>
          <a:xfrm>
            <a:off x="0" y="2478240"/>
            <a:ext cx="7318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Commodity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0" name=""/>
          <p:cNvSpPr/>
          <p:nvPr/>
        </p:nvSpPr>
        <p:spPr>
          <a:xfrm>
            <a:off x="12600" y="2658960"/>
            <a:ext cx="106704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Phys/Fin/Capacity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1" name=""/>
          <p:cNvSpPr/>
          <p:nvPr/>
        </p:nvSpPr>
        <p:spPr>
          <a:xfrm>
            <a:off x="306360" y="181440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Filter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2" name=""/>
          <p:cNvSpPr/>
          <p:nvPr/>
        </p:nvSpPr>
        <p:spPr>
          <a:xfrm>
            <a:off x="9360" y="284004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Deal Type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23" name=""/>
          <p:cNvGrpSpPr/>
          <p:nvPr/>
        </p:nvGrpSpPr>
        <p:grpSpPr>
          <a:xfrm>
            <a:off x="65160" y="5126040"/>
            <a:ext cx="9031320" cy="284040"/>
            <a:chOff x="65160" y="5126040"/>
            <a:chExt cx="9031320" cy="284040"/>
          </a:xfrm>
        </p:grpSpPr>
        <p:sp>
          <p:nvSpPr>
            <p:cNvPr id="924" name=""/>
            <p:cNvSpPr/>
            <p:nvPr/>
          </p:nvSpPr>
          <p:spPr>
            <a:xfrm>
              <a:off x="65160" y="5141880"/>
              <a:ext cx="9031320" cy="22212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5" name=""/>
            <p:cNvSpPr/>
            <p:nvPr/>
          </p:nvSpPr>
          <p:spPr>
            <a:xfrm>
              <a:off x="3589200" y="5126040"/>
              <a:ext cx="2519640" cy="28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Transactions this Session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26" name="">
            <a:hlinkClick r:id="" action="ppaction://hlinkshowjump?jump=nextslide"/>
          </p:cNvPr>
          <p:cNvSpPr/>
          <p:nvPr/>
        </p:nvSpPr>
        <p:spPr>
          <a:xfrm>
            <a:off x="1873080" y="212076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7" name=""/>
          <p:cNvSpPr/>
          <p:nvPr/>
        </p:nvSpPr>
        <p:spPr>
          <a:xfrm>
            <a:off x="5097600" y="212076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8" name=""/>
          <p:cNvSpPr/>
          <p:nvPr/>
        </p:nvSpPr>
        <p:spPr>
          <a:xfrm>
            <a:off x="5780160" y="21114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9" name=""/>
          <p:cNvSpPr/>
          <p:nvPr/>
        </p:nvSpPr>
        <p:spPr>
          <a:xfrm>
            <a:off x="7683480" y="21207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0" name=""/>
          <p:cNvSpPr/>
          <p:nvPr/>
        </p:nvSpPr>
        <p:spPr>
          <a:xfrm>
            <a:off x="7175520" y="21114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2.065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1" name=""/>
          <p:cNvSpPr/>
          <p:nvPr/>
        </p:nvSpPr>
        <p:spPr>
          <a:xfrm>
            <a:off x="1887480" y="2311560"/>
            <a:ext cx="25704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IT, Next Month Daily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2" name=""/>
          <p:cNvSpPr/>
          <p:nvPr/>
        </p:nvSpPr>
        <p:spPr>
          <a:xfrm>
            <a:off x="5097600" y="2311560"/>
            <a:ext cx="9172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3" name=""/>
          <p:cNvSpPr/>
          <p:nvPr/>
        </p:nvSpPr>
        <p:spPr>
          <a:xfrm>
            <a:off x="5780160" y="230184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4" name=""/>
          <p:cNvSpPr/>
          <p:nvPr/>
        </p:nvSpPr>
        <p:spPr>
          <a:xfrm>
            <a:off x="7683480" y="2311560"/>
            <a:ext cx="9176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5" name=""/>
          <p:cNvSpPr/>
          <p:nvPr/>
        </p:nvSpPr>
        <p:spPr>
          <a:xfrm>
            <a:off x="7202520" y="230184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6" name=""/>
          <p:cNvSpPr/>
          <p:nvPr/>
        </p:nvSpPr>
        <p:spPr>
          <a:xfrm>
            <a:off x="1873080" y="2500200"/>
            <a:ext cx="289584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Firm, Next 3 months Daily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7" name=""/>
          <p:cNvSpPr/>
          <p:nvPr/>
        </p:nvSpPr>
        <p:spPr>
          <a:xfrm>
            <a:off x="5097600" y="251136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8" name=""/>
          <p:cNvSpPr/>
          <p:nvPr/>
        </p:nvSpPr>
        <p:spPr>
          <a:xfrm>
            <a:off x="5780160" y="25020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"/>
          <p:cNvSpPr/>
          <p:nvPr/>
        </p:nvSpPr>
        <p:spPr>
          <a:xfrm>
            <a:off x="7683480" y="25113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"/>
          <p:cNvSpPr/>
          <p:nvPr/>
        </p:nvSpPr>
        <p:spPr>
          <a:xfrm>
            <a:off x="7202520" y="25020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>
            <a:off x="5522760" y="1952640"/>
            <a:ext cx="54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2" name=""/>
          <p:cNvSpPr/>
          <p:nvPr/>
        </p:nvSpPr>
        <p:spPr>
          <a:xfrm>
            <a:off x="7378560" y="195264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"/>
          <p:cNvSpPr/>
          <p:nvPr/>
        </p:nvSpPr>
        <p:spPr>
          <a:xfrm>
            <a:off x="2144880" y="193356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4" name=""/>
          <p:cNvSpPr/>
          <p:nvPr/>
        </p:nvSpPr>
        <p:spPr>
          <a:xfrm>
            <a:off x="495360" y="5486400"/>
            <a:ext cx="101916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DateTime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"/>
          <p:cNvSpPr/>
          <p:nvPr/>
        </p:nvSpPr>
        <p:spPr>
          <a:xfrm>
            <a:off x="3819600" y="548640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"/>
          <p:cNvSpPr/>
          <p:nvPr/>
        </p:nvSpPr>
        <p:spPr>
          <a:xfrm>
            <a:off x="1955880" y="5486400"/>
            <a:ext cx="9046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Buy/Sell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"/>
          <p:cNvSpPr/>
          <p:nvPr/>
        </p:nvSpPr>
        <p:spPr>
          <a:xfrm>
            <a:off x="6129360" y="5486400"/>
            <a:ext cx="9046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Quantity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"/>
          <p:cNvSpPr/>
          <p:nvPr/>
        </p:nvSpPr>
        <p:spPr>
          <a:xfrm>
            <a:off x="7392960" y="5486400"/>
            <a:ext cx="9050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9" name=""/>
          <p:cNvSpPr/>
          <p:nvPr/>
        </p:nvSpPr>
        <p:spPr>
          <a:xfrm>
            <a:off x="3352680" y="571500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0" name=""/>
          <p:cNvSpPr/>
          <p:nvPr/>
        </p:nvSpPr>
        <p:spPr>
          <a:xfrm>
            <a:off x="2227320" y="5700600"/>
            <a:ext cx="7221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1" name=""/>
          <p:cNvSpPr/>
          <p:nvPr/>
        </p:nvSpPr>
        <p:spPr>
          <a:xfrm>
            <a:off x="633240" y="5700600"/>
            <a:ext cx="1386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6/1/99 7:15 AM CST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2" name=""/>
          <p:cNvSpPr/>
          <p:nvPr/>
        </p:nvSpPr>
        <p:spPr>
          <a:xfrm>
            <a:off x="6272280" y="568152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8000/day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3" name=""/>
          <p:cNvSpPr/>
          <p:nvPr/>
        </p:nvSpPr>
        <p:spPr>
          <a:xfrm>
            <a:off x="7645320" y="56865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2.045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4" name=""/>
          <p:cNvSpPr/>
          <p:nvPr/>
        </p:nvSpPr>
        <p:spPr>
          <a:xfrm>
            <a:off x="3348000" y="5881680"/>
            <a:ext cx="30272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5" name=""/>
          <p:cNvSpPr/>
          <p:nvPr/>
        </p:nvSpPr>
        <p:spPr>
          <a:xfrm>
            <a:off x="2222640" y="5867280"/>
            <a:ext cx="7221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"/>
          <p:cNvSpPr/>
          <p:nvPr/>
        </p:nvSpPr>
        <p:spPr>
          <a:xfrm>
            <a:off x="628560" y="5867280"/>
            <a:ext cx="1386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6/1/99 7:15 AM CST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"/>
          <p:cNvSpPr/>
          <p:nvPr/>
        </p:nvSpPr>
        <p:spPr>
          <a:xfrm>
            <a:off x="6267600" y="584820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5000/day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8" name=""/>
          <p:cNvSpPr/>
          <p:nvPr/>
        </p:nvSpPr>
        <p:spPr>
          <a:xfrm>
            <a:off x="7640640" y="58532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2.035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9" name=""/>
          <p:cNvSpPr/>
          <p:nvPr/>
        </p:nvSpPr>
        <p:spPr>
          <a:xfrm>
            <a:off x="9360" y="301788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Currency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60" name=""/>
          <p:cNvGrpSpPr/>
          <p:nvPr/>
        </p:nvGrpSpPr>
        <p:grpSpPr>
          <a:xfrm>
            <a:off x="1066680" y="2120760"/>
            <a:ext cx="609480" cy="246600"/>
            <a:chOff x="1066680" y="2120760"/>
            <a:chExt cx="609480" cy="246600"/>
          </a:xfrm>
        </p:grpSpPr>
        <p:sp>
          <p:nvSpPr>
            <p:cNvPr id="961" name=""/>
            <p:cNvSpPr/>
            <p:nvPr/>
          </p:nvSpPr>
          <p:spPr>
            <a:xfrm>
              <a:off x="1066680" y="217152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1142640" y="212076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63" name=""/>
          <p:cNvGrpSpPr/>
          <p:nvPr/>
        </p:nvGrpSpPr>
        <p:grpSpPr>
          <a:xfrm>
            <a:off x="1066680" y="2298600"/>
            <a:ext cx="609480" cy="246600"/>
            <a:chOff x="1066680" y="2298600"/>
            <a:chExt cx="609480" cy="246600"/>
          </a:xfrm>
        </p:grpSpPr>
        <p:sp>
          <p:nvSpPr>
            <p:cNvPr id="964" name=""/>
            <p:cNvSpPr/>
            <p:nvPr/>
          </p:nvSpPr>
          <p:spPr>
            <a:xfrm>
              <a:off x="1066680" y="234936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1142640" y="229860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66" name=""/>
          <p:cNvGrpSpPr/>
          <p:nvPr/>
        </p:nvGrpSpPr>
        <p:grpSpPr>
          <a:xfrm>
            <a:off x="1066680" y="2476440"/>
            <a:ext cx="609480" cy="246600"/>
            <a:chOff x="1066680" y="2476440"/>
            <a:chExt cx="609480" cy="246600"/>
          </a:xfrm>
        </p:grpSpPr>
        <p:sp>
          <p:nvSpPr>
            <p:cNvPr id="967" name=""/>
            <p:cNvSpPr/>
            <p:nvPr/>
          </p:nvSpPr>
          <p:spPr>
            <a:xfrm>
              <a:off x="1066680" y="252720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1142640" y="247644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69" name=""/>
          <p:cNvGrpSpPr/>
          <p:nvPr/>
        </p:nvGrpSpPr>
        <p:grpSpPr>
          <a:xfrm>
            <a:off x="1066680" y="2654280"/>
            <a:ext cx="609480" cy="246600"/>
            <a:chOff x="1066680" y="2654280"/>
            <a:chExt cx="609480" cy="246600"/>
          </a:xfrm>
        </p:grpSpPr>
        <p:sp>
          <p:nvSpPr>
            <p:cNvPr id="970" name=""/>
            <p:cNvSpPr/>
            <p:nvPr/>
          </p:nvSpPr>
          <p:spPr>
            <a:xfrm>
              <a:off x="1066680" y="270504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1142640" y="265428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2" name=""/>
          <p:cNvGrpSpPr/>
          <p:nvPr/>
        </p:nvGrpSpPr>
        <p:grpSpPr>
          <a:xfrm>
            <a:off x="1066680" y="2832120"/>
            <a:ext cx="609480" cy="246600"/>
            <a:chOff x="1066680" y="2832120"/>
            <a:chExt cx="609480" cy="246600"/>
          </a:xfrm>
        </p:grpSpPr>
        <p:sp>
          <p:nvSpPr>
            <p:cNvPr id="973" name=""/>
            <p:cNvSpPr/>
            <p:nvPr/>
          </p:nvSpPr>
          <p:spPr>
            <a:xfrm>
              <a:off x="1066680" y="288288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1142640" y="283212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5" name=""/>
          <p:cNvGrpSpPr/>
          <p:nvPr/>
        </p:nvGrpSpPr>
        <p:grpSpPr>
          <a:xfrm>
            <a:off x="1066680" y="3009960"/>
            <a:ext cx="609480" cy="246600"/>
            <a:chOff x="1066680" y="3009960"/>
            <a:chExt cx="609480" cy="246600"/>
          </a:xfrm>
        </p:grpSpPr>
        <p:sp>
          <p:nvSpPr>
            <p:cNvPr id="976" name=""/>
            <p:cNvSpPr/>
            <p:nvPr/>
          </p:nvSpPr>
          <p:spPr>
            <a:xfrm>
              <a:off x="1066680" y="306072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1142640" y="300996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78" name=""/>
          <p:cNvSpPr/>
          <p:nvPr/>
        </p:nvSpPr>
        <p:spPr>
          <a:xfrm>
            <a:off x="304920" y="3505320"/>
            <a:ext cx="1218960" cy="228600"/>
          </a:xfrm>
          <a:prstGeom prst="rect">
            <a:avLst/>
          </a:prstGeom>
          <a:solidFill>
            <a:srgbClr val="b2b2b2"/>
          </a:solidFill>
          <a:ln w="0">
            <a:noFill/>
          </a:ln>
          <a:effectLst>
            <a:outerShdw dist="17819" dir="2700000" blurRad="0" rotWithShape="0">
              <a:srgbClr val="6a6a6a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Add to Composite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9" name=""/>
          <p:cNvSpPr/>
          <p:nvPr/>
        </p:nvSpPr>
        <p:spPr>
          <a:xfrm rot="5400000">
            <a:off x="1282680" y="4597200"/>
            <a:ext cx="914400" cy="152640"/>
          </a:xfrm>
          <a:custGeom>
            <a:avLst/>
            <a:gdLst>
              <a:gd name="textAreaLeft" fmla="*/ 200880 w 914400"/>
              <a:gd name="textAreaRight" fmla="*/ 713520 w 914400"/>
              <a:gd name="textAreaTop" fmla="*/ 33480 h 152640"/>
              <a:gd name="textAreaBottom" fmla="*/ 119160 h 1526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0" name=""/>
          <p:cNvSpPr/>
          <p:nvPr/>
        </p:nvSpPr>
        <p:spPr>
          <a:xfrm rot="5400000">
            <a:off x="1282680" y="3746520"/>
            <a:ext cx="914400" cy="152640"/>
          </a:xfrm>
          <a:custGeom>
            <a:avLst/>
            <a:gdLst>
              <a:gd name="textAreaLeft" fmla="*/ 200880 w 914400"/>
              <a:gd name="textAreaRight" fmla="*/ 713520 w 914400"/>
              <a:gd name="textAreaTop" fmla="*/ 33480 h 152640"/>
              <a:gd name="textAreaBottom" fmla="*/ 119160 h 1526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1" name=""/>
          <p:cNvSpPr/>
          <p:nvPr/>
        </p:nvSpPr>
        <p:spPr>
          <a:xfrm rot="16200000">
            <a:off x="1371240" y="3525840"/>
            <a:ext cx="7617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Filter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2" name="">
            <a:hlinkClick r:id="" action="ppaction://hlinkshowjump?jump=nextslide"/>
          </p:cNvPr>
          <p:cNvSpPr/>
          <p:nvPr/>
        </p:nvSpPr>
        <p:spPr>
          <a:xfrm rot="16200000">
            <a:off x="1371240" y="4541760"/>
            <a:ext cx="7617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5f5f5f"/>
                </a:solidFill>
                <a:effectLst/>
                <a:uFillTx/>
                <a:latin typeface="Times New Roman"/>
              </a:rPr>
              <a:t>Composites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3" name="">
            <a:hlinkClick r:id="" action="ppaction://hlinkshowjump?jump=nextslide"/>
          </p:cNvPr>
          <p:cNvSpPr/>
          <p:nvPr/>
        </p:nvSpPr>
        <p:spPr>
          <a:xfrm>
            <a:off x="1895400" y="304020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NBP Firm, Day Ahead Dlvy, in pence/therm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4" name=""/>
          <p:cNvSpPr/>
          <p:nvPr/>
        </p:nvSpPr>
        <p:spPr>
          <a:xfrm>
            <a:off x="1909800" y="3230640"/>
            <a:ext cx="25700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Bacton Firm, Prompt Month Dlvy, in pence/therm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5" name=""/>
          <p:cNvSpPr/>
          <p:nvPr/>
        </p:nvSpPr>
        <p:spPr>
          <a:xfrm>
            <a:off x="1903320" y="4016520"/>
            <a:ext cx="289584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Zeebrugge Firm, Q4/99 Dlvy, in pence/therm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6" name=""/>
          <p:cNvSpPr/>
          <p:nvPr/>
        </p:nvSpPr>
        <p:spPr>
          <a:xfrm>
            <a:off x="5065560" y="302580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7" name=""/>
          <p:cNvSpPr/>
          <p:nvPr/>
        </p:nvSpPr>
        <p:spPr>
          <a:xfrm>
            <a:off x="7178760" y="30258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9.65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8" name=""/>
          <p:cNvSpPr/>
          <p:nvPr/>
        </p:nvSpPr>
        <p:spPr>
          <a:xfrm>
            <a:off x="5065560" y="32162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9" name=""/>
          <p:cNvSpPr/>
          <p:nvPr/>
        </p:nvSpPr>
        <p:spPr>
          <a:xfrm>
            <a:off x="7651800" y="32162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0" name=""/>
          <p:cNvSpPr/>
          <p:nvPr/>
        </p:nvSpPr>
        <p:spPr>
          <a:xfrm>
            <a:off x="7170840" y="320688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9.43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1" name=""/>
          <p:cNvSpPr/>
          <p:nvPr/>
        </p:nvSpPr>
        <p:spPr>
          <a:xfrm>
            <a:off x="7651800" y="341640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2" name=""/>
          <p:cNvSpPr/>
          <p:nvPr/>
        </p:nvSpPr>
        <p:spPr>
          <a:xfrm>
            <a:off x="7170840" y="340668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9.86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3" name=""/>
          <p:cNvSpPr/>
          <p:nvPr/>
        </p:nvSpPr>
        <p:spPr>
          <a:xfrm>
            <a:off x="5446800" y="2959200"/>
            <a:ext cx="547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4" name=""/>
          <p:cNvSpPr/>
          <p:nvPr/>
        </p:nvSpPr>
        <p:spPr>
          <a:xfrm>
            <a:off x="7332840" y="292896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5" name=""/>
          <p:cNvSpPr/>
          <p:nvPr/>
        </p:nvSpPr>
        <p:spPr>
          <a:xfrm>
            <a:off x="5019840" y="401940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6" name=""/>
          <p:cNvSpPr/>
          <p:nvPr/>
        </p:nvSpPr>
        <p:spPr>
          <a:xfrm>
            <a:off x="7140600" y="405612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10.44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7" name=""/>
          <p:cNvSpPr/>
          <p:nvPr/>
        </p:nvSpPr>
        <p:spPr>
          <a:xfrm>
            <a:off x="5076720" y="40226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8" name=""/>
          <p:cNvSpPr/>
          <p:nvPr/>
        </p:nvSpPr>
        <p:spPr>
          <a:xfrm>
            <a:off x="5416560" y="3865680"/>
            <a:ext cx="547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9" name=""/>
          <p:cNvSpPr/>
          <p:nvPr/>
        </p:nvSpPr>
        <p:spPr>
          <a:xfrm>
            <a:off x="7343640" y="386568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0" name=""/>
          <p:cNvSpPr/>
          <p:nvPr/>
        </p:nvSpPr>
        <p:spPr>
          <a:xfrm>
            <a:off x="5783400" y="30132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9.45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1" name=""/>
          <p:cNvSpPr/>
          <p:nvPr/>
        </p:nvSpPr>
        <p:spPr>
          <a:xfrm>
            <a:off x="5783400" y="320364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9.38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2" name=""/>
          <p:cNvSpPr/>
          <p:nvPr/>
        </p:nvSpPr>
        <p:spPr>
          <a:xfrm>
            <a:off x="5783400" y="340344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3" name=""/>
          <p:cNvSpPr/>
          <p:nvPr/>
        </p:nvSpPr>
        <p:spPr>
          <a:xfrm>
            <a:off x="5079960" y="342900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4" name=""/>
          <p:cNvSpPr/>
          <p:nvPr/>
        </p:nvSpPr>
        <p:spPr>
          <a:xfrm>
            <a:off x="7640640" y="30225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5" name=""/>
          <p:cNvSpPr/>
          <p:nvPr/>
        </p:nvSpPr>
        <p:spPr>
          <a:xfrm>
            <a:off x="5770440" y="3994200"/>
            <a:ext cx="630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10.23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6" name=""/>
          <p:cNvSpPr/>
          <p:nvPr/>
        </p:nvSpPr>
        <p:spPr>
          <a:xfrm>
            <a:off x="7672320" y="402588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07" name=""/>
          <p:cNvGrpSpPr/>
          <p:nvPr/>
        </p:nvGrpSpPr>
        <p:grpSpPr>
          <a:xfrm>
            <a:off x="1833480" y="2695680"/>
            <a:ext cx="7310160" cy="242280"/>
            <a:chOff x="1833480" y="2695680"/>
            <a:chExt cx="7310160" cy="242280"/>
          </a:xfrm>
        </p:grpSpPr>
        <p:sp>
          <p:nvSpPr>
            <p:cNvPr id="1008" name=""/>
            <p:cNvSpPr/>
            <p:nvPr/>
          </p:nvSpPr>
          <p:spPr>
            <a:xfrm>
              <a:off x="1833480" y="2738880"/>
              <a:ext cx="7310160" cy="1904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4686840" y="2695680"/>
              <a:ext cx="203832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 UK Gas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10" name=""/>
          <p:cNvGrpSpPr/>
          <p:nvPr/>
        </p:nvGrpSpPr>
        <p:grpSpPr>
          <a:xfrm>
            <a:off x="1833480" y="1751040"/>
            <a:ext cx="7310160" cy="242640"/>
            <a:chOff x="1833480" y="1751040"/>
            <a:chExt cx="7310160" cy="242640"/>
          </a:xfrm>
        </p:grpSpPr>
        <p:sp>
          <p:nvSpPr>
            <p:cNvPr id="1011" name=""/>
            <p:cNvSpPr/>
            <p:nvPr/>
          </p:nvSpPr>
          <p:spPr>
            <a:xfrm>
              <a:off x="1833480" y="1794600"/>
              <a:ext cx="7310160" cy="19080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4686840" y="1751040"/>
              <a:ext cx="20383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Central US Gas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13" name=""/>
          <p:cNvGrpSpPr/>
          <p:nvPr/>
        </p:nvGrpSpPr>
        <p:grpSpPr>
          <a:xfrm>
            <a:off x="1833480" y="3668760"/>
            <a:ext cx="7310160" cy="242640"/>
            <a:chOff x="1833480" y="3668760"/>
            <a:chExt cx="7310160" cy="242640"/>
          </a:xfrm>
        </p:grpSpPr>
        <p:sp>
          <p:nvSpPr>
            <p:cNvPr id="1014" name=""/>
            <p:cNvSpPr/>
            <p:nvPr/>
          </p:nvSpPr>
          <p:spPr>
            <a:xfrm>
              <a:off x="1833480" y="3712320"/>
              <a:ext cx="7310160" cy="19080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4686840" y="3668760"/>
              <a:ext cx="20383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Euro Gas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"/>
          <p:cNvSpPr/>
          <p:nvPr/>
        </p:nvSpPr>
        <p:spPr>
          <a:xfrm>
            <a:off x="685800" y="4267080"/>
            <a:ext cx="312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Status Definitions: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7" name=""/>
          <p:cNvSpPr/>
          <p:nvPr/>
        </p:nvSpPr>
        <p:spPr>
          <a:xfrm>
            <a:off x="743040" y="5010120"/>
            <a:ext cx="1314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3333cc"/>
                </a:solidFill>
                <a:effectLst/>
                <a:uFillTx/>
                <a:latin typeface="Comic Sans MS"/>
              </a:rPr>
              <a:t>active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8" name=""/>
          <p:cNvSpPr/>
          <p:nvPr/>
        </p:nvSpPr>
        <p:spPr>
          <a:xfrm>
            <a:off x="2362320" y="5010120"/>
            <a:ext cx="66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Product is visible on the web with active prices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9" name=""/>
          <p:cNvSpPr/>
          <p:nvPr/>
        </p:nvSpPr>
        <p:spPr>
          <a:xfrm>
            <a:off x="743040" y="5410080"/>
            <a:ext cx="1923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3333cc"/>
                </a:solidFill>
                <a:effectLst/>
                <a:uFillTx/>
                <a:latin typeface="Comic Sans MS"/>
              </a:rPr>
              <a:t>suspended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0" name=""/>
          <p:cNvSpPr/>
          <p:nvPr/>
        </p:nvSpPr>
        <p:spPr>
          <a:xfrm>
            <a:off x="2362320" y="5410080"/>
            <a:ext cx="66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Product is visible on the web with no prices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1" name=""/>
          <p:cNvSpPr/>
          <p:nvPr/>
        </p:nvSpPr>
        <p:spPr>
          <a:xfrm>
            <a:off x="743040" y="5810400"/>
            <a:ext cx="1923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3333cc"/>
                </a:solidFill>
                <a:effectLst/>
                <a:uFillTx/>
                <a:latin typeface="Comic Sans MS"/>
              </a:rPr>
              <a:t>inactive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2" name=""/>
          <p:cNvSpPr/>
          <p:nvPr/>
        </p:nvSpPr>
        <p:spPr>
          <a:xfrm>
            <a:off x="2362320" y="5810400"/>
            <a:ext cx="66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Product is not visible on the web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3" name=""/>
          <p:cNvSpPr/>
          <p:nvPr/>
        </p:nvSpPr>
        <p:spPr>
          <a:xfrm>
            <a:off x="685800" y="1600200"/>
            <a:ext cx="312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Security: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4" name=""/>
          <p:cNvSpPr/>
          <p:nvPr/>
        </p:nvSpPr>
        <p:spPr>
          <a:xfrm>
            <a:off x="1028880" y="2152800"/>
            <a:ext cx="6248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Access to manage products will be granted by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5" name=""/>
          <p:cNvSpPr/>
          <p:nvPr/>
        </p:nvSpPr>
        <p:spPr>
          <a:xfrm>
            <a:off x="1066680" y="2743200"/>
            <a:ext cx="1981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3333cc"/>
                </a:solidFill>
                <a:effectLst/>
                <a:uFillTx/>
                <a:latin typeface="Comic Sans MS"/>
              </a:rPr>
              <a:t>product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6" name=""/>
          <p:cNvSpPr/>
          <p:nvPr/>
        </p:nvSpPr>
        <p:spPr>
          <a:xfrm>
            <a:off x="2895480" y="2647800"/>
            <a:ext cx="4648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{Country, Commodity, Phys/Fin/Capacity, Deal Type, Firmness}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7" name=""/>
          <p:cNvSpPr/>
          <p:nvPr/>
        </p:nvSpPr>
        <p:spPr>
          <a:xfrm>
            <a:off x="1047600" y="3554280"/>
            <a:ext cx="2286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and </a:t>
            </a:r>
            <a:r>
              <a:rPr b="1" i="1" lang="en-US" sz="2000" strike="noStrike" u="none">
                <a:solidFill>
                  <a:srgbClr val="3333cc"/>
                </a:solidFill>
                <a:effectLst/>
                <a:uFillTx/>
                <a:latin typeface="Comic Sans MS"/>
              </a:rPr>
              <a:t>region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8" name=""/>
          <p:cNvSpPr/>
          <p:nvPr/>
        </p:nvSpPr>
        <p:spPr>
          <a:xfrm>
            <a:off x="685800" y="1522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3000"/>
            </a:b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 Traders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What are we aiming for with Online Trading?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85800" y="1536840"/>
            <a:ext cx="7772400" cy="455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 represents true “click trading” and will be the </a:t>
            </a:r>
            <a:r>
              <a:rPr b="1" i="1" lang="en-GB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“</a:t>
            </a:r>
            <a:r>
              <a:rPr b="1" i="1" lang="en-GB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one stop shop”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for wholesale energy trading worldwide.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Global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Web-based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Multi-commodity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Multi-currency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Multi-lingual (future phases)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Fast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Easy to Use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Tailored to Customer Needs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ffff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Best Markets </a:t>
            </a:r>
            <a:r>
              <a:rPr b="1" lang="en-GB" sz="18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(also critical success factor)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pic>
        <p:nvPicPr>
          <p:cNvPr id="16" name="" descr=""/>
          <p:cNvPicPr/>
          <p:nvPr/>
        </p:nvPicPr>
        <p:blipFill>
          <a:blip r:embed="rId1"/>
          <a:stretch/>
        </p:blipFill>
        <p:spPr>
          <a:xfrm>
            <a:off x="5977080" y="2532240"/>
            <a:ext cx="2523960" cy="2489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"/>
          <p:cNvSpPr/>
          <p:nvPr/>
        </p:nvSpPr>
        <p:spPr>
          <a:xfrm>
            <a:off x="717480" y="1244520"/>
            <a:ext cx="563904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Product Management Application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0" name="PlaceHolder 1"/>
          <p:cNvSpPr>
            <a:spLocks noGrp="1"/>
          </p:cNvSpPr>
          <p:nvPr>
            <p:ph/>
          </p:nvPr>
        </p:nvSpPr>
        <p:spPr>
          <a:xfrm>
            <a:off x="592200" y="24526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Stack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Add new products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Activate/Suspend/De-activate products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Become product manager for products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Change trading hours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Automated suspension of product at conclusion of trading hours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Manage active products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Plus suggested ideas…………………………...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1031" name=""/>
          <p:cNvSpPr/>
          <p:nvPr/>
        </p:nvSpPr>
        <p:spPr>
          <a:xfrm>
            <a:off x="685800" y="1522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3000"/>
            </a:b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 Traders - Toolset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32" name="" descr=""/>
          <p:cNvPicPr/>
          <p:nvPr/>
        </p:nvPicPr>
        <p:blipFill>
          <a:blip r:embed="rId1"/>
          <a:srcRect l="0" t="0" r="0" b="8777"/>
          <a:stretch/>
        </p:blipFill>
        <p:spPr>
          <a:xfrm>
            <a:off x="6378480" y="3422520"/>
            <a:ext cx="2297160" cy="2428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3000"/>
            </a:b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Project Schedule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1034" name="PlaceHolder 2"/>
          <p:cNvSpPr>
            <a:spLocks noGrp="1"/>
          </p:cNvSpPr>
          <p:nvPr>
            <p:ph/>
          </p:nvPr>
        </p:nvSpPr>
        <p:spPr>
          <a:xfrm>
            <a:off x="830160" y="1198080"/>
            <a:ext cx="7772400" cy="482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Phase I: Driven by external supplier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18 weeks, Deadline: September 24, 1999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Cash incentive to deliver before week 14, i.e. August 29, 1999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Delivery on 1st August means $100,000 for software supplier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Penalties incurred for delivery after week 16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Other clients of external supplier: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British Airways 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www.british-airways.com (ongoing relationship)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The Economist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www.economist.com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Reuters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www.reuters.com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Excite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www.excite.com  (localization sites across Europe)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COMPAQ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www.compaq.com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Hewlett-Packard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www.hp.com/go/comms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Texaco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www.texaco.com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0">
              <a:spcBef>
                <a:spcPts val="3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035" name=""/>
          <p:cNvGraphicFramePr/>
          <p:nvPr/>
        </p:nvGraphicFramePr>
        <p:xfrm>
          <a:off x="898560" y="4560840"/>
          <a:ext cx="7467480" cy="2071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98560" y="4560840"/>
                    <a:ext cx="7467480" cy="2071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UK Gas Products</a:t>
            </a:r>
            <a:br>
              <a:rPr sz="3000"/>
            </a:b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Input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038" name=""/>
          <p:cNvGraphicFramePr/>
          <p:nvPr/>
        </p:nvGraphicFramePr>
        <p:xfrm>
          <a:off x="542880" y="1538280"/>
          <a:ext cx="8124840" cy="44766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2880" y="1538280"/>
                    <a:ext cx="8124840" cy="447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400" cy="105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UK Gas Products</a:t>
            </a:r>
            <a:br>
              <a:rPr sz="3000"/>
            </a:b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Short Descriptions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041" name=""/>
          <p:cNvGraphicFramePr/>
          <p:nvPr/>
        </p:nvGraphicFramePr>
        <p:xfrm>
          <a:off x="349200" y="1219320"/>
          <a:ext cx="8291520" cy="52704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4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9200" y="1219320"/>
                    <a:ext cx="8291520" cy="5270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 Products</a:t>
            </a:r>
            <a:br>
              <a:rPr sz="3000"/>
            </a:b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Examples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044" name=""/>
          <p:cNvGraphicFramePr/>
          <p:nvPr/>
        </p:nvGraphicFramePr>
        <p:xfrm>
          <a:off x="609480" y="1413000"/>
          <a:ext cx="7952040" cy="1962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413000"/>
                    <a:ext cx="7952040" cy="196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6" name=""/>
          <p:cNvGraphicFramePr/>
          <p:nvPr/>
        </p:nvGraphicFramePr>
        <p:xfrm>
          <a:off x="577800" y="3705120"/>
          <a:ext cx="8078760" cy="249264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104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77800" y="3705120"/>
                    <a:ext cx="8078760" cy="2492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"/>
          <p:cNvSpPr/>
          <p:nvPr/>
        </p:nvSpPr>
        <p:spPr>
          <a:xfrm>
            <a:off x="457200" y="1085760"/>
            <a:ext cx="5638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Static Data Maintenance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9" name=""/>
          <p:cNvSpPr/>
          <p:nvPr/>
        </p:nvSpPr>
        <p:spPr>
          <a:xfrm>
            <a:off x="609480" y="1390680"/>
            <a:ext cx="8839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counterparties, locations, countries, commodities, product types, etc.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0" name=""/>
          <p:cNvSpPr/>
          <p:nvPr/>
        </p:nvSpPr>
        <p:spPr>
          <a:xfrm>
            <a:off x="438120" y="1924200"/>
            <a:ext cx="5638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Suspend Trading Application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51" name=""/>
          <p:cNvGrpSpPr/>
          <p:nvPr/>
        </p:nvGrpSpPr>
        <p:grpSpPr>
          <a:xfrm>
            <a:off x="733320" y="2419200"/>
            <a:ext cx="5334120" cy="2619360"/>
            <a:chOff x="733320" y="2419200"/>
            <a:chExt cx="5334120" cy="2619360"/>
          </a:xfrm>
        </p:grpSpPr>
        <p:sp>
          <p:nvSpPr>
            <p:cNvPr id="1052" name=""/>
            <p:cNvSpPr/>
            <p:nvPr/>
          </p:nvSpPr>
          <p:spPr>
            <a:xfrm>
              <a:off x="733320" y="2419200"/>
              <a:ext cx="5334120" cy="26193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733320" y="2419200"/>
              <a:ext cx="5334120" cy="2494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600" strike="noStrike" u="none">
                  <a:solidFill>
                    <a:srgbClr val="000000"/>
                  </a:solidFill>
                  <a:effectLst/>
                  <a:uFillTx/>
                  <a:latin typeface="Comic Sans MS"/>
                </a:rPr>
                <a:t>Suspend Trading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4" name=""/>
          <p:cNvSpPr/>
          <p:nvPr/>
        </p:nvSpPr>
        <p:spPr>
          <a:xfrm>
            <a:off x="2409840" y="2706840"/>
            <a:ext cx="3429000" cy="339480"/>
          </a:xfrm>
          <a:prstGeom prst="rect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Product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5" name=""/>
          <p:cNvSpPr/>
          <p:nvPr/>
        </p:nvSpPr>
        <p:spPr>
          <a:xfrm>
            <a:off x="2390760" y="3486240"/>
            <a:ext cx="3429000" cy="339480"/>
          </a:xfrm>
          <a:prstGeom prst="rect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All By Trader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6" name=""/>
          <p:cNvSpPr/>
          <p:nvPr/>
        </p:nvSpPr>
        <p:spPr>
          <a:xfrm>
            <a:off x="2400480" y="3884760"/>
            <a:ext cx="3429000" cy="339480"/>
          </a:xfrm>
          <a:prstGeom prst="rect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All By 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7" name=""/>
          <p:cNvSpPr/>
          <p:nvPr/>
        </p:nvSpPr>
        <p:spPr>
          <a:xfrm>
            <a:off x="2400480" y="4264200"/>
            <a:ext cx="3429000" cy="339480"/>
          </a:xfrm>
          <a:prstGeom prst="rect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All By Country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8" name=""/>
          <p:cNvSpPr/>
          <p:nvPr/>
        </p:nvSpPr>
        <p:spPr>
          <a:xfrm>
            <a:off x="2419200" y="4672080"/>
            <a:ext cx="3429000" cy="339480"/>
          </a:xfrm>
          <a:prstGeom prst="rect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All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59" name=""/>
          <p:cNvGrpSpPr/>
          <p:nvPr/>
        </p:nvGrpSpPr>
        <p:grpSpPr>
          <a:xfrm>
            <a:off x="885960" y="3298680"/>
            <a:ext cx="1371600" cy="1519200"/>
            <a:chOff x="885960" y="3298680"/>
            <a:chExt cx="1371600" cy="1519200"/>
          </a:xfrm>
        </p:grpSpPr>
        <p:pic>
          <p:nvPicPr>
            <p:cNvPr id="1060" name="" descr=""/>
            <p:cNvPicPr/>
            <p:nvPr/>
          </p:nvPicPr>
          <p:blipFill>
            <a:blip r:embed="rId1"/>
            <a:stretch/>
          </p:blipFill>
          <p:spPr>
            <a:xfrm>
              <a:off x="885960" y="3298680"/>
              <a:ext cx="1371600" cy="14810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61" name=""/>
            <p:cNvSpPr/>
            <p:nvPr/>
          </p:nvSpPr>
          <p:spPr>
            <a:xfrm>
              <a:off x="1267200" y="4205160"/>
              <a:ext cx="457200" cy="612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62" name=""/>
          <p:cNvSpPr/>
          <p:nvPr/>
        </p:nvSpPr>
        <p:spPr>
          <a:xfrm>
            <a:off x="419040" y="4952880"/>
            <a:ext cx="563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Background processing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3" name=""/>
          <p:cNvSpPr/>
          <p:nvPr/>
        </p:nvSpPr>
        <p:spPr>
          <a:xfrm>
            <a:off x="647640" y="5315040"/>
            <a:ext cx="7734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Automated after trading-hours product suspension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4" name=""/>
          <p:cNvSpPr/>
          <p:nvPr/>
        </p:nvSpPr>
        <p:spPr>
          <a:xfrm>
            <a:off x="666720" y="5657760"/>
            <a:ext cx="5334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Limits Checking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5" name=""/>
          <p:cNvSpPr/>
          <p:nvPr/>
        </p:nvSpPr>
        <p:spPr>
          <a:xfrm>
            <a:off x="647640" y="6000840"/>
            <a:ext cx="6953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Automated conversion to transaction systems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6" name=""/>
          <p:cNvSpPr/>
          <p:nvPr/>
        </p:nvSpPr>
        <p:spPr>
          <a:xfrm>
            <a:off x="685800" y="1522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3000"/>
            </a:br>
            <a:r>
              <a:rPr b="1" lang="en-GB" sz="2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 Traders - Toolset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7" name=""/>
          <p:cNvSpPr/>
          <p:nvPr/>
        </p:nvSpPr>
        <p:spPr>
          <a:xfrm>
            <a:off x="6230880" y="4749840"/>
            <a:ext cx="1471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Greg ???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8" name=""/>
          <p:cNvSpPr/>
          <p:nvPr/>
        </p:nvSpPr>
        <p:spPr>
          <a:xfrm flipH="1" flipV="1">
            <a:off x="4902120" y="4846320"/>
            <a:ext cx="1284480" cy="142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9" name=""/>
          <p:cNvSpPr/>
          <p:nvPr/>
        </p:nvSpPr>
        <p:spPr>
          <a:xfrm>
            <a:off x="2400480" y="3108240"/>
            <a:ext cx="3429000" cy="339840"/>
          </a:xfrm>
          <a:prstGeom prst="rect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Counterparty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71" name="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72" name="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1073" name="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sp>
              <p:nvSpPr>
                <p:cNvPr id="1074" name=""/>
                <p:cNvSpPr/>
                <p:nvPr/>
              </p:nvSpPr>
              <p:spPr>
                <a:xfrm>
                  <a:off x="57240" y="1266840"/>
                  <a:ext cx="9031320" cy="533412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075" name=""/>
              <p:cNvSpPr/>
              <p:nvPr/>
            </p:nvSpPr>
            <p:spPr>
              <a:xfrm>
                <a:off x="52560" y="1266840"/>
                <a:ext cx="9030960" cy="257040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5400000"/>
              </a:gra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aphicFrame>
          <p:nvGraphicFramePr>
            <p:cNvPr id="1076" name=""/>
            <p:cNvGraphicFramePr/>
            <p:nvPr/>
          </p:nvGraphicFramePr>
          <p:xfrm>
            <a:off x="52560" y="1266840"/>
            <a:ext cx="480960" cy="25704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1077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52560" y="1266840"/>
                      <a:ext cx="480960" cy="2570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1078" name=""/>
          <p:cNvSpPr/>
          <p:nvPr/>
        </p:nvSpPr>
        <p:spPr>
          <a:xfrm>
            <a:off x="67140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Home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9" name=""/>
          <p:cNvSpPr/>
          <p:nvPr/>
        </p:nvSpPr>
        <p:spPr>
          <a:xfrm>
            <a:off x="16509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Contacts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0" name=""/>
          <p:cNvSpPr/>
          <p:nvPr/>
        </p:nvSpPr>
        <p:spPr>
          <a:xfrm>
            <a:off x="27543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News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1" name=""/>
          <p:cNvSpPr/>
          <p:nvPr/>
        </p:nvSpPr>
        <p:spPr>
          <a:xfrm>
            <a:off x="4276800" y="1276200"/>
            <a:ext cx="893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Quotes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2" name=""/>
          <p:cNvSpPr/>
          <p:nvPr/>
        </p:nvSpPr>
        <p:spPr>
          <a:xfrm>
            <a:off x="6129360" y="1281240"/>
            <a:ext cx="8938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Transactions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3" name=""/>
          <p:cNvSpPr/>
          <p:nvPr/>
        </p:nvSpPr>
        <p:spPr>
          <a:xfrm>
            <a:off x="7788240" y="1285920"/>
            <a:ext cx="99540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Administration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84" name=""/>
          <p:cNvGrpSpPr/>
          <p:nvPr/>
        </p:nvGrpSpPr>
        <p:grpSpPr>
          <a:xfrm>
            <a:off x="71280" y="1509840"/>
            <a:ext cx="9031320" cy="318960"/>
            <a:chOff x="71280" y="1509840"/>
            <a:chExt cx="9031320" cy="318960"/>
          </a:xfrm>
        </p:grpSpPr>
        <p:sp>
          <p:nvSpPr>
            <p:cNvPr id="1085" name=""/>
            <p:cNvSpPr/>
            <p:nvPr/>
          </p:nvSpPr>
          <p:spPr>
            <a:xfrm>
              <a:off x="71280" y="1527480"/>
              <a:ext cx="9031320" cy="25020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6" name=""/>
            <p:cNvSpPr/>
            <p:nvPr/>
          </p:nvSpPr>
          <p:spPr>
            <a:xfrm>
              <a:off x="2610000" y="1509840"/>
              <a:ext cx="2519640" cy="31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Quotes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87" name=""/>
          <p:cNvSpPr/>
          <p:nvPr/>
        </p:nvSpPr>
        <p:spPr>
          <a:xfrm>
            <a:off x="61920" y="1771560"/>
            <a:ext cx="1766880" cy="340992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8" name=""/>
          <p:cNvSpPr/>
          <p:nvPr/>
        </p:nvSpPr>
        <p:spPr>
          <a:xfrm>
            <a:off x="9360" y="211464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Country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9" name=""/>
          <p:cNvSpPr/>
          <p:nvPr/>
        </p:nvSpPr>
        <p:spPr>
          <a:xfrm>
            <a:off x="0" y="229716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Region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0" name=""/>
          <p:cNvSpPr/>
          <p:nvPr/>
        </p:nvSpPr>
        <p:spPr>
          <a:xfrm>
            <a:off x="0" y="2478240"/>
            <a:ext cx="7318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Commodity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1" name=""/>
          <p:cNvSpPr/>
          <p:nvPr/>
        </p:nvSpPr>
        <p:spPr>
          <a:xfrm>
            <a:off x="12600" y="2658960"/>
            <a:ext cx="106704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Phys/Fin/Capacity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2" name=""/>
          <p:cNvSpPr/>
          <p:nvPr/>
        </p:nvSpPr>
        <p:spPr>
          <a:xfrm>
            <a:off x="306360" y="181440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Filter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3" name=""/>
          <p:cNvSpPr/>
          <p:nvPr/>
        </p:nvSpPr>
        <p:spPr>
          <a:xfrm>
            <a:off x="9360" y="284004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Deal Type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94" name=""/>
          <p:cNvGrpSpPr/>
          <p:nvPr/>
        </p:nvGrpSpPr>
        <p:grpSpPr>
          <a:xfrm>
            <a:off x="65160" y="5126040"/>
            <a:ext cx="9031320" cy="284040"/>
            <a:chOff x="65160" y="5126040"/>
            <a:chExt cx="9031320" cy="284040"/>
          </a:xfrm>
        </p:grpSpPr>
        <p:sp>
          <p:nvSpPr>
            <p:cNvPr id="1095" name=""/>
            <p:cNvSpPr/>
            <p:nvPr/>
          </p:nvSpPr>
          <p:spPr>
            <a:xfrm>
              <a:off x="65160" y="5141880"/>
              <a:ext cx="9031320" cy="22212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6" name=""/>
            <p:cNvSpPr/>
            <p:nvPr/>
          </p:nvSpPr>
          <p:spPr>
            <a:xfrm>
              <a:off x="3589200" y="5126040"/>
              <a:ext cx="2519640" cy="28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Transactions this Session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97" name="">
            <a:hlinkClick r:id="" action="ppaction://hlinkshowjump?jump=nextslide"/>
          </p:cNvPr>
          <p:cNvSpPr/>
          <p:nvPr/>
        </p:nvSpPr>
        <p:spPr>
          <a:xfrm>
            <a:off x="1873080" y="212076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8" name=""/>
          <p:cNvSpPr/>
          <p:nvPr/>
        </p:nvSpPr>
        <p:spPr>
          <a:xfrm>
            <a:off x="5097600" y="212076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9" name=""/>
          <p:cNvSpPr/>
          <p:nvPr/>
        </p:nvSpPr>
        <p:spPr>
          <a:xfrm>
            <a:off x="5780160" y="21114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0" name=""/>
          <p:cNvSpPr/>
          <p:nvPr/>
        </p:nvSpPr>
        <p:spPr>
          <a:xfrm>
            <a:off x="7683480" y="21207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1" name=""/>
          <p:cNvSpPr/>
          <p:nvPr/>
        </p:nvSpPr>
        <p:spPr>
          <a:xfrm>
            <a:off x="7175520" y="21114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2.065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2" name=""/>
          <p:cNvSpPr/>
          <p:nvPr/>
        </p:nvSpPr>
        <p:spPr>
          <a:xfrm>
            <a:off x="1887480" y="2311560"/>
            <a:ext cx="25704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IT, Next Month Daily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3" name=""/>
          <p:cNvSpPr/>
          <p:nvPr/>
        </p:nvSpPr>
        <p:spPr>
          <a:xfrm>
            <a:off x="5097600" y="2311560"/>
            <a:ext cx="9172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4" name=""/>
          <p:cNvSpPr/>
          <p:nvPr/>
        </p:nvSpPr>
        <p:spPr>
          <a:xfrm>
            <a:off x="5780160" y="230184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5" name=""/>
          <p:cNvSpPr/>
          <p:nvPr/>
        </p:nvSpPr>
        <p:spPr>
          <a:xfrm>
            <a:off x="7683480" y="2311560"/>
            <a:ext cx="9176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6" name=""/>
          <p:cNvSpPr/>
          <p:nvPr/>
        </p:nvSpPr>
        <p:spPr>
          <a:xfrm>
            <a:off x="7202520" y="230184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7" name=""/>
          <p:cNvSpPr/>
          <p:nvPr/>
        </p:nvSpPr>
        <p:spPr>
          <a:xfrm>
            <a:off x="1873080" y="2500200"/>
            <a:ext cx="289584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TRCO/Z6 Firm, Next 3 months Daily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8" name=""/>
          <p:cNvSpPr/>
          <p:nvPr/>
        </p:nvSpPr>
        <p:spPr>
          <a:xfrm>
            <a:off x="5097600" y="251136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9" name=""/>
          <p:cNvSpPr/>
          <p:nvPr/>
        </p:nvSpPr>
        <p:spPr>
          <a:xfrm>
            <a:off x="5780160" y="25020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0" name=""/>
          <p:cNvSpPr/>
          <p:nvPr/>
        </p:nvSpPr>
        <p:spPr>
          <a:xfrm>
            <a:off x="7683480" y="25113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1" name=""/>
          <p:cNvSpPr/>
          <p:nvPr/>
        </p:nvSpPr>
        <p:spPr>
          <a:xfrm>
            <a:off x="7202520" y="25020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2.25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2" name=""/>
          <p:cNvSpPr/>
          <p:nvPr/>
        </p:nvSpPr>
        <p:spPr>
          <a:xfrm>
            <a:off x="5522760" y="1952640"/>
            <a:ext cx="547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3" name=""/>
          <p:cNvSpPr/>
          <p:nvPr/>
        </p:nvSpPr>
        <p:spPr>
          <a:xfrm>
            <a:off x="7378560" y="195264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4" name=""/>
          <p:cNvSpPr/>
          <p:nvPr/>
        </p:nvSpPr>
        <p:spPr>
          <a:xfrm>
            <a:off x="2144880" y="193356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5" name=""/>
          <p:cNvSpPr/>
          <p:nvPr/>
        </p:nvSpPr>
        <p:spPr>
          <a:xfrm>
            <a:off x="495360" y="5486400"/>
            <a:ext cx="101916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DateTime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6" name=""/>
          <p:cNvSpPr/>
          <p:nvPr/>
        </p:nvSpPr>
        <p:spPr>
          <a:xfrm>
            <a:off x="3819600" y="5486400"/>
            <a:ext cx="130968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Description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7" name=""/>
          <p:cNvSpPr/>
          <p:nvPr/>
        </p:nvSpPr>
        <p:spPr>
          <a:xfrm>
            <a:off x="1955880" y="5486400"/>
            <a:ext cx="9046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Buy/Sell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8" name=""/>
          <p:cNvSpPr/>
          <p:nvPr/>
        </p:nvSpPr>
        <p:spPr>
          <a:xfrm>
            <a:off x="6129360" y="5486400"/>
            <a:ext cx="90468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Quantity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9" name=""/>
          <p:cNvSpPr/>
          <p:nvPr/>
        </p:nvSpPr>
        <p:spPr>
          <a:xfrm>
            <a:off x="7392960" y="5486400"/>
            <a:ext cx="9050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0" name=""/>
          <p:cNvSpPr/>
          <p:nvPr/>
        </p:nvSpPr>
        <p:spPr>
          <a:xfrm>
            <a:off x="3352680" y="571500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1" name=""/>
          <p:cNvSpPr/>
          <p:nvPr/>
        </p:nvSpPr>
        <p:spPr>
          <a:xfrm>
            <a:off x="2227320" y="5700600"/>
            <a:ext cx="7221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2" name=""/>
          <p:cNvSpPr/>
          <p:nvPr/>
        </p:nvSpPr>
        <p:spPr>
          <a:xfrm>
            <a:off x="633240" y="5700600"/>
            <a:ext cx="1386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6/1/99 7:15 AM CST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3" name=""/>
          <p:cNvSpPr/>
          <p:nvPr/>
        </p:nvSpPr>
        <p:spPr>
          <a:xfrm>
            <a:off x="6272280" y="568152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8000/day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4" name=""/>
          <p:cNvSpPr/>
          <p:nvPr/>
        </p:nvSpPr>
        <p:spPr>
          <a:xfrm>
            <a:off x="7645320" y="56865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2.045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5" name=""/>
          <p:cNvSpPr/>
          <p:nvPr/>
        </p:nvSpPr>
        <p:spPr>
          <a:xfrm>
            <a:off x="3348000" y="5881680"/>
            <a:ext cx="30272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TRCO/Z6 IT, Next Day Dlvy, in USD/MMBtu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6" name=""/>
          <p:cNvSpPr/>
          <p:nvPr/>
        </p:nvSpPr>
        <p:spPr>
          <a:xfrm>
            <a:off x="2222640" y="5867280"/>
            <a:ext cx="722160" cy="26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7" name=""/>
          <p:cNvSpPr/>
          <p:nvPr/>
        </p:nvSpPr>
        <p:spPr>
          <a:xfrm>
            <a:off x="628560" y="5867280"/>
            <a:ext cx="1386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6/1/99 7:15 AM CST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8" name=""/>
          <p:cNvSpPr/>
          <p:nvPr/>
        </p:nvSpPr>
        <p:spPr>
          <a:xfrm>
            <a:off x="6267600" y="584820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5000/day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9" name=""/>
          <p:cNvSpPr/>
          <p:nvPr/>
        </p:nvSpPr>
        <p:spPr>
          <a:xfrm>
            <a:off x="7640640" y="58532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2.035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0" name=""/>
          <p:cNvSpPr/>
          <p:nvPr/>
        </p:nvSpPr>
        <p:spPr>
          <a:xfrm>
            <a:off x="9360" y="3017880"/>
            <a:ext cx="73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Currency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31" name=""/>
          <p:cNvGrpSpPr/>
          <p:nvPr/>
        </p:nvGrpSpPr>
        <p:grpSpPr>
          <a:xfrm>
            <a:off x="1066680" y="2120760"/>
            <a:ext cx="609480" cy="246600"/>
            <a:chOff x="1066680" y="2120760"/>
            <a:chExt cx="609480" cy="246600"/>
          </a:xfrm>
        </p:grpSpPr>
        <p:sp>
          <p:nvSpPr>
            <p:cNvPr id="1132" name=""/>
            <p:cNvSpPr/>
            <p:nvPr/>
          </p:nvSpPr>
          <p:spPr>
            <a:xfrm>
              <a:off x="1066680" y="217152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1142640" y="212076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34" name=""/>
          <p:cNvGrpSpPr/>
          <p:nvPr/>
        </p:nvGrpSpPr>
        <p:grpSpPr>
          <a:xfrm>
            <a:off x="1066680" y="2298600"/>
            <a:ext cx="609480" cy="246600"/>
            <a:chOff x="1066680" y="2298600"/>
            <a:chExt cx="609480" cy="246600"/>
          </a:xfrm>
        </p:grpSpPr>
        <p:sp>
          <p:nvSpPr>
            <p:cNvPr id="1135" name=""/>
            <p:cNvSpPr/>
            <p:nvPr/>
          </p:nvSpPr>
          <p:spPr>
            <a:xfrm>
              <a:off x="1066680" y="234936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6" name=""/>
            <p:cNvSpPr/>
            <p:nvPr/>
          </p:nvSpPr>
          <p:spPr>
            <a:xfrm>
              <a:off x="1142640" y="229860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37" name=""/>
          <p:cNvGrpSpPr/>
          <p:nvPr/>
        </p:nvGrpSpPr>
        <p:grpSpPr>
          <a:xfrm>
            <a:off x="1066680" y="2476440"/>
            <a:ext cx="609480" cy="246600"/>
            <a:chOff x="1066680" y="2476440"/>
            <a:chExt cx="609480" cy="246600"/>
          </a:xfrm>
        </p:grpSpPr>
        <p:sp>
          <p:nvSpPr>
            <p:cNvPr id="1138" name=""/>
            <p:cNvSpPr/>
            <p:nvPr/>
          </p:nvSpPr>
          <p:spPr>
            <a:xfrm>
              <a:off x="1066680" y="252720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1142640" y="247644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40" name=""/>
          <p:cNvGrpSpPr/>
          <p:nvPr/>
        </p:nvGrpSpPr>
        <p:grpSpPr>
          <a:xfrm>
            <a:off x="1066680" y="2654280"/>
            <a:ext cx="609480" cy="246600"/>
            <a:chOff x="1066680" y="2654280"/>
            <a:chExt cx="609480" cy="246600"/>
          </a:xfrm>
        </p:grpSpPr>
        <p:sp>
          <p:nvSpPr>
            <p:cNvPr id="1141" name=""/>
            <p:cNvSpPr/>
            <p:nvPr/>
          </p:nvSpPr>
          <p:spPr>
            <a:xfrm>
              <a:off x="1066680" y="270504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1142640" y="265428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43" name=""/>
          <p:cNvGrpSpPr/>
          <p:nvPr/>
        </p:nvGrpSpPr>
        <p:grpSpPr>
          <a:xfrm>
            <a:off x="1066680" y="2832120"/>
            <a:ext cx="609480" cy="246600"/>
            <a:chOff x="1066680" y="2832120"/>
            <a:chExt cx="609480" cy="246600"/>
          </a:xfrm>
        </p:grpSpPr>
        <p:sp>
          <p:nvSpPr>
            <p:cNvPr id="1144" name=""/>
            <p:cNvSpPr/>
            <p:nvPr/>
          </p:nvSpPr>
          <p:spPr>
            <a:xfrm>
              <a:off x="1066680" y="288288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1142640" y="283212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46" name=""/>
          <p:cNvGrpSpPr/>
          <p:nvPr/>
        </p:nvGrpSpPr>
        <p:grpSpPr>
          <a:xfrm>
            <a:off x="1066680" y="3009960"/>
            <a:ext cx="609480" cy="246600"/>
            <a:chOff x="1066680" y="3009960"/>
            <a:chExt cx="609480" cy="246600"/>
          </a:xfrm>
        </p:grpSpPr>
        <p:sp>
          <p:nvSpPr>
            <p:cNvPr id="1147" name=""/>
            <p:cNvSpPr/>
            <p:nvPr/>
          </p:nvSpPr>
          <p:spPr>
            <a:xfrm>
              <a:off x="1066680" y="3060720"/>
              <a:ext cx="609480" cy="1522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8" name=""/>
            <p:cNvSpPr/>
            <p:nvPr/>
          </p:nvSpPr>
          <p:spPr>
            <a:xfrm>
              <a:off x="1142640" y="300996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All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49" name=""/>
          <p:cNvSpPr/>
          <p:nvPr/>
        </p:nvSpPr>
        <p:spPr>
          <a:xfrm>
            <a:off x="304920" y="3505320"/>
            <a:ext cx="1218960" cy="228600"/>
          </a:xfrm>
          <a:prstGeom prst="rect">
            <a:avLst/>
          </a:prstGeom>
          <a:solidFill>
            <a:srgbClr val="b2b2b2"/>
          </a:solidFill>
          <a:ln w="0">
            <a:noFill/>
          </a:ln>
          <a:effectLst>
            <a:outerShdw dist="17819" dir="2700000" blurRad="0" rotWithShape="0">
              <a:srgbClr val="6a6a6a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Add to Composite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0" name=""/>
          <p:cNvSpPr/>
          <p:nvPr/>
        </p:nvSpPr>
        <p:spPr>
          <a:xfrm rot="5400000">
            <a:off x="1282680" y="4597200"/>
            <a:ext cx="914400" cy="152640"/>
          </a:xfrm>
          <a:custGeom>
            <a:avLst/>
            <a:gdLst>
              <a:gd name="textAreaLeft" fmla="*/ 200880 w 914400"/>
              <a:gd name="textAreaRight" fmla="*/ 713520 w 914400"/>
              <a:gd name="textAreaTop" fmla="*/ 33480 h 152640"/>
              <a:gd name="textAreaBottom" fmla="*/ 119160 h 1526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1" name=""/>
          <p:cNvSpPr/>
          <p:nvPr/>
        </p:nvSpPr>
        <p:spPr>
          <a:xfrm rot="5400000">
            <a:off x="1282680" y="3746520"/>
            <a:ext cx="914400" cy="152640"/>
          </a:xfrm>
          <a:custGeom>
            <a:avLst/>
            <a:gdLst>
              <a:gd name="textAreaLeft" fmla="*/ 200880 w 914400"/>
              <a:gd name="textAreaRight" fmla="*/ 713520 w 914400"/>
              <a:gd name="textAreaTop" fmla="*/ 33480 h 152640"/>
              <a:gd name="textAreaBottom" fmla="*/ 119160 h 1526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2" name=""/>
          <p:cNvSpPr/>
          <p:nvPr/>
        </p:nvSpPr>
        <p:spPr>
          <a:xfrm rot="16200000">
            <a:off x="1371240" y="3525840"/>
            <a:ext cx="7617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Filter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3" name="">
            <a:hlinkClick r:id="" action="ppaction://hlinkshowjump?jump=nextslide"/>
          </p:cNvPr>
          <p:cNvSpPr/>
          <p:nvPr/>
        </p:nvSpPr>
        <p:spPr>
          <a:xfrm rot="16200000">
            <a:off x="1371240" y="4541760"/>
            <a:ext cx="7617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5f5f5f"/>
                </a:solidFill>
                <a:effectLst/>
                <a:uFillTx/>
                <a:latin typeface="Times New Roman"/>
              </a:rPr>
              <a:t>Composites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4" name="">
            <a:hlinkClick r:id="" action="ppaction://hlinkshowjump?jump=nextslide"/>
          </p:cNvPr>
          <p:cNvSpPr/>
          <p:nvPr/>
        </p:nvSpPr>
        <p:spPr>
          <a:xfrm>
            <a:off x="1895400" y="3040200"/>
            <a:ext cx="30276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NBP Firm, Day Ahead Dlvy, in pence/therm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5" name=""/>
          <p:cNvSpPr/>
          <p:nvPr/>
        </p:nvSpPr>
        <p:spPr>
          <a:xfrm>
            <a:off x="1909800" y="3230640"/>
            <a:ext cx="25700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Bacton Firm, Prompt Month Dlvy, in pence/therm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6" name=""/>
          <p:cNvSpPr/>
          <p:nvPr/>
        </p:nvSpPr>
        <p:spPr>
          <a:xfrm>
            <a:off x="1903320" y="4016520"/>
            <a:ext cx="289584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Zeebrugge Firm, Q4/99 Dlvy, in pence/therm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7" name=""/>
          <p:cNvSpPr/>
          <p:nvPr/>
        </p:nvSpPr>
        <p:spPr>
          <a:xfrm>
            <a:off x="5065560" y="302580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8" name=""/>
          <p:cNvSpPr/>
          <p:nvPr/>
        </p:nvSpPr>
        <p:spPr>
          <a:xfrm>
            <a:off x="7178760" y="302580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9.65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9" name=""/>
          <p:cNvSpPr/>
          <p:nvPr/>
        </p:nvSpPr>
        <p:spPr>
          <a:xfrm>
            <a:off x="5065560" y="32162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0" name=""/>
          <p:cNvSpPr/>
          <p:nvPr/>
        </p:nvSpPr>
        <p:spPr>
          <a:xfrm>
            <a:off x="7651800" y="32162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1" name=""/>
          <p:cNvSpPr/>
          <p:nvPr/>
        </p:nvSpPr>
        <p:spPr>
          <a:xfrm>
            <a:off x="7170840" y="320688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9.43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2" name=""/>
          <p:cNvSpPr/>
          <p:nvPr/>
        </p:nvSpPr>
        <p:spPr>
          <a:xfrm>
            <a:off x="7651800" y="341640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3" name=""/>
          <p:cNvSpPr/>
          <p:nvPr/>
        </p:nvSpPr>
        <p:spPr>
          <a:xfrm>
            <a:off x="7170840" y="340668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9.86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4" name=""/>
          <p:cNvSpPr/>
          <p:nvPr/>
        </p:nvSpPr>
        <p:spPr>
          <a:xfrm>
            <a:off x="5446800" y="2959200"/>
            <a:ext cx="547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5" name=""/>
          <p:cNvSpPr/>
          <p:nvPr/>
        </p:nvSpPr>
        <p:spPr>
          <a:xfrm>
            <a:off x="7332840" y="292896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6" name=""/>
          <p:cNvSpPr/>
          <p:nvPr/>
        </p:nvSpPr>
        <p:spPr>
          <a:xfrm>
            <a:off x="5019840" y="4019400"/>
            <a:ext cx="917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7" name=""/>
          <p:cNvSpPr/>
          <p:nvPr/>
        </p:nvSpPr>
        <p:spPr>
          <a:xfrm>
            <a:off x="7140600" y="4056120"/>
            <a:ext cx="628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10.44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8" name=""/>
          <p:cNvSpPr/>
          <p:nvPr/>
        </p:nvSpPr>
        <p:spPr>
          <a:xfrm>
            <a:off x="5076720" y="402264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9" name=""/>
          <p:cNvSpPr/>
          <p:nvPr/>
        </p:nvSpPr>
        <p:spPr>
          <a:xfrm>
            <a:off x="5416560" y="3865680"/>
            <a:ext cx="547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Bid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0" name=""/>
          <p:cNvSpPr/>
          <p:nvPr/>
        </p:nvSpPr>
        <p:spPr>
          <a:xfrm>
            <a:off x="7343640" y="3865680"/>
            <a:ext cx="685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1" name=""/>
          <p:cNvSpPr/>
          <p:nvPr/>
        </p:nvSpPr>
        <p:spPr>
          <a:xfrm>
            <a:off x="5783400" y="301320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9.45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2" name=""/>
          <p:cNvSpPr/>
          <p:nvPr/>
        </p:nvSpPr>
        <p:spPr>
          <a:xfrm>
            <a:off x="5783400" y="320364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9.38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3" name=""/>
          <p:cNvSpPr/>
          <p:nvPr/>
        </p:nvSpPr>
        <p:spPr>
          <a:xfrm>
            <a:off x="5783400" y="3403440"/>
            <a:ext cx="630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9.82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4" name=""/>
          <p:cNvSpPr/>
          <p:nvPr/>
        </p:nvSpPr>
        <p:spPr>
          <a:xfrm>
            <a:off x="5079960" y="342900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5" name=""/>
          <p:cNvSpPr/>
          <p:nvPr/>
        </p:nvSpPr>
        <p:spPr>
          <a:xfrm>
            <a:off x="7640640" y="302256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6" name=""/>
          <p:cNvSpPr/>
          <p:nvPr/>
        </p:nvSpPr>
        <p:spPr>
          <a:xfrm>
            <a:off x="5770440" y="3994200"/>
            <a:ext cx="630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10.23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7" name=""/>
          <p:cNvSpPr/>
          <p:nvPr/>
        </p:nvSpPr>
        <p:spPr>
          <a:xfrm>
            <a:off x="7672320" y="4025880"/>
            <a:ext cx="917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78" name=""/>
          <p:cNvGrpSpPr/>
          <p:nvPr/>
        </p:nvGrpSpPr>
        <p:grpSpPr>
          <a:xfrm>
            <a:off x="1833480" y="2695680"/>
            <a:ext cx="7310160" cy="242280"/>
            <a:chOff x="1833480" y="2695680"/>
            <a:chExt cx="7310160" cy="242280"/>
          </a:xfrm>
        </p:grpSpPr>
        <p:sp>
          <p:nvSpPr>
            <p:cNvPr id="1179" name=""/>
            <p:cNvSpPr/>
            <p:nvPr/>
          </p:nvSpPr>
          <p:spPr>
            <a:xfrm>
              <a:off x="1833480" y="2738880"/>
              <a:ext cx="7310160" cy="1904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4686840" y="2695680"/>
              <a:ext cx="2038320" cy="2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 UK Gas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81" name=""/>
          <p:cNvGrpSpPr/>
          <p:nvPr/>
        </p:nvGrpSpPr>
        <p:grpSpPr>
          <a:xfrm>
            <a:off x="1833480" y="1751040"/>
            <a:ext cx="7310160" cy="242640"/>
            <a:chOff x="1833480" y="1751040"/>
            <a:chExt cx="7310160" cy="242640"/>
          </a:xfrm>
        </p:grpSpPr>
        <p:sp>
          <p:nvSpPr>
            <p:cNvPr id="1182" name=""/>
            <p:cNvSpPr/>
            <p:nvPr/>
          </p:nvSpPr>
          <p:spPr>
            <a:xfrm>
              <a:off x="1833480" y="1794600"/>
              <a:ext cx="7310160" cy="19080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4686840" y="1751040"/>
              <a:ext cx="20383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Central US Gas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84" name=""/>
          <p:cNvGrpSpPr/>
          <p:nvPr/>
        </p:nvGrpSpPr>
        <p:grpSpPr>
          <a:xfrm>
            <a:off x="1833480" y="3668760"/>
            <a:ext cx="7310160" cy="242640"/>
            <a:chOff x="1833480" y="3668760"/>
            <a:chExt cx="7310160" cy="242640"/>
          </a:xfrm>
        </p:grpSpPr>
        <p:sp>
          <p:nvSpPr>
            <p:cNvPr id="1185" name=""/>
            <p:cNvSpPr/>
            <p:nvPr/>
          </p:nvSpPr>
          <p:spPr>
            <a:xfrm>
              <a:off x="1833480" y="3712320"/>
              <a:ext cx="7310160" cy="19080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>
              <a:off x="4686840" y="3668760"/>
              <a:ext cx="20383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 Narrow"/>
                </a:rPr>
                <a:t>Euro Gas Physical Forwards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400" cy="787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Products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27120" y="890280"/>
            <a:ext cx="7772400" cy="529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The system will allow to trade standardized products and initially will be geared toward “breadth vs. depth” in: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00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Gas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00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Power 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00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Coal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00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Oil Products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00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Liquids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00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Pulp &amp; Paper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00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Weather Derivatives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00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SO2 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00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Bandwidth (end of the year)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Both physical and financial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Variety of Instruments: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Swaps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Options &amp; Swaptions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Capacity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Numbers of products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342 in Europe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344 in US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pic>
        <p:nvPicPr>
          <p:cNvPr id="19" name="" descr=""/>
          <p:cNvPicPr/>
          <p:nvPr/>
        </p:nvPicPr>
        <p:blipFill>
          <a:blip r:embed="rId1"/>
          <a:stretch/>
        </p:blipFill>
        <p:spPr>
          <a:xfrm>
            <a:off x="5175360" y="2273400"/>
            <a:ext cx="3162240" cy="313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"/>
          <p:cNvGrpSpPr/>
          <p:nvPr/>
        </p:nvGrpSpPr>
        <p:grpSpPr>
          <a:xfrm>
            <a:off x="31680" y="1590840"/>
            <a:ext cx="9050040" cy="4158720"/>
            <a:chOff x="31680" y="1590840"/>
            <a:chExt cx="9050040" cy="4158720"/>
          </a:xfrm>
        </p:grpSpPr>
        <p:sp>
          <p:nvSpPr>
            <p:cNvPr id="21" name=""/>
            <p:cNvSpPr/>
            <p:nvPr/>
          </p:nvSpPr>
          <p:spPr>
            <a:xfrm>
              <a:off x="3912120" y="3263760"/>
              <a:ext cx="1880640" cy="1895400"/>
            </a:xfrm>
            <a:custGeom>
              <a:avLst/>
              <a:gdLst/>
              <a:ahLst/>
              <a:rect l="l" t="t" r="r" b="b"/>
              <a:pathLst>
                <a:path w="1189" h="1313">
                  <a:moveTo>
                    <a:pt x="870" y="113"/>
                  </a:moveTo>
                  <a:lnTo>
                    <a:pt x="847" y="105"/>
                  </a:lnTo>
                  <a:lnTo>
                    <a:pt x="792" y="105"/>
                  </a:lnTo>
                  <a:lnTo>
                    <a:pt x="748" y="95"/>
                  </a:lnTo>
                  <a:lnTo>
                    <a:pt x="714" y="85"/>
                  </a:lnTo>
                  <a:lnTo>
                    <a:pt x="682" y="77"/>
                  </a:lnTo>
                  <a:lnTo>
                    <a:pt x="672" y="85"/>
                  </a:lnTo>
                  <a:lnTo>
                    <a:pt x="639" y="105"/>
                  </a:lnTo>
                  <a:lnTo>
                    <a:pt x="639" y="124"/>
                  </a:lnTo>
                  <a:lnTo>
                    <a:pt x="627" y="133"/>
                  </a:lnTo>
                  <a:lnTo>
                    <a:pt x="594" y="113"/>
                  </a:lnTo>
                  <a:lnTo>
                    <a:pt x="594" y="113"/>
                  </a:lnTo>
                  <a:lnTo>
                    <a:pt x="562" y="95"/>
                  </a:lnTo>
                  <a:lnTo>
                    <a:pt x="550" y="85"/>
                  </a:lnTo>
                  <a:lnTo>
                    <a:pt x="518" y="85"/>
                  </a:lnTo>
                  <a:lnTo>
                    <a:pt x="495" y="77"/>
                  </a:lnTo>
                  <a:lnTo>
                    <a:pt x="484" y="57"/>
                  </a:lnTo>
                  <a:lnTo>
                    <a:pt x="495" y="48"/>
                  </a:lnTo>
                  <a:lnTo>
                    <a:pt x="484" y="19"/>
                  </a:lnTo>
                  <a:lnTo>
                    <a:pt x="473" y="10"/>
                  </a:lnTo>
                  <a:lnTo>
                    <a:pt x="440" y="0"/>
                  </a:lnTo>
                  <a:lnTo>
                    <a:pt x="353" y="10"/>
                  </a:lnTo>
                  <a:lnTo>
                    <a:pt x="319" y="10"/>
                  </a:lnTo>
                  <a:lnTo>
                    <a:pt x="275" y="28"/>
                  </a:lnTo>
                  <a:lnTo>
                    <a:pt x="254" y="38"/>
                  </a:lnTo>
                  <a:lnTo>
                    <a:pt x="209" y="38"/>
                  </a:lnTo>
                  <a:lnTo>
                    <a:pt x="187" y="19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66" y="48"/>
                  </a:lnTo>
                  <a:lnTo>
                    <a:pt x="143" y="66"/>
                  </a:lnTo>
                  <a:lnTo>
                    <a:pt x="121" y="85"/>
                  </a:lnTo>
                  <a:lnTo>
                    <a:pt x="111" y="133"/>
                  </a:lnTo>
                  <a:lnTo>
                    <a:pt x="111" y="152"/>
                  </a:lnTo>
                  <a:lnTo>
                    <a:pt x="55" y="199"/>
                  </a:lnTo>
                  <a:lnTo>
                    <a:pt x="45" y="208"/>
                  </a:lnTo>
                  <a:lnTo>
                    <a:pt x="45" y="228"/>
                  </a:lnTo>
                  <a:lnTo>
                    <a:pt x="22" y="247"/>
                  </a:lnTo>
                  <a:lnTo>
                    <a:pt x="12" y="275"/>
                  </a:lnTo>
                  <a:lnTo>
                    <a:pt x="12" y="294"/>
                  </a:lnTo>
                  <a:lnTo>
                    <a:pt x="0" y="333"/>
                  </a:lnTo>
                  <a:lnTo>
                    <a:pt x="0" y="400"/>
                  </a:lnTo>
                  <a:lnTo>
                    <a:pt x="0" y="428"/>
                  </a:lnTo>
                  <a:lnTo>
                    <a:pt x="0" y="400"/>
                  </a:lnTo>
                  <a:lnTo>
                    <a:pt x="0" y="456"/>
                  </a:lnTo>
                  <a:lnTo>
                    <a:pt x="12" y="475"/>
                  </a:lnTo>
                  <a:lnTo>
                    <a:pt x="22" y="484"/>
                  </a:lnTo>
                  <a:lnTo>
                    <a:pt x="45" y="514"/>
                  </a:lnTo>
                  <a:lnTo>
                    <a:pt x="45" y="532"/>
                  </a:lnTo>
                  <a:lnTo>
                    <a:pt x="55" y="551"/>
                  </a:lnTo>
                  <a:lnTo>
                    <a:pt x="88" y="579"/>
                  </a:lnTo>
                  <a:lnTo>
                    <a:pt x="132" y="598"/>
                  </a:lnTo>
                  <a:lnTo>
                    <a:pt x="153" y="617"/>
                  </a:lnTo>
                  <a:lnTo>
                    <a:pt x="176" y="617"/>
                  </a:lnTo>
                  <a:lnTo>
                    <a:pt x="199" y="598"/>
                  </a:lnTo>
                  <a:lnTo>
                    <a:pt x="242" y="598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297" y="560"/>
                  </a:lnTo>
                  <a:lnTo>
                    <a:pt x="297" y="560"/>
                  </a:lnTo>
                  <a:lnTo>
                    <a:pt x="330" y="589"/>
                  </a:lnTo>
                  <a:lnTo>
                    <a:pt x="363" y="589"/>
                  </a:lnTo>
                  <a:lnTo>
                    <a:pt x="375" y="589"/>
                  </a:lnTo>
                  <a:lnTo>
                    <a:pt x="396" y="609"/>
                  </a:lnTo>
                  <a:lnTo>
                    <a:pt x="418" y="609"/>
                  </a:lnTo>
                  <a:lnTo>
                    <a:pt x="451" y="617"/>
                  </a:lnTo>
                  <a:lnTo>
                    <a:pt x="451" y="637"/>
                  </a:lnTo>
                  <a:lnTo>
                    <a:pt x="440" y="665"/>
                  </a:lnTo>
                  <a:lnTo>
                    <a:pt x="440" y="702"/>
                  </a:lnTo>
                  <a:lnTo>
                    <a:pt x="451" y="731"/>
                  </a:lnTo>
                  <a:lnTo>
                    <a:pt x="463" y="741"/>
                  </a:lnTo>
                  <a:lnTo>
                    <a:pt x="484" y="769"/>
                  </a:lnTo>
                  <a:lnTo>
                    <a:pt x="484" y="808"/>
                  </a:lnTo>
                  <a:lnTo>
                    <a:pt x="506" y="874"/>
                  </a:lnTo>
                  <a:lnTo>
                    <a:pt x="506" y="893"/>
                  </a:lnTo>
                  <a:lnTo>
                    <a:pt x="506" y="922"/>
                  </a:lnTo>
                  <a:lnTo>
                    <a:pt x="495" y="950"/>
                  </a:lnTo>
                  <a:lnTo>
                    <a:pt x="484" y="1017"/>
                  </a:lnTo>
                  <a:lnTo>
                    <a:pt x="495" y="1036"/>
                  </a:lnTo>
                  <a:lnTo>
                    <a:pt x="518" y="1064"/>
                  </a:lnTo>
                  <a:lnTo>
                    <a:pt x="518" y="1092"/>
                  </a:lnTo>
                  <a:lnTo>
                    <a:pt x="528" y="1131"/>
                  </a:lnTo>
                  <a:lnTo>
                    <a:pt x="528" y="1131"/>
                  </a:lnTo>
                  <a:lnTo>
                    <a:pt x="539" y="1159"/>
                  </a:lnTo>
                  <a:lnTo>
                    <a:pt x="550" y="1178"/>
                  </a:lnTo>
                  <a:lnTo>
                    <a:pt x="562" y="1206"/>
                  </a:lnTo>
                  <a:lnTo>
                    <a:pt x="573" y="1226"/>
                  </a:lnTo>
                  <a:lnTo>
                    <a:pt x="583" y="1254"/>
                  </a:lnTo>
                  <a:lnTo>
                    <a:pt x="583" y="1273"/>
                  </a:lnTo>
                  <a:lnTo>
                    <a:pt x="594" y="1292"/>
                  </a:lnTo>
                  <a:lnTo>
                    <a:pt x="627" y="1312"/>
                  </a:lnTo>
                  <a:lnTo>
                    <a:pt x="649" y="1301"/>
                  </a:lnTo>
                  <a:lnTo>
                    <a:pt x="704" y="1282"/>
                  </a:lnTo>
                  <a:lnTo>
                    <a:pt x="727" y="1282"/>
                  </a:lnTo>
                  <a:lnTo>
                    <a:pt x="782" y="1254"/>
                  </a:lnTo>
                  <a:lnTo>
                    <a:pt x="803" y="1234"/>
                  </a:lnTo>
                  <a:lnTo>
                    <a:pt x="826" y="1216"/>
                  </a:lnTo>
                  <a:lnTo>
                    <a:pt x="836" y="1187"/>
                  </a:lnTo>
                  <a:lnTo>
                    <a:pt x="847" y="1168"/>
                  </a:lnTo>
                  <a:lnTo>
                    <a:pt x="847" y="1140"/>
                  </a:lnTo>
                  <a:lnTo>
                    <a:pt x="870" y="1120"/>
                  </a:lnTo>
                  <a:lnTo>
                    <a:pt x="903" y="1103"/>
                  </a:lnTo>
                  <a:lnTo>
                    <a:pt x="903" y="1073"/>
                  </a:lnTo>
                  <a:lnTo>
                    <a:pt x="903" y="1045"/>
                  </a:lnTo>
                  <a:lnTo>
                    <a:pt x="913" y="1017"/>
                  </a:lnTo>
                  <a:lnTo>
                    <a:pt x="936" y="989"/>
                  </a:lnTo>
                  <a:lnTo>
                    <a:pt x="978" y="950"/>
                  </a:lnTo>
                  <a:lnTo>
                    <a:pt x="1001" y="931"/>
                  </a:lnTo>
                  <a:lnTo>
                    <a:pt x="1001" y="893"/>
                  </a:lnTo>
                  <a:lnTo>
                    <a:pt x="1001" y="836"/>
                  </a:lnTo>
                  <a:lnTo>
                    <a:pt x="1001" y="816"/>
                  </a:lnTo>
                  <a:lnTo>
                    <a:pt x="1001" y="760"/>
                  </a:lnTo>
                  <a:lnTo>
                    <a:pt x="1001" y="741"/>
                  </a:lnTo>
                  <a:lnTo>
                    <a:pt x="1012" y="712"/>
                  </a:lnTo>
                  <a:lnTo>
                    <a:pt x="1035" y="694"/>
                  </a:lnTo>
                  <a:lnTo>
                    <a:pt x="1067" y="656"/>
                  </a:lnTo>
                  <a:lnTo>
                    <a:pt x="1100" y="627"/>
                  </a:lnTo>
                  <a:lnTo>
                    <a:pt x="1111" y="609"/>
                  </a:lnTo>
                  <a:lnTo>
                    <a:pt x="1145" y="579"/>
                  </a:lnTo>
                  <a:lnTo>
                    <a:pt x="1166" y="542"/>
                  </a:lnTo>
                  <a:lnTo>
                    <a:pt x="1177" y="514"/>
                  </a:lnTo>
                  <a:lnTo>
                    <a:pt x="1188" y="494"/>
                  </a:lnTo>
                  <a:lnTo>
                    <a:pt x="1188" y="484"/>
                  </a:lnTo>
                  <a:lnTo>
                    <a:pt x="1188" y="465"/>
                  </a:lnTo>
                  <a:lnTo>
                    <a:pt x="1166" y="456"/>
                  </a:lnTo>
                  <a:lnTo>
                    <a:pt x="1132" y="475"/>
                  </a:lnTo>
                  <a:lnTo>
                    <a:pt x="1111" y="475"/>
                  </a:lnTo>
                  <a:lnTo>
                    <a:pt x="1090" y="475"/>
                  </a:lnTo>
                  <a:lnTo>
                    <a:pt x="1067" y="475"/>
                  </a:lnTo>
                  <a:lnTo>
                    <a:pt x="1056" y="456"/>
                  </a:lnTo>
                  <a:lnTo>
                    <a:pt x="1056" y="456"/>
                  </a:lnTo>
                  <a:lnTo>
                    <a:pt x="1035" y="428"/>
                  </a:lnTo>
                  <a:lnTo>
                    <a:pt x="991" y="400"/>
                  </a:lnTo>
                  <a:lnTo>
                    <a:pt x="978" y="380"/>
                  </a:lnTo>
                  <a:lnTo>
                    <a:pt x="978" y="352"/>
                  </a:lnTo>
                  <a:lnTo>
                    <a:pt x="957" y="342"/>
                  </a:lnTo>
                  <a:lnTo>
                    <a:pt x="946" y="294"/>
                  </a:lnTo>
                  <a:lnTo>
                    <a:pt x="913" y="257"/>
                  </a:lnTo>
                  <a:lnTo>
                    <a:pt x="913" y="238"/>
                  </a:lnTo>
                  <a:lnTo>
                    <a:pt x="903" y="219"/>
                  </a:lnTo>
                  <a:lnTo>
                    <a:pt x="891" y="208"/>
                  </a:lnTo>
                  <a:lnTo>
                    <a:pt x="891" y="208"/>
                  </a:lnTo>
                  <a:lnTo>
                    <a:pt x="881" y="161"/>
                  </a:lnTo>
                  <a:lnTo>
                    <a:pt x="870" y="113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4103640" y="2550960"/>
              <a:ext cx="2090880" cy="1374120"/>
            </a:xfrm>
            <a:custGeom>
              <a:avLst/>
              <a:gdLst/>
              <a:ahLst/>
              <a:rect l="l" t="t" r="r" b="b"/>
              <a:pathLst>
                <a:path w="1322" h="952">
                  <a:moveTo>
                    <a:pt x="649" y="0"/>
                  </a:moveTo>
                  <a:lnTo>
                    <a:pt x="627" y="0"/>
                  </a:lnTo>
                  <a:lnTo>
                    <a:pt x="593" y="9"/>
                  </a:lnTo>
                  <a:lnTo>
                    <a:pt x="560" y="9"/>
                  </a:lnTo>
                  <a:lnTo>
                    <a:pt x="560" y="9"/>
                  </a:lnTo>
                  <a:lnTo>
                    <a:pt x="560" y="56"/>
                  </a:lnTo>
                  <a:lnTo>
                    <a:pt x="560" y="65"/>
                  </a:lnTo>
                  <a:lnTo>
                    <a:pt x="550" y="47"/>
                  </a:lnTo>
                  <a:lnTo>
                    <a:pt x="539" y="28"/>
                  </a:lnTo>
                  <a:lnTo>
                    <a:pt x="528" y="28"/>
                  </a:lnTo>
                  <a:lnTo>
                    <a:pt x="528" y="28"/>
                  </a:lnTo>
                  <a:lnTo>
                    <a:pt x="518" y="47"/>
                  </a:lnTo>
                  <a:lnTo>
                    <a:pt x="518" y="56"/>
                  </a:lnTo>
                  <a:lnTo>
                    <a:pt x="505" y="84"/>
                  </a:lnTo>
                  <a:lnTo>
                    <a:pt x="505" y="114"/>
                  </a:lnTo>
                  <a:lnTo>
                    <a:pt x="495" y="114"/>
                  </a:lnTo>
                  <a:lnTo>
                    <a:pt x="473" y="114"/>
                  </a:lnTo>
                  <a:lnTo>
                    <a:pt x="429" y="114"/>
                  </a:lnTo>
                  <a:lnTo>
                    <a:pt x="396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03"/>
                  </a:lnTo>
                  <a:lnTo>
                    <a:pt x="351" y="95"/>
                  </a:lnTo>
                  <a:lnTo>
                    <a:pt x="351" y="75"/>
                  </a:lnTo>
                  <a:lnTo>
                    <a:pt x="341" y="65"/>
                  </a:lnTo>
                  <a:lnTo>
                    <a:pt x="309" y="65"/>
                  </a:lnTo>
                  <a:lnTo>
                    <a:pt x="309" y="75"/>
                  </a:lnTo>
                  <a:lnTo>
                    <a:pt x="296" y="95"/>
                  </a:lnTo>
                  <a:lnTo>
                    <a:pt x="309" y="114"/>
                  </a:lnTo>
                  <a:lnTo>
                    <a:pt x="309" y="123"/>
                  </a:lnTo>
                  <a:lnTo>
                    <a:pt x="286" y="132"/>
                  </a:lnTo>
                  <a:lnTo>
                    <a:pt x="241" y="142"/>
                  </a:lnTo>
                  <a:lnTo>
                    <a:pt x="220" y="142"/>
                  </a:lnTo>
                  <a:lnTo>
                    <a:pt x="220" y="151"/>
                  </a:lnTo>
                  <a:lnTo>
                    <a:pt x="209" y="170"/>
                  </a:lnTo>
                  <a:lnTo>
                    <a:pt x="187" y="179"/>
                  </a:lnTo>
                  <a:lnTo>
                    <a:pt x="187" y="179"/>
                  </a:lnTo>
                  <a:lnTo>
                    <a:pt x="209" y="209"/>
                  </a:lnTo>
                  <a:lnTo>
                    <a:pt x="197" y="218"/>
                  </a:lnTo>
                  <a:lnTo>
                    <a:pt x="165" y="228"/>
                  </a:lnTo>
                  <a:lnTo>
                    <a:pt x="154" y="228"/>
                  </a:lnTo>
                  <a:lnTo>
                    <a:pt x="132" y="228"/>
                  </a:lnTo>
                  <a:lnTo>
                    <a:pt x="132" y="237"/>
                  </a:lnTo>
                  <a:lnTo>
                    <a:pt x="121" y="256"/>
                  </a:lnTo>
                  <a:lnTo>
                    <a:pt x="87" y="265"/>
                  </a:lnTo>
                  <a:lnTo>
                    <a:pt x="77" y="265"/>
                  </a:lnTo>
                  <a:lnTo>
                    <a:pt x="77" y="276"/>
                  </a:lnTo>
                  <a:lnTo>
                    <a:pt x="110" y="284"/>
                  </a:lnTo>
                  <a:lnTo>
                    <a:pt x="142" y="304"/>
                  </a:lnTo>
                  <a:lnTo>
                    <a:pt x="154" y="332"/>
                  </a:lnTo>
                  <a:lnTo>
                    <a:pt x="154" y="342"/>
                  </a:lnTo>
                  <a:lnTo>
                    <a:pt x="110" y="370"/>
                  </a:lnTo>
                  <a:lnTo>
                    <a:pt x="87" y="360"/>
                  </a:lnTo>
                  <a:lnTo>
                    <a:pt x="77" y="379"/>
                  </a:lnTo>
                  <a:lnTo>
                    <a:pt x="45" y="370"/>
                  </a:lnTo>
                  <a:lnTo>
                    <a:pt x="22" y="370"/>
                  </a:lnTo>
                  <a:lnTo>
                    <a:pt x="11" y="379"/>
                  </a:lnTo>
                  <a:lnTo>
                    <a:pt x="11" y="379"/>
                  </a:lnTo>
                  <a:lnTo>
                    <a:pt x="22" y="407"/>
                  </a:lnTo>
                  <a:lnTo>
                    <a:pt x="11" y="437"/>
                  </a:lnTo>
                  <a:lnTo>
                    <a:pt x="0" y="446"/>
                  </a:lnTo>
                  <a:lnTo>
                    <a:pt x="11" y="465"/>
                  </a:lnTo>
                  <a:lnTo>
                    <a:pt x="22" y="485"/>
                  </a:lnTo>
                  <a:lnTo>
                    <a:pt x="45" y="485"/>
                  </a:lnTo>
                  <a:lnTo>
                    <a:pt x="55" y="493"/>
                  </a:lnTo>
                  <a:lnTo>
                    <a:pt x="77" y="504"/>
                  </a:lnTo>
                  <a:lnTo>
                    <a:pt x="100" y="504"/>
                  </a:lnTo>
                  <a:lnTo>
                    <a:pt x="110" y="493"/>
                  </a:lnTo>
                  <a:lnTo>
                    <a:pt x="142" y="493"/>
                  </a:lnTo>
                  <a:lnTo>
                    <a:pt x="165" y="465"/>
                  </a:lnTo>
                  <a:lnTo>
                    <a:pt x="176" y="437"/>
                  </a:lnTo>
                  <a:lnTo>
                    <a:pt x="187" y="437"/>
                  </a:lnTo>
                  <a:lnTo>
                    <a:pt x="197" y="446"/>
                  </a:lnTo>
                  <a:lnTo>
                    <a:pt x="209" y="446"/>
                  </a:lnTo>
                  <a:lnTo>
                    <a:pt x="209" y="427"/>
                  </a:lnTo>
                  <a:lnTo>
                    <a:pt x="220" y="407"/>
                  </a:lnTo>
                  <a:lnTo>
                    <a:pt x="220" y="398"/>
                  </a:lnTo>
                  <a:lnTo>
                    <a:pt x="241" y="390"/>
                  </a:lnTo>
                  <a:lnTo>
                    <a:pt x="264" y="379"/>
                  </a:lnTo>
                  <a:lnTo>
                    <a:pt x="296" y="379"/>
                  </a:lnTo>
                  <a:lnTo>
                    <a:pt x="296" y="370"/>
                  </a:lnTo>
                  <a:lnTo>
                    <a:pt x="309" y="379"/>
                  </a:lnTo>
                  <a:lnTo>
                    <a:pt x="309" y="370"/>
                  </a:lnTo>
                  <a:lnTo>
                    <a:pt x="309" y="360"/>
                  </a:lnTo>
                  <a:lnTo>
                    <a:pt x="319" y="351"/>
                  </a:lnTo>
                  <a:lnTo>
                    <a:pt x="341" y="370"/>
                  </a:lnTo>
                  <a:lnTo>
                    <a:pt x="363" y="390"/>
                  </a:lnTo>
                  <a:lnTo>
                    <a:pt x="374" y="398"/>
                  </a:lnTo>
                  <a:lnTo>
                    <a:pt x="385" y="407"/>
                  </a:lnTo>
                  <a:lnTo>
                    <a:pt x="406" y="418"/>
                  </a:lnTo>
                  <a:lnTo>
                    <a:pt x="440" y="427"/>
                  </a:lnTo>
                  <a:lnTo>
                    <a:pt x="440" y="437"/>
                  </a:lnTo>
                  <a:lnTo>
                    <a:pt x="440" y="465"/>
                  </a:lnTo>
                  <a:lnTo>
                    <a:pt x="440" y="465"/>
                  </a:lnTo>
                  <a:lnTo>
                    <a:pt x="462" y="456"/>
                  </a:lnTo>
                  <a:lnTo>
                    <a:pt x="462" y="446"/>
                  </a:lnTo>
                  <a:lnTo>
                    <a:pt x="462" y="437"/>
                  </a:lnTo>
                  <a:lnTo>
                    <a:pt x="462" y="427"/>
                  </a:lnTo>
                  <a:lnTo>
                    <a:pt x="473" y="427"/>
                  </a:lnTo>
                  <a:lnTo>
                    <a:pt x="473" y="437"/>
                  </a:lnTo>
                  <a:lnTo>
                    <a:pt x="484" y="437"/>
                  </a:lnTo>
                  <a:lnTo>
                    <a:pt x="495" y="427"/>
                  </a:lnTo>
                  <a:lnTo>
                    <a:pt x="495" y="427"/>
                  </a:lnTo>
                  <a:lnTo>
                    <a:pt x="473" y="407"/>
                  </a:lnTo>
                  <a:lnTo>
                    <a:pt x="452" y="398"/>
                  </a:lnTo>
                  <a:lnTo>
                    <a:pt x="418" y="390"/>
                  </a:lnTo>
                  <a:lnTo>
                    <a:pt x="406" y="379"/>
                  </a:lnTo>
                  <a:lnTo>
                    <a:pt x="396" y="370"/>
                  </a:lnTo>
                  <a:lnTo>
                    <a:pt x="396" y="351"/>
                  </a:lnTo>
                  <a:lnTo>
                    <a:pt x="396" y="342"/>
                  </a:lnTo>
                  <a:lnTo>
                    <a:pt x="406" y="332"/>
                  </a:lnTo>
                  <a:lnTo>
                    <a:pt x="418" y="342"/>
                  </a:lnTo>
                  <a:lnTo>
                    <a:pt x="429" y="360"/>
                  </a:lnTo>
                  <a:lnTo>
                    <a:pt x="452" y="370"/>
                  </a:lnTo>
                  <a:lnTo>
                    <a:pt x="473" y="390"/>
                  </a:lnTo>
                  <a:lnTo>
                    <a:pt x="495" y="407"/>
                  </a:lnTo>
                  <a:lnTo>
                    <a:pt x="495" y="407"/>
                  </a:lnTo>
                  <a:lnTo>
                    <a:pt x="505" y="427"/>
                  </a:lnTo>
                  <a:lnTo>
                    <a:pt x="528" y="456"/>
                  </a:lnTo>
                  <a:lnTo>
                    <a:pt x="528" y="446"/>
                  </a:lnTo>
                  <a:lnTo>
                    <a:pt x="539" y="456"/>
                  </a:lnTo>
                  <a:lnTo>
                    <a:pt x="550" y="456"/>
                  </a:lnTo>
                  <a:lnTo>
                    <a:pt x="560" y="465"/>
                  </a:lnTo>
                  <a:lnTo>
                    <a:pt x="560" y="474"/>
                  </a:lnTo>
                  <a:lnTo>
                    <a:pt x="539" y="474"/>
                  </a:lnTo>
                  <a:lnTo>
                    <a:pt x="528" y="485"/>
                  </a:lnTo>
                  <a:lnTo>
                    <a:pt x="539" y="504"/>
                  </a:lnTo>
                  <a:lnTo>
                    <a:pt x="560" y="504"/>
                  </a:lnTo>
                  <a:lnTo>
                    <a:pt x="572" y="493"/>
                  </a:lnTo>
                  <a:lnTo>
                    <a:pt x="583" y="493"/>
                  </a:lnTo>
                  <a:lnTo>
                    <a:pt x="583" y="485"/>
                  </a:lnTo>
                  <a:lnTo>
                    <a:pt x="593" y="474"/>
                  </a:lnTo>
                  <a:lnTo>
                    <a:pt x="583" y="465"/>
                  </a:lnTo>
                  <a:lnTo>
                    <a:pt x="572" y="465"/>
                  </a:lnTo>
                  <a:lnTo>
                    <a:pt x="593" y="456"/>
                  </a:lnTo>
                  <a:lnTo>
                    <a:pt x="606" y="446"/>
                  </a:lnTo>
                  <a:lnTo>
                    <a:pt x="606" y="474"/>
                  </a:lnTo>
                  <a:lnTo>
                    <a:pt x="616" y="485"/>
                  </a:lnTo>
                  <a:lnTo>
                    <a:pt x="638" y="504"/>
                  </a:lnTo>
                  <a:lnTo>
                    <a:pt x="661" y="513"/>
                  </a:lnTo>
                  <a:lnTo>
                    <a:pt x="682" y="521"/>
                  </a:lnTo>
                  <a:lnTo>
                    <a:pt x="704" y="504"/>
                  </a:lnTo>
                  <a:lnTo>
                    <a:pt x="748" y="513"/>
                  </a:lnTo>
                  <a:lnTo>
                    <a:pt x="748" y="513"/>
                  </a:lnTo>
                  <a:lnTo>
                    <a:pt x="760" y="513"/>
                  </a:lnTo>
                  <a:lnTo>
                    <a:pt x="770" y="504"/>
                  </a:lnTo>
                  <a:lnTo>
                    <a:pt x="782" y="513"/>
                  </a:lnTo>
                  <a:lnTo>
                    <a:pt x="782" y="532"/>
                  </a:lnTo>
                  <a:lnTo>
                    <a:pt x="770" y="560"/>
                  </a:lnTo>
                  <a:lnTo>
                    <a:pt x="770" y="579"/>
                  </a:lnTo>
                  <a:lnTo>
                    <a:pt x="748" y="599"/>
                  </a:lnTo>
                  <a:lnTo>
                    <a:pt x="748" y="607"/>
                  </a:lnTo>
                  <a:lnTo>
                    <a:pt x="760" y="655"/>
                  </a:lnTo>
                  <a:lnTo>
                    <a:pt x="782" y="685"/>
                  </a:lnTo>
                  <a:lnTo>
                    <a:pt x="802" y="702"/>
                  </a:lnTo>
                  <a:lnTo>
                    <a:pt x="815" y="732"/>
                  </a:lnTo>
                  <a:lnTo>
                    <a:pt x="825" y="760"/>
                  </a:lnTo>
                  <a:lnTo>
                    <a:pt x="836" y="779"/>
                  </a:lnTo>
                  <a:lnTo>
                    <a:pt x="836" y="779"/>
                  </a:lnTo>
                  <a:lnTo>
                    <a:pt x="870" y="808"/>
                  </a:lnTo>
                  <a:lnTo>
                    <a:pt x="880" y="836"/>
                  </a:lnTo>
                  <a:lnTo>
                    <a:pt x="902" y="855"/>
                  </a:lnTo>
                  <a:lnTo>
                    <a:pt x="914" y="883"/>
                  </a:lnTo>
                  <a:lnTo>
                    <a:pt x="914" y="902"/>
                  </a:lnTo>
                  <a:lnTo>
                    <a:pt x="935" y="951"/>
                  </a:lnTo>
                  <a:lnTo>
                    <a:pt x="935" y="951"/>
                  </a:lnTo>
                  <a:lnTo>
                    <a:pt x="946" y="951"/>
                  </a:lnTo>
                  <a:lnTo>
                    <a:pt x="969" y="941"/>
                  </a:lnTo>
                  <a:lnTo>
                    <a:pt x="990" y="931"/>
                  </a:lnTo>
                  <a:lnTo>
                    <a:pt x="1011" y="922"/>
                  </a:lnTo>
                  <a:lnTo>
                    <a:pt x="1045" y="902"/>
                  </a:lnTo>
                  <a:lnTo>
                    <a:pt x="1066" y="894"/>
                  </a:lnTo>
                  <a:lnTo>
                    <a:pt x="1100" y="883"/>
                  </a:lnTo>
                  <a:lnTo>
                    <a:pt x="1121" y="865"/>
                  </a:lnTo>
                  <a:lnTo>
                    <a:pt x="1155" y="855"/>
                  </a:lnTo>
                  <a:lnTo>
                    <a:pt x="1188" y="827"/>
                  </a:lnTo>
                  <a:lnTo>
                    <a:pt x="1199" y="808"/>
                  </a:lnTo>
                  <a:lnTo>
                    <a:pt x="1210" y="779"/>
                  </a:lnTo>
                  <a:lnTo>
                    <a:pt x="1210" y="779"/>
                  </a:lnTo>
                  <a:lnTo>
                    <a:pt x="1188" y="751"/>
                  </a:lnTo>
                  <a:lnTo>
                    <a:pt x="1178" y="722"/>
                  </a:lnTo>
                  <a:lnTo>
                    <a:pt x="1133" y="702"/>
                  </a:lnTo>
                  <a:lnTo>
                    <a:pt x="1133" y="702"/>
                  </a:lnTo>
                  <a:lnTo>
                    <a:pt x="1100" y="713"/>
                  </a:lnTo>
                  <a:lnTo>
                    <a:pt x="1100" y="702"/>
                  </a:lnTo>
                  <a:lnTo>
                    <a:pt x="1100" y="702"/>
                  </a:lnTo>
                  <a:lnTo>
                    <a:pt x="1111" y="693"/>
                  </a:lnTo>
                  <a:lnTo>
                    <a:pt x="1133" y="685"/>
                  </a:lnTo>
                  <a:lnTo>
                    <a:pt x="1133" y="685"/>
                  </a:lnTo>
                  <a:lnTo>
                    <a:pt x="1166" y="702"/>
                  </a:lnTo>
                  <a:lnTo>
                    <a:pt x="1210" y="741"/>
                  </a:lnTo>
                  <a:lnTo>
                    <a:pt x="1220" y="732"/>
                  </a:lnTo>
                  <a:lnTo>
                    <a:pt x="1265" y="722"/>
                  </a:lnTo>
                  <a:lnTo>
                    <a:pt x="1321" y="732"/>
                  </a:lnTo>
                  <a:lnTo>
                    <a:pt x="649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4486320" y="2139480"/>
              <a:ext cx="2402640" cy="1895400"/>
            </a:xfrm>
            <a:custGeom>
              <a:avLst/>
              <a:gdLst/>
              <a:ahLst/>
              <a:rect l="l" t="t" r="r" b="b"/>
              <a:pathLst>
                <a:path w="1519" h="1313">
                  <a:moveTo>
                    <a:pt x="1078" y="1017"/>
                  </a:moveTo>
                  <a:lnTo>
                    <a:pt x="1111" y="1026"/>
                  </a:lnTo>
                  <a:lnTo>
                    <a:pt x="1155" y="1054"/>
                  </a:lnTo>
                  <a:lnTo>
                    <a:pt x="1133" y="1054"/>
                  </a:lnTo>
                  <a:lnTo>
                    <a:pt x="1133" y="1064"/>
                  </a:lnTo>
                  <a:lnTo>
                    <a:pt x="1166" y="1073"/>
                  </a:lnTo>
                  <a:lnTo>
                    <a:pt x="1187" y="1093"/>
                  </a:lnTo>
                  <a:lnTo>
                    <a:pt x="1200" y="1112"/>
                  </a:lnTo>
                  <a:lnTo>
                    <a:pt x="1210" y="1168"/>
                  </a:lnTo>
                  <a:lnTo>
                    <a:pt x="1210" y="1187"/>
                  </a:lnTo>
                  <a:lnTo>
                    <a:pt x="1232" y="1207"/>
                  </a:lnTo>
                  <a:lnTo>
                    <a:pt x="1255" y="1245"/>
                  </a:lnTo>
                  <a:lnTo>
                    <a:pt x="1265" y="1273"/>
                  </a:lnTo>
                  <a:lnTo>
                    <a:pt x="1275" y="1301"/>
                  </a:lnTo>
                  <a:lnTo>
                    <a:pt x="1275" y="1301"/>
                  </a:lnTo>
                  <a:lnTo>
                    <a:pt x="1297" y="1312"/>
                  </a:lnTo>
                  <a:lnTo>
                    <a:pt x="1297" y="1312"/>
                  </a:lnTo>
                  <a:lnTo>
                    <a:pt x="1309" y="1301"/>
                  </a:lnTo>
                  <a:lnTo>
                    <a:pt x="1320" y="1293"/>
                  </a:lnTo>
                  <a:lnTo>
                    <a:pt x="1331" y="1263"/>
                  </a:lnTo>
                  <a:lnTo>
                    <a:pt x="1331" y="1254"/>
                  </a:lnTo>
                  <a:lnTo>
                    <a:pt x="1342" y="1235"/>
                  </a:lnTo>
                  <a:lnTo>
                    <a:pt x="1342" y="1207"/>
                  </a:lnTo>
                  <a:lnTo>
                    <a:pt x="1364" y="1168"/>
                  </a:lnTo>
                  <a:lnTo>
                    <a:pt x="1364" y="1168"/>
                  </a:lnTo>
                  <a:lnTo>
                    <a:pt x="1386" y="1140"/>
                  </a:lnTo>
                  <a:lnTo>
                    <a:pt x="1419" y="1121"/>
                  </a:lnTo>
                  <a:lnTo>
                    <a:pt x="1430" y="1112"/>
                  </a:lnTo>
                  <a:lnTo>
                    <a:pt x="1441" y="1084"/>
                  </a:lnTo>
                  <a:lnTo>
                    <a:pt x="1451" y="1084"/>
                  </a:lnTo>
                  <a:lnTo>
                    <a:pt x="1518" y="1064"/>
                  </a:lnTo>
                  <a:lnTo>
                    <a:pt x="1518" y="1054"/>
                  </a:lnTo>
                  <a:lnTo>
                    <a:pt x="869" y="37"/>
                  </a:lnTo>
                  <a:lnTo>
                    <a:pt x="869" y="37"/>
                  </a:lnTo>
                  <a:lnTo>
                    <a:pt x="858" y="57"/>
                  </a:lnTo>
                  <a:lnTo>
                    <a:pt x="847" y="57"/>
                  </a:lnTo>
                  <a:lnTo>
                    <a:pt x="824" y="57"/>
                  </a:lnTo>
                  <a:lnTo>
                    <a:pt x="803" y="65"/>
                  </a:lnTo>
                  <a:lnTo>
                    <a:pt x="759" y="57"/>
                  </a:lnTo>
                  <a:lnTo>
                    <a:pt x="737" y="65"/>
                  </a:lnTo>
                  <a:lnTo>
                    <a:pt x="704" y="75"/>
                  </a:lnTo>
                  <a:lnTo>
                    <a:pt x="672" y="95"/>
                  </a:lnTo>
                  <a:lnTo>
                    <a:pt x="660" y="104"/>
                  </a:lnTo>
                  <a:lnTo>
                    <a:pt x="660" y="104"/>
                  </a:lnTo>
                  <a:lnTo>
                    <a:pt x="660" y="85"/>
                  </a:lnTo>
                  <a:lnTo>
                    <a:pt x="649" y="65"/>
                  </a:lnTo>
                  <a:lnTo>
                    <a:pt x="615" y="57"/>
                  </a:lnTo>
                  <a:lnTo>
                    <a:pt x="605" y="57"/>
                  </a:lnTo>
                  <a:lnTo>
                    <a:pt x="605" y="57"/>
                  </a:lnTo>
                  <a:lnTo>
                    <a:pt x="615" y="85"/>
                  </a:lnTo>
                  <a:lnTo>
                    <a:pt x="615" y="95"/>
                  </a:lnTo>
                  <a:lnTo>
                    <a:pt x="605" y="113"/>
                  </a:lnTo>
                  <a:lnTo>
                    <a:pt x="605" y="123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60" y="171"/>
                  </a:lnTo>
                  <a:lnTo>
                    <a:pt x="550" y="171"/>
                  </a:lnTo>
                  <a:lnTo>
                    <a:pt x="506" y="142"/>
                  </a:lnTo>
                  <a:lnTo>
                    <a:pt x="484" y="132"/>
                  </a:lnTo>
                  <a:lnTo>
                    <a:pt x="463" y="113"/>
                  </a:lnTo>
                  <a:lnTo>
                    <a:pt x="495" y="123"/>
                  </a:lnTo>
                  <a:lnTo>
                    <a:pt x="506" y="104"/>
                  </a:lnTo>
                  <a:lnTo>
                    <a:pt x="528" y="123"/>
                  </a:lnTo>
                  <a:lnTo>
                    <a:pt x="550" y="123"/>
                  </a:lnTo>
                  <a:lnTo>
                    <a:pt x="560" y="113"/>
                  </a:lnTo>
                  <a:lnTo>
                    <a:pt x="573" y="104"/>
                  </a:lnTo>
                  <a:lnTo>
                    <a:pt x="573" y="95"/>
                  </a:lnTo>
                  <a:lnTo>
                    <a:pt x="560" y="75"/>
                  </a:lnTo>
                  <a:lnTo>
                    <a:pt x="550" y="75"/>
                  </a:lnTo>
                  <a:lnTo>
                    <a:pt x="518" y="57"/>
                  </a:lnTo>
                  <a:lnTo>
                    <a:pt x="484" y="46"/>
                  </a:lnTo>
                  <a:lnTo>
                    <a:pt x="440" y="46"/>
                  </a:lnTo>
                  <a:lnTo>
                    <a:pt x="440" y="28"/>
                  </a:lnTo>
                  <a:lnTo>
                    <a:pt x="429" y="28"/>
                  </a:lnTo>
                  <a:lnTo>
                    <a:pt x="396" y="37"/>
                  </a:lnTo>
                  <a:lnTo>
                    <a:pt x="396" y="37"/>
                  </a:lnTo>
                  <a:lnTo>
                    <a:pt x="385" y="37"/>
                  </a:lnTo>
                  <a:lnTo>
                    <a:pt x="407" y="18"/>
                  </a:lnTo>
                  <a:lnTo>
                    <a:pt x="419" y="18"/>
                  </a:lnTo>
                  <a:lnTo>
                    <a:pt x="407" y="8"/>
                  </a:lnTo>
                  <a:lnTo>
                    <a:pt x="374" y="0"/>
                  </a:lnTo>
                  <a:lnTo>
                    <a:pt x="341" y="8"/>
                  </a:lnTo>
                  <a:lnTo>
                    <a:pt x="330" y="0"/>
                  </a:lnTo>
                  <a:lnTo>
                    <a:pt x="319" y="0"/>
                  </a:lnTo>
                  <a:lnTo>
                    <a:pt x="309" y="8"/>
                  </a:lnTo>
                  <a:lnTo>
                    <a:pt x="297" y="8"/>
                  </a:lnTo>
                  <a:lnTo>
                    <a:pt x="276" y="18"/>
                  </a:lnTo>
                  <a:lnTo>
                    <a:pt x="254" y="28"/>
                  </a:lnTo>
                  <a:lnTo>
                    <a:pt x="254" y="37"/>
                  </a:lnTo>
                  <a:lnTo>
                    <a:pt x="231" y="37"/>
                  </a:lnTo>
                  <a:lnTo>
                    <a:pt x="198" y="57"/>
                  </a:lnTo>
                  <a:lnTo>
                    <a:pt x="176" y="65"/>
                  </a:lnTo>
                  <a:lnTo>
                    <a:pt x="155" y="75"/>
                  </a:lnTo>
                  <a:lnTo>
                    <a:pt x="143" y="104"/>
                  </a:lnTo>
                  <a:lnTo>
                    <a:pt x="132" y="123"/>
                  </a:lnTo>
                  <a:lnTo>
                    <a:pt x="110" y="142"/>
                  </a:lnTo>
                  <a:lnTo>
                    <a:pt x="100" y="171"/>
                  </a:lnTo>
                  <a:lnTo>
                    <a:pt x="55" y="209"/>
                  </a:lnTo>
                  <a:lnTo>
                    <a:pt x="22" y="218"/>
                  </a:lnTo>
                  <a:lnTo>
                    <a:pt x="0" y="237"/>
                  </a:lnTo>
                  <a:lnTo>
                    <a:pt x="0" y="246"/>
                  </a:lnTo>
                  <a:lnTo>
                    <a:pt x="12" y="266"/>
                  </a:lnTo>
                  <a:lnTo>
                    <a:pt x="33" y="313"/>
                  </a:lnTo>
                  <a:lnTo>
                    <a:pt x="45" y="313"/>
                  </a:lnTo>
                  <a:lnTo>
                    <a:pt x="33" y="323"/>
                  </a:lnTo>
                  <a:lnTo>
                    <a:pt x="33" y="332"/>
                  </a:lnTo>
                  <a:lnTo>
                    <a:pt x="45" y="332"/>
                  </a:lnTo>
                  <a:lnTo>
                    <a:pt x="55" y="332"/>
                  </a:lnTo>
                  <a:lnTo>
                    <a:pt x="77" y="332"/>
                  </a:lnTo>
                  <a:lnTo>
                    <a:pt x="110" y="313"/>
                  </a:lnTo>
                  <a:lnTo>
                    <a:pt x="110" y="313"/>
                  </a:lnTo>
                  <a:lnTo>
                    <a:pt x="121" y="332"/>
                  </a:lnTo>
                  <a:lnTo>
                    <a:pt x="132" y="360"/>
                  </a:lnTo>
                  <a:lnTo>
                    <a:pt x="143" y="380"/>
                  </a:lnTo>
                  <a:lnTo>
                    <a:pt x="165" y="388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8" y="369"/>
                  </a:lnTo>
                  <a:lnTo>
                    <a:pt x="210" y="351"/>
                  </a:lnTo>
                  <a:lnTo>
                    <a:pt x="210" y="332"/>
                  </a:lnTo>
                  <a:lnTo>
                    <a:pt x="220" y="313"/>
                  </a:lnTo>
                  <a:lnTo>
                    <a:pt x="210" y="303"/>
                  </a:lnTo>
                  <a:lnTo>
                    <a:pt x="220" y="274"/>
                  </a:lnTo>
                  <a:lnTo>
                    <a:pt x="210" y="266"/>
                  </a:lnTo>
                  <a:lnTo>
                    <a:pt x="220" y="227"/>
                  </a:lnTo>
                  <a:lnTo>
                    <a:pt x="231" y="209"/>
                  </a:lnTo>
                  <a:lnTo>
                    <a:pt x="254" y="199"/>
                  </a:lnTo>
                  <a:lnTo>
                    <a:pt x="276" y="171"/>
                  </a:lnTo>
                  <a:lnTo>
                    <a:pt x="286" y="142"/>
                  </a:lnTo>
                  <a:lnTo>
                    <a:pt x="286" y="142"/>
                  </a:lnTo>
                  <a:lnTo>
                    <a:pt x="319" y="132"/>
                  </a:lnTo>
                  <a:lnTo>
                    <a:pt x="319" y="142"/>
                  </a:lnTo>
                  <a:lnTo>
                    <a:pt x="319" y="151"/>
                  </a:lnTo>
                  <a:lnTo>
                    <a:pt x="297" y="171"/>
                  </a:lnTo>
                  <a:lnTo>
                    <a:pt x="276" y="189"/>
                  </a:lnTo>
                  <a:lnTo>
                    <a:pt x="264" y="199"/>
                  </a:lnTo>
                  <a:lnTo>
                    <a:pt x="264" y="227"/>
                  </a:lnTo>
                  <a:lnTo>
                    <a:pt x="276" y="266"/>
                  </a:lnTo>
                  <a:lnTo>
                    <a:pt x="297" y="274"/>
                  </a:lnTo>
                  <a:lnTo>
                    <a:pt x="330" y="274"/>
                  </a:lnTo>
                  <a:lnTo>
                    <a:pt x="374" y="266"/>
                  </a:lnTo>
                  <a:lnTo>
                    <a:pt x="396" y="274"/>
                  </a:lnTo>
                  <a:lnTo>
                    <a:pt x="407" y="285"/>
                  </a:lnTo>
                  <a:lnTo>
                    <a:pt x="1078" y="101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5862600" y="2082960"/>
              <a:ext cx="1844640" cy="2307960"/>
            </a:xfrm>
            <a:custGeom>
              <a:avLst/>
              <a:gdLst/>
              <a:ahLst/>
              <a:rect l="l" t="t" r="r" b="b"/>
              <a:pathLst>
                <a:path w="1166" h="1599">
                  <a:moveTo>
                    <a:pt x="340" y="47"/>
                  </a:moveTo>
                  <a:lnTo>
                    <a:pt x="340" y="47"/>
                  </a:lnTo>
                  <a:lnTo>
                    <a:pt x="340" y="57"/>
                  </a:lnTo>
                  <a:lnTo>
                    <a:pt x="340" y="57"/>
                  </a:lnTo>
                  <a:lnTo>
                    <a:pt x="330" y="47"/>
                  </a:lnTo>
                  <a:lnTo>
                    <a:pt x="317" y="47"/>
                  </a:lnTo>
                  <a:lnTo>
                    <a:pt x="317" y="29"/>
                  </a:lnTo>
                  <a:lnTo>
                    <a:pt x="296" y="18"/>
                  </a:lnTo>
                  <a:lnTo>
                    <a:pt x="274" y="10"/>
                  </a:lnTo>
                  <a:lnTo>
                    <a:pt x="264" y="10"/>
                  </a:lnTo>
                  <a:lnTo>
                    <a:pt x="241" y="10"/>
                  </a:lnTo>
                  <a:lnTo>
                    <a:pt x="230" y="18"/>
                  </a:lnTo>
                  <a:lnTo>
                    <a:pt x="241" y="29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18" y="38"/>
                  </a:lnTo>
                  <a:lnTo>
                    <a:pt x="218" y="18"/>
                  </a:lnTo>
                  <a:lnTo>
                    <a:pt x="218" y="10"/>
                  </a:lnTo>
                  <a:lnTo>
                    <a:pt x="218" y="0"/>
                  </a:lnTo>
                  <a:lnTo>
                    <a:pt x="208" y="0"/>
                  </a:lnTo>
                  <a:lnTo>
                    <a:pt x="208" y="18"/>
                  </a:lnTo>
                  <a:lnTo>
                    <a:pt x="186" y="18"/>
                  </a:lnTo>
                  <a:lnTo>
                    <a:pt x="186" y="29"/>
                  </a:lnTo>
                  <a:lnTo>
                    <a:pt x="197" y="38"/>
                  </a:lnTo>
                  <a:lnTo>
                    <a:pt x="197" y="47"/>
                  </a:lnTo>
                  <a:lnTo>
                    <a:pt x="197" y="85"/>
                  </a:lnTo>
                  <a:lnTo>
                    <a:pt x="230" y="96"/>
                  </a:lnTo>
                  <a:lnTo>
                    <a:pt x="241" y="96"/>
                  </a:lnTo>
                  <a:lnTo>
                    <a:pt x="241" y="104"/>
                  </a:lnTo>
                  <a:lnTo>
                    <a:pt x="218" y="104"/>
                  </a:lnTo>
                  <a:lnTo>
                    <a:pt x="218" y="133"/>
                  </a:lnTo>
                  <a:lnTo>
                    <a:pt x="208" y="152"/>
                  </a:lnTo>
                  <a:lnTo>
                    <a:pt x="163" y="171"/>
                  </a:lnTo>
                  <a:lnTo>
                    <a:pt x="153" y="171"/>
                  </a:lnTo>
                  <a:lnTo>
                    <a:pt x="142" y="171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42" y="162"/>
                  </a:lnTo>
                  <a:lnTo>
                    <a:pt x="153" y="162"/>
                  </a:lnTo>
                  <a:lnTo>
                    <a:pt x="163" y="162"/>
                  </a:lnTo>
                  <a:lnTo>
                    <a:pt x="186" y="152"/>
                  </a:lnTo>
                  <a:lnTo>
                    <a:pt x="197" y="143"/>
                  </a:lnTo>
                  <a:lnTo>
                    <a:pt x="208" y="104"/>
                  </a:lnTo>
                  <a:lnTo>
                    <a:pt x="197" y="96"/>
                  </a:lnTo>
                  <a:lnTo>
                    <a:pt x="186" y="85"/>
                  </a:lnTo>
                  <a:lnTo>
                    <a:pt x="186" y="76"/>
                  </a:lnTo>
                  <a:lnTo>
                    <a:pt x="186" y="57"/>
                  </a:lnTo>
                  <a:lnTo>
                    <a:pt x="176" y="47"/>
                  </a:lnTo>
                  <a:lnTo>
                    <a:pt x="176" y="38"/>
                  </a:lnTo>
                  <a:lnTo>
                    <a:pt x="163" y="29"/>
                  </a:lnTo>
                  <a:lnTo>
                    <a:pt x="163" y="10"/>
                  </a:lnTo>
                  <a:lnTo>
                    <a:pt x="153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29"/>
                  </a:lnTo>
                  <a:lnTo>
                    <a:pt x="76" y="47"/>
                  </a:lnTo>
                  <a:lnTo>
                    <a:pt x="76" y="57"/>
                  </a:lnTo>
                  <a:lnTo>
                    <a:pt x="98" y="76"/>
                  </a:lnTo>
                  <a:lnTo>
                    <a:pt x="121" y="104"/>
                  </a:lnTo>
                  <a:lnTo>
                    <a:pt x="87" y="76"/>
                  </a:lnTo>
                  <a:lnTo>
                    <a:pt x="66" y="66"/>
                  </a:lnTo>
                  <a:lnTo>
                    <a:pt x="43" y="76"/>
                  </a:lnTo>
                  <a:lnTo>
                    <a:pt x="21" y="66"/>
                  </a:lnTo>
                  <a:lnTo>
                    <a:pt x="0" y="76"/>
                  </a:lnTo>
                  <a:lnTo>
                    <a:pt x="648" y="1093"/>
                  </a:lnTo>
                  <a:lnTo>
                    <a:pt x="648" y="1093"/>
                  </a:lnTo>
                  <a:lnTo>
                    <a:pt x="659" y="1103"/>
                  </a:lnTo>
                  <a:lnTo>
                    <a:pt x="669" y="1132"/>
                  </a:lnTo>
                  <a:lnTo>
                    <a:pt x="691" y="1160"/>
                  </a:lnTo>
                  <a:lnTo>
                    <a:pt x="691" y="1189"/>
                  </a:lnTo>
                  <a:lnTo>
                    <a:pt x="703" y="1207"/>
                  </a:lnTo>
                  <a:lnTo>
                    <a:pt x="725" y="1207"/>
                  </a:lnTo>
                  <a:lnTo>
                    <a:pt x="747" y="1207"/>
                  </a:lnTo>
                  <a:lnTo>
                    <a:pt x="758" y="1207"/>
                  </a:lnTo>
                  <a:lnTo>
                    <a:pt x="758" y="1218"/>
                  </a:lnTo>
                  <a:lnTo>
                    <a:pt x="769" y="1246"/>
                  </a:lnTo>
                  <a:lnTo>
                    <a:pt x="780" y="1265"/>
                  </a:lnTo>
                  <a:lnTo>
                    <a:pt x="790" y="1274"/>
                  </a:lnTo>
                  <a:lnTo>
                    <a:pt x="790" y="1321"/>
                  </a:lnTo>
                  <a:lnTo>
                    <a:pt x="790" y="1351"/>
                  </a:lnTo>
                  <a:lnTo>
                    <a:pt x="802" y="1370"/>
                  </a:lnTo>
                  <a:lnTo>
                    <a:pt x="823" y="1398"/>
                  </a:lnTo>
                  <a:lnTo>
                    <a:pt x="845" y="1417"/>
                  </a:lnTo>
                  <a:lnTo>
                    <a:pt x="845" y="1435"/>
                  </a:lnTo>
                  <a:lnTo>
                    <a:pt x="835" y="1446"/>
                  </a:lnTo>
                  <a:lnTo>
                    <a:pt x="835" y="1446"/>
                  </a:lnTo>
                  <a:lnTo>
                    <a:pt x="802" y="1417"/>
                  </a:lnTo>
                  <a:lnTo>
                    <a:pt x="790" y="1398"/>
                  </a:lnTo>
                  <a:lnTo>
                    <a:pt x="790" y="1388"/>
                  </a:lnTo>
                  <a:lnTo>
                    <a:pt x="780" y="1379"/>
                  </a:lnTo>
                  <a:lnTo>
                    <a:pt x="769" y="1398"/>
                  </a:lnTo>
                  <a:lnTo>
                    <a:pt x="747" y="1388"/>
                  </a:lnTo>
                  <a:lnTo>
                    <a:pt x="735" y="1388"/>
                  </a:lnTo>
                  <a:lnTo>
                    <a:pt x="725" y="1398"/>
                  </a:lnTo>
                  <a:lnTo>
                    <a:pt x="747" y="1427"/>
                  </a:lnTo>
                  <a:lnTo>
                    <a:pt x="769" y="1446"/>
                  </a:lnTo>
                  <a:lnTo>
                    <a:pt x="769" y="1474"/>
                  </a:lnTo>
                  <a:lnTo>
                    <a:pt x="780" y="1484"/>
                  </a:lnTo>
                  <a:lnTo>
                    <a:pt x="790" y="1465"/>
                  </a:lnTo>
                  <a:lnTo>
                    <a:pt x="790" y="1465"/>
                  </a:lnTo>
                  <a:lnTo>
                    <a:pt x="802" y="1474"/>
                  </a:lnTo>
                  <a:lnTo>
                    <a:pt x="835" y="1502"/>
                  </a:lnTo>
                  <a:lnTo>
                    <a:pt x="835" y="1541"/>
                  </a:lnTo>
                  <a:lnTo>
                    <a:pt x="835" y="1541"/>
                  </a:lnTo>
                  <a:lnTo>
                    <a:pt x="845" y="1549"/>
                  </a:lnTo>
                  <a:lnTo>
                    <a:pt x="878" y="1569"/>
                  </a:lnTo>
                  <a:lnTo>
                    <a:pt x="890" y="1588"/>
                  </a:lnTo>
                  <a:lnTo>
                    <a:pt x="900" y="1598"/>
                  </a:lnTo>
                  <a:lnTo>
                    <a:pt x="912" y="1588"/>
                  </a:lnTo>
                  <a:lnTo>
                    <a:pt x="923" y="1588"/>
                  </a:lnTo>
                  <a:lnTo>
                    <a:pt x="933" y="1560"/>
                  </a:lnTo>
                  <a:lnTo>
                    <a:pt x="912" y="1531"/>
                  </a:lnTo>
                  <a:lnTo>
                    <a:pt x="912" y="1521"/>
                  </a:lnTo>
                  <a:lnTo>
                    <a:pt x="900" y="1502"/>
                  </a:lnTo>
                  <a:lnTo>
                    <a:pt x="868" y="1474"/>
                  </a:lnTo>
                  <a:lnTo>
                    <a:pt x="868" y="1465"/>
                  </a:lnTo>
                  <a:lnTo>
                    <a:pt x="890" y="1465"/>
                  </a:lnTo>
                  <a:lnTo>
                    <a:pt x="900" y="1455"/>
                  </a:lnTo>
                  <a:lnTo>
                    <a:pt x="900" y="1435"/>
                  </a:lnTo>
                  <a:lnTo>
                    <a:pt x="878" y="1417"/>
                  </a:lnTo>
                  <a:lnTo>
                    <a:pt x="868" y="1388"/>
                  </a:lnTo>
                  <a:lnTo>
                    <a:pt x="845" y="1360"/>
                  </a:lnTo>
                  <a:lnTo>
                    <a:pt x="823" y="1340"/>
                  </a:lnTo>
                  <a:lnTo>
                    <a:pt x="813" y="1321"/>
                  </a:lnTo>
                  <a:lnTo>
                    <a:pt x="813" y="1303"/>
                  </a:lnTo>
                  <a:lnTo>
                    <a:pt x="813" y="1293"/>
                  </a:lnTo>
                  <a:lnTo>
                    <a:pt x="813" y="1265"/>
                  </a:lnTo>
                  <a:lnTo>
                    <a:pt x="813" y="1254"/>
                  </a:lnTo>
                  <a:lnTo>
                    <a:pt x="823" y="1254"/>
                  </a:lnTo>
                  <a:lnTo>
                    <a:pt x="857" y="1284"/>
                  </a:lnTo>
                  <a:lnTo>
                    <a:pt x="868" y="1303"/>
                  </a:lnTo>
                  <a:lnTo>
                    <a:pt x="890" y="1303"/>
                  </a:lnTo>
                  <a:lnTo>
                    <a:pt x="900" y="1332"/>
                  </a:lnTo>
                  <a:lnTo>
                    <a:pt x="912" y="1340"/>
                  </a:lnTo>
                  <a:lnTo>
                    <a:pt x="933" y="1332"/>
                  </a:lnTo>
                  <a:lnTo>
                    <a:pt x="944" y="1312"/>
                  </a:lnTo>
                  <a:lnTo>
                    <a:pt x="967" y="1284"/>
                  </a:lnTo>
                  <a:lnTo>
                    <a:pt x="978" y="1265"/>
                  </a:lnTo>
                  <a:lnTo>
                    <a:pt x="967" y="1246"/>
                  </a:lnTo>
                  <a:lnTo>
                    <a:pt x="978" y="1218"/>
                  </a:lnTo>
                  <a:lnTo>
                    <a:pt x="967" y="1198"/>
                  </a:lnTo>
                  <a:lnTo>
                    <a:pt x="944" y="1179"/>
                  </a:lnTo>
                  <a:lnTo>
                    <a:pt x="923" y="1151"/>
                  </a:lnTo>
                  <a:lnTo>
                    <a:pt x="912" y="1151"/>
                  </a:lnTo>
                  <a:lnTo>
                    <a:pt x="912" y="1151"/>
                  </a:lnTo>
                  <a:lnTo>
                    <a:pt x="912" y="1151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44" y="1151"/>
                  </a:lnTo>
                  <a:lnTo>
                    <a:pt x="944" y="1170"/>
                  </a:lnTo>
                  <a:lnTo>
                    <a:pt x="978" y="1160"/>
                  </a:lnTo>
                  <a:lnTo>
                    <a:pt x="989" y="1151"/>
                  </a:lnTo>
                  <a:lnTo>
                    <a:pt x="978" y="1123"/>
                  </a:lnTo>
                  <a:lnTo>
                    <a:pt x="978" y="1123"/>
                  </a:lnTo>
                  <a:lnTo>
                    <a:pt x="1011" y="1112"/>
                  </a:lnTo>
                  <a:lnTo>
                    <a:pt x="1022" y="1112"/>
                  </a:lnTo>
                  <a:lnTo>
                    <a:pt x="1054" y="1112"/>
                  </a:lnTo>
                  <a:lnTo>
                    <a:pt x="1077" y="1093"/>
                  </a:lnTo>
                  <a:lnTo>
                    <a:pt x="1099" y="1075"/>
                  </a:lnTo>
                  <a:lnTo>
                    <a:pt x="1121" y="1056"/>
                  </a:lnTo>
                  <a:lnTo>
                    <a:pt x="1132" y="1017"/>
                  </a:lnTo>
                  <a:lnTo>
                    <a:pt x="1153" y="989"/>
                  </a:lnTo>
                  <a:lnTo>
                    <a:pt x="1153" y="942"/>
                  </a:lnTo>
                  <a:lnTo>
                    <a:pt x="1165" y="923"/>
                  </a:lnTo>
                  <a:lnTo>
                    <a:pt x="1153" y="903"/>
                  </a:lnTo>
                  <a:lnTo>
                    <a:pt x="1132" y="884"/>
                  </a:lnTo>
                  <a:lnTo>
                    <a:pt x="1121" y="865"/>
                  </a:lnTo>
                  <a:lnTo>
                    <a:pt x="1121" y="856"/>
                  </a:lnTo>
                  <a:lnTo>
                    <a:pt x="1121" y="828"/>
                  </a:lnTo>
                  <a:lnTo>
                    <a:pt x="1142" y="817"/>
                  </a:lnTo>
                  <a:lnTo>
                    <a:pt x="1153" y="809"/>
                  </a:lnTo>
                  <a:lnTo>
                    <a:pt x="1153" y="799"/>
                  </a:lnTo>
                  <a:lnTo>
                    <a:pt x="1142" y="799"/>
                  </a:lnTo>
                  <a:lnTo>
                    <a:pt x="1099" y="799"/>
                  </a:lnTo>
                  <a:lnTo>
                    <a:pt x="1066" y="789"/>
                  </a:lnTo>
                  <a:lnTo>
                    <a:pt x="1066" y="799"/>
                  </a:lnTo>
                  <a:lnTo>
                    <a:pt x="1054" y="780"/>
                  </a:lnTo>
                  <a:lnTo>
                    <a:pt x="340" y="4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6315120" y="1879560"/>
              <a:ext cx="1878840" cy="1442160"/>
            </a:xfrm>
            <a:custGeom>
              <a:avLst/>
              <a:gdLst/>
              <a:ahLst/>
              <a:rect l="l" t="t" r="r" b="b"/>
              <a:pathLst>
                <a:path w="1188" h="999">
                  <a:moveTo>
                    <a:pt x="791" y="180"/>
                  </a:moveTo>
                  <a:lnTo>
                    <a:pt x="746" y="171"/>
                  </a:lnTo>
                  <a:lnTo>
                    <a:pt x="725" y="160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4" y="142"/>
                  </a:lnTo>
                  <a:lnTo>
                    <a:pt x="725" y="132"/>
                  </a:lnTo>
                  <a:lnTo>
                    <a:pt x="704" y="124"/>
                  </a:lnTo>
                  <a:lnTo>
                    <a:pt x="681" y="104"/>
                  </a:lnTo>
                  <a:lnTo>
                    <a:pt x="659" y="104"/>
                  </a:lnTo>
                  <a:lnTo>
                    <a:pt x="647" y="132"/>
                  </a:lnTo>
                  <a:lnTo>
                    <a:pt x="647" y="132"/>
                  </a:lnTo>
                  <a:lnTo>
                    <a:pt x="637" y="132"/>
                  </a:lnTo>
                  <a:lnTo>
                    <a:pt x="605" y="132"/>
                  </a:lnTo>
                  <a:lnTo>
                    <a:pt x="582" y="113"/>
                  </a:lnTo>
                  <a:lnTo>
                    <a:pt x="571" y="113"/>
                  </a:lnTo>
                  <a:lnTo>
                    <a:pt x="472" y="104"/>
                  </a:lnTo>
                  <a:lnTo>
                    <a:pt x="450" y="113"/>
                  </a:lnTo>
                  <a:lnTo>
                    <a:pt x="440" y="113"/>
                  </a:lnTo>
                  <a:lnTo>
                    <a:pt x="429" y="124"/>
                  </a:lnTo>
                  <a:lnTo>
                    <a:pt x="429" y="124"/>
                  </a:lnTo>
                  <a:lnTo>
                    <a:pt x="406" y="132"/>
                  </a:lnTo>
                  <a:lnTo>
                    <a:pt x="383" y="132"/>
                  </a:lnTo>
                  <a:lnTo>
                    <a:pt x="396" y="124"/>
                  </a:lnTo>
                  <a:lnTo>
                    <a:pt x="417" y="113"/>
                  </a:lnTo>
                  <a:lnTo>
                    <a:pt x="440" y="104"/>
                  </a:lnTo>
                  <a:lnTo>
                    <a:pt x="440" y="104"/>
                  </a:lnTo>
                  <a:lnTo>
                    <a:pt x="472" y="85"/>
                  </a:lnTo>
                  <a:lnTo>
                    <a:pt x="472" y="66"/>
                  </a:lnTo>
                  <a:lnTo>
                    <a:pt x="472" y="46"/>
                  </a:lnTo>
                  <a:lnTo>
                    <a:pt x="450" y="38"/>
                  </a:lnTo>
                  <a:lnTo>
                    <a:pt x="417" y="28"/>
                  </a:lnTo>
                  <a:lnTo>
                    <a:pt x="396" y="28"/>
                  </a:lnTo>
                  <a:lnTo>
                    <a:pt x="383" y="38"/>
                  </a:lnTo>
                  <a:lnTo>
                    <a:pt x="362" y="38"/>
                  </a:lnTo>
                  <a:lnTo>
                    <a:pt x="362" y="28"/>
                  </a:lnTo>
                  <a:lnTo>
                    <a:pt x="341" y="0"/>
                  </a:lnTo>
                  <a:lnTo>
                    <a:pt x="318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6" y="18"/>
                  </a:lnTo>
                  <a:lnTo>
                    <a:pt x="286" y="38"/>
                  </a:lnTo>
                  <a:lnTo>
                    <a:pt x="286" y="38"/>
                  </a:lnTo>
                  <a:lnTo>
                    <a:pt x="263" y="38"/>
                  </a:lnTo>
                  <a:lnTo>
                    <a:pt x="252" y="46"/>
                  </a:lnTo>
                  <a:lnTo>
                    <a:pt x="263" y="46"/>
                  </a:lnTo>
                  <a:lnTo>
                    <a:pt x="263" y="57"/>
                  </a:lnTo>
                  <a:lnTo>
                    <a:pt x="241" y="57"/>
                  </a:lnTo>
                  <a:lnTo>
                    <a:pt x="220" y="46"/>
                  </a:lnTo>
                  <a:lnTo>
                    <a:pt x="208" y="4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42" y="66"/>
                  </a:lnTo>
                  <a:lnTo>
                    <a:pt x="110" y="75"/>
                  </a:lnTo>
                  <a:lnTo>
                    <a:pt x="77" y="85"/>
                  </a:lnTo>
                  <a:lnTo>
                    <a:pt x="77" y="113"/>
                  </a:lnTo>
                  <a:lnTo>
                    <a:pt x="77" y="124"/>
                  </a:lnTo>
                  <a:lnTo>
                    <a:pt x="45" y="124"/>
                  </a:lnTo>
                  <a:lnTo>
                    <a:pt x="22" y="124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2" y="142"/>
                  </a:lnTo>
                  <a:lnTo>
                    <a:pt x="32" y="152"/>
                  </a:lnTo>
                  <a:lnTo>
                    <a:pt x="45" y="160"/>
                  </a:lnTo>
                  <a:lnTo>
                    <a:pt x="55" y="189"/>
                  </a:lnTo>
                  <a:lnTo>
                    <a:pt x="55" y="189"/>
                  </a:lnTo>
                  <a:lnTo>
                    <a:pt x="769" y="921"/>
                  </a:lnTo>
                  <a:lnTo>
                    <a:pt x="801" y="902"/>
                  </a:lnTo>
                  <a:lnTo>
                    <a:pt x="814" y="893"/>
                  </a:lnTo>
                  <a:lnTo>
                    <a:pt x="824" y="902"/>
                  </a:lnTo>
                  <a:lnTo>
                    <a:pt x="835" y="921"/>
                  </a:lnTo>
                  <a:lnTo>
                    <a:pt x="846" y="921"/>
                  </a:lnTo>
                  <a:lnTo>
                    <a:pt x="879" y="893"/>
                  </a:lnTo>
                  <a:lnTo>
                    <a:pt x="879" y="902"/>
                  </a:lnTo>
                  <a:lnTo>
                    <a:pt x="890" y="921"/>
                  </a:lnTo>
                  <a:lnTo>
                    <a:pt x="890" y="921"/>
                  </a:lnTo>
                  <a:lnTo>
                    <a:pt x="911" y="940"/>
                  </a:lnTo>
                  <a:lnTo>
                    <a:pt x="923" y="959"/>
                  </a:lnTo>
                  <a:lnTo>
                    <a:pt x="934" y="979"/>
                  </a:lnTo>
                  <a:lnTo>
                    <a:pt x="934" y="998"/>
                  </a:lnTo>
                  <a:lnTo>
                    <a:pt x="955" y="998"/>
                  </a:lnTo>
                  <a:lnTo>
                    <a:pt x="978" y="998"/>
                  </a:lnTo>
                  <a:lnTo>
                    <a:pt x="989" y="979"/>
                  </a:lnTo>
                  <a:lnTo>
                    <a:pt x="978" y="959"/>
                  </a:lnTo>
                  <a:lnTo>
                    <a:pt x="978" y="921"/>
                  </a:lnTo>
                  <a:lnTo>
                    <a:pt x="968" y="893"/>
                  </a:lnTo>
                  <a:lnTo>
                    <a:pt x="978" y="864"/>
                  </a:lnTo>
                  <a:lnTo>
                    <a:pt x="1000" y="845"/>
                  </a:lnTo>
                  <a:lnTo>
                    <a:pt x="1023" y="835"/>
                  </a:lnTo>
                  <a:lnTo>
                    <a:pt x="1033" y="835"/>
                  </a:lnTo>
                  <a:lnTo>
                    <a:pt x="1065" y="798"/>
                  </a:lnTo>
                  <a:lnTo>
                    <a:pt x="1076" y="778"/>
                  </a:lnTo>
                  <a:lnTo>
                    <a:pt x="1088" y="750"/>
                  </a:lnTo>
                  <a:lnTo>
                    <a:pt x="1099" y="731"/>
                  </a:lnTo>
                  <a:lnTo>
                    <a:pt x="1099" y="712"/>
                  </a:lnTo>
                  <a:lnTo>
                    <a:pt x="1099" y="664"/>
                  </a:lnTo>
                  <a:lnTo>
                    <a:pt x="1088" y="636"/>
                  </a:lnTo>
                  <a:lnTo>
                    <a:pt x="1088" y="626"/>
                  </a:lnTo>
                  <a:lnTo>
                    <a:pt x="1099" y="626"/>
                  </a:lnTo>
                  <a:lnTo>
                    <a:pt x="1099" y="626"/>
                  </a:lnTo>
                  <a:lnTo>
                    <a:pt x="1099" y="626"/>
                  </a:lnTo>
                  <a:lnTo>
                    <a:pt x="1110" y="656"/>
                  </a:lnTo>
                  <a:lnTo>
                    <a:pt x="1110" y="664"/>
                  </a:lnTo>
                  <a:lnTo>
                    <a:pt x="1120" y="684"/>
                  </a:lnTo>
                  <a:lnTo>
                    <a:pt x="1143" y="750"/>
                  </a:lnTo>
                  <a:lnTo>
                    <a:pt x="1131" y="759"/>
                  </a:lnTo>
                  <a:lnTo>
                    <a:pt x="1131" y="770"/>
                  </a:lnTo>
                  <a:lnTo>
                    <a:pt x="1143" y="770"/>
                  </a:lnTo>
                  <a:lnTo>
                    <a:pt x="1164" y="759"/>
                  </a:lnTo>
                  <a:lnTo>
                    <a:pt x="1154" y="750"/>
                  </a:lnTo>
                  <a:lnTo>
                    <a:pt x="1154" y="703"/>
                  </a:lnTo>
                  <a:lnTo>
                    <a:pt x="1164" y="712"/>
                  </a:lnTo>
                  <a:lnTo>
                    <a:pt x="1187" y="722"/>
                  </a:lnTo>
                  <a:lnTo>
                    <a:pt x="1187" y="712"/>
                  </a:lnTo>
                  <a:lnTo>
                    <a:pt x="1154" y="684"/>
                  </a:lnTo>
                  <a:lnTo>
                    <a:pt x="1131" y="664"/>
                  </a:lnTo>
                  <a:lnTo>
                    <a:pt x="1131" y="636"/>
                  </a:lnTo>
                  <a:lnTo>
                    <a:pt x="1131" y="617"/>
                  </a:lnTo>
                  <a:lnTo>
                    <a:pt x="1131" y="617"/>
                  </a:lnTo>
                  <a:lnTo>
                    <a:pt x="1175" y="617"/>
                  </a:lnTo>
                  <a:lnTo>
                    <a:pt x="1175" y="617"/>
                  </a:lnTo>
                  <a:lnTo>
                    <a:pt x="1175" y="608"/>
                  </a:lnTo>
                  <a:lnTo>
                    <a:pt x="1164" y="598"/>
                  </a:lnTo>
                  <a:lnTo>
                    <a:pt x="1143" y="598"/>
                  </a:lnTo>
                  <a:lnTo>
                    <a:pt x="1099" y="589"/>
                  </a:lnTo>
                  <a:lnTo>
                    <a:pt x="1099" y="598"/>
                  </a:lnTo>
                  <a:lnTo>
                    <a:pt x="1088" y="598"/>
                  </a:lnTo>
                  <a:lnTo>
                    <a:pt x="1088" y="598"/>
                  </a:lnTo>
                  <a:lnTo>
                    <a:pt x="1055" y="589"/>
                  </a:lnTo>
                  <a:lnTo>
                    <a:pt x="1043" y="598"/>
                  </a:lnTo>
                  <a:lnTo>
                    <a:pt x="1033" y="598"/>
                  </a:lnTo>
                  <a:lnTo>
                    <a:pt x="1000" y="580"/>
                  </a:lnTo>
                  <a:lnTo>
                    <a:pt x="989" y="580"/>
                  </a:lnTo>
                  <a:lnTo>
                    <a:pt x="791" y="18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5774040" y="2152440"/>
              <a:ext cx="72720" cy="43200"/>
            </a:xfrm>
            <a:custGeom>
              <a:avLst/>
              <a:gdLst/>
              <a:ahLst/>
              <a:rect l="l" t="t" r="r" b="b"/>
              <a:pathLst>
                <a:path w="46" h="30">
                  <a:moveTo>
                    <a:pt x="45" y="29"/>
                  </a:moveTo>
                  <a:lnTo>
                    <a:pt x="33" y="19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45" y="10"/>
                  </a:lnTo>
                  <a:lnTo>
                    <a:pt x="45" y="19"/>
                  </a:lnTo>
                  <a:lnTo>
                    <a:pt x="45" y="2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5704200" y="1740960"/>
              <a:ext cx="107280" cy="59040"/>
            </a:xfrm>
            <a:custGeom>
              <a:avLst/>
              <a:gdLst/>
              <a:ahLst/>
              <a:rect l="l" t="t" r="r" b="b"/>
              <a:pathLst>
                <a:path w="68" h="41">
                  <a:moveTo>
                    <a:pt x="12" y="40"/>
                  </a:moveTo>
                  <a:lnTo>
                    <a:pt x="0" y="19"/>
                  </a:lnTo>
                  <a:lnTo>
                    <a:pt x="12" y="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67" y="19"/>
                  </a:lnTo>
                  <a:lnTo>
                    <a:pt x="54" y="19"/>
                  </a:lnTo>
                  <a:lnTo>
                    <a:pt x="33" y="29"/>
                  </a:lnTo>
                  <a:lnTo>
                    <a:pt x="22" y="29"/>
                  </a:lnTo>
                  <a:lnTo>
                    <a:pt x="12" y="4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5826240" y="1728000"/>
              <a:ext cx="52200" cy="28800"/>
            </a:xfrm>
            <a:custGeom>
              <a:avLst/>
              <a:gdLst/>
              <a:ahLst/>
              <a:rect l="l" t="t" r="r" b="b"/>
              <a:pathLst>
                <a:path w="33" h="20">
                  <a:moveTo>
                    <a:pt x="0" y="9"/>
                  </a:moveTo>
                  <a:lnTo>
                    <a:pt x="11" y="9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5826240" y="436248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5895720" y="4759560"/>
              <a:ext cx="1080" cy="29880"/>
            </a:xfrm>
            <a:custGeom>
              <a:avLst/>
              <a:gdLst/>
              <a:ahLst/>
              <a:rect l="l" t="t" r="r" b="b"/>
              <a:pathLst>
                <a:path w="1" h="21">
                  <a:moveTo>
                    <a:pt x="0" y="2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5877000" y="4307400"/>
              <a:ext cx="34560" cy="41760"/>
            </a:xfrm>
            <a:custGeom>
              <a:avLst/>
              <a:gdLst/>
              <a:ahLst/>
              <a:rect l="l" t="t" r="r" b="b"/>
              <a:pathLst>
                <a:path w="22" h="29">
                  <a:moveTo>
                    <a:pt x="0" y="18"/>
                  </a:moveTo>
                  <a:lnTo>
                    <a:pt x="0" y="8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2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5913360" y="4471920"/>
              <a:ext cx="37440" cy="2736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18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5932080" y="4498200"/>
              <a:ext cx="36360" cy="29880"/>
            </a:xfrm>
            <a:custGeom>
              <a:avLst/>
              <a:gdLst/>
              <a:ahLst/>
              <a:rect l="l" t="t" r="r" b="b"/>
              <a:pathLst>
                <a:path w="23" h="21">
                  <a:moveTo>
                    <a:pt x="0" y="1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1" y="20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5913360" y="430740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8"/>
                  </a:moveTo>
                  <a:lnTo>
                    <a:pt x="0" y="0"/>
                  </a:lnTo>
                  <a:lnTo>
                    <a:pt x="21" y="8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5949720" y="4733280"/>
              <a:ext cx="31320" cy="2736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7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6176160" y="5540400"/>
              <a:ext cx="69480" cy="44640"/>
            </a:xfrm>
            <a:custGeom>
              <a:avLst/>
              <a:gdLst/>
              <a:ahLst/>
              <a:rect l="l" t="t" r="r" b="b"/>
              <a:pathLst>
                <a:path w="44" h="31">
                  <a:moveTo>
                    <a:pt x="0" y="3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30"/>
                  </a:lnTo>
                  <a:lnTo>
                    <a:pt x="11" y="30"/>
                  </a:lnTo>
                  <a:lnTo>
                    <a:pt x="0" y="3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6348240" y="4362480"/>
              <a:ext cx="34560" cy="41760"/>
            </a:xfrm>
            <a:custGeom>
              <a:avLst/>
              <a:gdLst/>
              <a:ahLst/>
              <a:rect l="l" t="t" r="r" b="b"/>
              <a:pathLst>
                <a:path w="22" h="29">
                  <a:moveTo>
                    <a:pt x="0" y="1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9"/>
                  </a:lnTo>
                  <a:lnTo>
                    <a:pt x="21" y="28"/>
                  </a:lnTo>
                  <a:lnTo>
                    <a:pt x="0" y="2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6365880" y="4086720"/>
              <a:ext cx="36000" cy="43200"/>
            </a:xfrm>
            <a:custGeom>
              <a:avLst/>
              <a:gdLst/>
              <a:ahLst/>
              <a:rect l="l" t="t" r="r" b="b"/>
              <a:pathLst>
                <a:path w="23" h="3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6365880" y="408672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6384960" y="434808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6384960" y="440280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6400800" y="5295240"/>
              <a:ext cx="32760" cy="39960"/>
            </a:xfrm>
            <a:custGeom>
              <a:avLst/>
              <a:gdLst/>
              <a:ahLst/>
              <a:rect l="l" t="t" r="r" b="b"/>
              <a:pathLst>
                <a:path w="21" h="28">
                  <a:moveTo>
                    <a:pt x="0" y="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27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6400800" y="4225320"/>
              <a:ext cx="3276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6400800" y="4154400"/>
              <a:ext cx="32760" cy="59040"/>
            </a:xfrm>
            <a:custGeom>
              <a:avLst/>
              <a:gdLst/>
              <a:ahLst/>
              <a:rect l="l" t="t" r="r" b="b"/>
              <a:pathLst>
                <a:path w="21" h="41">
                  <a:moveTo>
                    <a:pt x="0" y="20"/>
                  </a:moveTo>
                  <a:lnTo>
                    <a:pt x="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6400800" y="396396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6419520" y="4128840"/>
              <a:ext cx="31320" cy="2700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0"/>
                  </a:moveTo>
                  <a:lnTo>
                    <a:pt x="0" y="0"/>
                  </a:lnTo>
                  <a:lnTo>
                    <a:pt x="19" y="10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6452640" y="524016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9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6471720" y="5199840"/>
              <a:ext cx="1440" cy="1080"/>
            </a:xfrm>
            <a:custGeom>
              <a:avLst/>
              <a:gdLst/>
              <a:ahLst/>
              <a:rect l="l" t="t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6487560" y="1702080"/>
              <a:ext cx="124920" cy="54360"/>
            </a:xfrm>
            <a:custGeom>
              <a:avLst/>
              <a:gdLst/>
              <a:ahLst/>
              <a:rect l="l" t="t" r="r" b="b"/>
              <a:pathLst>
                <a:path w="79" h="38">
                  <a:moveTo>
                    <a:pt x="66" y="27"/>
                  </a:moveTo>
                  <a:lnTo>
                    <a:pt x="22" y="37"/>
                  </a:lnTo>
                  <a:lnTo>
                    <a:pt x="0" y="37"/>
                  </a:lnTo>
                  <a:lnTo>
                    <a:pt x="22" y="9"/>
                  </a:lnTo>
                  <a:lnTo>
                    <a:pt x="44" y="0"/>
                  </a:lnTo>
                  <a:lnTo>
                    <a:pt x="66" y="9"/>
                  </a:lnTo>
                  <a:lnTo>
                    <a:pt x="78" y="27"/>
                  </a:lnTo>
                  <a:lnTo>
                    <a:pt x="66" y="2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6365880" y="3923280"/>
              <a:ext cx="3276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6365880" y="396396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6471720" y="1755360"/>
              <a:ext cx="243360" cy="83520"/>
            </a:xfrm>
            <a:custGeom>
              <a:avLst/>
              <a:gdLst/>
              <a:ahLst/>
              <a:rect l="l" t="t" r="r" b="b"/>
              <a:pathLst>
                <a:path w="154" h="58">
                  <a:moveTo>
                    <a:pt x="153" y="57"/>
                  </a:moveTo>
                  <a:lnTo>
                    <a:pt x="120" y="57"/>
                  </a:lnTo>
                  <a:lnTo>
                    <a:pt x="87" y="37"/>
                  </a:lnTo>
                  <a:lnTo>
                    <a:pt x="65" y="37"/>
                  </a:lnTo>
                  <a:lnTo>
                    <a:pt x="32" y="1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32" y="9"/>
                  </a:lnTo>
                  <a:lnTo>
                    <a:pt x="53" y="9"/>
                  </a:lnTo>
                  <a:lnTo>
                    <a:pt x="65" y="9"/>
                  </a:lnTo>
                  <a:lnTo>
                    <a:pt x="76" y="0"/>
                  </a:lnTo>
                  <a:lnTo>
                    <a:pt x="87" y="0"/>
                  </a:lnTo>
                  <a:lnTo>
                    <a:pt x="97" y="18"/>
                  </a:lnTo>
                  <a:lnTo>
                    <a:pt x="120" y="18"/>
                  </a:lnTo>
                  <a:lnTo>
                    <a:pt x="131" y="29"/>
                  </a:lnTo>
                  <a:lnTo>
                    <a:pt x="131" y="37"/>
                  </a:lnTo>
                  <a:lnTo>
                    <a:pt x="141" y="46"/>
                  </a:lnTo>
                  <a:lnTo>
                    <a:pt x="153" y="5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7566480" y="2059920"/>
              <a:ext cx="1499400" cy="752040"/>
            </a:xfrm>
            <a:custGeom>
              <a:avLst/>
              <a:gdLst/>
              <a:ahLst/>
              <a:rect l="l" t="t" r="r" b="b"/>
              <a:pathLst>
                <a:path w="948" h="521">
                  <a:moveTo>
                    <a:pt x="197" y="454"/>
                  </a:moveTo>
                  <a:lnTo>
                    <a:pt x="219" y="443"/>
                  </a:lnTo>
                  <a:lnTo>
                    <a:pt x="231" y="415"/>
                  </a:lnTo>
                  <a:lnTo>
                    <a:pt x="251" y="397"/>
                  </a:lnTo>
                  <a:lnTo>
                    <a:pt x="264" y="368"/>
                  </a:lnTo>
                  <a:lnTo>
                    <a:pt x="285" y="358"/>
                  </a:lnTo>
                  <a:lnTo>
                    <a:pt x="308" y="350"/>
                  </a:lnTo>
                  <a:lnTo>
                    <a:pt x="329" y="358"/>
                  </a:lnTo>
                  <a:lnTo>
                    <a:pt x="351" y="358"/>
                  </a:lnTo>
                  <a:lnTo>
                    <a:pt x="373" y="358"/>
                  </a:lnTo>
                  <a:lnTo>
                    <a:pt x="384" y="350"/>
                  </a:lnTo>
                  <a:lnTo>
                    <a:pt x="407" y="368"/>
                  </a:lnTo>
                  <a:lnTo>
                    <a:pt x="428" y="358"/>
                  </a:lnTo>
                  <a:lnTo>
                    <a:pt x="473" y="368"/>
                  </a:lnTo>
                  <a:lnTo>
                    <a:pt x="494" y="358"/>
                  </a:lnTo>
                  <a:lnTo>
                    <a:pt x="494" y="322"/>
                  </a:lnTo>
                  <a:lnTo>
                    <a:pt x="528" y="292"/>
                  </a:lnTo>
                  <a:lnTo>
                    <a:pt x="538" y="311"/>
                  </a:lnTo>
                  <a:lnTo>
                    <a:pt x="549" y="322"/>
                  </a:lnTo>
                  <a:lnTo>
                    <a:pt x="572" y="302"/>
                  </a:lnTo>
                  <a:lnTo>
                    <a:pt x="582" y="292"/>
                  </a:lnTo>
                  <a:lnTo>
                    <a:pt x="572" y="322"/>
                  </a:lnTo>
                  <a:lnTo>
                    <a:pt x="561" y="340"/>
                  </a:lnTo>
                  <a:lnTo>
                    <a:pt x="561" y="368"/>
                  </a:lnTo>
                  <a:lnTo>
                    <a:pt x="528" y="368"/>
                  </a:lnTo>
                  <a:lnTo>
                    <a:pt x="516" y="368"/>
                  </a:lnTo>
                  <a:lnTo>
                    <a:pt x="516" y="387"/>
                  </a:lnTo>
                  <a:lnTo>
                    <a:pt x="516" y="406"/>
                  </a:lnTo>
                  <a:lnTo>
                    <a:pt x="516" y="435"/>
                  </a:lnTo>
                  <a:lnTo>
                    <a:pt x="528" y="454"/>
                  </a:lnTo>
                  <a:lnTo>
                    <a:pt x="538" y="473"/>
                  </a:lnTo>
                  <a:lnTo>
                    <a:pt x="549" y="510"/>
                  </a:lnTo>
                  <a:lnTo>
                    <a:pt x="561" y="520"/>
                  </a:lnTo>
                  <a:lnTo>
                    <a:pt x="582" y="510"/>
                  </a:lnTo>
                  <a:lnTo>
                    <a:pt x="593" y="501"/>
                  </a:lnTo>
                  <a:lnTo>
                    <a:pt x="593" y="491"/>
                  </a:lnTo>
                  <a:lnTo>
                    <a:pt x="616" y="482"/>
                  </a:lnTo>
                  <a:lnTo>
                    <a:pt x="627" y="463"/>
                  </a:lnTo>
                  <a:lnTo>
                    <a:pt x="627" y="454"/>
                  </a:lnTo>
                  <a:lnTo>
                    <a:pt x="616" y="435"/>
                  </a:lnTo>
                  <a:lnTo>
                    <a:pt x="616" y="425"/>
                  </a:lnTo>
                  <a:lnTo>
                    <a:pt x="637" y="425"/>
                  </a:lnTo>
                  <a:lnTo>
                    <a:pt x="637" y="425"/>
                  </a:lnTo>
                  <a:lnTo>
                    <a:pt x="648" y="415"/>
                  </a:lnTo>
                  <a:lnTo>
                    <a:pt x="637" y="406"/>
                  </a:lnTo>
                  <a:lnTo>
                    <a:pt x="627" y="387"/>
                  </a:lnTo>
                  <a:lnTo>
                    <a:pt x="616" y="378"/>
                  </a:lnTo>
                  <a:lnTo>
                    <a:pt x="616" y="350"/>
                  </a:lnTo>
                  <a:lnTo>
                    <a:pt x="637" y="340"/>
                  </a:lnTo>
                  <a:lnTo>
                    <a:pt x="670" y="330"/>
                  </a:lnTo>
                  <a:lnTo>
                    <a:pt x="715" y="330"/>
                  </a:lnTo>
                  <a:lnTo>
                    <a:pt x="737" y="322"/>
                  </a:lnTo>
                  <a:lnTo>
                    <a:pt x="759" y="302"/>
                  </a:lnTo>
                  <a:lnTo>
                    <a:pt x="780" y="292"/>
                  </a:lnTo>
                  <a:lnTo>
                    <a:pt x="814" y="283"/>
                  </a:lnTo>
                  <a:lnTo>
                    <a:pt x="836" y="274"/>
                  </a:lnTo>
                  <a:lnTo>
                    <a:pt x="858" y="274"/>
                  </a:lnTo>
                  <a:lnTo>
                    <a:pt x="846" y="264"/>
                  </a:lnTo>
                  <a:lnTo>
                    <a:pt x="846" y="255"/>
                  </a:lnTo>
                  <a:lnTo>
                    <a:pt x="846" y="255"/>
                  </a:lnTo>
                  <a:lnTo>
                    <a:pt x="814" y="236"/>
                  </a:lnTo>
                  <a:lnTo>
                    <a:pt x="814" y="227"/>
                  </a:lnTo>
                  <a:lnTo>
                    <a:pt x="836" y="227"/>
                  </a:lnTo>
                  <a:lnTo>
                    <a:pt x="846" y="207"/>
                  </a:lnTo>
                  <a:lnTo>
                    <a:pt x="846" y="188"/>
                  </a:lnTo>
                  <a:lnTo>
                    <a:pt x="858" y="207"/>
                  </a:lnTo>
                  <a:lnTo>
                    <a:pt x="913" y="236"/>
                  </a:lnTo>
                  <a:lnTo>
                    <a:pt x="934" y="236"/>
                  </a:lnTo>
                  <a:lnTo>
                    <a:pt x="947" y="227"/>
                  </a:lnTo>
                  <a:lnTo>
                    <a:pt x="947" y="216"/>
                  </a:lnTo>
                  <a:lnTo>
                    <a:pt x="913" y="188"/>
                  </a:lnTo>
                  <a:lnTo>
                    <a:pt x="891" y="160"/>
                  </a:lnTo>
                  <a:lnTo>
                    <a:pt x="879" y="141"/>
                  </a:lnTo>
                  <a:lnTo>
                    <a:pt x="846" y="131"/>
                  </a:lnTo>
                  <a:lnTo>
                    <a:pt x="825" y="121"/>
                  </a:lnTo>
                  <a:lnTo>
                    <a:pt x="791" y="113"/>
                  </a:lnTo>
                  <a:lnTo>
                    <a:pt x="780" y="113"/>
                  </a:lnTo>
                  <a:lnTo>
                    <a:pt x="759" y="113"/>
                  </a:lnTo>
                  <a:lnTo>
                    <a:pt x="737" y="103"/>
                  </a:lnTo>
                  <a:lnTo>
                    <a:pt x="725" y="103"/>
                  </a:lnTo>
                  <a:lnTo>
                    <a:pt x="692" y="93"/>
                  </a:lnTo>
                  <a:lnTo>
                    <a:pt x="670" y="84"/>
                  </a:lnTo>
                  <a:lnTo>
                    <a:pt x="648" y="74"/>
                  </a:lnTo>
                  <a:lnTo>
                    <a:pt x="627" y="74"/>
                  </a:lnTo>
                  <a:lnTo>
                    <a:pt x="616" y="74"/>
                  </a:lnTo>
                  <a:lnTo>
                    <a:pt x="605" y="84"/>
                  </a:lnTo>
                  <a:lnTo>
                    <a:pt x="605" y="103"/>
                  </a:lnTo>
                  <a:lnTo>
                    <a:pt x="593" y="93"/>
                  </a:lnTo>
                  <a:lnTo>
                    <a:pt x="582" y="93"/>
                  </a:lnTo>
                  <a:lnTo>
                    <a:pt x="561" y="93"/>
                  </a:lnTo>
                  <a:lnTo>
                    <a:pt x="538" y="93"/>
                  </a:lnTo>
                  <a:lnTo>
                    <a:pt x="516" y="93"/>
                  </a:lnTo>
                  <a:lnTo>
                    <a:pt x="506" y="84"/>
                  </a:lnTo>
                  <a:lnTo>
                    <a:pt x="483" y="103"/>
                  </a:lnTo>
                  <a:lnTo>
                    <a:pt x="473" y="103"/>
                  </a:lnTo>
                  <a:lnTo>
                    <a:pt x="473" y="93"/>
                  </a:lnTo>
                  <a:lnTo>
                    <a:pt x="450" y="74"/>
                  </a:lnTo>
                  <a:lnTo>
                    <a:pt x="395" y="46"/>
                  </a:lnTo>
                  <a:lnTo>
                    <a:pt x="363" y="56"/>
                  </a:lnTo>
                  <a:lnTo>
                    <a:pt x="340" y="56"/>
                  </a:lnTo>
                  <a:lnTo>
                    <a:pt x="319" y="46"/>
                  </a:lnTo>
                  <a:lnTo>
                    <a:pt x="274" y="28"/>
                  </a:lnTo>
                  <a:lnTo>
                    <a:pt x="264" y="17"/>
                  </a:lnTo>
                  <a:lnTo>
                    <a:pt x="231" y="28"/>
                  </a:lnTo>
                  <a:lnTo>
                    <a:pt x="219" y="28"/>
                  </a:lnTo>
                  <a:lnTo>
                    <a:pt x="219" y="17"/>
                  </a:lnTo>
                  <a:lnTo>
                    <a:pt x="197" y="8"/>
                  </a:lnTo>
                  <a:lnTo>
                    <a:pt x="142" y="8"/>
                  </a:lnTo>
                  <a:lnTo>
                    <a:pt x="110" y="0"/>
                  </a:lnTo>
                  <a:lnTo>
                    <a:pt x="120" y="8"/>
                  </a:lnTo>
                  <a:lnTo>
                    <a:pt x="110" y="28"/>
                  </a:lnTo>
                  <a:lnTo>
                    <a:pt x="98" y="36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0" y="56"/>
                  </a:lnTo>
                  <a:lnTo>
                    <a:pt x="197" y="454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6574680" y="3989880"/>
              <a:ext cx="53640" cy="97920"/>
            </a:xfrm>
            <a:custGeom>
              <a:avLst/>
              <a:gdLst/>
              <a:ahLst/>
              <a:rect l="l" t="t" r="r" b="b"/>
              <a:pathLst>
                <a:path w="34" h="68">
                  <a:moveTo>
                    <a:pt x="22" y="0"/>
                  </a:moveTo>
                  <a:lnTo>
                    <a:pt x="22" y="0"/>
                  </a:lnTo>
                  <a:lnTo>
                    <a:pt x="33" y="38"/>
                  </a:lnTo>
                  <a:lnTo>
                    <a:pt x="33" y="48"/>
                  </a:lnTo>
                  <a:lnTo>
                    <a:pt x="33" y="67"/>
                  </a:lnTo>
                  <a:lnTo>
                    <a:pt x="22" y="67"/>
                  </a:lnTo>
                  <a:lnTo>
                    <a:pt x="11" y="5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2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6730920" y="1798560"/>
              <a:ext cx="105840" cy="68040"/>
            </a:xfrm>
            <a:custGeom>
              <a:avLst/>
              <a:gdLst/>
              <a:ahLst/>
              <a:rect l="l" t="t" r="r" b="b"/>
              <a:pathLst>
                <a:path w="67" h="47">
                  <a:moveTo>
                    <a:pt x="0" y="27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0"/>
                  </a:lnTo>
                  <a:lnTo>
                    <a:pt x="22" y="8"/>
                  </a:lnTo>
                  <a:lnTo>
                    <a:pt x="45" y="0"/>
                  </a:lnTo>
                  <a:lnTo>
                    <a:pt x="55" y="8"/>
                  </a:lnTo>
                  <a:lnTo>
                    <a:pt x="55" y="17"/>
                  </a:lnTo>
                  <a:lnTo>
                    <a:pt x="55" y="27"/>
                  </a:lnTo>
                  <a:lnTo>
                    <a:pt x="66" y="36"/>
                  </a:lnTo>
                  <a:lnTo>
                    <a:pt x="55" y="36"/>
                  </a:lnTo>
                  <a:lnTo>
                    <a:pt x="33" y="36"/>
                  </a:lnTo>
                  <a:lnTo>
                    <a:pt x="22" y="36"/>
                  </a:lnTo>
                  <a:lnTo>
                    <a:pt x="11" y="46"/>
                  </a:lnTo>
                  <a:lnTo>
                    <a:pt x="0" y="36"/>
                  </a:lnTo>
                  <a:lnTo>
                    <a:pt x="0" y="2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6854400" y="1851840"/>
              <a:ext cx="52200" cy="1440"/>
            </a:xfrm>
            <a:custGeom>
              <a:avLst/>
              <a:gdLst/>
              <a:ahLst/>
              <a:rect l="l" t="t" r="r" b="b"/>
              <a:pathLst>
                <a:path w="33" h="1">
                  <a:moveTo>
                    <a:pt x="0" y="0"/>
                  </a:moveTo>
                  <a:lnTo>
                    <a:pt x="9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6921360" y="3935160"/>
              <a:ext cx="37440" cy="2988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3" y="10"/>
                  </a:lnTo>
                  <a:lnTo>
                    <a:pt x="12" y="20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6941520" y="3910680"/>
              <a:ext cx="36000" cy="25560"/>
            </a:xfrm>
            <a:custGeom>
              <a:avLst/>
              <a:gdLst/>
              <a:ahLst/>
              <a:rect l="l" t="t" r="r" b="b"/>
              <a:pathLst>
                <a:path w="23" h="18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6941520" y="388332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7688160" y="4456440"/>
              <a:ext cx="36360" cy="31680"/>
            </a:xfrm>
            <a:custGeom>
              <a:avLst/>
              <a:gdLst/>
              <a:ahLst/>
              <a:rect l="l" t="t" r="r" b="b"/>
              <a:pathLst>
                <a:path w="23" h="22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2" y="11"/>
                  </a:lnTo>
                  <a:lnTo>
                    <a:pt x="22" y="21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7324560" y="4251240"/>
              <a:ext cx="3132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0"/>
                  </a:moveTo>
                  <a:lnTo>
                    <a:pt x="0" y="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7374960" y="426708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18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21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7411680" y="4060440"/>
              <a:ext cx="452160" cy="316080"/>
            </a:xfrm>
            <a:custGeom>
              <a:avLst/>
              <a:gdLst/>
              <a:ahLst/>
              <a:rect l="l" t="t" r="r" b="b"/>
              <a:pathLst>
                <a:path w="286" h="219">
                  <a:moveTo>
                    <a:pt x="0" y="104"/>
                  </a:moveTo>
                  <a:lnTo>
                    <a:pt x="0" y="85"/>
                  </a:lnTo>
                  <a:lnTo>
                    <a:pt x="21" y="85"/>
                  </a:lnTo>
                  <a:lnTo>
                    <a:pt x="53" y="65"/>
                  </a:lnTo>
                  <a:lnTo>
                    <a:pt x="108" y="28"/>
                  </a:lnTo>
                  <a:lnTo>
                    <a:pt x="108" y="9"/>
                  </a:lnTo>
                  <a:lnTo>
                    <a:pt x="121" y="0"/>
                  </a:lnTo>
                  <a:lnTo>
                    <a:pt x="142" y="0"/>
                  </a:lnTo>
                  <a:lnTo>
                    <a:pt x="153" y="18"/>
                  </a:lnTo>
                  <a:lnTo>
                    <a:pt x="163" y="9"/>
                  </a:lnTo>
                  <a:lnTo>
                    <a:pt x="186" y="28"/>
                  </a:lnTo>
                  <a:lnTo>
                    <a:pt x="175" y="37"/>
                  </a:lnTo>
                  <a:lnTo>
                    <a:pt x="163" y="37"/>
                  </a:lnTo>
                  <a:lnTo>
                    <a:pt x="163" y="46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97" y="76"/>
                  </a:lnTo>
                  <a:lnTo>
                    <a:pt x="208" y="76"/>
                  </a:lnTo>
                  <a:lnTo>
                    <a:pt x="230" y="94"/>
                  </a:lnTo>
                  <a:lnTo>
                    <a:pt x="252" y="104"/>
                  </a:lnTo>
                  <a:lnTo>
                    <a:pt x="275" y="94"/>
                  </a:lnTo>
                  <a:lnTo>
                    <a:pt x="285" y="85"/>
                  </a:lnTo>
                  <a:lnTo>
                    <a:pt x="285" y="104"/>
                  </a:lnTo>
                  <a:lnTo>
                    <a:pt x="275" y="113"/>
                  </a:lnTo>
                  <a:lnTo>
                    <a:pt x="252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41" y="123"/>
                  </a:lnTo>
                  <a:lnTo>
                    <a:pt x="241" y="132"/>
                  </a:lnTo>
                  <a:lnTo>
                    <a:pt x="230" y="142"/>
                  </a:lnTo>
                  <a:lnTo>
                    <a:pt x="241" y="160"/>
                  </a:lnTo>
                  <a:lnTo>
                    <a:pt x="241" y="179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52" y="199"/>
                  </a:lnTo>
                  <a:lnTo>
                    <a:pt x="230" y="199"/>
                  </a:lnTo>
                  <a:lnTo>
                    <a:pt x="218" y="189"/>
                  </a:lnTo>
                  <a:lnTo>
                    <a:pt x="197" y="189"/>
                  </a:lnTo>
                  <a:lnTo>
                    <a:pt x="197" y="218"/>
                  </a:lnTo>
                  <a:lnTo>
                    <a:pt x="175" y="208"/>
                  </a:lnTo>
                  <a:lnTo>
                    <a:pt x="163" y="179"/>
                  </a:lnTo>
                  <a:lnTo>
                    <a:pt x="175" y="171"/>
                  </a:lnTo>
                  <a:lnTo>
                    <a:pt x="163" y="160"/>
                  </a:lnTo>
                  <a:lnTo>
                    <a:pt x="153" y="160"/>
                  </a:lnTo>
                  <a:lnTo>
                    <a:pt x="142" y="160"/>
                  </a:lnTo>
                  <a:lnTo>
                    <a:pt x="131" y="171"/>
                  </a:lnTo>
                  <a:lnTo>
                    <a:pt x="121" y="179"/>
                  </a:lnTo>
                  <a:lnTo>
                    <a:pt x="131" y="189"/>
                  </a:lnTo>
                  <a:lnTo>
                    <a:pt x="121" y="189"/>
                  </a:lnTo>
                  <a:lnTo>
                    <a:pt x="98" y="199"/>
                  </a:lnTo>
                  <a:lnTo>
                    <a:pt x="87" y="199"/>
                  </a:lnTo>
                  <a:lnTo>
                    <a:pt x="76" y="179"/>
                  </a:lnTo>
                  <a:lnTo>
                    <a:pt x="43" y="179"/>
                  </a:lnTo>
                  <a:lnTo>
                    <a:pt x="32" y="171"/>
                  </a:lnTo>
                  <a:lnTo>
                    <a:pt x="11" y="151"/>
                  </a:lnTo>
                  <a:lnTo>
                    <a:pt x="11" y="123"/>
                  </a:lnTo>
                  <a:lnTo>
                    <a:pt x="0" y="113"/>
                  </a:lnTo>
                  <a:lnTo>
                    <a:pt x="0" y="104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7462080" y="4498200"/>
              <a:ext cx="1099080" cy="756000"/>
            </a:xfrm>
            <a:custGeom>
              <a:avLst/>
              <a:gdLst/>
              <a:ahLst/>
              <a:rect l="l" t="t" r="r" b="b"/>
              <a:pathLst>
                <a:path w="695" h="524">
                  <a:moveTo>
                    <a:pt x="0" y="265"/>
                  </a:moveTo>
                  <a:lnTo>
                    <a:pt x="11" y="247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66" y="190"/>
                  </a:lnTo>
                  <a:lnTo>
                    <a:pt x="98" y="180"/>
                  </a:lnTo>
                  <a:lnTo>
                    <a:pt x="131" y="170"/>
                  </a:lnTo>
                  <a:lnTo>
                    <a:pt x="154" y="162"/>
                  </a:lnTo>
                  <a:lnTo>
                    <a:pt x="186" y="133"/>
                  </a:lnTo>
                  <a:lnTo>
                    <a:pt x="186" y="114"/>
                  </a:lnTo>
                  <a:lnTo>
                    <a:pt x="209" y="104"/>
                  </a:lnTo>
                  <a:lnTo>
                    <a:pt x="243" y="76"/>
                  </a:lnTo>
                  <a:lnTo>
                    <a:pt x="264" y="66"/>
                  </a:lnTo>
                  <a:lnTo>
                    <a:pt x="275" y="66"/>
                  </a:lnTo>
                  <a:lnTo>
                    <a:pt x="298" y="76"/>
                  </a:lnTo>
                  <a:lnTo>
                    <a:pt x="308" y="76"/>
                  </a:lnTo>
                  <a:lnTo>
                    <a:pt x="308" y="66"/>
                  </a:lnTo>
                  <a:lnTo>
                    <a:pt x="318" y="4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30" y="18"/>
                  </a:lnTo>
                  <a:lnTo>
                    <a:pt x="374" y="9"/>
                  </a:lnTo>
                  <a:lnTo>
                    <a:pt x="407" y="18"/>
                  </a:lnTo>
                  <a:lnTo>
                    <a:pt x="450" y="28"/>
                  </a:lnTo>
                  <a:lnTo>
                    <a:pt x="450" y="37"/>
                  </a:lnTo>
                  <a:lnTo>
                    <a:pt x="439" y="48"/>
                  </a:lnTo>
                  <a:lnTo>
                    <a:pt x="429" y="56"/>
                  </a:lnTo>
                  <a:lnTo>
                    <a:pt x="429" y="84"/>
                  </a:lnTo>
                  <a:lnTo>
                    <a:pt x="450" y="84"/>
                  </a:lnTo>
                  <a:lnTo>
                    <a:pt x="462" y="95"/>
                  </a:lnTo>
                  <a:lnTo>
                    <a:pt x="484" y="114"/>
                  </a:lnTo>
                  <a:lnTo>
                    <a:pt x="517" y="114"/>
                  </a:lnTo>
                  <a:lnTo>
                    <a:pt x="527" y="84"/>
                  </a:lnTo>
                  <a:lnTo>
                    <a:pt x="527" y="28"/>
                  </a:lnTo>
                  <a:lnTo>
                    <a:pt x="527" y="9"/>
                  </a:lnTo>
                  <a:lnTo>
                    <a:pt x="549" y="0"/>
                  </a:lnTo>
                  <a:lnTo>
                    <a:pt x="561" y="9"/>
                  </a:lnTo>
                  <a:lnTo>
                    <a:pt x="561" y="9"/>
                  </a:lnTo>
                  <a:lnTo>
                    <a:pt x="561" y="37"/>
                  </a:lnTo>
                  <a:lnTo>
                    <a:pt x="572" y="56"/>
                  </a:lnTo>
                  <a:lnTo>
                    <a:pt x="582" y="66"/>
                  </a:lnTo>
                  <a:lnTo>
                    <a:pt x="595" y="84"/>
                  </a:lnTo>
                  <a:lnTo>
                    <a:pt x="616" y="133"/>
                  </a:lnTo>
                  <a:lnTo>
                    <a:pt x="648" y="180"/>
                  </a:lnTo>
                  <a:lnTo>
                    <a:pt x="671" y="228"/>
                  </a:lnTo>
                  <a:lnTo>
                    <a:pt x="682" y="237"/>
                  </a:lnTo>
                  <a:lnTo>
                    <a:pt x="694" y="256"/>
                  </a:lnTo>
                  <a:lnTo>
                    <a:pt x="694" y="342"/>
                  </a:lnTo>
                  <a:lnTo>
                    <a:pt x="694" y="371"/>
                  </a:lnTo>
                  <a:lnTo>
                    <a:pt x="682" y="399"/>
                  </a:lnTo>
                  <a:lnTo>
                    <a:pt x="671" y="408"/>
                  </a:lnTo>
                  <a:lnTo>
                    <a:pt x="660" y="427"/>
                  </a:lnTo>
                  <a:lnTo>
                    <a:pt x="638" y="457"/>
                  </a:lnTo>
                  <a:lnTo>
                    <a:pt x="627" y="475"/>
                  </a:lnTo>
                  <a:lnTo>
                    <a:pt x="605" y="485"/>
                  </a:lnTo>
                  <a:lnTo>
                    <a:pt x="582" y="504"/>
                  </a:lnTo>
                  <a:lnTo>
                    <a:pt x="561" y="523"/>
                  </a:lnTo>
                  <a:lnTo>
                    <a:pt x="549" y="523"/>
                  </a:lnTo>
                  <a:lnTo>
                    <a:pt x="517" y="523"/>
                  </a:lnTo>
                  <a:lnTo>
                    <a:pt x="494" y="513"/>
                  </a:lnTo>
                  <a:lnTo>
                    <a:pt x="450" y="523"/>
                  </a:lnTo>
                  <a:lnTo>
                    <a:pt x="429" y="523"/>
                  </a:lnTo>
                  <a:lnTo>
                    <a:pt x="429" y="513"/>
                  </a:lnTo>
                  <a:lnTo>
                    <a:pt x="439" y="504"/>
                  </a:lnTo>
                  <a:lnTo>
                    <a:pt x="429" y="485"/>
                  </a:lnTo>
                  <a:lnTo>
                    <a:pt x="418" y="465"/>
                  </a:lnTo>
                  <a:lnTo>
                    <a:pt x="407" y="457"/>
                  </a:lnTo>
                  <a:lnTo>
                    <a:pt x="395" y="457"/>
                  </a:lnTo>
                  <a:lnTo>
                    <a:pt x="385" y="465"/>
                  </a:lnTo>
                  <a:lnTo>
                    <a:pt x="385" y="457"/>
                  </a:lnTo>
                  <a:lnTo>
                    <a:pt x="385" y="437"/>
                  </a:lnTo>
                  <a:lnTo>
                    <a:pt x="374" y="437"/>
                  </a:lnTo>
                  <a:lnTo>
                    <a:pt x="374" y="446"/>
                  </a:lnTo>
                  <a:lnTo>
                    <a:pt x="363" y="457"/>
                  </a:lnTo>
                  <a:lnTo>
                    <a:pt x="352" y="446"/>
                  </a:lnTo>
                  <a:lnTo>
                    <a:pt x="330" y="408"/>
                  </a:lnTo>
                  <a:lnTo>
                    <a:pt x="330" y="399"/>
                  </a:lnTo>
                  <a:lnTo>
                    <a:pt x="298" y="390"/>
                  </a:lnTo>
                  <a:lnTo>
                    <a:pt x="275" y="390"/>
                  </a:lnTo>
                  <a:lnTo>
                    <a:pt x="264" y="390"/>
                  </a:lnTo>
                  <a:lnTo>
                    <a:pt x="253" y="399"/>
                  </a:lnTo>
                  <a:lnTo>
                    <a:pt x="230" y="399"/>
                  </a:lnTo>
                  <a:lnTo>
                    <a:pt x="197" y="408"/>
                  </a:lnTo>
                  <a:lnTo>
                    <a:pt x="186" y="418"/>
                  </a:lnTo>
                  <a:lnTo>
                    <a:pt x="165" y="427"/>
                  </a:lnTo>
                  <a:lnTo>
                    <a:pt x="142" y="427"/>
                  </a:lnTo>
                  <a:lnTo>
                    <a:pt x="110" y="437"/>
                  </a:lnTo>
                  <a:lnTo>
                    <a:pt x="88" y="457"/>
                  </a:lnTo>
                  <a:lnTo>
                    <a:pt x="55" y="457"/>
                  </a:lnTo>
                  <a:lnTo>
                    <a:pt x="21" y="437"/>
                  </a:lnTo>
                  <a:lnTo>
                    <a:pt x="21" y="427"/>
                  </a:lnTo>
                  <a:lnTo>
                    <a:pt x="21" y="418"/>
                  </a:lnTo>
                  <a:lnTo>
                    <a:pt x="33" y="390"/>
                  </a:lnTo>
                  <a:lnTo>
                    <a:pt x="21" y="371"/>
                  </a:lnTo>
                  <a:lnTo>
                    <a:pt x="21" y="361"/>
                  </a:lnTo>
                  <a:lnTo>
                    <a:pt x="21" y="342"/>
                  </a:lnTo>
                  <a:lnTo>
                    <a:pt x="21" y="285"/>
                  </a:lnTo>
                  <a:lnTo>
                    <a:pt x="11" y="285"/>
                  </a:lnTo>
                  <a:lnTo>
                    <a:pt x="0" y="265"/>
                  </a:lnTo>
                  <a:lnTo>
                    <a:pt x="0" y="265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7742160" y="2016720"/>
              <a:ext cx="69480" cy="27360"/>
            </a:xfrm>
            <a:custGeom>
              <a:avLst/>
              <a:gdLst/>
              <a:ahLst/>
              <a:rect l="l" t="t" r="r" b="b"/>
              <a:pathLst>
                <a:path w="44" h="1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43" y="9"/>
                  </a:lnTo>
                  <a:lnTo>
                    <a:pt x="43" y="18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7655040" y="3581280"/>
              <a:ext cx="69480" cy="9504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27"/>
                  </a:moveTo>
                  <a:lnTo>
                    <a:pt x="9" y="18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4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0" y="46"/>
                  </a:lnTo>
                  <a:lnTo>
                    <a:pt x="0" y="2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7742160" y="3923280"/>
              <a:ext cx="52200" cy="27360"/>
            </a:xfrm>
            <a:custGeom>
              <a:avLst/>
              <a:gdLst/>
              <a:ahLst/>
              <a:rect l="l" t="t" r="r" b="b"/>
              <a:pathLst>
                <a:path w="33" h="19">
                  <a:moveTo>
                    <a:pt x="32" y="0"/>
                  </a:moveTo>
                  <a:lnTo>
                    <a:pt x="32" y="9"/>
                  </a:lnTo>
                  <a:lnTo>
                    <a:pt x="20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2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7810200" y="4414320"/>
              <a:ext cx="104040" cy="73440"/>
            </a:xfrm>
            <a:custGeom>
              <a:avLst/>
              <a:gdLst/>
              <a:ahLst/>
              <a:rect l="l" t="t" r="r" b="b"/>
              <a:pathLst>
                <a:path w="66" h="51">
                  <a:moveTo>
                    <a:pt x="0" y="40"/>
                  </a:moveTo>
                  <a:lnTo>
                    <a:pt x="10" y="19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2" y="10"/>
                  </a:lnTo>
                  <a:lnTo>
                    <a:pt x="43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55" y="29"/>
                  </a:lnTo>
                  <a:lnTo>
                    <a:pt x="32" y="40"/>
                  </a:lnTo>
                  <a:lnTo>
                    <a:pt x="10" y="50"/>
                  </a:lnTo>
                  <a:lnTo>
                    <a:pt x="0" y="4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7826040" y="1945800"/>
              <a:ext cx="124560" cy="41760"/>
            </a:xfrm>
            <a:custGeom>
              <a:avLst/>
              <a:gdLst/>
              <a:ahLst/>
              <a:rect l="l" t="t" r="r" b="b"/>
              <a:pathLst>
                <a:path w="79" h="29">
                  <a:moveTo>
                    <a:pt x="0" y="0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3" y="1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8" y="28"/>
                  </a:lnTo>
                  <a:lnTo>
                    <a:pt x="67" y="28"/>
                  </a:lnTo>
                  <a:lnTo>
                    <a:pt x="22" y="28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7846560" y="3883320"/>
              <a:ext cx="36360" cy="41760"/>
            </a:xfrm>
            <a:custGeom>
              <a:avLst/>
              <a:gdLst/>
              <a:ahLst/>
              <a:rect l="l" t="t" r="r" b="b"/>
              <a:pathLst>
                <a:path w="23" h="29">
                  <a:moveTo>
                    <a:pt x="0" y="8"/>
                  </a:moveTo>
                  <a:lnTo>
                    <a:pt x="10" y="0"/>
                  </a:lnTo>
                  <a:lnTo>
                    <a:pt x="10" y="8"/>
                  </a:lnTo>
                  <a:lnTo>
                    <a:pt x="22" y="1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0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7881120" y="3525120"/>
              <a:ext cx="3132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7912800" y="3468600"/>
              <a:ext cx="34560" cy="30240"/>
            </a:xfrm>
            <a:custGeom>
              <a:avLst/>
              <a:gdLst/>
              <a:ahLst/>
              <a:rect l="l" t="t" r="r" b="b"/>
              <a:pathLst>
                <a:path w="22" h="21">
                  <a:moveTo>
                    <a:pt x="0" y="2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7912800" y="3114000"/>
              <a:ext cx="317880" cy="303120"/>
            </a:xfrm>
            <a:custGeom>
              <a:avLst/>
              <a:gdLst/>
              <a:ahLst/>
              <a:rect l="l" t="t" r="r" b="b"/>
              <a:pathLst>
                <a:path w="201" h="210">
                  <a:moveTo>
                    <a:pt x="0" y="170"/>
                  </a:moveTo>
                  <a:lnTo>
                    <a:pt x="12" y="142"/>
                  </a:lnTo>
                  <a:lnTo>
                    <a:pt x="22" y="131"/>
                  </a:lnTo>
                  <a:lnTo>
                    <a:pt x="45" y="113"/>
                  </a:lnTo>
                  <a:lnTo>
                    <a:pt x="66" y="103"/>
                  </a:lnTo>
                  <a:lnTo>
                    <a:pt x="122" y="103"/>
                  </a:lnTo>
                  <a:lnTo>
                    <a:pt x="144" y="103"/>
                  </a:lnTo>
                  <a:lnTo>
                    <a:pt x="154" y="95"/>
                  </a:lnTo>
                  <a:lnTo>
                    <a:pt x="144" y="75"/>
                  </a:lnTo>
                  <a:lnTo>
                    <a:pt x="144" y="56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66" y="8"/>
                  </a:lnTo>
                  <a:lnTo>
                    <a:pt x="166" y="28"/>
                  </a:lnTo>
                  <a:lnTo>
                    <a:pt x="177" y="46"/>
                  </a:lnTo>
                  <a:lnTo>
                    <a:pt x="177" y="103"/>
                  </a:lnTo>
                  <a:lnTo>
                    <a:pt x="188" y="103"/>
                  </a:lnTo>
                  <a:lnTo>
                    <a:pt x="200" y="113"/>
                  </a:lnTo>
                  <a:lnTo>
                    <a:pt x="188" y="123"/>
                  </a:lnTo>
                  <a:lnTo>
                    <a:pt x="177" y="131"/>
                  </a:lnTo>
                  <a:lnTo>
                    <a:pt x="154" y="131"/>
                  </a:lnTo>
                  <a:lnTo>
                    <a:pt x="122" y="142"/>
                  </a:lnTo>
                  <a:lnTo>
                    <a:pt x="89" y="151"/>
                  </a:lnTo>
                  <a:lnTo>
                    <a:pt x="66" y="151"/>
                  </a:lnTo>
                  <a:lnTo>
                    <a:pt x="45" y="160"/>
                  </a:lnTo>
                  <a:lnTo>
                    <a:pt x="45" y="170"/>
                  </a:lnTo>
                  <a:lnTo>
                    <a:pt x="45" y="198"/>
                  </a:lnTo>
                  <a:lnTo>
                    <a:pt x="32" y="209"/>
                  </a:lnTo>
                  <a:lnTo>
                    <a:pt x="22" y="198"/>
                  </a:lnTo>
                  <a:lnTo>
                    <a:pt x="0" y="180"/>
                  </a:lnTo>
                  <a:lnTo>
                    <a:pt x="0" y="17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8001360" y="4389840"/>
              <a:ext cx="53640" cy="25560"/>
            </a:xfrm>
            <a:custGeom>
              <a:avLst/>
              <a:gdLst/>
              <a:ahLst/>
              <a:rect l="l" t="t" r="r" b="b"/>
              <a:pathLst>
                <a:path w="34" h="18">
                  <a:moveTo>
                    <a:pt x="0" y="8"/>
                  </a:moveTo>
                  <a:lnTo>
                    <a:pt x="1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7"/>
                  </a:lnTo>
                  <a:lnTo>
                    <a:pt x="22" y="17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8105760" y="2991240"/>
              <a:ext cx="159840" cy="109440"/>
            </a:xfrm>
            <a:custGeom>
              <a:avLst/>
              <a:gdLst/>
              <a:ahLst/>
              <a:rect l="l" t="t" r="r" b="b"/>
              <a:pathLst>
                <a:path w="101" h="76">
                  <a:moveTo>
                    <a:pt x="0" y="65"/>
                  </a:moveTo>
                  <a:lnTo>
                    <a:pt x="0" y="46"/>
                  </a:lnTo>
                  <a:lnTo>
                    <a:pt x="0" y="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5" y="18"/>
                  </a:lnTo>
                  <a:lnTo>
                    <a:pt x="66" y="28"/>
                  </a:lnTo>
                  <a:lnTo>
                    <a:pt x="100" y="18"/>
                  </a:lnTo>
                  <a:lnTo>
                    <a:pt x="100" y="28"/>
                  </a:lnTo>
                  <a:lnTo>
                    <a:pt x="100" y="46"/>
                  </a:lnTo>
                  <a:lnTo>
                    <a:pt x="77" y="56"/>
                  </a:lnTo>
                  <a:lnTo>
                    <a:pt x="32" y="65"/>
                  </a:lnTo>
                  <a:lnTo>
                    <a:pt x="11" y="75"/>
                  </a:lnTo>
                  <a:lnTo>
                    <a:pt x="0" y="75"/>
                  </a:lnTo>
                  <a:lnTo>
                    <a:pt x="0" y="65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8229240" y="5295240"/>
              <a:ext cx="123120" cy="83160"/>
            </a:xfrm>
            <a:custGeom>
              <a:avLst/>
              <a:gdLst/>
              <a:ahLst/>
              <a:rect l="l" t="t" r="r" b="b"/>
              <a:pathLst>
                <a:path w="78" h="58">
                  <a:moveTo>
                    <a:pt x="0" y="47"/>
                  </a:moveTo>
                  <a:lnTo>
                    <a:pt x="10" y="1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42" y="9"/>
                  </a:lnTo>
                  <a:lnTo>
                    <a:pt x="77" y="0"/>
                  </a:lnTo>
                  <a:lnTo>
                    <a:pt x="77" y="9"/>
                  </a:lnTo>
                  <a:lnTo>
                    <a:pt x="65" y="38"/>
                  </a:lnTo>
                  <a:lnTo>
                    <a:pt x="55" y="47"/>
                  </a:lnTo>
                  <a:lnTo>
                    <a:pt x="42" y="57"/>
                  </a:lnTo>
                  <a:lnTo>
                    <a:pt x="32" y="57"/>
                  </a:lnTo>
                  <a:lnTo>
                    <a:pt x="22" y="57"/>
                  </a:lnTo>
                  <a:lnTo>
                    <a:pt x="10" y="57"/>
                  </a:lnTo>
                  <a:lnTo>
                    <a:pt x="0" y="4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8316360" y="2991240"/>
              <a:ext cx="3132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8351280" y="2962440"/>
              <a:ext cx="33120" cy="2988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8382600" y="29347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8403120" y="2894040"/>
              <a:ext cx="3312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8436600" y="2852280"/>
              <a:ext cx="33120" cy="3024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2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8506080" y="4348080"/>
              <a:ext cx="121680" cy="28800"/>
            </a:xfrm>
            <a:custGeom>
              <a:avLst/>
              <a:gdLst/>
              <a:ahLst/>
              <a:rect l="l" t="t" r="r" b="b"/>
              <a:pathLst>
                <a:path w="77" h="20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43" y="0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33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8681760" y="436248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9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8681760" y="2099160"/>
              <a:ext cx="105480" cy="54360"/>
            </a:xfrm>
            <a:custGeom>
              <a:avLst/>
              <a:gdLst/>
              <a:ahLst/>
              <a:rect l="l" t="t" r="r" b="b"/>
              <a:pathLst>
                <a:path w="67" h="38">
                  <a:moveTo>
                    <a:pt x="0" y="19"/>
                  </a:moveTo>
                  <a:lnTo>
                    <a:pt x="11" y="0"/>
                  </a:lnTo>
                  <a:lnTo>
                    <a:pt x="33" y="0"/>
                  </a:lnTo>
                  <a:lnTo>
                    <a:pt x="54" y="8"/>
                  </a:lnTo>
                  <a:lnTo>
                    <a:pt x="66" y="28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33" y="28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8733960" y="437544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8786160" y="5060880"/>
              <a:ext cx="88560" cy="207720"/>
            </a:xfrm>
            <a:custGeom>
              <a:avLst/>
              <a:gdLst/>
              <a:ahLst/>
              <a:rect l="l" t="t" r="r" b="b"/>
              <a:pathLst>
                <a:path w="56" h="144">
                  <a:moveTo>
                    <a:pt x="21" y="133"/>
                  </a:moveTo>
                  <a:lnTo>
                    <a:pt x="10" y="114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21" y="56"/>
                  </a:lnTo>
                  <a:lnTo>
                    <a:pt x="21" y="37"/>
                  </a:lnTo>
                  <a:lnTo>
                    <a:pt x="10" y="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2" y="18"/>
                  </a:lnTo>
                  <a:lnTo>
                    <a:pt x="55" y="47"/>
                  </a:lnTo>
                  <a:lnTo>
                    <a:pt x="55" y="67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32" y="133"/>
                  </a:lnTo>
                  <a:lnTo>
                    <a:pt x="21" y="143"/>
                  </a:lnTo>
                  <a:lnTo>
                    <a:pt x="21" y="133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8786160" y="4414320"/>
              <a:ext cx="32760" cy="2988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11"/>
                  </a:lnTo>
                  <a:lnTo>
                    <a:pt x="9" y="20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8800200" y="4471920"/>
              <a:ext cx="37800" cy="1440"/>
            </a:xfrm>
            <a:custGeom>
              <a:avLst/>
              <a:gdLst/>
              <a:ahLst/>
              <a:rect l="l" t="t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8817840" y="451260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8854200" y="4431960"/>
              <a:ext cx="37800" cy="56160"/>
            </a:xfrm>
            <a:custGeom>
              <a:avLst/>
              <a:gdLst/>
              <a:ahLst/>
              <a:rect l="l" t="t" r="r" b="b"/>
              <a:pathLst>
                <a:path w="24" h="39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7"/>
                  </a:lnTo>
                  <a:lnTo>
                    <a:pt x="23" y="38"/>
                  </a:lnTo>
                  <a:lnTo>
                    <a:pt x="0" y="38"/>
                  </a:lnTo>
                  <a:lnTo>
                    <a:pt x="0" y="2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8890560" y="4717440"/>
              <a:ext cx="104040" cy="83520"/>
            </a:xfrm>
            <a:custGeom>
              <a:avLst/>
              <a:gdLst/>
              <a:ahLst/>
              <a:rect l="l" t="t" r="r" b="b"/>
              <a:pathLst>
                <a:path w="66" h="58">
                  <a:moveTo>
                    <a:pt x="0" y="18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32" y="10"/>
                  </a:lnTo>
                  <a:lnTo>
                    <a:pt x="55" y="18"/>
                  </a:lnTo>
                  <a:lnTo>
                    <a:pt x="55" y="29"/>
                  </a:lnTo>
                  <a:lnTo>
                    <a:pt x="65" y="46"/>
                  </a:lnTo>
                  <a:lnTo>
                    <a:pt x="65" y="57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42" y="57"/>
                  </a:lnTo>
                  <a:lnTo>
                    <a:pt x="42" y="46"/>
                  </a:lnTo>
                  <a:lnTo>
                    <a:pt x="21" y="29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8977680" y="4704480"/>
              <a:ext cx="36360" cy="41760"/>
            </a:xfrm>
            <a:custGeom>
              <a:avLst/>
              <a:gdLst/>
              <a:ahLst/>
              <a:rect l="l" t="t" r="r" b="b"/>
              <a:pathLst>
                <a:path w="23" h="29">
                  <a:moveTo>
                    <a:pt x="0" y="19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8977680" y="4471920"/>
              <a:ext cx="36360" cy="27360"/>
            </a:xfrm>
            <a:custGeom>
              <a:avLst/>
              <a:gdLst/>
              <a:ahLst/>
              <a:rect l="l" t="t" r="r" b="b"/>
              <a:pathLst>
                <a:path w="23" h="19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9012240" y="4745160"/>
              <a:ext cx="31320" cy="2700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9012240" y="4609080"/>
              <a:ext cx="53640" cy="4176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0" y="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33" y="18"/>
                  </a:lnTo>
                  <a:lnTo>
                    <a:pt x="33" y="28"/>
                  </a:lnTo>
                  <a:lnTo>
                    <a:pt x="11" y="28"/>
                  </a:lnTo>
                  <a:lnTo>
                    <a:pt x="11" y="18"/>
                  </a:lnTo>
                  <a:lnTo>
                    <a:pt x="0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9043920" y="470448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3" y="19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9043920" y="466416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7618680" y="1935720"/>
              <a:ext cx="192960" cy="51840"/>
            </a:xfrm>
            <a:custGeom>
              <a:avLst/>
              <a:gdLst/>
              <a:ahLst/>
              <a:rect l="l" t="t" r="r" b="b"/>
              <a:pathLst>
                <a:path w="122" h="36">
                  <a:moveTo>
                    <a:pt x="0" y="18"/>
                  </a:moveTo>
                  <a:lnTo>
                    <a:pt x="22" y="27"/>
                  </a:lnTo>
                  <a:lnTo>
                    <a:pt x="43" y="27"/>
                  </a:lnTo>
                  <a:lnTo>
                    <a:pt x="66" y="27"/>
                  </a:lnTo>
                  <a:lnTo>
                    <a:pt x="87" y="35"/>
                  </a:lnTo>
                  <a:lnTo>
                    <a:pt x="98" y="35"/>
                  </a:lnTo>
                  <a:lnTo>
                    <a:pt x="98" y="27"/>
                  </a:lnTo>
                  <a:lnTo>
                    <a:pt x="109" y="27"/>
                  </a:lnTo>
                  <a:lnTo>
                    <a:pt x="121" y="18"/>
                  </a:lnTo>
                  <a:lnTo>
                    <a:pt x="121" y="7"/>
                  </a:lnTo>
                  <a:lnTo>
                    <a:pt x="77" y="0"/>
                  </a:lnTo>
                  <a:lnTo>
                    <a:pt x="0" y="7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7757640" y="3935160"/>
              <a:ext cx="177120" cy="139680"/>
            </a:xfrm>
            <a:custGeom>
              <a:avLst/>
              <a:gdLst/>
              <a:ahLst/>
              <a:rect l="l" t="t" r="r" b="b"/>
              <a:pathLst>
                <a:path w="112" h="97">
                  <a:moveTo>
                    <a:pt x="11" y="67"/>
                  </a:moveTo>
                  <a:lnTo>
                    <a:pt x="22" y="67"/>
                  </a:lnTo>
                  <a:lnTo>
                    <a:pt x="43" y="67"/>
                  </a:lnTo>
                  <a:lnTo>
                    <a:pt x="56" y="77"/>
                  </a:lnTo>
                  <a:lnTo>
                    <a:pt x="56" y="86"/>
                  </a:lnTo>
                  <a:lnTo>
                    <a:pt x="77" y="96"/>
                  </a:lnTo>
                  <a:lnTo>
                    <a:pt x="88" y="96"/>
                  </a:lnTo>
                  <a:lnTo>
                    <a:pt x="77" y="77"/>
                  </a:lnTo>
                  <a:lnTo>
                    <a:pt x="88" y="67"/>
                  </a:lnTo>
                  <a:lnTo>
                    <a:pt x="98" y="77"/>
                  </a:lnTo>
                  <a:lnTo>
                    <a:pt x="111" y="67"/>
                  </a:lnTo>
                  <a:lnTo>
                    <a:pt x="88" y="37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18"/>
                  </a:lnTo>
                  <a:lnTo>
                    <a:pt x="56" y="28"/>
                  </a:lnTo>
                  <a:lnTo>
                    <a:pt x="43" y="37"/>
                  </a:lnTo>
                  <a:lnTo>
                    <a:pt x="33" y="37"/>
                  </a:lnTo>
                  <a:lnTo>
                    <a:pt x="22" y="37"/>
                  </a:lnTo>
                  <a:lnTo>
                    <a:pt x="11" y="48"/>
                  </a:lnTo>
                  <a:lnTo>
                    <a:pt x="0" y="56"/>
                  </a:lnTo>
                  <a:lnTo>
                    <a:pt x="11" y="6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7705800" y="3868920"/>
              <a:ext cx="37800" cy="43200"/>
            </a:xfrm>
            <a:custGeom>
              <a:avLst/>
              <a:gdLst/>
              <a:ahLst/>
              <a:rect l="l" t="t" r="r" b="b"/>
              <a:pathLst>
                <a:path w="24" h="30">
                  <a:moveTo>
                    <a:pt x="11" y="0"/>
                  </a:moveTo>
                  <a:lnTo>
                    <a:pt x="0" y="18"/>
                  </a:lnTo>
                  <a:lnTo>
                    <a:pt x="11" y="18"/>
                  </a:lnTo>
                  <a:lnTo>
                    <a:pt x="23" y="29"/>
                  </a:lnTo>
                  <a:lnTo>
                    <a:pt x="23" y="18"/>
                  </a:lnTo>
                  <a:lnTo>
                    <a:pt x="23" y="9"/>
                  </a:lnTo>
                  <a:lnTo>
                    <a:pt x="23" y="0"/>
                  </a:lnTo>
                  <a:lnTo>
                    <a:pt x="11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7688160" y="3744720"/>
              <a:ext cx="138960" cy="167040"/>
            </a:xfrm>
            <a:custGeom>
              <a:avLst/>
              <a:gdLst/>
              <a:ahLst/>
              <a:rect l="l" t="t" r="r" b="b"/>
              <a:pathLst>
                <a:path w="88" h="116">
                  <a:moveTo>
                    <a:pt x="43" y="75"/>
                  </a:moveTo>
                  <a:lnTo>
                    <a:pt x="43" y="86"/>
                  </a:lnTo>
                  <a:lnTo>
                    <a:pt x="43" y="10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77" y="115"/>
                  </a:lnTo>
                  <a:lnTo>
                    <a:pt x="87" y="104"/>
                  </a:lnTo>
                  <a:lnTo>
                    <a:pt x="77" y="86"/>
                  </a:lnTo>
                  <a:lnTo>
                    <a:pt x="43" y="67"/>
                  </a:lnTo>
                  <a:lnTo>
                    <a:pt x="43" y="56"/>
                  </a:lnTo>
                  <a:lnTo>
                    <a:pt x="54" y="37"/>
                  </a:lnTo>
                  <a:lnTo>
                    <a:pt x="54" y="18"/>
                  </a:lnTo>
                  <a:lnTo>
                    <a:pt x="43" y="9"/>
                  </a:lnTo>
                  <a:lnTo>
                    <a:pt x="54" y="0"/>
                  </a:lnTo>
                  <a:lnTo>
                    <a:pt x="33" y="9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11" y="28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11" y="75"/>
                  </a:lnTo>
                  <a:lnTo>
                    <a:pt x="22" y="75"/>
                  </a:lnTo>
                  <a:lnTo>
                    <a:pt x="43" y="75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7306920" y="4334760"/>
              <a:ext cx="487440" cy="122760"/>
            </a:xfrm>
            <a:custGeom>
              <a:avLst/>
              <a:gdLst/>
              <a:ahLst/>
              <a:rect l="l" t="t" r="r" b="b"/>
              <a:pathLst>
                <a:path w="308" h="85">
                  <a:moveTo>
                    <a:pt x="252" y="74"/>
                  </a:moveTo>
                  <a:lnTo>
                    <a:pt x="284" y="74"/>
                  </a:lnTo>
                  <a:lnTo>
                    <a:pt x="295" y="74"/>
                  </a:lnTo>
                  <a:lnTo>
                    <a:pt x="307" y="66"/>
                  </a:lnTo>
                  <a:lnTo>
                    <a:pt x="307" y="66"/>
                  </a:lnTo>
                  <a:lnTo>
                    <a:pt x="295" y="66"/>
                  </a:lnTo>
                  <a:lnTo>
                    <a:pt x="274" y="66"/>
                  </a:lnTo>
                  <a:lnTo>
                    <a:pt x="263" y="74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19" y="66"/>
                  </a:lnTo>
                  <a:lnTo>
                    <a:pt x="174" y="66"/>
                  </a:lnTo>
                  <a:lnTo>
                    <a:pt x="164" y="56"/>
                  </a:lnTo>
                  <a:lnTo>
                    <a:pt x="119" y="46"/>
                  </a:lnTo>
                  <a:lnTo>
                    <a:pt x="77" y="28"/>
                  </a:lnTo>
                  <a:lnTo>
                    <a:pt x="54" y="28"/>
                  </a:lnTo>
                  <a:lnTo>
                    <a:pt x="43" y="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1" y="18"/>
                  </a:lnTo>
                  <a:lnTo>
                    <a:pt x="0" y="2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1" y="56"/>
                  </a:lnTo>
                  <a:lnTo>
                    <a:pt x="54" y="66"/>
                  </a:lnTo>
                  <a:lnTo>
                    <a:pt x="87" y="66"/>
                  </a:lnTo>
                  <a:lnTo>
                    <a:pt x="119" y="74"/>
                  </a:lnTo>
                  <a:lnTo>
                    <a:pt x="153" y="74"/>
                  </a:lnTo>
                  <a:lnTo>
                    <a:pt x="187" y="74"/>
                  </a:lnTo>
                  <a:lnTo>
                    <a:pt x="208" y="84"/>
                  </a:lnTo>
                  <a:lnTo>
                    <a:pt x="240" y="74"/>
                  </a:lnTo>
                  <a:lnTo>
                    <a:pt x="240" y="74"/>
                  </a:lnTo>
                  <a:lnTo>
                    <a:pt x="252" y="74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7898760" y="4238280"/>
              <a:ext cx="662400" cy="235080"/>
            </a:xfrm>
            <a:custGeom>
              <a:avLst/>
              <a:gdLst/>
              <a:ahLst/>
              <a:rect l="l" t="t" r="r" b="b"/>
              <a:pathLst>
                <a:path w="419" h="163">
                  <a:moveTo>
                    <a:pt x="0" y="19"/>
                  </a:moveTo>
                  <a:lnTo>
                    <a:pt x="22" y="19"/>
                  </a:lnTo>
                  <a:lnTo>
                    <a:pt x="55" y="19"/>
                  </a:lnTo>
                  <a:lnTo>
                    <a:pt x="76" y="9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53" y="9"/>
                  </a:lnTo>
                  <a:lnTo>
                    <a:pt x="175" y="0"/>
                  </a:lnTo>
                  <a:lnTo>
                    <a:pt x="251" y="37"/>
                  </a:lnTo>
                  <a:lnTo>
                    <a:pt x="264" y="37"/>
                  </a:lnTo>
                  <a:lnTo>
                    <a:pt x="285" y="48"/>
                  </a:lnTo>
                  <a:lnTo>
                    <a:pt x="329" y="66"/>
                  </a:lnTo>
                  <a:lnTo>
                    <a:pt x="329" y="85"/>
                  </a:lnTo>
                  <a:lnTo>
                    <a:pt x="351" y="95"/>
                  </a:lnTo>
                  <a:lnTo>
                    <a:pt x="372" y="104"/>
                  </a:lnTo>
                  <a:lnTo>
                    <a:pt x="384" y="123"/>
                  </a:lnTo>
                  <a:lnTo>
                    <a:pt x="384" y="142"/>
                  </a:lnTo>
                  <a:lnTo>
                    <a:pt x="406" y="151"/>
                  </a:lnTo>
                  <a:lnTo>
                    <a:pt x="418" y="162"/>
                  </a:lnTo>
                  <a:lnTo>
                    <a:pt x="406" y="162"/>
                  </a:lnTo>
                  <a:lnTo>
                    <a:pt x="372" y="162"/>
                  </a:lnTo>
                  <a:lnTo>
                    <a:pt x="340" y="133"/>
                  </a:lnTo>
                  <a:lnTo>
                    <a:pt x="340" y="133"/>
                  </a:lnTo>
                  <a:lnTo>
                    <a:pt x="329" y="133"/>
                  </a:lnTo>
                  <a:lnTo>
                    <a:pt x="319" y="142"/>
                  </a:lnTo>
                  <a:lnTo>
                    <a:pt x="306" y="151"/>
                  </a:lnTo>
                  <a:lnTo>
                    <a:pt x="241" y="142"/>
                  </a:lnTo>
                  <a:lnTo>
                    <a:pt x="231" y="133"/>
                  </a:lnTo>
                  <a:lnTo>
                    <a:pt x="219" y="133"/>
                  </a:lnTo>
                  <a:lnTo>
                    <a:pt x="209" y="133"/>
                  </a:lnTo>
                  <a:lnTo>
                    <a:pt x="219" y="123"/>
                  </a:lnTo>
                  <a:lnTo>
                    <a:pt x="209" y="95"/>
                  </a:lnTo>
                  <a:lnTo>
                    <a:pt x="186" y="76"/>
                  </a:lnTo>
                  <a:lnTo>
                    <a:pt x="142" y="56"/>
                  </a:lnTo>
                  <a:lnTo>
                    <a:pt x="120" y="66"/>
                  </a:lnTo>
                  <a:lnTo>
                    <a:pt x="110" y="66"/>
                  </a:lnTo>
                  <a:lnTo>
                    <a:pt x="98" y="56"/>
                  </a:lnTo>
                  <a:lnTo>
                    <a:pt x="98" y="48"/>
                  </a:lnTo>
                  <a:lnTo>
                    <a:pt x="87" y="56"/>
                  </a:lnTo>
                  <a:lnTo>
                    <a:pt x="76" y="56"/>
                  </a:lnTo>
                  <a:lnTo>
                    <a:pt x="32" y="48"/>
                  </a:lnTo>
                  <a:lnTo>
                    <a:pt x="32" y="37"/>
                  </a:lnTo>
                  <a:lnTo>
                    <a:pt x="10" y="28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8523720" y="5226840"/>
              <a:ext cx="278280" cy="219600"/>
            </a:xfrm>
            <a:custGeom>
              <a:avLst/>
              <a:gdLst/>
              <a:ahLst/>
              <a:rect l="l" t="t" r="r" b="b"/>
              <a:pathLst>
                <a:path w="176" h="152">
                  <a:moveTo>
                    <a:pt x="0" y="141"/>
                  </a:moveTo>
                  <a:lnTo>
                    <a:pt x="11" y="151"/>
                  </a:lnTo>
                  <a:lnTo>
                    <a:pt x="43" y="141"/>
                  </a:lnTo>
                  <a:lnTo>
                    <a:pt x="65" y="132"/>
                  </a:lnTo>
                  <a:lnTo>
                    <a:pt x="77" y="122"/>
                  </a:lnTo>
                  <a:lnTo>
                    <a:pt x="98" y="104"/>
                  </a:lnTo>
                  <a:lnTo>
                    <a:pt x="132" y="74"/>
                  </a:lnTo>
                  <a:lnTo>
                    <a:pt x="153" y="74"/>
                  </a:lnTo>
                  <a:lnTo>
                    <a:pt x="175" y="66"/>
                  </a:lnTo>
                  <a:lnTo>
                    <a:pt x="165" y="56"/>
                  </a:lnTo>
                  <a:lnTo>
                    <a:pt x="165" y="46"/>
                  </a:lnTo>
                  <a:lnTo>
                    <a:pt x="165" y="46"/>
                  </a:lnTo>
                  <a:lnTo>
                    <a:pt x="165" y="37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18"/>
                  </a:lnTo>
                  <a:lnTo>
                    <a:pt x="142" y="0"/>
                  </a:lnTo>
                  <a:lnTo>
                    <a:pt x="132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98" y="46"/>
                  </a:lnTo>
                  <a:lnTo>
                    <a:pt x="65" y="66"/>
                  </a:lnTo>
                  <a:lnTo>
                    <a:pt x="32" y="85"/>
                  </a:lnTo>
                  <a:lnTo>
                    <a:pt x="11" y="94"/>
                  </a:lnTo>
                  <a:lnTo>
                    <a:pt x="0" y="141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7826040" y="392328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0"/>
                  </a:moveTo>
                  <a:lnTo>
                    <a:pt x="21" y="9"/>
                  </a:lnTo>
                  <a:lnTo>
                    <a:pt x="21" y="9"/>
                  </a:lnTo>
                  <a:lnTo>
                    <a:pt x="21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7775280" y="394956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20" y="0"/>
                  </a:moveTo>
                  <a:lnTo>
                    <a:pt x="2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7810200" y="396396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21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5008320" y="3292560"/>
              <a:ext cx="71280" cy="28800"/>
            </a:xfrm>
            <a:custGeom>
              <a:avLst/>
              <a:gdLst/>
              <a:ahLst/>
              <a:rect l="l" t="t" r="r" b="b"/>
              <a:pathLst>
                <a:path w="45" h="20">
                  <a:moveTo>
                    <a:pt x="11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21" y="8"/>
                  </a:lnTo>
                  <a:lnTo>
                    <a:pt x="0" y="8"/>
                  </a:lnTo>
                  <a:lnTo>
                    <a:pt x="11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5252040" y="330444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23" y="0"/>
                  </a:move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3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4486320" y="315396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0" y="19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2" y="19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31680" y="2003760"/>
              <a:ext cx="1724400" cy="1138680"/>
            </a:xfrm>
            <a:custGeom>
              <a:avLst/>
              <a:gdLst/>
              <a:ahLst/>
              <a:rect l="l" t="t" r="r" b="b"/>
              <a:pathLst>
                <a:path w="1090" h="789">
                  <a:moveTo>
                    <a:pt x="1089" y="75"/>
                  </a:moveTo>
                  <a:lnTo>
                    <a:pt x="1077" y="75"/>
                  </a:lnTo>
                  <a:lnTo>
                    <a:pt x="1077" y="66"/>
                  </a:lnTo>
                  <a:lnTo>
                    <a:pt x="1067" y="46"/>
                  </a:lnTo>
                  <a:lnTo>
                    <a:pt x="1045" y="46"/>
                  </a:lnTo>
                  <a:lnTo>
                    <a:pt x="1012" y="38"/>
                  </a:lnTo>
                  <a:lnTo>
                    <a:pt x="1001" y="28"/>
                  </a:lnTo>
                  <a:lnTo>
                    <a:pt x="980" y="18"/>
                  </a:lnTo>
                  <a:lnTo>
                    <a:pt x="946" y="18"/>
                  </a:lnTo>
                  <a:lnTo>
                    <a:pt x="946" y="18"/>
                  </a:lnTo>
                  <a:lnTo>
                    <a:pt x="913" y="0"/>
                  </a:lnTo>
                  <a:lnTo>
                    <a:pt x="891" y="9"/>
                  </a:lnTo>
                  <a:lnTo>
                    <a:pt x="868" y="9"/>
                  </a:lnTo>
                  <a:lnTo>
                    <a:pt x="847" y="9"/>
                  </a:lnTo>
                  <a:lnTo>
                    <a:pt x="847" y="38"/>
                  </a:lnTo>
                  <a:lnTo>
                    <a:pt x="813" y="46"/>
                  </a:lnTo>
                  <a:lnTo>
                    <a:pt x="813" y="56"/>
                  </a:lnTo>
                  <a:lnTo>
                    <a:pt x="803" y="66"/>
                  </a:lnTo>
                  <a:lnTo>
                    <a:pt x="826" y="85"/>
                  </a:lnTo>
                  <a:lnTo>
                    <a:pt x="826" y="103"/>
                  </a:lnTo>
                  <a:lnTo>
                    <a:pt x="826" y="103"/>
                  </a:lnTo>
                  <a:lnTo>
                    <a:pt x="847" y="103"/>
                  </a:lnTo>
                  <a:lnTo>
                    <a:pt x="879" y="103"/>
                  </a:lnTo>
                  <a:lnTo>
                    <a:pt x="902" y="85"/>
                  </a:lnTo>
                  <a:lnTo>
                    <a:pt x="902" y="75"/>
                  </a:lnTo>
                  <a:lnTo>
                    <a:pt x="902" y="75"/>
                  </a:lnTo>
                  <a:lnTo>
                    <a:pt x="902" y="95"/>
                  </a:lnTo>
                  <a:lnTo>
                    <a:pt x="913" y="103"/>
                  </a:lnTo>
                  <a:lnTo>
                    <a:pt x="946" y="113"/>
                  </a:lnTo>
                  <a:lnTo>
                    <a:pt x="923" y="123"/>
                  </a:lnTo>
                  <a:lnTo>
                    <a:pt x="935" y="142"/>
                  </a:lnTo>
                  <a:lnTo>
                    <a:pt x="946" y="142"/>
                  </a:lnTo>
                  <a:lnTo>
                    <a:pt x="990" y="160"/>
                  </a:lnTo>
                  <a:lnTo>
                    <a:pt x="990" y="170"/>
                  </a:lnTo>
                  <a:lnTo>
                    <a:pt x="1012" y="160"/>
                  </a:lnTo>
                  <a:lnTo>
                    <a:pt x="1045" y="180"/>
                  </a:lnTo>
                  <a:lnTo>
                    <a:pt x="1055" y="190"/>
                  </a:lnTo>
                  <a:lnTo>
                    <a:pt x="1045" y="199"/>
                  </a:lnTo>
                  <a:lnTo>
                    <a:pt x="1035" y="199"/>
                  </a:lnTo>
                  <a:lnTo>
                    <a:pt x="1001" y="190"/>
                  </a:lnTo>
                  <a:lnTo>
                    <a:pt x="980" y="180"/>
                  </a:lnTo>
                  <a:lnTo>
                    <a:pt x="967" y="180"/>
                  </a:lnTo>
                  <a:lnTo>
                    <a:pt x="946" y="160"/>
                  </a:lnTo>
                  <a:lnTo>
                    <a:pt x="946" y="160"/>
                  </a:lnTo>
                  <a:lnTo>
                    <a:pt x="902" y="152"/>
                  </a:lnTo>
                  <a:lnTo>
                    <a:pt x="868" y="152"/>
                  </a:lnTo>
                  <a:lnTo>
                    <a:pt x="847" y="132"/>
                  </a:lnTo>
                  <a:lnTo>
                    <a:pt x="826" y="132"/>
                  </a:lnTo>
                  <a:lnTo>
                    <a:pt x="813" y="142"/>
                  </a:lnTo>
                  <a:lnTo>
                    <a:pt x="781" y="152"/>
                  </a:lnTo>
                  <a:lnTo>
                    <a:pt x="781" y="142"/>
                  </a:lnTo>
                  <a:lnTo>
                    <a:pt x="792" y="142"/>
                  </a:lnTo>
                  <a:lnTo>
                    <a:pt x="792" y="132"/>
                  </a:lnTo>
                  <a:lnTo>
                    <a:pt x="792" y="132"/>
                  </a:lnTo>
                  <a:lnTo>
                    <a:pt x="771" y="113"/>
                  </a:lnTo>
                  <a:lnTo>
                    <a:pt x="758" y="123"/>
                  </a:lnTo>
                  <a:lnTo>
                    <a:pt x="726" y="142"/>
                  </a:lnTo>
                  <a:lnTo>
                    <a:pt x="693" y="142"/>
                  </a:lnTo>
                  <a:lnTo>
                    <a:pt x="659" y="132"/>
                  </a:lnTo>
                  <a:lnTo>
                    <a:pt x="649" y="132"/>
                  </a:lnTo>
                  <a:lnTo>
                    <a:pt x="649" y="152"/>
                  </a:lnTo>
                  <a:lnTo>
                    <a:pt x="638" y="152"/>
                  </a:lnTo>
                  <a:lnTo>
                    <a:pt x="627" y="142"/>
                  </a:lnTo>
                  <a:lnTo>
                    <a:pt x="604" y="142"/>
                  </a:lnTo>
                  <a:lnTo>
                    <a:pt x="583" y="142"/>
                  </a:lnTo>
                  <a:lnTo>
                    <a:pt x="549" y="142"/>
                  </a:lnTo>
                  <a:lnTo>
                    <a:pt x="549" y="132"/>
                  </a:lnTo>
                  <a:lnTo>
                    <a:pt x="549" y="123"/>
                  </a:lnTo>
                  <a:lnTo>
                    <a:pt x="516" y="123"/>
                  </a:lnTo>
                  <a:lnTo>
                    <a:pt x="484" y="113"/>
                  </a:lnTo>
                  <a:lnTo>
                    <a:pt x="451" y="113"/>
                  </a:lnTo>
                  <a:lnTo>
                    <a:pt x="408" y="113"/>
                  </a:lnTo>
                  <a:lnTo>
                    <a:pt x="395" y="123"/>
                  </a:lnTo>
                  <a:lnTo>
                    <a:pt x="374" y="103"/>
                  </a:lnTo>
                  <a:lnTo>
                    <a:pt x="330" y="95"/>
                  </a:lnTo>
                  <a:lnTo>
                    <a:pt x="286" y="95"/>
                  </a:lnTo>
                  <a:lnTo>
                    <a:pt x="286" y="95"/>
                  </a:lnTo>
                  <a:lnTo>
                    <a:pt x="264" y="103"/>
                  </a:lnTo>
                  <a:lnTo>
                    <a:pt x="231" y="103"/>
                  </a:lnTo>
                  <a:lnTo>
                    <a:pt x="209" y="113"/>
                  </a:lnTo>
                  <a:lnTo>
                    <a:pt x="187" y="123"/>
                  </a:lnTo>
                  <a:lnTo>
                    <a:pt x="176" y="142"/>
                  </a:lnTo>
                  <a:lnTo>
                    <a:pt x="176" y="160"/>
                  </a:lnTo>
                  <a:lnTo>
                    <a:pt x="199" y="170"/>
                  </a:lnTo>
                  <a:lnTo>
                    <a:pt x="209" y="160"/>
                  </a:lnTo>
                  <a:lnTo>
                    <a:pt x="231" y="160"/>
                  </a:lnTo>
                  <a:lnTo>
                    <a:pt x="252" y="170"/>
                  </a:lnTo>
                  <a:lnTo>
                    <a:pt x="264" y="180"/>
                  </a:lnTo>
                  <a:lnTo>
                    <a:pt x="231" y="190"/>
                  </a:lnTo>
                  <a:lnTo>
                    <a:pt x="231" y="199"/>
                  </a:lnTo>
                  <a:lnTo>
                    <a:pt x="209" y="218"/>
                  </a:lnTo>
                  <a:lnTo>
                    <a:pt x="187" y="199"/>
                  </a:lnTo>
                  <a:lnTo>
                    <a:pt x="153" y="190"/>
                  </a:lnTo>
                  <a:lnTo>
                    <a:pt x="131" y="209"/>
                  </a:lnTo>
                  <a:lnTo>
                    <a:pt x="121" y="218"/>
                  </a:lnTo>
                  <a:lnTo>
                    <a:pt x="121" y="227"/>
                  </a:lnTo>
                  <a:lnTo>
                    <a:pt x="111" y="237"/>
                  </a:lnTo>
                  <a:lnTo>
                    <a:pt x="111" y="246"/>
                  </a:lnTo>
                  <a:lnTo>
                    <a:pt x="143" y="246"/>
                  </a:lnTo>
                  <a:lnTo>
                    <a:pt x="143" y="256"/>
                  </a:lnTo>
                  <a:lnTo>
                    <a:pt x="131" y="275"/>
                  </a:lnTo>
                  <a:lnTo>
                    <a:pt x="131" y="284"/>
                  </a:lnTo>
                  <a:lnTo>
                    <a:pt x="165" y="275"/>
                  </a:lnTo>
                  <a:lnTo>
                    <a:pt x="187" y="284"/>
                  </a:lnTo>
                  <a:lnTo>
                    <a:pt x="209" y="275"/>
                  </a:lnTo>
                  <a:lnTo>
                    <a:pt x="220" y="275"/>
                  </a:lnTo>
                  <a:lnTo>
                    <a:pt x="231" y="275"/>
                  </a:lnTo>
                  <a:lnTo>
                    <a:pt x="220" y="294"/>
                  </a:lnTo>
                  <a:lnTo>
                    <a:pt x="199" y="313"/>
                  </a:lnTo>
                  <a:lnTo>
                    <a:pt x="176" y="313"/>
                  </a:lnTo>
                  <a:lnTo>
                    <a:pt x="143" y="313"/>
                  </a:lnTo>
                  <a:lnTo>
                    <a:pt x="111" y="313"/>
                  </a:lnTo>
                  <a:lnTo>
                    <a:pt x="88" y="332"/>
                  </a:lnTo>
                  <a:lnTo>
                    <a:pt x="56" y="351"/>
                  </a:lnTo>
                  <a:lnTo>
                    <a:pt x="43" y="361"/>
                  </a:lnTo>
                  <a:lnTo>
                    <a:pt x="56" y="369"/>
                  </a:lnTo>
                  <a:lnTo>
                    <a:pt x="88" y="380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43" y="398"/>
                  </a:lnTo>
                  <a:lnTo>
                    <a:pt x="56" y="418"/>
                  </a:lnTo>
                  <a:lnTo>
                    <a:pt x="43" y="436"/>
                  </a:lnTo>
                  <a:lnTo>
                    <a:pt x="77" y="446"/>
                  </a:lnTo>
                  <a:lnTo>
                    <a:pt x="77" y="465"/>
                  </a:lnTo>
                  <a:lnTo>
                    <a:pt x="98" y="483"/>
                  </a:lnTo>
                  <a:lnTo>
                    <a:pt x="111" y="483"/>
                  </a:lnTo>
                  <a:lnTo>
                    <a:pt x="143" y="475"/>
                  </a:lnTo>
                  <a:lnTo>
                    <a:pt x="176" y="465"/>
                  </a:lnTo>
                  <a:lnTo>
                    <a:pt x="176" y="465"/>
                  </a:lnTo>
                  <a:lnTo>
                    <a:pt x="199" y="465"/>
                  </a:lnTo>
                  <a:lnTo>
                    <a:pt x="176" y="494"/>
                  </a:lnTo>
                  <a:lnTo>
                    <a:pt x="153" y="513"/>
                  </a:lnTo>
                  <a:lnTo>
                    <a:pt x="131" y="531"/>
                  </a:lnTo>
                  <a:lnTo>
                    <a:pt x="111" y="550"/>
                  </a:lnTo>
                  <a:lnTo>
                    <a:pt x="111" y="560"/>
                  </a:lnTo>
                  <a:lnTo>
                    <a:pt x="77" y="570"/>
                  </a:lnTo>
                  <a:lnTo>
                    <a:pt x="56" y="598"/>
                  </a:lnTo>
                  <a:lnTo>
                    <a:pt x="33" y="608"/>
                  </a:lnTo>
                  <a:lnTo>
                    <a:pt x="11" y="636"/>
                  </a:lnTo>
                  <a:lnTo>
                    <a:pt x="0" y="636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33" y="636"/>
                  </a:lnTo>
                  <a:lnTo>
                    <a:pt x="88" y="608"/>
                  </a:lnTo>
                  <a:lnTo>
                    <a:pt x="111" y="598"/>
                  </a:lnTo>
                  <a:lnTo>
                    <a:pt x="143" y="578"/>
                  </a:lnTo>
                  <a:lnTo>
                    <a:pt x="165" y="570"/>
                  </a:lnTo>
                  <a:lnTo>
                    <a:pt x="187" y="550"/>
                  </a:lnTo>
                  <a:lnTo>
                    <a:pt x="209" y="522"/>
                  </a:lnTo>
                  <a:lnTo>
                    <a:pt x="231" y="503"/>
                  </a:lnTo>
                  <a:lnTo>
                    <a:pt x="242" y="494"/>
                  </a:lnTo>
                  <a:lnTo>
                    <a:pt x="275" y="475"/>
                  </a:lnTo>
                  <a:lnTo>
                    <a:pt x="307" y="446"/>
                  </a:lnTo>
                  <a:lnTo>
                    <a:pt x="320" y="455"/>
                  </a:lnTo>
                  <a:lnTo>
                    <a:pt x="307" y="465"/>
                  </a:lnTo>
                  <a:lnTo>
                    <a:pt x="286" y="494"/>
                  </a:lnTo>
                  <a:lnTo>
                    <a:pt x="275" y="522"/>
                  </a:lnTo>
                  <a:lnTo>
                    <a:pt x="275" y="541"/>
                  </a:lnTo>
                  <a:lnTo>
                    <a:pt x="275" y="541"/>
                  </a:lnTo>
                  <a:lnTo>
                    <a:pt x="320" y="522"/>
                  </a:lnTo>
                  <a:lnTo>
                    <a:pt x="320" y="513"/>
                  </a:lnTo>
                  <a:lnTo>
                    <a:pt x="352" y="483"/>
                  </a:lnTo>
                  <a:lnTo>
                    <a:pt x="374" y="465"/>
                  </a:lnTo>
                  <a:lnTo>
                    <a:pt x="395" y="446"/>
                  </a:lnTo>
                  <a:lnTo>
                    <a:pt x="395" y="427"/>
                  </a:lnTo>
                  <a:lnTo>
                    <a:pt x="395" y="408"/>
                  </a:lnTo>
                  <a:lnTo>
                    <a:pt x="395" y="398"/>
                  </a:lnTo>
                  <a:lnTo>
                    <a:pt x="461" y="398"/>
                  </a:lnTo>
                  <a:lnTo>
                    <a:pt x="484" y="408"/>
                  </a:lnTo>
                  <a:lnTo>
                    <a:pt x="516" y="427"/>
                  </a:lnTo>
                  <a:lnTo>
                    <a:pt x="516" y="446"/>
                  </a:lnTo>
                  <a:lnTo>
                    <a:pt x="516" y="455"/>
                  </a:lnTo>
                  <a:lnTo>
                    <a:pt x="549" y="455"/>
                  </a:lnTo>
                  <a:lnTo>
                    <a:pt x="562" y="455"/>
                  </a:lnTo>
                  <a:lnTo>
                    <a:pt x="572" y="465"/>
                  </a:lnTo>
                  <a:lnTo>
                    <a:pt x="583" y="465"/>
                  </a:lnTo>
                  <a:lnTo>
                    <a:pt x="594" y="494"/>
                  </a:lnTo>
                  <a:lnTo>
                    <a:pt x="594" y="503"/>
                  </a:lnTo>
                  <a:lnTo>
                    <a:pt x="604" y="531"/>
                  </a:lnTo>
                  <a:lnTo>
                    <a:pt x="617" y="531"/>
                  </a:lnTo>
                  <a:lnTo>
                    <a:pt x="627" y="550"/>
                  </a:lnTo>
                  <a:lnTo>
                    <a:pt x="659" y="589"/>
                  </a:lnTo>
                  <a:lnTo>
                    <a:pt x="659" y="578"/>
                  </a:lnTo>
                  <a:lnTo>
                    <a:pt x="659" y="589"/>
                  </a:lnTo>
                  <a:lnTo>
                    <a:pt x="1077" y="788"/>
                  </a:lnTo>
                  <a:lnTo>
                    <a:pt x="1089" y="75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1737000" y="2042640"/>
              <a:ext cx="1219680" cy="1099800"/>
            </a:xfrm>
            <a:custGeom>
              <a:avLst/>
              <a:gdLst/>
              <a:ahLst/>
              <a:rect l="l" t="t" r="r" b="b"/>
              <a:pathLst>
                <a:path w="771" h="762">
                  <a:moveTo>
                    <a:pt x="11" y="47"/>
                  </a:moveTo>
                  <a:lnTo>
                    <a:pt x="11" y="38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3" y="18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18"/>
                  </a:lnTo>
                  <a:lnTo>
                    <a:pt x="55" y="38"/>
                  </a:lnTo>
                  <a:lnTo>
                    <a:pt x="55" y="67"/>
                  </a:lnTo>
                  <a:lnTo>
                    <a:pt x="66" y="85"/>
                  </a:lnTo>
                  <a:lnTo>
                    <a:pt x="77" y="85"/>
                  </a:lnTo>
                  <a:lnTo>
                    <a:pt x="98" y="75"/>
                  </a:lnTo>
                  <a:lnTo>
                    <a:pt x="98" y="85"/>
                  </a:lnTo>
                  <a:lnTo>
                    <a:pt x="110" y="104"/>
                  </a:lnTo>
                  <a:lnTo>
                    <a:pt x="88" y="114"/>
                  </a:lnTo>
                  <a:lnTo>
                    <a:pt x="77" y="132"/>
                  </a:lnTo>
                  <a:lnTo>
                    <a:pt x="66" y="13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8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2"/>
                  </a:lnTo>
                  <a:lnTo>
                    <a:pt x="98" y="132"/>
                  </a:lnTo>
                  <a:lnTo>
                    <a:pt x="98" y="124"/>
                  </a:lnTo>
                  <a:lnTo>
                    <a:pt x="121" y="114"/>
                  </a:lnTo>
                  <a:lnTo>
                    <a:pt x="143" y="114"/>
                  </a:lnTo>
                  <a:lnTo>
                    <a:pt x="154" y="104"/>
                  </a:lnTo>
                  <a:lnTo>
                    <a:pt x="166" y="114"/>
                  </a:lnTo>
                  <a:lnTo>
                    <a:pt x="186" y="124"/>
                  </a:lnTo>
                  <a:lnTo>
                    <a:pt x="199" y="124"/>
                  </a:lnTo>
                  <a:lnTo>
                    <a:pt x="186" y="114"/>
                  </a:lnTo>
                  <a:lnTo>
                    <a:pt x="176" y="95"/>
                  </a:lnTo>
                  <a:lnTo>
                    <a:pt x="176" y="75"/>
                  </a:lnTo>
                  <a:lnTo>
                    <a:pt x="186" y="67"/>
                  </a:lnTo>
                  <a:lnTo>
                    <a:pt x="209" y="47"/>
                  </a:lnTo>
                  <a:lnTo>
                    <a:pt x="220" y="47"/>
                  </a:lnTo>
                  <a:lnTo>
                    <a:pt x="231" y="67"/>
                  </a:lnTo>
                  <a:lnTo>
                    <a:pt x="241" y="85"/>
                  </a:lnTo>
                  <a:lnTo>
                    <a:pt x="254" y="114"/>
                  </a:lnTo>
                  <a:lnTo>
                    <a:pt x="264" y="124"/>
                  </a:lnTo>
                  <a:lnTo>
                    <a:pt x="275" y="114"/>
                  </a:lnTo>
                  <a:lnTo>
                    <a:pt x="286" y="114"/>
                  </a:lnTo>
                  <a:lnTo>
                    <a:pt x="297" y="132"/>
                  </a:lnTo>
                  <a:lnTo>
                    <a:pt x="286" y="142"/>
                  </a:lnTo>
                  <a:lnTo>
                    <a:pt x="286" y="152"/>
                  </a:lnTo>
                  <a:lnTo>
                    <a:pt x="297" y="162"/>
                  </a:lnTo>
                  <a:lnTo>
                    <a:pt x="308" y="152"/>
                  </a:lnTo>
                  <a:lnTo>
                    <a:pt x="319" y="132"/>
                  </a:lnTo>
                  <a:lnTo>
                    <a:pt x="330" y="132"/>
                  </a:lnTo>
                  <a:lnTo>
                    <a:pt x="330" y="124"/>
                  </a:lnTo>
                  <a:lnTo>
                    <a:pt x="330" y="114"/>
                  </a:lnTo>
                  <a:lnTo>
                    <a:pt x="363" y="114"/>
                  </a:lnTo>
                  <a:lnTo>
                    <a:pt x="385" y="114"/>
                  </a:lnTo>
                  <a:lnTo>
                    <a:pt x="395" y="132"/>
                  </a:lnTo>
                  <a:lnTo>
                    <a:pt x="395" y="142"/>
                  </a:lnTo>
                  <a:lnTo>
                    <a:pt x="385" y="152"/>
                  </a:lnTo>
                  <a:lnTo>
                    <a:pt x="374" y="181"/>
                  </a:lnTo>
                  <a:lnTo>
                    <a:pt x="374" y="190"/>
                  </a:lnTo>
                  <a:lnTo>
                    <a:pt x="330" y="190"/>
                  </a:lnTo>
                  <a:lnTo>
                    <a:pt x="319" y="209"/>
                  </a:lnTo>
                  <a:lnTo>
                    <a:pt x="319" y="209"/>
                  </a:lnTo>
                  <a:lnTo>
                    <a:pt x="297" y="218"/>
                  </a:lnTo>
                  <a:lnTo>
                    <a:pt x="286" y="218"/>
                  </a:lnTo>
                  <a:lnTo>
                    <a:pt x="275" y="238"/>
                  </a:lnTo>
                  <a:lnTo>
                    <a:pt x="264" y="248"/>
                  </a:lnTo>
                  <a:lnTo>
                    <a:pt x="231" y="266"/>
                  </a:lnTo>
                  <a:lnTo>
                    <a:pt x="186" y="295"/>
                  </a:lnTo>
                  <a:lnTo>
                    <a:pt x="166" y="323"/>
                  </a:lnTo>
                  <a:lnTo>
                    <a:pt x="143" y="342"/>
                  </a:lnTo>
                  <a:lnTo>
                    <a:pt x="143" y="362"/>
                  </a:lnTo>
                  <a:lnTo>
                    <a:pt x="143" y="381"/>
                  </a:lnTo>
                  <a:lnTo>
                    <a:pt x="154" y="381"/>
                  </a:lnTo>
                  <a:lnTo>
                    <a:pt x="154" y="381"/>
                  </a:lnTo>
                  <a:lnTo>
                    <a:pt x="154" y="399"/>
                  </a:lnTo>
                  <a:lnTo>
                    <a:pt x="166" y="418"/>
                  </a:lnTo>
                  <a:lnTo>
                    <a:pt x="209" y="428"/>
                  </a:lnTo>
                  <a:lnTo>
                    <a:pt x="220" y="448"/>
                  </a:lnTo>
                  <a:lnTo>
                    <a:pt x="241" y="448"/>
                  </a:lnTo>
                  <a:lnTo>
                    <a:pt x="254" y="456"/>
                  </a:lnTo>
                  <a:lnTo>
                    <a:pt x="286" y="456"/>
                  </a:lnTo>
                  <a:lnTo>
                    <a:pt x="297" y="456"/>
                  </a:lnTo>
                  <a:lnTo>
                    <a:pt x="308" y="456"/>
                  </a:lnTo>
                  <a:lnTo>
                    <a:pt x="308" y="476"/>
                  </a:lnTo>
                  <a:lnTo>
                    <a:pt x="308" y="485"/>
                  </a:lnTo>
                  <a:lnTo>
                    <a:pt x="319" y="504"/>
                  </a:lnTo>
                  <a:lnTo>
                    <a:pt x="319" y="523"/>
                  </a:lnTo>
                  <a:lnTo>
                    <a:pt x="330" y="532"/>
                  </a:lnTo>
                  <a:lnTo>
                    <a:pt x="341" y="532"/>
                  </a:lnTo>
                  <a:lnTo>
                    <a:pt x="353" y="513"/>
                  </a:lnTo>
                  <a:lnTo>
                    <a:pt x="341" y="485"/>
                  </a:lnTo>
                  <a:lnTo>
                    <a:pt x="341" y="476"/>
                  </a:lnTo>
                  <a:lnTo>
                    <a:pt x="363" y="466"/>
                  </a:lnTo>
                  <a:lnTo>
                    <a:pt x="385" y="456"/>
                  </a:lnTo>
                  <a:lnTo>
                    <a:pt x="395" y="448"/>
                  </a:lnTo>
                  <a:lnTo>
                    <a:pt x="395" y="418"/>
                  </a:lnTo>
                  <a:lnTo>
                    <a:pt x="385" y="399"/>
                  </a:lnTo>
                  <a:lnTo>
                    <a:pt x="385" y="381"/>
                  </a:lnTo>
                  <a:lnTo>
                    <a:pt x="395" y="352"/>
                  </a:lnTo>
                  <a:lnTo>
                    <a:pt x="395" y="323"/>
                  </a:lnTo>
                  <a:lnTo>
                    <a:pt x="395" y="304"/>
                  </a:lnTo>
                  <a:lnTo>
                    <a:pt x="408" y="285"/>
                  </a:lnTo>
                  <a:lnTo>
                    <a:pt x="418" y="285"/>
                  </a:lnTo>
                  <a:lnTo>
                    <a:pt x="440" y="285"/>
                  </a:lnTo>
                  <a:lnTo>
                    <a:pt x="463" y="295"/>
                  </a:lnTo>
                  <a:lnTo>
                    <a:pt x="484" y="304"/>
                  </a:lnTo>
                  <a:lnTo>
                    <a:pt x="505" y="314"/>
                  </a:lnTo>
                  <a:lnTo>
                    <a:pt x="528" y="323"/>
                  </a:lnTo>
                  <a:lnTo>
                    <a:pt x="539" y="334"/>
                  </a:lnTo>
                  <a:lnTo>
                    <a:pt x="528" y="362"/>
                  </a:lnTo>
                  <a:lnTo>
                    <a:pt x="528" y="370"/>
                  </a:lnTo>
                  <a:lnTo>
                    <a:pt x="528" y="381"/>
                  </a:lnTo>
                  <a:lnTo>
                    <a:pt x="528" y="381"/>
                  </a:lnTo>
                  <a:lnTo>
                    <a:pt x="594" y="381"/>
                  </a:lnTo>
                  <a:lnTo>
                    <a:pt x="594" y="362"/>
                  </a:lnTo>
                  <a:lnTo>
                    <a:pt x="604" y="342"/>
                  </a:lnTo>
                  <a:lnTo>
                    <a:pt x="604" y="334"/>
                  </a:lnTo>
                  <a:lnTo>
                    <a:pt x="627" y="362"/>
                  </a:lnTo>
                  <a:lnTo>
                    <a:pt x="649" y="381"/>
                  </a:lnTo>
                  <a:lnTo>
                    <a:pt x="649" y="409"/>
                  </a:lnTo>
                  <a:lnTo>
                    <a:pt x="649" y="428"/>
                  </a:lnTo>
                  <a:lnTo>
                    <a:pt x="649" y="437"/>
                  </a:lnTo>
                  <a:lnTo>
                    <a:pt x="649" y="448"/>
                  </a:lnTo>
                  <a:lnTo>
                    <a:pt x="672" y="456"/>
                  </a:lnTo>
                  <a:lnTo>
                    <a:pt x="704" y="466"/>
                  </a:lnTo>
                  <a:lnTo>
                    <a:pt x="714" y="495"/>
                  </a:lnTo>
                  <a:lnTo>
                    <a:pt x="726" y="513"/>
                  </a:lnTo>
                  <a:lnTo>
                    <a:pt x="726" y="532"/>
                  </a:lnTo>
                  <a:lnTo>
                    <a:pt x="726" y="562"/>
                  </a:lnTo>
                  <a:lnTo>
                    <a:pt x="748" y="571"/>
                  </a:lnTo>
                  <a:lnTo>
                    <a:pt x="759" y="599"/>
                  </a:lnTo>
                  <a:lnTo>
                    <a:pt x="770" y="618"/>
                  </a:lnTo>
                  <a:lnTo>
                    <a:pt x="759" y="637"/>
                  </a:lnTo>
                  <a:lnTo>
                    <a:pt x="748" y="657"/>
                  </a:lnTo>
                  <a:lnTo>
                    <a:pt x="748" y="646"/>
                  </a:lnTo>
                  <a:lnTo>
                    <a:pt x="737" y="657"/>
                  </a:lnTo>
                  <a:lnTo>
                    <a:pt x="726" y="657"/>
                  </a:lnTo>
                  <a:lnTo>
                    <a:pt x="714" y="637"/>
                  </a:lnTo>
                  <a:lnTo>
                    <a:pt x="704" y="646"/>
                  </a:lnTo>
                  <a:lnTo>
                    <a:pt x="693" y="637"/>
                  </a:lnTo>
                  <a:lnTo>
                    <a:pt x="659" y="637"/>
                  </a:lnTo>
                  <a:lnTo>
                    <a:pt x="659" y="657"/>
                  </a:lnTo>
                  <a:lnTo>
                    <a:pt x="649" y="657"/>
                  </a:lnTo>
                  <a:lnTo>
                    <a:pt x="649" y="646"/>
                  </a:lnTo>
                  <a:lnTo>
                    <a:pt x="627" y="646"/>
                  </a:lnTo>
                  <a:lnTo>
                    <a:pt x="627" y="646"/>
                  </a:lnTo>
                  <a:lnTo>
                    <a:pt x="649" y="637"/>
                  </a:lnTo>
                  <a:lnTo>
                    <a:pt x="659" y="599"/>
                  </a:lnTo>
                  <a:lnTo>
                    <a:pt x="682" y="590"/>
                  </a:lnTo>
                  <a:lnTo>
                    <a:pt x="693" y="590"/>
                  </a:lnTo>
                  <a:lnTo>
                    <a:pt x="682" y="571"/>
                  </a:lnTo>
                  <a:lnTo>
                    <a:pt x="693" y="562"/>
                  </a:lnTo>
                  <a:lnTo>
                    <a:pt x="693" y="551"/>
                  </a:lnTo>
                  <a:lnTo>
                    <a:pt x="693" y="551"/>
                  </a:lnTo>
                  <a:lnTo>
                    <a:pt x="682" y="562"/>
                  </a:lnTo>
                  <a:lnTo>
                    <a:pt x="672" y="571"/>
                  </a:lnTo>
                  <a:lnTo>
                    <a:pt x="638" y="571"/>
                  </a:lnTo>
                  <a:lnTo>
                    <a:pt x="617" y="571"/>
                  </a:lnTo>
                  <a:lnTo>
                    <a:pt x="617" y="571"/>
                  </a:lnTo>
                  <a:lnTo>
                    <a:pt x="572" y="571"/>
                  </a:lnTo>
                  <a:lnTo>
                    <a:pt x="0" y="761"/>
                  </a:lnTo>
                  <a:lnTo>
                    <a:pt x="11" y="4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955440" y="2839680"/>
              <a:ext cx="1758960" cy="1248480"/>
            </a:xfrm>
            <a:custGeom>
              <a:avLst/>
              <a:gdLst/>
              <a:ahLst/>
              <a:rect l="l" t="t" r="r" b="b"/>
              <a:pathLst>
                <a:path w="1112" h="865">
                  <a:moveTo>
                    <a:pt x="76" y="10"/>
                  </a:moveTo>
                  <a:lnTo>
                    <a:pt x="66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1" y="19"/>
                  </a:lnTo>
                  <a:lnTo>
                    <a:pt x="33" y="38"/>
                  </a:lnTo>
                  <a:lnTo>
                    <a:pt x="55" y="57"/>
                  </a:lnTo>
                  <a:lnTo>
                    <a:pt x="66" y="66"/>
                  </a:lnTo>
                  <a:lnTo>
                    <a:pt x="43" y="85"/>
                  </a:lnTo>
                  <a:lnTo>
                    <a:pt x="55" y="85"/>
                  </a:lnTo>
                  <a:lnTo>
                    <a:pt x="43" y="94"/>
                  </a:lnTo>
                  <a:lnTo>
                    <a:pt x="55" y="133"/>
                  </a:lnTo>
                  <a:lnTo>
                    <a:pt x="55" y="171"/>
                  </a:lnTo>
                  <a:lnTo>
                    <a:pt x="21" y="219"/>
                  </a:lnTo>
                  <a:lnTo>
                    <a:pt x="21" y="237"/>
                  </a:lnTo>
                  <a:lnTo>
                    <a:pt x="21" y="247"/>
                  </a:lnTo>
                  <a:lnTo>
                    <a:pt x="43" y="256"/>
                  </a:lnTo>
                  <a:lnTo>
                    <a:pt x="33" y="275"/>
                  </a:lnTo>
                  <a:lnTo>
                    <a:pt x="33" y="294"/>
                  </a:lnTo>
                  <a:lnTo>
                    <a:pt x="55" y="332"/>
                  </a:lnTo>
                  <a:lnTo>
                    <a:pt x="87" y="351"/>
                  </a:lnTo>
                  <a:lnTo>
                    <a:pt x="121" y="361"/>
                  </a:lnTo>
                  <a:lnTo>
                    <a:pt x="121" y="389"/>
                  </a:lnTo>
                  <a:lnTo>
                    <a:pt x="132" y="418"/>
                  </a:lnTo>
                  <a:lnTo>
                    <a:pt x="142" y="436"/>
                  </a:lnTo>
                  <a:lnTo>
                    <a:pt x="165" y="465"/>
                  </a:lnTo>
                  <a:lnTo>
                    <a:pt x="153" y="465"/>
                  </a:lnTo>
                  <a:lnTo>
                    <a:pt x="142" y="465"/>
                  </a:lnTo>
                  <a:lnTo>
                    <a:pt x="132" y="465"/>
                  </a:lnTo>
                  <a:lnTo>
                    <a:pt x="165" y="485"/>
                  </a:lnTo>
                  <a:lnTo>
                    <a:pt x="187" y="513"/>
                  </a:lnTo>
                  <a:lnTo>
                    <a:pt x="197" y="541"/>
                  </a:lnTo>
                  <a:lnTo>
                    <a:pt x="220" y="550"/>
                  </a:lnTo>
                  <a:lnTo>
                    <a:pt x="252" y="579"/>
                  </a:lnTo>
                  <a:lnTo>
                    <a:pt x="252" y="569"/>
                  </a:lnTo>
                  <a:lnTo>
                    <a:pt x="230" y="550"/>
                  </a:lnTo>
                  <a:lnTo>
                    <a:pt x="220" y="532"/>
                  </a:lnTo>
                  <a:lnTo>
                    <a:pt x="220" y="513"/>
                  </a:lnTo>
                  <a:lnTo>
                    <a:pt x="208" y="485"/>
                  </a:lnTo>
                  <a:lnTo>
                    <a:pt x="187" y="465"/>
                  </a:lnTo>
                  <a:lnTo>
                    <a:pt x="175" y="436"/>
                  </a:lnTo>
                  <a:lnTo>
                    <a:pt x="175" y="418"/>
                  </a:lnTo>
                  <a:lnTo>
                    <a:pt x="165" y="389"/>
                  </a:lnTo>
                  <a:lnTo>
                    <a:pt x="187" y="427"/>
                  </a:lnTo>
                  <a:lnTo>
                    <a:pt x="197" y="446"/>
                  </a:lnTo>
                  <a:lnTo>
                    <a:pt x="208" y="456"/>
                  </a:lnTo>
                  <a:lnTo>
                    <a:pt x="230" y="493"/>
                  </a:lnTo>
                  <a:lnTo>
                    <a:pt x="242" y="513"/>
                  </a:lnTo>
                  <a:lnTo>
                    <a:pt x="275" y="541"/>
                  </a:lnTo>
                  <a:lnTo>
                    <a:pt x="296" y="550"/>
                  </a:lnTo>
                  <a:lnTo>
                    <a:pt x="296" y="569"/>
                  </a:lnTo>
                  <a:lnTo>
                    <a:pt x="296" y="588"/>
                  </a:lnTo>
                  <a:lnTo>
                    <a:pt x="285" y="616"/>
                  </a:lnTo>
                  <a:lnTo>
                    <a:pt x="307" y="636"/>
                  </a:lnTo>
                  <a:lnTo>
                    <a:pt x="330" y="655"/>
                  </a:lnTo>
                  <a:lnTo>
                    <a:pt x="362" y="664"/>
                  </a:lnTo>
                  <a:lnTo>
                    <a:pt x="406" y="683"/>
                  </a:lnTo>
                  <a:lnTo>
                    <a:pt x="429" y="694"/>
                  </a:lnTo>
                  <a:lnTo>
                    <a:pt x="451" y="694"/>
                  </a:lnTo>
                  <a:lnTo>
                    <a:pt x="494" y="702"/>
                  </a:lnTo>
                  <a:lnTo>
                    <a:pt x="516" y="722"/>
                  </a:lnTo>
                  <a:lnTo>
                    <a:pt x="549" y="730"/>
                  </a:lnTo>
                  <a:lnTo>
                    <a:pt x="571" y="740"/>
                  </a:lnTo>
                  <a:lnTo>
                    <a:pt x="604" y="759"/>
                  </a:lnTo>
                  <a:lnTo>
                    <a:pt x="626" y="778"/>
                  </a:lnTo>
                  <a:lnTo>
                    <a:pt x="626" y="797"/>
                  </a:lnTo>
                  <a:lnTo>
                    <a:pt x="660" y="815"/>
                  </a:lnTo>
                  <a:lnTo>
                    <a:pt x="670" y="835"/>
                  </a:lnTo>
                  <a:lnTo>
                    <a:pt x="703" y="835"/>
                  </a:lnTo>
                  <a:lnTo>
                    <a:pt x="714" y="826"/>
                  </a:lnTo>
                  <a:lnTo>
                    <a:pt x="735" y="815"/>
                  </a:lnTo>
                  <a:lnTo>
                    <a:pt x="748" y="826"/>
                  </a:lnTo>
                  <a:lnTo>
                    <a:pt x="748" y="835"/>
                  </a:lnTo>
                  <a:lnTo>
                    <a:pt x="748" y="854"/>
                  </a:lnTo>
                  <a:lnTo>
                    <a:pt x="769" y="864"/>
                  </a:lnTo>
                  <a:lnTo>
                    <a:pt x="769" y="807"/>
                  </a:lnTo>
                  <a:lnTo>
                    <a:pt x="769" y="807"/>
                  </a:lnTo>
                  <a:lnTo>
                    <a:pt x="769" y="797"/>
                  </a:lnTo>
                  <a:lnTo>
                    <a:pt x="758" y="778"/>
                  </a:lnTo>
                  <a:lnTo>
                    <a:pt x="735" y="778"/>
                  </a:lnTo>
                  <a:lnTo>
                    <a:pt x="725" y="778"/>
                  </a:lnTo>
                  <a:lnTo>
                    <a:pt x="703" y="778"/>
                  </a:lnTo>
                  <a:lnTo>
                    <a:pt x="680" y="778"/>
                  </a:lnTo>
                  <a:lnTo>
                    <a:pt x="670" y="769"/>
                  </a:lnTo>
                  <a:lnTo>
                    <a:pt x="670" y="740"/>
                  </a:lnTo>
                  <a:lnTo>
                    <a:pt x="670" y="740"/>
                  </a:lnTo>
                  <a:lnTo>
                    <a:pt x="680" y="712"/>
                  </a:lnTo>
                  <a:lnTo>
                    <a:pt x="680" y="702"/>
                  </a:lnTo>
                  <a:lnTo>
                    <a:pt x="660" y="683"/>
                  </a:lnTo>
                  <a:lnTo>
                    <a:pt x="626" y="683"/>
                  </a:lnTo>
                  <a:lnTo>
                    <a:pt x="604" y="683"/>
                  </a:lnTo>
                  <a:lnTo>
                    <a:pt x="593" y="683"/>
                  </a:lnTo>
                  <a:lnTo>
                    <a:pt x="593" y="664"/>
                  </a:lnTo>
                  <a:lnTo>
                    <a:pt x="593" y="645"/>
                  </a:lnTo>
                  <a:lnTo>
                    <a:pt x="626" y="636"/>
                  </a:lnTo>
                  <a:lnTo>
                    <a:pt x="626" y="608"/>
                  </a:lnTo>
                  <a:lnTo>
                    <a:pt x="626" y="608"/>
                  </a:lnTo>
                  <a:lnTo>
                    <a:pt x="615" y="588"/>
                  </a:lnTo>
                  <a:lnTo>
                    <a:pt x="604" y="579"/>
                  </a:lnTo>
                  <a:lnTo>
                    <a:pt x="583" y="579"/>
                  </a:lnTo>
                  <a:lnTo>
                    <a:pt x="549" y="599"/>
                  </a:lnTo>
                  <a:lnTo>
                    <a:pt x="527" y="627"/>
                  </a:lnTo>
                  <a:lnTo>
                    <a:pt x="505" y="636"/>
                  </a:lnTo>
                  <a:lnTo>
                    <a:pt x="471" y="636"/>
                  </a:lnTo>
                  <a:lnTo>
                    <a:pt x="461" y="627"/>
                  </a:lnTo>
                  <a:lnTo>
                    <a:pt x="451" y="599"/>
                  </a:lnTo>
                  <a:lnTo>
                    <a:pt x="451" y="569"/>
                  </a:lnTo>
                  <a:lnTo>
                    <a:pt x="451" y="541"/>
                  </a:lnTo>
                  <a:lnTo>
                    <a:pt x="451" y="502"/>
                  </a:lnTo>
                  <a:lnTo>
                    <a:pt x="451" y="485"/>
                  </a:lnTo>
                  <a:lnTo>
                    <a:pt x="461" y="474"/>
                  </a:lnTo>
                  <a:lnTo>
                    <a:pt x="484" y="465"/>
                  </a:lnTo>
                  <a:lnTo>
                    <a:pt x="494" y="456"/>
                  </a:lnTo>
                  <a:lnTo>
                    <a:pt x="527" y="436"/>
                  </a:lnTo>
                  <a:lnTo>
                    <a:pt x="539" y="436"/>
                  </a:lnTo>
                  <a:lnTo>
                    <a:pt x="571" y="456"/>
                  </a:lnTo>
                  <a:lnTo>
                    <a:pt x="583" y="456"/>
                  </a:lnTo>
                  <a:lnTo>
                    <a:pt x="615" y="456"/>
                  </a:lnTo>
                  <a:lnTo>
                    <a:pt x="604" y="446"/>
                  </a:lnTo>
                  <a:lnTo>
                    <a:pt x="626" y="436"/>
                  </a:lnTo>
                  <a:lnTo>
                    <a:pt x="660" y="446"/>
                  </a:lnTo>
                  <a:lnTo>
                    <a:pt x="693" y="446"/>
                  </a:lnTo>
                  <a:lnTo>
                    <a:pt x="703" y="446"/>
                  </a:lnTo>
                  <a:lnTo>
                    <a:pt x="703" y="474"/>
                  </a:lnTo>
                  <a:lnTo>
                    <a:pt x="703" y="502"/>
                  </a:lnTo>
                  <a:lnTo>
                    <a:pt x="725" y="522"/>
                  </a:lnTo>
                  <a:lnTo>
                    <a:pt x="735" y="532"/>
                  </a:lnTo>
                  <a:lnTo>
                    <a:pt x="748" y="532"/>
                  </a:lnTo>
                  <a:lnTo>
                    <a:pt x="748" y="522"/>
                  </a:lnTo>
                  <a:lnTo>
                    <a:pt x="758" y="502"/>
                  </a:lnTo>
                  <a:lnTo>
                    <a:pt x="758" y="485"/>
                  </a:lnTo>
                  <a:lnTo>
                    <a:pt x="748" y="456"/>
                  </a:lnTo>
                  <a:lnTo>
                    <a:pt x="735" y="427"/>
                  </a:lnTo>
                  <a:lnTo>
                    <a:pt x="748" y="399"/>
                  </a:lnTo>
                  <a:lnTo>
                    <a:pt x="748" y="399"/>
                  </a:lnTo>
                  <a:lnTo>
                    <a:pt x="769" y="379"/>
                  </a:lnTo>
                  <a:lnTo>
                    <a:pt x="791" y="361"/>
                  </a:lnTo>
                  <a:lnTo>
                    <a:pt x="813" y="342"/>
                  </a:lnTo>
                  <a:lnTo>
                    <a:pt x="835" y="342"/>
                  </a:lnTo>
                  <a:lnTo>
                    <a:pt x="847" y="332"/>
                  </a:lnTo>
                  <a:lnTo>
                    <a:pt x="835" y="314"/>
                  </a:lnTo>
                  <a:lnTo>
                    <a:pt x="835" y="304"/>
                  </a:lnTo>
                  <a:lnTo>
                    <a:pt x="847" y="304"/>
                  </a:lnTo>
                  <a:lnTo>
                    <a:pt x="868" y="304"/>
                  </a:lnTo>
                  <a:lnTo>
                    <a:pt x="868" y="294"/>
                  </a:lnTo>
                  <a:lnTo>
                    <a:pt x="868" y="275"/>
                  </a:lnTo>
                  <a:lnTo>
                    <a:pt x="879" y="256"/>
                  </a:lnTo>
                  <a:lnTo>
                    <a:pt x="889" y="237"/>
                  </a:lnTo>
                  <a:lnTo>
                    <a:pt x="889" y="228"/>
                  </a:lnTo>
                  <a:lnTo>
                    <a:pt x="944" y="199"/>
                  </a:lnTo>
                  <a:lnTo>
                    <a:pt x="944" y="171"/>
                  </a:lnTo>
                  <a:lnTo>
                    <a:pt x="967" y="152"/>
                  </a:lnTo>
                  <a:lnTo>
                    <a:pt x="989" y="143"/>
                  </a:lnTo>
                  <a:lnTo>
                    <a:pt x="1010" y="143"/>
                  </a:lnTo>
                  <a:lnTo>
                    <a:pt x="1055" y="124"/>
                  </a:lnTo>
                  <a:lnTo>
                    <a:pt x="1055" y="124"/>
                  </a:lnTo>
                  <a:lnTo>
                    <a:pt x="1055" y="133"/>
                  </a:lnTo>
                  <a:lnTo>
                    <a:pt x="1055" y="133"/>
                  </a:lnTo>
                  <a:lnTo>
                    <a:pt x="1022" y="152"/>
                  </a:lnTo>
                  <a:lnTo>
                    <a:pt x="1022" y="161"/>
                  </a:lnTo>
                  <a:lnTo>
                    <a:pt x="1033" y="161"/>
                  </a:lnTo>
                  <a:lnTo>
                    <a:pt x="1044" y="152"/>
                  </a:lnTo>
                  <a:lnTo>
                    <a:pt x="1077" y="133"/>
                  </a:lnTo>
                  <a:lnTo>
                    <a:pt x="1098" y="124"/>
                  </a:lnTo>
                  <a:lnTo>
                    <a:pt x="1111" y="124"/>
                  </a:lnTo>
                  <a:lnTo>
                    <a:pt x="1111" y="113"/>
                  </a:lnTo>
                  <a:lnTo>
                    <a:pt x="1098" y="113"/>
                  </a:lnTo>
                  <a:lnTo>
                    <a:pt x="1077" y="113"/>
                  </a:lnTo>
                  <a:lnTo>
                    <a:pt x="1065" y="105"/>
                  </a:lnTo>
                  <a:lnTo>
                    <a:pt x="1065" y="94"/>
                  </a:lnTo>
                  <a:lnTo>
                    <a:pt x="1065" y="85"/>
                  </a:lnTo>
                  <a:lnTo>
                    <a:pt x="1065" y="85"/>
                  </a:lnTo>
                  <a:lnTo>
                    <a:pt x="1065" y="66"/>
                  </a:lnTo>
                  <a:lnTo>
                    <a:pt x="1088" y="57"/>
                  </a:lnTo>
                  <a:lnTo>
                    <a:pt x="1098" y="38"/>
                  </a:lnTo>
                  <a:lnTo>
                    <a:pt x="1065" y="38"/>
                  </a:lnTo>
                  <a:lnTo>
                    <a:pt x="1088" y="29"/>
                  </a:lnTo>
                  <a:lnTo>
                    <a:pt x="1065" y="19"/>
                  </a:lnTo>
                  <a:lnTo>
                    <a:pt x="494" y="208"/>
                  </a:lnTo>
                  <a:lnTo>
                    <a:pt x="76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2051640" y="3910680"/>
              <a:ext cx="1322640" cy="1838880"/>
            </a:xfrm>
            <a:custGeom>
              <a:avLst/>
              <a:gdLst/>
              <a:ahLst/>
              <a:rect l="l" t="t" r="r" b="b"/>
              <a:pathLst>
                <a:path w="836" h="1274">
                  <a:moveTo>
                    <a:pt x="76" y="66"/>
                  </a:moveTo>
                  <a:lnTo>
                    <a:pt x="87" y="56"/>
                  </a:lnTo>
                  <a:lnTo>
                    <a:pt x="98" y="46"/>
                  </a:lnTo>
                  <a:lnTo>
                    <a:pt x="120" y="37"/>
                  </a:lnTo>
                  <a:lnTo>
                    <a:pt x="120" y="28"/>
                  </a:lnTo>
                  <a:lnTo>
                    <a:pt x="131" y="18"/>
                  </a:lnTo>
                  <a:lnTo>
                    <a:pt x="142" y="18"/>
                  </a:lnTo>
                  <a:lnTo>
                    <a:pt x="163" y="9"/>
                  </a:lnTo>
                  <a:lnTo>
                    <a:pt x="175" y="0"/>
                  </a:lnTo>
                  <a:lnTo>
                    <a:pt x="186" y="9"/>
                  </a:lnTo>
                  <a:lnTo>
                    <a:pt x="175" y="28"/>
                  </a:lnTo>
                  <a:lnTo>
                    <a:pt x="196" y="18"/>
                  </a:lnTo>
                  <a:lnTo>
                    <a:pt x="219" y="18"/>
                  </a:lnTo>
                  <a:lnTo>
                    <a:pt x="241" y="18"/>
                  </a:lnTo>
                  <a:lnTo>
                    <a:pt x="264" y="28"/>
                  </a:lnTo>
                  <a:lnTo>
                    <a:pt x="285" y="46"/>
                  </a:lnTo>
                  <a:lnTo>
                    <a:pt x="329" y="37"/>
                  </a:lnTo>
                  <a:lnTo>
                    <a:pt x="363" y="37"/>
                  </a:lnTo>
                  <a:lnTo>
                    <a:pt x="384" y="46"/>
                  </a:lnTo>
                  <a:lnTo>
                    <a:pt x="395" y="66"/>
                  </a:lnTo>
                  <a:lnTo>
                    <a:pt x="405" y="66"/>
                  </a:lnTo>
                  <a:lnTo>
                    <a:pt x="418" y="85"/>
                  </a:lnTo>
                  <a:lnTo>
                    <a:pt x="428" y="104"/>
                  </a:lnTo>
                  <a:lnTo>
                    <a:pt x="450" y="123"/>
                  </a:lnTo>
                  <a:lnTo>
                    <a:pt x="460" y="132"/>
                  </a:lnTo>
                  <a:lnTo>
                    <a:pt x="494" y="132"/>
                  </a:lnTo>
                  <a:lnTo>
                    <a:pt x="515" y="132"/>
                  </a:lnTo>
                  <a:lnTo>
                    <a:pt x="549" y="151"/>
                  </a:lnTo>
                  <a:lnTo>
                    <a:pt x="549" y="170"/>
                  </a:lnTo>
                  <a:lnTo>
                    <a:pt x="549" y="199"/>
                  </a:lnTo>
                  <a:lnTo>
                    <a:pt x="560" y="218"/>
                  </a:lnTo>
                  <a:lnTo>
                    <a:pt x="538" y="247"/>
                  </a:lnTo>
                  <a:lnTo>
                    <a:pt x="582" y="227"/>
                  </a:lnTo>
                  <a:lnTo>
                    <a:pt x="604" y="227"/>
                  </a:lnTo>
                  <a:lnTo>
                    <a:pt x="627" y="237"/>
                  </a:lnTo>
                  <a:lnTo>
                    <a:pt x="648" y="247"/>
                  </a:lnTo>
                  <a:lnTo>
                    <a:pt x="682" y="275"/>
                  </a:lnTo>
                  <a:lnTo>
                    <a:pt x="747" y="283"/>
                  </a:lnTo>
                  <a:lnTo>
                    <a:pt x="779" y="294"/>
                  </a:lnTo>
                  <a:lnTo>
                    <a:pt x="813" y="313"/>
                  </a:lnTo>
                  <a:lnTo>
                    <a:pt x="835" y="332"/>
                  </a:lnTo>
                  <a:lnTo>
                    <a:pt x="835" y="361"/>
                  </a:lnTo>
                  <a:lnTo>
                    <a:pt x="823" y="378"/>
                  </a:lnTo>
                  <a:lnTo>
                    <a:pt x="813" y="398"/>
                  </a:lnTo>
                  <a:lnTo>
                    <a:pt x="791" y="427"/>
                  </a:lnTo>
                  <a:lnTo>
                    <a:pt x="779" y="436"/>
                  </a:lnTo>
                  <a:lnTo>
                    <a:pt x="779" y="464"/>
                  </a:lnTo>
                  <a:lnTo>
                    <a:pt x="758" y="475"/>
                  </a:lnTo>
                  <a:lnTo>
                    <a:pt x="758" y="512"/>
                  </a:lnTo>
                  <a:lnTo>
                    <a:pt x="747" y="522"/>
                  </a:lnTo>
                  <a:lnTo>
                    <a:pt x="736" y="531"/>
                  </a:lnTo>
                  <a:lnTo>
                    <a:pt x="736" y="550"/>
                  </a:lnTo>
                  <a:lnTo>
                    <a:pt x="724" y="570"/>
                  </a:lnTo>
                  <a:lnTo>
                    <a:pt x="736" y="598"/>
                  </a:lnTo>
                  <a:lnTo>
                    <a:pt x="724" y="617"/>
                  </a:lnTo>
                  <a:lnTo>
                    <a:pt x="692" y="645"/>
                  </a:lnTo>
                  <a:lnTo>
                    <a:pt x="659" y="655"/>
                  </a:lnTo>
                  <a:lnTo>
                    <a:pt x="637" y="673"/>
                  </a:lnTo>
                  <a:lnTo>
                    <a:pt x="627" y="684"/>
                  </a:lnTo>
                  <a:lnTo>
                    <a:pt x="614" y="712"/>
                  </a:lnTo>
                  <a:lnTo>
                    <a:pt x="614" y="740"/>
                  </a:lnTo>
                  <a:lnTo>
                    <a:pt x="604" y="749"/>
                  </a:lnTo>
                  <a:lnTo>
                    <a:pt x="593" y="769"/>
                  </a:lnTo>
                  <a:lnTo>
                    <a:pt x="582" y="779"/>
                  </a:lnTo>
                  <a:lnTo>
                    <a:pt x="570" y="797"/>
                  </a:lnTo>
                  <a:lnTo>
                    <a:pt x="560" y="816"/>
                  </a:lnTo>
                  <a:lnTo>
                    <a:pt x="538" y="844"/>
                  </a:lnTo>
                  <a:lnTo>
                    <a:pt x="527" y="844"/>
                  </a:lnTo>
                  <a:lnTo>
                    <a:pt x="505" y="844"/>
                  </a:lnTo>
                  <a:lnTo>
                    <a:pt x="483" y="844"/>
                  </a:lnTo>
                  <a:lnTo>
                    <a:pt x="460" y="854"/>
                  </a:lnTo>
                  <a:lnTo>
                    <a:pt x="483" y="883"/>
                  </a:lnTo>
                  <a:lnTo>
                    <a:pt x="483" y="892"/>
                  </a:lnTo>
                  <a:lnTo>
                    <a:pt x="460" y="911"/>
                  </a:lnTo>
                  <a:lnTo>
                    <a:pt x="428" y="930"/>
                  </a:lnTo>
                  <a:lnTo>
                    <a:pt x="405" y="939"/>
                  </a:lnTo>
                  <a:lnTo>
                    <a:pt x="395" y="958"/>
                  </a:lnTo>
                  <a:lnTo>
                    <a:pt x="384" y="978"/>
                  </a:lnTo>
                  <a:lnTo>
                    <a:pt x="373" y="978"/>
                  </a:lnTo>
                  <a:lnTo>
                    <a:pt x="351" y="978"/>
                  </a:lnTo>
                  <a:lnTo>
                    <a:pt x="340" y="986"/>
                  </a:lnTo>
                  <a:lnTo>
                    <a:pt x="340" y="997"/>
                  </a:lnTo>
                  <a:lnTo>
                    <a:pt x="363" y="1006"/>
                  </a:lnTo>
                  <a:lnTo>
                    <a:pt x="373" y="1006"/>
                  </a:lnTo>
                  <a:lnTo>
                    <a:pt x="363" y="1025"/>
                  </a:lnTo>
                  <a:lnTo>
                    <a:pt x="363" y="1044"/>
                  </a:lnTo>
                  <a:lnTo>
                    <a:pt x="351" y="1053"/>
                  </a:lnTo>
                  <a:lnTo>
                    <a:pt x="340" y="1073"/>
                  </a:lnTo>
                  <a:lnTo>
                    <a:pt x="340" y="1081"/>
                  </a:lnTo>
                  <a:lnTo>
                    <a:pt x="340" y="1092"/>
                  </a:lnTo>
                  <a:lnTo>
                    <a:pt x="363" y="1111"/>
                  </a:lnTo>
                  <a:lnTo>
                    <a:pt x="351" y="1129"/>
                  </a:lnTo>
                  <a:lnTo>
                    <a:pt x="329" y="1148"/>
                  </a:lnTo>
                  <a:lnTo>
                    <a:pt x="329" y="1159"/>
                  </a:lnTo>
                  <a:lnTo>
                    <a:pt x="306" y="1176"/>
                  </a:lnTo>
                  <a:lnTo>
                    <a:pt x="306" y="1215"/>
                  </a:lnTo>
                  <a:lnTo>
                    <a:pt x="317" y="1234"/>
                  </a:lnTo>
                  <a:lnTo>
                    <a:pt x="351" y="1253"/>
                  </a:lnTo>
                  <a:lnTo>
                    <a:pt x="373" y="1262"/>
                  </a:lnTo>
                  <a:lnTo>
                    <a:pt x="373" y="1273"/>
                  </a:lnTo>
                  <a:lnTo>
                    <a:pt x="340" y="1273"/>
                  </a:lnTo>
                  <a:lnTo>
                    <a:pt x="306" y="1273"/>
                  </a:lnTo>
                  <a:lnTo>
                    <a:pt x="285" y="1262"/>
                  </a:lnTo>
                  <a:lnTo>
                    <a:pt x="264" y="1253"/>
                  </a:lnTo>
                  <a:lnTo>
                    <a:pt x="251" y="1243"/>
                  </a:lnTo>
                  <a:lnTo>
                    <a:pt x="251" y="1224"/>
                  </a:lnTo>
                  <a:lnTo>
                    <a:pt x="219" y="1195"/>
                  </a:lnTo>
                  <a:lnTo>
                    <a:pt x="209" y="1167"/>
                  </a:lnTo>
                  <a:lnTo>
                    <a:pt x="209" y="1159"/>
                  </a:lnTo>
                  <a:lnTo>
                    <a:pt x="209" y="1139"/>
                  </a:lnTo>
                  <a:lnTo>
                    <a:pt x="209" y="1129"/>
                  </a:lnTo>
                  <a:lnTo>
                    <a:pt x="209" y="1111"/>
                  </a:lnTo>
                  <a:lnTo>
                    <a:pt x="196" y="1062"/>
                  </a:lnTo>
                  <a:lnTo>
                    <a:pt x="186" y="1062"/>
                  </a:lnTo>
                  <a:lnTo>
                    <a:pt x="186" y="1025"/>
                  </a:lnTo>
                  <a:lnTo>
                    <a:pt x="186" y="986"/>
                  </a:lnTo>
                  <a:lnTo>
                    <a:pt x="186" y="958"/>
                  </a:lnTo>
                  <a:lnTo>
                    <a:pt x="196" y="921"/>
                  </a:lnTo>
                  <a:lnTo>
                    <a:pt x="186" y="930"/>
                  </a:lnTo>
                  <a:lnTo>
                    <a:pt x="186" y="901"/>
                  </a:lnTo>
                  <a:lnTo>
                    <a:pt x="186" y="872"/>
                  </a:lnTo>
                  <a:lnTo>
                    <a:pt x="186" y="844"/>
                  </a:lnTo>
                  <a:lnTo>
                    <a:pt x="196" y="816"/>
                  </a:lnTo>
                  <a:lnTo>
                    <a:pt x="209" y="797"/>
                  </a:lnTo>
                  <a:lnTo>
                    <a:pt x="219" y="779"/>
                  </a:lnTo>
                  <a:lnTo>
                    <a:pt x="209" y="702"/>
                  </a:lnTo>
                  <a:lnTo>
                    <a:pt x="209" y="655"/>
                  </a:lnTo>
                  <a:lnTo>
                    <a:pt x="209" y="635"/>
                  </a:lnTo>
                  <a:lnTo>
                    <a:pt x="209" y="598"/>
                  </a:lnTo>
                  <a:lnTo>
                    <a:pt x="209" y="578"/>
                  </a:lnTo>
                  <a:lnTo>
                    <a:pt x="196" y="550"/>
                  </a:lnTo>
                  <a:lnTo>
                    <a:pt x="175" y="531"/>
                  </a:lnTo>
                  <a:lnTo>
                    <a:pt x="153" y="522"/>
                  </a:lnTo>
                  <a:lnTo>
                    <a:pt x="131" y="503"/>
                  </a:lnTo>
                  <a:lnTo>
                    <a:pt x="108" y="475"/>
                  </a:lnTo>
                  <a:lnTo>
                    <a:pt x="98" y="456"/>
                  </a:lnTo>
                  <a:lnTo>
                    <a:pt x="76" y="427"/>
                  </a:lnTo>
                  <a:lnTo>
                    <a:pt x="55" y="398"/>
                  </a:lnTo>
                  <a:lnTo>
                    <a:pt x="42" y="361"/>
                  </a:lnTo>
                  <a:lnTo>
                    <a:pt x="21" y="332"/>
                  </a:lnTo>
                  <a:lnTo>
                    <a:pt x="0" y="322"/>
                  </a:lnTo>
                  <a:lnTo>
                    <a:pt x="10" y="303"/>
                  </a:lnTo>
                  <a:lnTo>
                    <a:pt x="32" y="283"/>
                  </a:lnTo>
                  <a:lnTo>
                    <a:pt x="32" y="275"/>
                  </a:lnTo>
                  <a:lnTo>
                    <a:pt x="21" y="265"/>
                  </a:lnTo>
                  <a:lnTo>
                    <a:pt x="10" y="255"/>
                  </a:lnTo>
                  <a:lnTo>
                    <a:pt x="21" y="237"/>
                  </a:lnTo>
                  <a:lnTo>
                    <a:pt x="21" y="208"/>
                  </a:lnTo>
                  <a:lnTo>
                    <a:pt x="21" y="199"/>
                  </a:lnTo>
                  <a:lnTo>
                    <a:pt x="32" y="199"/>
                  </a:lnTo>
                  <a:lnTo>
                    <a:pt x="42" y="208"/>
                  </a:lnTo>
                  <a:lnTo>
                    <a:pt x="55" y="190"/>
                  </a:lnTo>
                  <a:lnTo>
                    <a:pt x="55" y="161"/>
                  </a:lnTo>
                  <a:lnTo>
                    <a:pt x="76" y="123"/>
                  </a:lnTo>
                  <a:lnTo>
                    <a:pt x="76" y="66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1891800" y="2029680"/>
              <a:ext cx="140400" cy="123840"/>
            </a:xfrm>
            <a:custGeom>
              <a:avLst/>
              <a:gdLst/>
              <a:ahLst/>
              <a:rect l="l" t="t" r="r" b="b"/>
              <a:pathLst>
                <a:path w="89" h="86">
                  <a:moveTo>
                    <a:pt x="77" y="67"/>
                  </a:moveTo>
                  <a:lnTo>
                    <a:pt x="55" y="67"/>
                  </a:lnTo>
                  <a:lnTo>
                    <a:pt x="55" y="76"/>
                  </a:lnTo>
                  <a:lnTo>
                    <a:pt x="45" y="85"/>
                  </a:lnTo>
                  <a:lnTo>
                    <a:pt x="33" y="76"/>
                  </a:lnTo>
                  <a:lnTo>
                    <a:pt x="11" y="67"/>
                  </a:lnTo>
                  <a:lnTo>
                    <a:pt x="0" y="48"/>
                  </a:lnTo>
                  <a:lnTo>
                    <a:pt x="0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1" y="20"/>
                  </a:lnTo>
                  <a:lnTo>
                    <a:pt x="22" y="9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88" y="9"/>
                  </a:lnTo>
                  <a:lnTo>
                    <a:pt x="88" y="20"/>
                  </a:lnTo>
                  <a:lnTo>
                    <a:pt x="77" y="37"/>
                  </a:lnTo>
                  <a:lnTo>
                    <a:pt x="88" y="48"/>
                  </a:lnTo>
                  <a:lnTo>
                    <a:pt x="77" y="56"/>
                  </a:lnTo>
                  <a:lnTo>
                    <a:pt x="77" y="6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900000" y="2689200"/>
              <a:ext cx="37800" cy="41760"/>
            </a:xfrm>
            <a:custGeom>
              <a:avLst/>
              <a:gdLst/>
              <a:ahLst/>
              <a:rect l="l" t="t" r="r" b="b"/>
              <a:pathLst>
                <a:path w="24" h="29">
                  <a:moveTo>
                    <a:pt x="23" y="8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8"/>
                  </a:lnTo>
                  <a:lnTo>
                    <a:pt x="23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2450520" y="2247840"/>
              <a:ext cx="53640" cy="43200"/>
            </a:xfrm>
            <a:custGeom>
              <a:avLst/>
              <a:gdLst/>
              <a:ahLst/>
              <a:rect l="l" t="t" r="r" b="b"/>
              <a:pathLst>
                <a:path w="34" h="30">
                  <a:moveTo>
                    <a:pt x="33" y="10"/>
                  </a:moveTo>
                  <a:lnTo>
                    <a:pt x="22" y="1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2" y="29"/>
                  </a:lnTo>
                  <a:lnTo>
                    <a:pt x="33" y="19"/>
                  </a:lnTo>
                  <a:lnTo>
                    <a:pt x="33" y="10"/>
                  </a:lnTo>
                  <a:lnTo>
                    <a:pt x="33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2728800" y="2881440"/>
              <a:ext cx="37800" cy="2700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0"/>
                  </a:moveTo>
                  <a:lnTo>
                    <a:pt x="0" y="18"/>
                  </a:lnTo>
                  <a:lnTo>
                    <a:pt x="23" y="1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1910880" y="1919880"/>
              <a:ext cx="121320" cy="84960"/>
            </a:xfrm>
            <a:custGeom>
              <a:avLst/>
              <a:gdLst/>
              <a:ahLst/>
              <a:rect l="l" t="t" r="r" b="b"/>
              <a:pathLst>
                <a:path w="77" h="59">
                  <a:moveTo>
                    <a:pt x="0" y="39"/>
                  </a:moveTo>
                  <a:lnTo>
                    <a:pt x="11" y="18"/>
                  </a:lnTo>
                  <a:lnTo>
                    <a:pt x="22" y="18"/>
                  </a:lnTo>
                  <a:lnTo>
                    <a:pt x="43" y="10"/>
                  </a:lnTo>
                  <a:lnTo>
                    <a:pt x="66" y="0"/>
                  </a:lnTo>
                  <a:lnTo>
                    <a:pt x="76" y="10"/>
                  </a:lnTo>
                  <a:lnTo>
                    <a:pt x="76" y="39"/>
                  </a:lnTo>
                  <a:lnTo>
                    <a:pt x="76" y="47"/>
                  </a:lnTo>
                  <a:lnTo>
                    <a:pt x="56" y="58"/>
                  </a:lnTo>
                  <a:lnTo>
                    <a:pt x="22" y="58"/>
                  </a:lnTo>
                  <a:lnTo>
                    <a:pt x="11" y="39"/>
                  </a:lnTo>
                  <a:lnTo>
                    <a:pt x="0" y="3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160" bIns="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2295000" y="3717360"/>
              <a:ext cx="156600" cy="69120"/>
            </a:xfrm>
            <a:custGeom>
              <a:avLst/>
              <a:gdLst/>
              <a:ahLst/>
              <a:rect l="l" t="t" r="r" b="b"/>
              <a:pathLst>
                <a:path w="99" h="48">
                  <a:moveTo>
                    <a:pt x="10" y="0"/>
                  </a:moveTo>
                  <a:lnTo>
                    <a:pt x="21" y="0"/>
                  </a:lnTo>
                  <a:lnTo>
                    <a:pt x="32" y="8"/>
                  </a:lnTo>
                  <a:lnTo>
                    <a:pt x="55" y="0"/>
                  </a:lnTo>
                  <a:lnTo>
                    <a:pt x="76" y="8"/>
                  </a:lnTo>
                  <a:lnTo>
                    <a:pt x="87" y="28"/>
                  </a:lnTo>
                  <a:lnTo>
                    <a:pt x="98" y="28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42" y="47"/>
                  </a:lnTo>
                  <a:lnTo>
                    <a:pt x="32" y="47"/>
                  </a:lnTo>
                  <a:lnTo>
                    <a:pt x="32" y="37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10" y="18"/>
                  </a:lnTo>
                  <a:lnTo>
                    <a:pt x="1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320" bIns="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2067480" y="1755360"/>
              <a:ext cx="37800" cy="44640"/>
            </a:xfrm>
            <a:custGeom>
              <a:avLst/>
              <a:gdLst/>
              <a:ahLst/>
              <a:rect l="l" t="t" r="r" b="b"/>
              <a:pathLst>
                <a:path w="24" h="31">
                  <a:moveTo>
                    <a:pt x="0" y="9"/>
                  </a:moveTo>
                  <a:lnTo>
                    <a:pt x="0" y="9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23" y="19"/>
                  </a:lnTo>
                  <a:lnTo>
                    <a:pt x="11" y="30"/>
                  </a:lnTo>
                  <a:lnTo>
                    <a:pt x="0" y="30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2067480" y="1808640"/>
              <a:ext cx="72720" cy="57600"/>
            </a:xfrm>
            <a:custGeom>
              <a:avLst/>
              <a:gdLst/>
              <a:ahLst/>
              <a:rect l="l" t="t" r="r" b="b"/>
              <a:pathLst>
                <a:path w="46" h="40">
                  <a:moveTo>
                    <a:pt x="0" y="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45" y="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32" y="29"/>
                  </a:lnTo>
                  <a:lnTo>
                    <a:pt x="11" y="39"/>
                  </a:lnTo>
                  <a:lnTo>
                    <a:pt x="11" y="29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2118240" y="489816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9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0" y="18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2138760" y="511596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2154600" y="3757320"/>
              <a:ext cx="88560" cy="2880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0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55" y="19"/>
                  </a:lnTo>
                  <a:lnTo>
                    <a:pt x="33" y="19"/>
                  </a:lnTo>
                  <a:lnTo>
                    <a:pt x="22" y="9"/>
                  </a:lnTo>
                  <a:lnTo>
                    <a:pt x="11" y="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2172240" y="3594600"/>
              <a:ext cx="3744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9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2172240" y="5090040"/>
              <a:ext cx="53280" cy="27000"/>
            </a:xfrm>
            <a:custGeom>
              <a:avLst/>
              <a:gdLst/>
              <a:ahLst/>
              <a:rect l="l" t="t" r="r" b="b"/>
              <a:pathLst>
                <a:path w="34" h="19">
                  <a:moveTo>
                    <a:pt x="11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33" y="18"/>
                  </a:lnTo>
                  <a:lnTo>
                    <a:pt x="22" y="18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11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2224080" y="3552480"/>
              <a:ext cx="3312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2224080" y="362196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2" y="19"/>
                  </a:lnTo>
                  <a:lnTo>
                    <a:pt x="11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2241720" y="3594600"/>
              <a:ext cx="55080" cy="40320"/>
            </a:xfrm>
            <a:custGeom>
              <a:avLst/>
              <a:gdLst/>
              <a:ahLst/>
              <a:rect l="l" t="t" r="r" b="b"/>
              <a:pathLst>
                <a:path w="35" h="28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4" y="27"/>
                  </a:lnTo>
                  <a:lnTo>
                    <a:pt x="22" y="2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2276640" y="3649320"/>
              <a:ext cx="34560" cy="2700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2276640" y="2660400"/>
              <a:ext cx="55080" cy="30240"/>
            </a:xfrm>
            <a:custGeom>
              <a:avLst/>
              <a:gdLst/>
              <a:ahLst/>
              <a:rect l="l" t="t" r="r" b="b"/>
              <a:pathLst>
                <a:path w="35" h="21">
                  <a:moveTo>
                    <a:pt x="0" y="20"/>
                  </a:moveTo>
                  <a:lnTo>
                    <a:pt x="11" y="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22" y="20"/>
                  </a:lnTo>
                  <a:lnTo>
                    <a:pt x="11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2295000" y="3675240"/>
              <a:ext cx="36360" cy="30240"/>
            </a:xfrm>
            <a:custGeom>
              <a:avLst/>
              <a:gdLst/>
              <a:ahLst/>
              <a:rect l="l" t="t" r="r" b="b"/>
              <a:pathLst>
                <a:path w="23" h="21">
                  <a:moveTo>
                    <a:pt x="0" y="20"/>
                  </a:moveTo>
                  <a:lnTo>
                    <a:pt x="10" y="0"/>
                  </a:lnTo>
                  <a:lnTo>
                    <a:pt x="22" y="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0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2224080" y="2428200"/>
              <a:ext cx="53640" cy="56160"/>
            </a:xfrm>
            <a:custGeom>
              <a:avLst/>
              <a:gdLst/>
              <a:ahLst/>
              <a:rect l="l" t="t" r="r" b="b"/>
              <a:pathLst>
                <a:path w="34" h="39">
                  <a:moveTo>
                    <a:pt x="0" y="28"/>
                  </a:moveTo>
                  <a:lnTo>
                    <a:pt x="11" y="9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22" y="28"/>
                  </a:lnTo>
                  <a:lnTo>
                    <a:pt x="0" y="38"/>
                  </a:lnTo>
                  <a:lnTo>
                    <a:pt x="0" y="2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2311200" y="3633480"/>
              <a:ext cx="37440" cy="3024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2347560" y="3662280"/>
              <a:ext cx="52200" cy="27360"/>
            </a:xfrm>
            <a:custGeom>
              <a:avLst/>
              <a:gdLst/>
              <a:ahLst/>
              <a:rect l="l" t="t" r="r" b="b"/>
              <a:pathLst>
                <a:path w="33" h="19">
                  <a:moveTo>
                    <a:pt x="0" y="18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9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2361960" y="241200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2589840" y="379944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2589840" y="37573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2625840" y="3910680"/>
              <a:ext cx="3312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2641680" y="3868920"/>
              <a:ext cx="3312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2625840" y="378504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2625840" y="381240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2659320" y="2949120"/>
              <a:ext cx="55080" cy="28800"/>
            </a:xfrm>
            <a:custGeom>
              <a:avLst/>
              <a:gdLst/>
              <a:ahLst/>
              <a:rect l="l" t="t" r="r" b="b"/>
              <a:pathLst>
                <a:path w="35" h="20">
                  <a:moveTo>
                    <a:pt x="0" y="8"/>
                  </a:moveTo>
                  <a:lnTo>
                    <a:pt x="0" y="8"/>
                  </a:lnTo>
                  <a:lnTo>
                    <a:pt x="11" y="19"/>
                  </a:lnTo>
                  <a:lnTo>
                    <a:pt x="34" y="19"/>
                  </a:lnTo>
                  <a:lnTo>
                    <a:pt x="21" y="8"/>
                  </a:lnTo>
                  <a:lnTo>
                    <a:pt x="11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3493080" y="4745160"/>
              <a:ext cx="3744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2" y="19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3546720" y="4733280"/>
              <a:ext cx="3276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3598920" y="3785040"/>
              <a:ext cx="3636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3633480" y="384120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3651120" y="378504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686040" y="384120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3705120" y="379944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3790440" y="2289600"/>
              <a:ext cx="244800" cy="139680"/>
            </a:xfrm>
            <a:custGeom>
              <a:avLst/>
              <a:gdLst/>
              <a:ahLst/>
              <a:rect l="l" t="t" r="r" b="b"/>
              <a:pathLst>
                <a:path w="155" h="97">
                  <a:moveTo>
                    <a:pt x="0" y="56"/>
                  </a:moveTo>
                  <a:lnTo>
                    <a:pt x="21" y="47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43" y="9"/>
                  </a:lnTo>
                  <a:lnTo>
                    <a:pt x="76" y="18"/>
                  </a:lnTo>
                  <a:lnTo>
                    <a:pt x="121" y="18"/>
                  </a:lnTo>
                  <a:lnTo>
                    <a:pt x="131" y="18"/>
                  </a:lnTo>
                  <a:lnTo>
                    <a:pt x="131" y="28"/>
                  </a:lnTo>
                  <a:lnTo>
                    <a:pt x="154" y="47"/>
                  </a:lnTo>
                  <a:lnTo>
                    <a:pt x="154" y="67"/>
                  </a:lnTo>
                  <a:lnTo>
                    <a:pt x="142" y="77"/>
                  </a:lnTo>
                  <a:lnTo>
                    <a:pt x="110" y="96"/>
                  </a:lnTo>
                  <a:lnTo>
                    <a:pt x="33" y="96"/>
                  </a:lnTo>
                  <a:lnTo>
                    <a:pt x="11" y="96"/>
                  </a:lnTo>
                  <a:lnTo>
                    <a:pt x="11" y="85"/>
                  </a:lnTo>
                  <a:lnTo>
                    <a:pt x="21" y="77"/>
                  </a:lnTo>
                  <a:lnTo>
                    <a:pt x="33" y="77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0" y="56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4190400" y="2590920"/>
              <a:ext cx="227520" cy="291600"/>
            </a:xfrm>
            <a:custGeom>
              <a:avLst/>
              <a:gdLst/>
              <a:ahLst/>
              <a:rect l="l" t="t" r="r" b="b"/>
              <a:pathLst>
                <a:path w="144" h="202">
                  <a:moveTo>
                    <a:pt x="87" y="182"/>
                  </a:moveTo>
                  <a:lnTo>
                    <a:pt x="66" y="191"/>
                  </a:lnTo>
                  <a:lnTo>
                    <a:pt x="45" y="191"/>
                  </a:lnTo>
                  <a:lnTo>
                    <a:pt x="11" y="201"/>
                  </a:lnTo>
                  <a:lnTo>
                    <a:pt x="0" y="191"/>
                  </a:lnTo>
                  <a:lnTo>
                    <a:pt x="22" y="182"/>
                  </a:lnTo>
                  <a:lnTo>
                    <a:pt x="45" y="171"/>
                  </a:lnTo>
                  <a:lnTo>
                    <a:pt x="22" y="143"/>
                  </a:lnTo>
                  <a:lnTo>
                    <a:pt x="32" y="124"/>
                  </a:lnTo>
                  <a:lnTo>
                    <a:pt x="55" y="124"/>
                  </a:lnTo>
                  <a:lnTo>
                    <a:pt x="66" y="105"/>
                  </a:lnTo>
                  <a:lnTo>
                    <a:pt x="66" y="86"/>
                  </a:lnTo>
                  <a:lnTo>
                    <a:pt x="32" y="75"/>
                  </a:lnTo>
                  <a:lnTo>
                    <a:pt x="22" y="75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32" y="47"/>
                  </a:lnTo>
                  <a:lnTo>
                    <a:pt x="32" y="18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6" y="9"/>
                  </a:lnTo>
                  <a:lnTo>
                    <a:pt x="87" y="18"/>
                  </a:lnTo>
                  <a:lnTo>
                    <a:pt x="87" y="28"/>
                  </a:lnTo>
                  <a:lnTo>
                    <a:pt x="87" y="47"/>
                  </a:lnTo>
                  <a:lnTo>
                    <a:pt x="99" y="47"/>
                  </a:lnTo>
                  <a:lnTo>
                    <a:pt x="121" y="75"/>
                  </a:lnTo>
                  <a:lnTo>
                    <a:pt x="121" y="105"/>
                  </a:lnTo>
                  <a:lnTo>
                    <a:pt x="132" y="114"/>
                  </a:lnTo>
                  <a:lnTo>
                    <a:pt x="143" y="124"/>
                  </a:lnTo>
                  <a:lnTo>
                    <a:pt x="143" y="133"/>
                  </a:lnTo>
                  <a:lnTo>
                    <a:pt x="121" y="152"/>
                  </a:lnTo>
                  <a:lnTo>
                    <a:pt x="132" y="182"/>
                  </a:lnTo>
                  <a:lnTo>
                    <a:pt x="121" y="182"/>
                  </a:lnTo>
                  <a:lnTo>
                    <a:pt x="110" y="182"/>
                  </a:lnTo>
                  <a:lnTo>
                    <a:pt x="87" y="182"/>
                  </a:lnTo>
                  <a:lnTo>
                    <a:pt x="87" y="182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4103640" y="2700720"/>
              <a:ext cx="88560" cy="111240"/>
            </a:xfrm>
            <a:custGeom>
              <a:avLst/>
              <a:gdLst/>
              <a:ahLst/>
              <a:rect l="l" t="t" r="r" b="b"/>
              <a:pathLst>
                <a:path w="56" h="77">
                  <a:moveTo>
                    <a:pt x="0" y="57"/>
                  </a:moveTo>
                  <a:lnTo>
                    <a:pt x="11" y="47"/>
                  </a:lnTo>
                  <a:lnTo>
                    <a:pt x="0" y="29"/>
                  </a:lnTo>
                  <a:lnTo>
                    <a:pt x="22" y="19"/>
                  </a:lnTo>
                  <a:lnTo>
                    <a:pt x="22" y="10"/>
                  </a:lnTo>
                  <a:lnTo>
                    <a:pt x="45" y="0"/>
                  </a:lnTo>
                  <a:lnTo>
                    <a:pt x="55" y="10"/>
                  </a:lnTo>
                  <a:lnTo>
                    <a:pt x="45" y="29"/>
                  </a:lnTo>
                  <a:lnTo>
                    <a:pt x="55" y="47"/>
                  </a:lnTo>
                  <a:lnTo>
                    <a:pt x="45" y="66"/>
                  </a:lnTo>
                  <a:lnTo>
                    <a:pt x="22" y="76"/>
                  </a:lnTo>
                  <a:lnTo>
                    <a:pt x="0" y="5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4174560" y="25909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9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9" y="19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4190400" y="245556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4451760" y="316836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9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2746080" y="5635440"/>
              <a:ext cx="56880" cy="3024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5" y="10"/>
                  </a:moveTo>
                  <a:lnTo>
                    <a:pt x="3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35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815560" y="5635440"/>
              <a:ext cx="37800" cy="3024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71040" y="3757320"/>
              <a:ext cx="85320" cy="28800"/>
            </a:xfrm>
            <a:custGeom>
              <a:avLst/>
              <a:gdLst/>
              <a:ahLst/>
              <a:rect l="l" t="t" r="r" b="b"/>
              <a:pathLst>
                <a:path w="54" h="20">
                  <a:moveTo>
                    <a:pt x="41" y="19"/>
                  </a:moveTo>
                  <a:lnTo>
                    <a:pt x="53" y="19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20" y="19"/>
                  </a:lnTo>
                  <a:lnTo>
                    <a:pt x="32" y="19"/>
                  </a:lnTo>
                  <a:lnTo>
                    <a:pt x="41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2000880" y="3633480"/>
              <a:ext cx="295920" cy="112320"/>
            </a:xfrm>
            <a:custGeom>
              <a:avLst/>
              <a:gdLst/>
              <a:ahLst/>
              <a:rect l="l" t="t" r="r" b="b"/>
              <a:pathLst>
                <a:path w="187" h="78">
                  <a:moveTo>
                    <a:pt x="174" y="58"/>
                  </a:moveTo>
                  <a:lnTo>
                    <a:pt x="186" y="58"/>
                  </a:lnTo>
                  <a:lnTo>
                    <a:pt x="186" y="48"/>
                  </a:lnTo>
                  <a:lnTo>
                    <a:pt x="174" y="37"/>
                  </a:lnTo>
                  <a:lnTo>
                    <a:pt x="163" y="37"/>
                  </a:lnTo>
                  <a:lnTo>
                    <a:pt x="141" y="18"/>
                  </a:lnTo>
                  <a:lnTo>
                    <a:pt x="131" y="18"/>
                  </a:lnTo>
                  <a:lnTo>
                    <a:pt x="119" y="9"/>
                  </a:lnTo>
                  <a:lnTo>
                    <a:pt x="87" y="9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19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97" y="37"/>
                  </a:lnTo>
                  <a:lnTo>
                    <a:pt x="108" y="58"/>
                  </a:lnTo>
                  <a:lnTo>
                    <a:pt x="108" y="66"/>
                  </a:lnTo>
                  <a:lnTo>
                    <a:pt x="119" y="77"/>
                  </a:lnTo>
                  <a:lnTo>
                    <a:pt x="141" y="66"/>
                  </a:lnTo>
                  <a:lnTo>
                    <a:pt x="152" y="58"/>
                  </a:lnTo>
                  <a:lnTo>
                    <a:pt x="163" y="58"/>
                  </a:lnTo>
                  <a:lnTo>
                    <a:pt x="174" y="5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2397960" y="2223000"/>
              <a:ext cx="37800" cy="2736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11" y="0"/>
                  </a:moveTo>
                  <a:lnTo>
                    <a:pt x="23" y="0"/>
                  </a:lnTo>
                  <a:lnTo>
                    <a:pt x="23" y="8"/>
                  </a:lnTo>
                  <a:lnTo>
                    <a:pt x="11" y="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2067480" y="2029680"/>
              <a:ext cx="88560" cy="70560"/>
            </a:xfrm>
            <a:custGeom>
              <a:avLst/>
              <a:gdLst/>
              <a:ahLst/>
              <a:rect l="l" t="t" r="r" b="b"/>
              <a:pathLst>
                <a:path w="56" h="49">
                  <a:moveTo>
                    <a:pt x="32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55" y="19"/>
                  </a:lnTo>
                  <a:lnTo>
                    <a:pt x="55" y="37"/>
                  </a:lnTo>
                  <a:lnTo>
                    <a:pt x="22" y="37"/>
                  </a:lnTo>
                  <a:lnTo>
                    <a:pt x="11" y="48"/>
                  </a:lnTo>
                  <a:lnTo>
                    <a:pt x="11" y="3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2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1891800" y="1808640"/>
              <a:ext cx="140400" cy="72000"/>
            </a:xfrm>
            <a:custGeom>
              <a:avLst/>
              <a:gdLst/>
              <a:ahLst/>
              <a:rect l="l" t="t" r="r" b="b"/>
              <a:pathLst>
                <a:path w="89" h="50">
                  <a:moveTo>
                    <a:pt x="45" y="49"/>
                  </a:moveTo>
                  <a:lnTo>
                    <a:pt x="45" y="4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11" y="49"/>
                  </a:lnTo>
                  <a:lnTo>
                    <a:pt x="0" y="29"/>
                  </a:lnTo>
                  <a:lnTo>
                    <a:pt x="11" y="29"/>
                  </a:lnTo>
                  <a:lnTo>
                    <a:pt x="11" y="2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55" y="9"/>
                  </a:lnTo>
                  <a:lnTo>
                    <a:pt x="88" y="9"/>
                  </a:lnTo>
                  <a:lnTo>
                    <a:pt x="77" y="20"/>
                  </a:lnTo>
                  <a:lnTo>
                    <a:pt x="77" y="2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55" y="49"/>
                  </a:lnTo>
                  <a:lnTo>
                    <a:pt x="45" y="49"/>
                  </a:lnTo>
                  <a:lnTo>
                    <a:pt x="45" y="4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1721160" y="1837440"/>
              <a:ext cx="104040" cy="28800"/>
            </a:xfrm>
            <a:custGeom>
              <a:avLst/>
              <a:gdLst/>
              <a:ahLst/>
              <a:rect l="l" t="t" r="r" b="b"/>
              <a:pathLst>
                <a:path w="66" h="20">
                  <a:moveTo>
                    <a:pt x="21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5" y="19"/>
                  </a:lnTo>
                  <a:lnTo>
                    <a:pt x="43" y="9"/>
                  </a:lnTo>
                  <a:lnTo>
                    <a:pt x="21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1910880" y="1879560"/>
              <a:ext cx="55080" cy="4176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11" y="28"/>
                  </a:moveTo>
                  <a:lnTo>
                    <a:pt x="11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1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34" y="28"/>
                  </a:lnTo>
                  <a:lnTo>
                    <a:pt x="22" y="28"/>
                  </a:lnTo>
                  <a:lnTo>
                    <a:pt x="11" y="2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1649880" y="1865160"/>
              <a:ext cx="52200" cy="28800"/>
            </a:xfrm>
            <a:custGeom>
              <a:avLst/>
              <a:gdLst/>
              <a:ahLst/>
              <a:rect l="l" t="t" r="r" b="b"/>
              <a:pathLst>
                <a:path w="33" h="20">
                  <a:moveTo>
                    <a:pt x="22" y="9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22" y="19"/>
                  </a:lnTo>
                  <a:lnTo>
                    <a:pt x="32" y="9"/>
                  </a:lnTo>
                  <a:lnTo>
                    <a:pt x="22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1737000" y="1879560"/>
              <a:ext cx="53640" cy="28800"/>
            </a:xfrm>
            <a:custGeom>
              <a:avLst/>
              <a:gdLst/>
              <a:ahLst/>
              <a:rect l="l" t="t" r="r" b="b"/>
              <a:pathLst>
                <a:path w="34" h="20">
                  <a:moveTo>
                    <a:pt x="0" y="19"/>
                  </a:moveTo>
                  <a:lnTo>
                    <a:pt x="11" y="19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1597680" y="1892520"/>
              <a:ext cx="314280" cy="125640"/>
            </a:xfrm>
            <a:custGeom>
              <a:avLst/>
              <a:gdLst/>
              <a:ahLst/>
              <a:rect l="l" t="t" r="r" b="b"/>
              <a:pathLst>
                <a:path w="199" h="87">
                  <a:moveTo>
                    <a:pt x="0" y="65"/>
                  </a:moveTo>
                  <a:lnTo>
                    <a:pt x="22" y="86"/>
                  </a:lnTo>
                  <a:lnTo>
                    <a:pt x="55" y="86"/>
                  </a:lnTo>
                  <a:lnTo>
                    <a:pt x="77" y="86"/>
                  </a:lnTo>
                  <a:lnTo>
                    <a:pt x="121" y="65"/>
                  </a:lnTo>
                  <a:lnTo>
                    <a:pt x="176" y="76"/>
                  </a:lnTo>
                  <a:lnTo>
                    <a:pt x="186" y="65"/>
                  </a:lnTo>
                  <a:lnTo>
                    <a:pt x="176" y="57"/>
                  </a:lnTo>
                  <a:lnTo>
                    <a:pt x="176" y="48"/>
                  </a:lnTo>
                  <a:lnTo>
                    <a:pt x="198" y="29"/>
                  </a:lnTo>
                  <a:lnTo>
                    <a:pt x="186" y="18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54" y="0"/>
                  </a:lnTo>
                  <a:lnTo>
                    <a:pt x="142" y="0"/>
                  </a:lnTo>
                  <a:lnTo>
                    <a:pt x="121" y="18"/>
                  </a:lnTo>
                  <a:lnTo>
                    <a:pt x="110" y="29"/>
                  </a:lnTo>
                  <a:lnTo>
                    <a:pt x="99" y="48"/>
                  </a:lnTo>
                  <a:lnTo>
                    <a:pt x="87" y="57"/>
                  </a:lnTo>
                  <a:lnTo>
                    <a:pt x="65" y="48"/>
                  </a:lnTo>
                  <a:lnTo>
                    <a:pt x="45" y="37"/>
                  </a:lnTo>
                  <a:lnTo>
                    <a:pt x="11" y="37"/>
                  </a:lnTo>
                  <a:lnTo>
                    <a:pt x="0" y="65"/>
                  </a:lnTo>
                  <a:lnTo>
                    <a:pt x="0" y="65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1458720" y="1892520"/>
              <a:ext cx="192960" cy="84960"/>
            </a:xfrm>
            <a:custGeom>
              <a:avLst/>
              <a:gdLst/>
              <a:ahLst/>
              <a:rect l="l" t="t" r="r" b="b"/>
              <a:pathLst>
                <a:path w="122" h="59">
                  <a:moveTo>
                    <a:pt x="32" y="29"/>
                  </a:moveTo>
                  <a:lnTo>
                    <a:pt x="21" y="29"/>
                  </a:lnTo>
                  <a:lnTo>
                    <a:pt x="21" y="29"/>
                  </a:lnTo>
                  <a:lnTo>
                    <a:pt x="11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4" y="37"/>
                  </a:lnTo>
                  <a:lnTo>
                    <a:pt x="121" y="2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99" y="0"/>
                  </a:lnTo>
                  <a:lnTo>
                    <a:pt x="65" y="0"/>
                  </a:lnTo>
                  <a:lnTo>
                    <a:pt x="32" y="18"/>
                  </a:lnTo>
                  <a:lnTo>
                    <a:pt x="32" y="2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160" bIns="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2067480" y="1645560"/>
              <a:ext cx="906480" cy="372240"/>
            </a:xfrm>
            <a:custGeom>
              <a:avLst/>
              <a:gdLst/>
              <a:ahLst/>
              <a:rect l="l" t="t" r="r" b="b"/>
              <a:pathLst>
                <a:path w="573" h="258">
                  <a:moveTo>
                    <a:pt x="121" y="66"/>
                  </a:moveTo>
                  <a:lnTo>
                    <a:pt x="110" y="48"/>
                  </a:lnTo>
                  <a:lnTo>
                    <a:pt x="110" y="48"/>
                  </a:lnTo>
                  <a:lnTo>
                    <a:pt x="88" y="48"/>
                  </a:lnTo>
                  <a:lnTo>
                    <a:pt x="66" y="66"/>
                  </a:lnTo>
                  <a:lnTo>
                    <a:pt x="45" y="85"/>
                  </a:lnTo>
                  <a:lnTo>
                    <a:pt x="45" y="105"/>
                  </a:lnTo>
                  <a:lnTo>
                    <a:pt x="45" y="113"/>
                  </a:lnTo>
                  <a:lnTo>
                    <a:pt x="66" y="123"/>
                  </a:lnTo>
                  <a:lnTo>
                    <a:pt x="66" y="143"/>
                  </a:lnTo>
                  <a:lnTo>
                    <a:pt x="88" y="161"/>
                  </a:lnTo>
                  <a:lnTo>
                    <a:pt x="121" y="152"/>
                  </a:lnTo>
                  <a:lnTo>
                    <a:pt x="132" y="143"/>
                  </a:lnTo>
                  <a:lnTo>
                    <a:pt x="121" y="133"/>
                  </a:lnTo>
                  <a:lnTo>
                    <a:pt x="121" y="123"/>
                  </a:lnTo>
                  <a:lnTo>
                    <a:pt x="132" y="113"/>
                  </a:lnTo>
                  <a:lnTo>
                    <a:pt x="143" y="123"/>
                  </a:lnTo>
                  <a:lnTo>
                    <a:pt x="153" y="133"/>
                  </a:lnTo>
                  <a:lnTo>
                    <a:pt x="165" y="143"/>
                  </a:lnTo>
                  <a:lnTo>
                    <a:pt x="153" y="143"/>
                  </a:lnTo>
                  <a:lnTo>
                    <a:pt x="143" y="143"/>
                  </a:lnTo>
                  <a:lnTo>
                    <a:pt x="132" y="161"/>
                  </a:lnTo>
                  <a:lnTo>
                    <a:pt x="121" y="190"/>
                  </a:lnTo>
                  <a:lnTo>
                    <a:pt x="98" y="190"/>
                  </a:lnTo>
                  <a:lnTo>
                    <a:pt x="77" y="190"/>
                  </a:lnTo>
                  <a:lnTo>
                    <a:pt x="77" y="200"/>
                  </a:lnTo>
                  <a:lnTo>
                    <a:pt x="66" y="190"/>
                  </a:lnTo>
                  <a:lnTo>
                    <a:pt x="55" y="190"/>
                  </a:lnTo>
                  <a:lnTo>
                    <a:pt x="32" y="190"/>
                  </a:lnTo>
                  <a:lnTo>
                    <a:pt x="0" y="180"/>
                  </a:lnTo>
                  <a:lnTo>
                    <a:pt x="11" y="190"/>
                  </a:lnTo>
                  <a:lnTo>
                    <a:pt x="32" y="200"/>
                  </a:lnTo>
                  <a:lnTo>
                    <a:pt x="55" y="208"/>
                  </a:lnTo>
                  <a:lnTo>
                    <a:pt x="45" y="219"/>
                  </a:lnTo>
                  <a:lnTo>
                    <a:pt x="45" y="228"/>
                  </a:lnTo>
                  <a:lnTo>
                    <a:pt x="55" y="237"/>
                  </a:lnTo>
                  <a:lnTo>
                    <a:pt x="110" y="247"/>
                  </a:lnTo>
                  <a:lnTo>
                    <a:pt x="132" y="247"/>
                  </a:lnTo>
                  <a:lnTo>
                    <a:pt x="186" y="257"/>
                  </a:lnTo>
                  <a:lnTo>
                    <a:pt x="220" y="257"/>
                  </a:lnTo>
                  <a:lnTo>
                    <a:pt x="231" y="247"/>
                  </a:lnTo>
                  <a:lnTo>
                    <a:pt x="220" y="237"/>
                  </a:lnTo>
                  <a:lnTo>
                    <a:pt x="199" y="237"/>
                  </a:lnTo>
                  <a:lnTo>
                    <a:pt x="165" y="237"/>
                  </a:lnTo>
                  <a:lnTo>
                    <a:pt x="153" y="228"/>
                  </a:lnTo>
                  <a:lnTo>
                    <a:pt x="143" y="228"/>
                  </a:lnTo>
                  <a:lnTo>
                    <a:pt x="153" y="228"/>
                  </a:lnTo>
                  <a:lnTo>
                    <a:pt x="176" y="228"/>
                  </a:lnTo>
                  <a:lnTo>
                    <a:pt x="186" y="228"/>
                  </a:lnTo>
                  <a:lnTo>
                    <a:pt x="231" y="237"/>
                  </a:lnTo>
                  <a:lnTo>
                    <a:pt x="254" y="228"/>
                  </a:lnTo>
                  <a:lnTo>
                    <a:pt x="241" y="219"/>
                  </a:lnTo>
                  <a:lnTo>
                    <a:pt x="231" y="208"/>
                  </a:lnTo>
                  <a:lnTo>
                    <a:pt x="241" y="208"/>
                  </a:lnTo>
                  <a:lnTo>
                    <a:pt x="264" y="200"/>
                  </a:lnTo>
                  <a:lnTo>
                    <a:pt x="286" y="208"/>
                  </a:lnTo>
                  <a:lnTo>
                    <a:pt x="286" y="200"/>
                  </a:lnTo>
                  <a:lnTo>
                    <a:pt x="286" y="190"/>
                  </a:lnTo>
                  <a:lnTo>
                    <a:pt x="286" y="190"/>
                  </a:lnTo>
                  <a:lnTo>
                    <a:pt x="275" y="180"/>
                  </a:lnTo>
                  <a:lnTo>
                    <a:pt x="286" y="171"/>
                  </a:lnTo>
                  <a:lnTo>
                    <a:pt x="307" y="171"/>
                  </a:lnTo>
                  <a:lnTo>
                    <a:pt x="319" y="161"/>
                  </a:lnTo>
                  <a:lnTo>
                    <a:pt x="341" y="152"/>
                  </a:lnTo>
                  <a:lnTo>
                    <a:pt x="352" y="123"/>
                  </a:lnTo>
                  <a:lnTo>
                    <a:pt x="362" y="113"/>
                  </a:lnTo>
                  <a:lnTo>
                    <a:pt x="385" y="105"/>
                  </a:lnTo>
                  <a:lnTo>
                    <a:pt x="418" y="95"/>
                  </a:lnTo>
                  <a:lnTo>
                    <a:pt x="440" y="85"/>
                  </a:lnTo>
                  <a:lnTo>
                    <a:pt x="473" y="76"/>
                  </a:lnTo>
                  <a:lnTo>
                    <a:pt x="528" y="48"/>
                  </a:lnTo>
                  <a:lnTo>
                    <a:pt x="505" y="38"/>
                  </a:lnTo>
                  <a:lnTo>
                    <a:pt x="550" y="28"/>
                  </a:lnTo>
                  <a:lnTo>
                    <a:pt x="560" y="28"/>
                  </a:lnTo>
                  <a:lnTo>
                    <a:pt x="572" y="19"/>
                  </a:lnTo>
                  <a:lnTo>
                    <a:pt x="560" y="9"/>
                  </a:lnTo>
                  <a:lnTo>
                    <a:pt x="505" y="9"/>
                  </a:lnTo>
                  <a:lnTo>
                    <a:pt x="484" y="9"/>
                  </a:lnTo>
                  <a:lnTo>
                    <a:pt x="450" y="0"/>
                  </a:lnTo>
                  <a:lnTo>
                    <a:pt x="408" y="0"/>
                  </a:lnTo>
                  <a:lnTo>
                    <a:pt x="385" y="9"/>
                  </a:lnTo>
                  <a:lnTo>
                    <a:pt x="385" y="9"/>
                  </a:lnTo>
                  <a:lnTo>
                    <a:pt x="362" y="9"/>
                  </a:lnTo>
                  <a:lnTo>
                    <a:pt x="341" y="9"/>
                  </a:lnTo>
                  <a:lnTo>
                    <a:pt x="319" y="9"/>
                  </a:lnTo>
                  <a:lnTo>
                    <a:pt x="296" y="9"/>
                  </a:lnTo>
                  <a:lnTo>
                    <a:pt x="286" y="9"/>
                  </a:lnTo>
                  <a:lnTo>
                    <a:pt x="254" y="9"/>
                  </a:lnTo>
                  <a:lnTo>
                    <a:pt x="220" y="19"/>
                  </a:lnTo>
                  <a:lnTo>
                    <a:pt x="199" y="9"/>
                  </a:lnTo>
                  <a:lnTo>
                    <a:pt x="153" y="19"/>
                  </a:lnTo>
                  <a:lnTo>
                    <a:pt x="132" y="28"/>
                  </a:lnTo>
                  <a:lnTo>
                    <a:pt x="121" y="38"/>
                  </a:lnTo>
                  <a:lnTo>
                    <a:pt x="132" y="57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99" y="85"/>
                  </a:lnTo>
                  <a:lnTo>
                    <a:pt x="209" y="95"/>
                  </a:lnTo>
                  <a:lnTo>
                    <a:pt x="199" y="95"/>
                  </a:lnTo>
                  <a:lnTo>
                    <a:pt x="176" y="85"/>
                  </a:lnTo>
                  <a:lnTo>
                    <a:pt x="153" y="85"/>
                  </a:lnTo>
                  <a:lnTo>
                    <a:pt x="121" y="66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2659320" y="1590840"/>
              <a:ext cx="1445400" cy="977400"/>
            </a:xfrm>
            <a:custGeom>
              <a:avLst/>
              <a:gdLst/>
              <a:ahLst/>
              <a:rect l="l" t="t" r="r" b="b"/>
              <a:pathLst>
                <a:path w="914" h="677">
                  <a:moveTo>
                    <a:pt x="0" y="199"/>
                  </a:moveTo>
                  <a:lnTo>
                    <a:pt x="0" y="190"/>
                  </a:lnTo>
                  <a:lnTo>
                    <a:pt x="11" y="181"/>
                  </a:lnTo>
                  <a:lnTo>
                    <a:pt x="55" y="181"/>
                  </a:lnTo>
                  <a:lnTo>
                    <a:pt x="76" y="161"/>
                  </a:lnTo>
                  <a:lnTo>
                    <a:pt x="110" y="161"/>
                  </a:lnTo>
                  <a:lnTo>
                    <a:pt x="121" y="151"/>
                  </a:lnTo>
                  <a:lnTo>
                    <a:pt x="121" y="143"/>
                  </a:lnTo>
                  <a:lnTo>
                    <a:pt x="98" y="132"/>
                  </a:lnTo>
                  <a:lnTo>
                    <a:pt x="98" y="123"/>
                  </a:lnTo>
                  <a:lnTo>
                    <a:pt x="110" y="123"/>
                  </a:lnTo>
                  <a:lnTo>
                    <a:pt x="142" y="114"/>
                  </a:lnTo>
                  <a:lnTo>
                    <a:pt x="165" y="114"/>
                  </a:lnTo>
                  <a:lnTo>
                    <a:pt x="197" y="95"/>
                  </a:lnTo>
                  <a:lnTo>
                    <a:pt x="209" y="85"/>
                  </a:lnTo>
                  <a:lnTo>
                    <a:pt x="285" y="65"/>
                  </a:lnTo>
                  <a:lnTo>
                    <a:pt x="298" y="65"/>
                  </a:lnTo>
                  <a:lnTo>
                    <a:pt x="285" y="85"/>
                  </a:lnTo>
                  <a:lnTo>
                    <a:pt x="340" y="85"/>
                  </a:lnTo>
                  <a:lnTo>
                    <a:pt x="340" y="76"/>
                  </a:lnTo>
                  <a:lnTo>
                    <a:pt x="385" y="65"/>
                  </a:lnTo>
                  <a:lnTo>
                    <a:pt x="385" y="57"/>
                  </a:lnTo>
                  <a:lnTo>
                    <a:pt x="418" y="85"/>
                  </a:lnTo>
                  <a:lnTo>
                    <a:pt x="450" y="65"/>
                  </a:lnTo>
                  <a:lnTo>
                    <a:pt x="439" y="65"/>
                  </a:lnTo>
                  <a:lnTo>
                    <a:pt x="407" y="47"/>
                  </a:lnTo>
                  <a:lnTo>
                    <a:pt x="395" y="37"/>
                  </a:lnTo>
                  <a:lnTo>
                    <a:pt x="395" y="29"/>
                  </a:lnTo>
                  <a:lnTo>
                    <a:pt x="407" y="29"/>
                  </a:lnTo>
                  <a:lnTo>
                    <a:pt x="429" y="29"/>
                  </a:lnTo>
                  <a:lnTo>
                    <a:pt x="439" y="18"/>
                  </a:lnTo>
                  <a:lnTo>
                    <a:pt x="484" y="18"/>
                  </a:lnTo>
                  <a:lnTo>
                    <a:pt x="549" y="0"/>
                  </a:lnTo>
                  <a:lnTo>
                    <a:pt x="572" y="9"/>
                  </a:lnTo>
                  <a:lnTo>
                    <a:pt x="594" y="9"/>
                  </a:lnTo>
                  <a:lnTo>
                    <a:pt x="616" y="9"/>
                  </a:lnTo>
                  <a:lnTo>
                    <a:pt x="648" y="0"/>
                  </a:lnTo>
                  <a:lnTo>
                    <a:pt x="660" y="9"/>
                  </a:lnTo>
                  <a:lnTo>
                    <a:pt x="648" y="9"/>
                  </a:lnTo>
                  <a:lnTo>
                    <a:pt x="748" y="9"/>
                  </a:lnTo>
                  <a:lnTo>
                    <a:pt x="781" y="9"/>
                  </a:lnTo>
                  <a:lnTo>
                    <a:pt x="804" y="18"/>
                  </a:lnTo>
                  <a:lnTo>
                    <a:pt x="804" y="29"/>
                  </a:lnTo>
                  <a:lnTo>
                    <a:pt x="770" y="37"/>
                  </a:lnTo>
                  <a:lnTo>
                    <a:pt x="814" y="37"/>
                  </a:lnTo>
                  <a:lnTo>
                    <a:pt x="814" y="47"/>
                  </a:lnTo>
                  <a:lnTo>
                    <a:pt x="781" y="47"/>
                  </a:lnTo>
                  <a:lnTo>
                    <a:pt x="758" y="47"/>
                  </a:lnTo>
                  <a:lnTo>
                    <a:pt x="736" y="47"/>
                  </a:lnTo>
                  <a:lnTo>
                    <a:pt x="703" y="47"/>
                  </a:lnTo>
                  <a:lnTo>
                    <a:pt x="671" y="47"/>
                  </a:lnTo>
                  <a:lnTo>
                    <a:pt x="627" y="47"/>
                  </a:lnTo>
                  <a:lnTo>
                    <a:pt x="638" y="65"/>
                  </a:lnTo>
                  <a:lnTo>
                    <a:pt x="616" y="65"/>
                  </a:lnTo>
                  <a:lnTo>
                    <a:pt x="604" y="85"/>
                  </a:lnTo>
                  <a:lnTo>
                    <a:pt x="616" y="85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82" y="76"/>
                  </a:lnTo>
                  <a:lnTo>
                    <a:pt x="715" y="85"/>
                  </a:lnTo>
                  <a:lnTo>
                    <a:pt x="726" y="76"/>
                  </a:lnTo>
                  <a:lnTo>
                    <a:pt x="736" y="76"/>
                  </a:lnTo>
                  <a:lnTo>
                    <a:pt x="736" y="76"/>
                  </a:lnTo>
                  <a:lnTo>
                    <a:pt x="736" y="95"/>
                  </a:lnTo>
                  <a:lnTo>
                    <a:pt x="736" y="104"/>
                  </a:lnTo>
                  <a:lnTo>
                    <a:pt x="748" y="104"/>
                  </a:lnTo>
                  <a:lnTo>
                    <a:pt x="758" y="95"/>
                  </a:lnTo>
                  <a:lnTo>
                    <a:pt x="781" y="76"/>
                  </a:lnTo>
                  <a:lnTo>
                    <a:pt x="791" y="76"/>
                  </a:lnTo>
                  <a:lnTo>
                    <a:pt x="804" y="85"/>
                  </a:lnTo>
                  <a:lnTo>
                    <a:pt x="825" y="85"/>
                  </a:lnTo>
                  <a:lnTo>
                    <a:pt x="869" y="85"/>
                  </a:lnTo>
                  <a:lnTo>
                    <a:pt x="902" y="95"/>
                  </a:lnTo>
                  <a:lnTo>
                    <a:pt x="913" y="104"/>
                  </a:lnTo>
                  <a:lnTo>
                    <a:pt x="902" y="104"/>
                  </a:lnTo>
                  <a:lnTo>
                    <a:pt x="880" y="114"/>
                  </a:lnTo>
                  <a:lnTo>
                    <a:pt x="846" y="132"/>
                  </a:lnTo>
                  <a:lnTo>
                    <a:pt x="814" y="151"/>
                  </a:lnTo>
                  <a:lnTo>
                    <a:pt x="836" y="161"/>
                  </a:lnTo>
                  <a:lnTo>
                    <a:pt x="825" y="161"/>
                  </a:lnTo>
                  <a:lnTo>
                    <a:pt x="814" y="171"/>
                  </a:lnTo>
                  <a:lnTo>
                    <a:pt x="781" y="181"/>
                  </a:lnTo>
                  <a:lnTo>
                    <a:pt x="758" y="190"/>
                  </a:lnTo>
                  <a:lnTo>
                    <a:pt x="758" y="199"/>
                  </a:lnTo>
                  <a:lnTo>
                    <a:pt x="758" y="199"/>
                  </a:lnTo>
                  <a:lnTo>
                    <a:pt x="770" y="199"/>
                  </a:lnTo>
                  <a:lnTo>
                    <a:pt x="791" y="190"/>
                  </a:lnTo>
                  <a:lnTo>
                    <a:pt x="814" y="181"/>
                  </a:lnTo>
                  <a:lnTo>
                    <a:pt x="836" y="181"/>
                  </a:lnTo>
                  <a:lnTo>
                    <a:pt x="836" y="181"/>
                  </a:lnTo>
                  <a:lnTo>
                    <a:pt x="825" y="190"/>
                  </a:lnTo>
                  <a:lnTo>
                    <a:pt x="804" y="209"/>
                  </a:lnTo>
                  <a:lnTo>
                    <a:pt x="781" y="228"/>
                  </a:lnTo>
                  <a:lnTo>
                    <a:pt x="758" y="246"/>
                  </a:lnTo>
                  <a:lnTo>
                    <a:pt x="770" y="266"/>
                  </a:lnTo>
                  <a:lnTo>
                    <a:pt x="770" y="304"/>
                  </a:lnTo>
                  <a:lnTo>
                    <a:pt x="758" y="313"/>
                  </a:lnTo>
                  <a:lnTo>
                    <a:pt x="748" y="324"/>
                  </a:lnTo>
                  <a:lnTo>
                    <a:pt x="715" y="332"/>
                  </a:lnTo>
                  <a:lnTo>
                    <a:pt x="693" y="342"/>
                  </a:lnTo>
                  <a:lnTo>
                    <a:pt x="693" y="342"/>
                  </a:lnTo>
                  <a:lnTo>
                    <a:pt x="703" y="371"/>
                  </a:lnTo>
                  <a:lnTo>
                    <a:pt x="726" y="380"/>
                  </a:lnTo>
                  <a:lnTo>
                    <a:pt x="726" y="380"/>
                  </a:lnTo>
                  <a:lnTo>
                    <a:pt x="715" y="399"/>
                  </a:lnTo>
                  <a:lnTo>
                    <a:pt x="703" y="399"/>
                  </a:lnTo>
                  <a:lnTo>
                    <a:pt x="693" y="380"/>
                  </a:lnTo>
                  <a:lnTo>
                    <a:pt x="693" y="380"/>
                  </a:lnTo>
                  <a:lnTo>
                    <a:pt x="693" y="399"/>
                  </a:lnTo>
                  <a:lnTo>
                    <a:pt x="682" y="399"/>
                  </a:lnTo>
                  <a:lnTo>
                    <a:pt x="648" y="380"/>
                  </a:lnTo>
                  <a:lnTo>
                    <a:pt x="648" y="389"/>
                  </a:lnTo>
                  <a:lnTo>
                    <a:pt x="660" y="399"/>
                  </a:lnTo>
                  <a:lnTo>
                    <a:pt x="703" y="409"/>
                  </a:lnTo>
                  <a:lnTo>
                    <a:pt x="693" y="418"/>
                  </a:lnTo>
                  <a:lnTo>
                    <a:pt x="638" y="427"/>
                  </a:lnTo>
                  <a:lnTo>
                    <a:pt x="616" y="446"/>
                  </a:lnTo>
                  <a:lnTo>
                    <a:pt x="561" y="485"/>
                  </a:lnTo>
                  <a:lnTo>
                    <a:pt x="539" y="504"/>
                  </a:lnTo>
                  <a:lnTo>
                    <a:pt x="527" y="504"/>
                  </a:lnTo>
                  <a:lnTo>
                    <a:pt x="507" y="513"/>
                  </a:lnTo>
                  <a:lnTo>
                    <a:pt x="484" y="523"/>
                  </a:lnTo>
                  <a:lnTo>
                    <a:pt x="462" y="523"/>
                  </a:lnTo>
                  <a:lnTo>
                    <a:pt x="429" y="552"/>
                  </a:lnTo>
                  <a:lnTo>
                    <a:pt x="429" y="552"/>
                  </a:lnTo>
                  <a:lnTo>
                    <a:pt x="418" y="570"/>
                  </a:lnTo>
                  <a:lnTo>
                    <a:pt x="418" y="580"/>
                  </a:lnTo>
                  <a:lnTo>
                    <a:pt x="418" y="580"/>
                  </a:lnTo>
                  <a:lnTo>
                    <a:pt x="395" y="618"/>
                  </a:lnTo>
                  <a:lnTo>
                    <a:pt x="385" y="647"/>
                  </a:lnTo>
                  <a:lnTo>
                    <a:pt x="385" y="647"/>
                  </a:lnTo>
                  <a:lnTo>
                    <a:pt x="374" y="656"/>
                  </a:lnTo>
                  <a:lnTo>
                    <a:pt x="363" y="676"/>
                  </a:lnTo>
                  <a:lnTo>
                    <a:pt x="340" y="676"/>
                  </a:lnTo>
                  <a:lnTo>
                    <a:pt x="340" y="666"/>
                  </a:lnTo>
                  <a:lnTo>
                    <a:pt x="318" y="647"/>
                  </a:lnTo>
                  <a:lnTo>
                    <a:pt x="308" y="647"/>
                  </a:lnTo>
                  <a:lnTo>
                    <a:pt x="285" y="647"/>
                  </a:lnTo>
                  <a:lnTo>
                    <a:pt x="275" y="647"/>
                  </a:lnTo>
                  <a:lnTo>
                    <a:pt x="275" y="647"/>
                  </a:lnTo>
                  <a:lnTo>
                    <a:pt x="275" y="618"/>
                  </a:lnTo>
                  <a:lnTo>
                    <a:pt x="264" y="570"/>
                  </a:lnTo>
                  <a:lnTo>
                    <a:pt x="242" y="552"/>
                  </a:lnTo>
                  <a:lnTo>
                    <a:pt x="230" y="513"/>
                  </a:lnTo>
                  <a:lnTo>
                    <a:pt x="230" y="485"/>
                  </a:lnTo>
                  <a:lnTo>
                    <a:pt x="242" y="466"/>
                  </a:lnTo>
                  <a:lnTo>
                    <a:pt x="264" y="456"/>
                  </a:lnTo>
                  <a:lnTo>
                    <a:pt x="275" y="446"/>
                  </a:lnTo>
                  <a:lnTo>
                    <a:pt x="285" y="427"/>
                  </a:lnTo>
                  <a:lnTo>
                    <a:pt x="275" y="418"/>
                  </a:lnTo>
                  <a:lnTo>
                    <a:pt x="252" y="418"/>
                  </a:lnTo>
                  <a:lnTo>
                    <a:pt x="230" y="399"/>
                  </a:lnTo>
                  <a:lnTo>
                    <a:pt x="230" y="399"/>
                  </a:lnTo>
                  <a:lnTo>
                    <a:pt x="275" y="399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52" y="371"/>
                  </a:lnTo>
                  <a:lnTo>
                    <a:pt x="230" y="389"/>
                  </a:lnTo>
                  <a:lnTo>
                    <a:pt x="220" y="389"/>
                  </a:lnTo>
                  <a:lnTo>
                    <a:pt x="220" y="380"/>
                  </a:lnTo>
                  <a:lnTo>
                    <a:pt x="220" y="371"/>
                  </a:lnTo>
                  <a:lnTo>
                    <a:pt x="220" y="352"/>
                  </a:lnTo>
                  <a:lnTo>
                    <a:pt x="230" y="332"/>
                  </a:lnTo>
                  <a:lnTo>
                    <a:pt x="220" y="304"/>
                  </a:lnTo>
                  <a:lnTo>
                    <a:pt x="186" y="266"/>
                  </a:lnTo>
                  <a:lnTo>
                    <a:pt x="154" y="266"/>
                  </a:lnTo>
                  <a:lnTo>
                    <a:pt x="131" y="257"/>
                  </a:lnTo>
                  <a:lnTo>
                    <a:pt x="98" y="257"/>
                  </a:lnTo>
                  <a:lnTo>
                    <a:pt x="66" y="257"/>
                  </a:lnTo>
                  <a:lnTo>
                    <a:pt x="33" y="257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11" y="228"/>
                  </a:lnTo>
                  <a:lnTo>
                    <a:pt x="21" y="228"/>
                  </a:lnTo>
                  <a:lnTo>
                    <a:pt x="33" y="218"/>
                  </a:lnTo>
                  <a:lnTo>
                    <a:pt x="55" y="218"/>
                  </a:lnTo>
                  <a:lnTo>
                    <a:pt x="66" y="218"/>
                  </a:lnTo>
                  <a:lnTo>
                    <a:pt x="88" y="218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09"/>
                  </a:lnTo>
                  <a:lnTo>
                    <a:pt x="110" y="209"/>
                  </a:lnTo>
                  <a:lnTo>
                    <a:pt x="98" y="199"/>
                  </a:lnTo>
                  <a:lnTo>
                    <a:pt x="88" y="199"/>
                  </a:lnTo>
                  <a:lnTo>
                    <a:pt x="76" y="209"/>
                  </a:lnTo>
                  <a:lnTo>
                    <a:pt x="66" y="209"/>
                  </a:lnTo>
                  <a:lnTo>
                    <a:pt x="66" y="209"/>
                  </a:lnTo>
                  <a:lnTo>
                    <a:pt x="55" y="218"/>
                  </a:lnTo>
                  <a:lnTo>
                    <a:pt x="21" y="199"/>
                  </a:lnTo>
                  <a:lnTo>
                    <a:pt x="0" y="199"/>
                  </a:lnTo>
                  <a:lnTo>
                    <a:pt x="0" y="19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2031120" y="1976400"/>
              <a:ext cx="88560" cy="2880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55" y="19"/>
                  </a:moveTo>
                  <a:lnTo>
                    <a:pt x="33" y="19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5" y="8"/>
                  </a:lnTo>
                  <a:lnTo>
                    <a:pt x="55" y="19"/>
                  </a:lnTo>
                  <a:lnTo>
                    <a:pt x="55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2103840" y="1879560"/>
              <a:ext cx="88560" cy="2880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55" y="9"/>
                  </a:moveTo>
                  <a:lnTo>
                    <a:pt x="32" y="19"/>
                  </a:lnTo>
                  <a:lnTo>
                    <a:pt x="10" y="19"/>
                  </a:lnTo>
                  <a:lnTo>
                    <a:pt x="0" y="9"/>
                  </a:lnTo>
                  <a:lnTo>
                    <a:pt x="10" y="0"/>
                  </a:lnTo>
                  <a:lnTo>
                    <a:pt x="22" y="9"/>
                  </a:lnTo>
                  <a:lnTo>
                    <a:pt x="32" y="9"/>
                  </a:lnTo>
                  <a:lnTo>
                    <a:pt x="43" y="9"/>
                  </a:lnTo>
                  <a:lnTo>
                    <a:pt x="55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2659320" y="384120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2241720" y="275688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2154600" y="2371680"/>
              <a:ext cx="177120" cy="70560"/>
            </a:xfrm>
            <a:custGeom>
              <a:avLst/>
              <a:gdLst/>
              <a:ahLst/>
              <a:rect l="l" t="t" r="r" b="b"/>
              <a:pathLst>
                <a:path w="112" h="49">
                  <a:moveTo>
                    <a:pt x="55" y="0"/>
                  </a:moveTo>
                  <a:lnTo>
                    <a:pt x="66" y="10"/>
                  </a:lnTo>
                  <a:lnTo>
                    <a:pt x="89" y="10"/>
                  </a:lnTo>
                  <a:lnTo>
                    <a:pt x="89" y="28"/>
                  </a:lnTo>
                  <a:lnTo>
                    <a:pt x="111" y="28"/>
                  </a:lnTo>
                  <a:lnTo>
                    <a:pt x="111" y="38"/>
                  </a:lnTo>
                  <a:lnTo>
                    <a:pt x="89" y="38"/>
                  </a:lnTo>
                  <a:lnTo>
                    <a:pt x="66" y="28"/>
                  </a:lnTo>
                  <a:lnTo>
                    <a:pt x="55" y="28"/>
                  </a:lnTo>
                  <a:lnTo>
                    <a:pt x="44" y="3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2" y="28"/>
                  </a:lnTo>
                  <a:lnTo>
                    <a:pt x="34" y="0"/>
                  </a:lnTo>
                  <a:lnTo>
                    <a:pt x="55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2330280" y="244116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10" y="0"/>
                  </a:lnTo>
                  <a:lnTo>
                    <a:pt x="20" y="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2172240" y="2029680"/>
              <a:ext cx="662400" cy="467640"/>
            </a:xfrm>
            <a:custGeom>
              <a:avLst/>
              <a:gdLst/>
              <a:ahLst/>
              <a:rect l="l" t="t" r="r" b="b"/>
              <a:pathLst>
                <a:path w="419" h="324">
                  <a:moveTo>
                    <a:pt x="142" y="123"/>
                  </a:moveTo>
                  <a:lnTo>
                    <a:pt x="165" y="123"/>
                  </a:lnTo>
                  <a:lnTo>
                    <a:pt x="175" y="113"/>
                  </a:lnTo>
                  <a:lnTo>
                    <a:pt x="187" y="123"/>
                  </a:lnTo>
                  <a:lnTo>
                    <a:pt x="197" y="123"/>
                  </a:lnTo>
                  <a:lnTo>
                    <a:pt x="220" y="151"/>
                  </a:lnTo>
                  <a:lnTo>
                    <a:pt x="241" y="151"/>
                  </a:lnTo>
                  <a:lnTo>
                    <a:pt x="252" y="171"/>
                  </a:lnTo>
                  <a:lnTo>
                    <a:pt x="230" y="190"/>
                  </a:lnTo>
                  <a:lnTo>
                    <a:pt x="220" y="199"/>
                  </a:lnTo>
                  <a:lnTo>
                    <a:pt x="187" y="209"/>
                  </a:lnTo>
                  <a:lnTo>
                    <a:pt x="175" y="218"/>
                  </a:lnTo>
                  <a:lnTo>
                    <a:pt x="175" y="227"/>
                  </a:lnTo>
                  <a:lnTo>
                    <a:pt x="153" y="237"/>
                  </a:lnTo>
                  <a:lnTo>
                    <a:pt x="142" y="237"/>
                  </a:lnTo>
                  <a:lnTo>
                    <a:pt x="142" y="247"/>
                  </a:lnTo>
                  <a:lnTo>
                    <a:pt x="153" y="257"/>
                  </a:lnTo>
                  <a:lnTo>
                    <a:pt x="187" y="257"/>
                  </a:lnTo>
                  <a:lnTo>
                    <a:pt x="209" y="257"/>
                  </a:lnTo>
                  <a:lnTo>
                    <a:pt x="230" y="265"/>
                  </a:lnTo>
                  <a:lnTo>
                    <a:pt x="252" y="285"/>
                  </a:lnTo>
                  <a:lnTo>
                    <a:pt x="286" y="304"/>
                  </a:lnTo>
                  <a:lnTo>
                    <a:pt x="307" y="323"/>
                  </a:lnTo>
                  <a:lnTo>
                    <a:pt x="319" y="323"/>
                  </a:lnTo>
                  <a:lnTo>
                    <a:pt x="329" y="323"/>
                  </a:lnTo>
                  <a:lnTo>
                    <a:pt x="329" y="313"/>
                  </a:lnTo>
                  <a:lnTo>
                    <a:pt x="329" y="304"/>
                  </a:lnTo>
                  <a:lnTo>
                    <a:pt x="319" y="294"/>
                  </a:lnTo>
                  <a:lnTo>
                    <a:pt x="329" y="294"/>
                  </a:lnTo>
                  <a:lnTo>
                    <a:pt x="329" y="294"/>
                  </a:lnTo>
                  <a:lnTo>
                    <a:pt x="341" y="285"/>
                  </a:lnTo>
                  <a:lnTo>
                    <a:pt x="341" y="257"/>
                  </a:lnTo>
                  <a:lnTo>
                    <a:pt x="329" y="237"/>
                  </a:lnTo>
                  <a:lnTo>
                    <a:pt x="319" y="218"/>
                  </a:lnTo>
                  <a:lnTo>
                    <a:pt x="319" y="209"/>
                  </a:lnTo>
                  <a:lnTo>
                    <a:pt x="319" y="209"/>
                  </a:lnTo>
                  <a:lnTo>
                    <a:pt x="329" y="209"/>
                  </a:lnTo>
                  <a:lnTo>
                    <a:pt x="341" y="218"/>
                  </a:lnTo>
                  <a:lnTo>
                    <a:pt x="384" y="237"/>
                  </a:lnTo>
                  <a:lnTo>
                    <a:pt x="384" y="227"/>
                  </a:lnTo>
                  <a:lnTo>
                    <a:pt x="396" y="218"/>
                  </a:lnTo>
                  <a:lnTo>
                    <a:pt x="406" y="209"/>
                  </a:lnTo>
                  <a:lnTo>
                    <a:pt x="406" y="199"/>
                  </a:lnTo>
                  <a:lnTo>
                    <a:pt x="418" y="190"/>
                  </a:lnTo>
                  <a:lnTo>
                    <a:pt x="396" y="171"/>
                  </a:lnTo>
                  <a:lnTo>
                    <a:pt x="362" y="151"/>
                  </a:lnTo>
                  <a:lnTo>
                    <a:pt x="341" y="151"/>
                  </a:lnTo>
                  <a:lnTo>
                    <a:pt x="341" y="151"/>
                  </a:lnTo>
                  <a:lnTo>
                    <a:pt x="329" y="142"/>
                  </a:lnTo>
                  <a:lnTo>
                    <a:pt x="329" y="142"/>
                  </a:lnTo>
                  <a:lnTo>
                    <a:pt x="329" y="133"/>
                  </a:lnTo>
                  <a:lnTo>
                    <a:pt x="341" y="113"/>
                  </a:lnTo>
                  <a:lnTo>
                    <a:pt x="329" y="95"/>
                  </a:lnTo>
                  <a:lnTo>
                    <a:pt x="307" y="76"/>
                  </a:lnTo>
                  <a:lnTo>
                    <a:pt x="275" y="66"/>
                  </a:lnTo>
                  <a:lnTo>
                    <a:pt x="252" y="66"/>
                  </a:lnTo>
                  <a:lnTo>
                    <a:pt x="241" y="48"/>
                  </a:lnTo>
                  <a:lnTo>
                    <a:pt x="209" y="37"/>
                  </a:lnTo>
                  <a:lnTo>
                    <a:pt x="187" y="37"/>
                  </a:lnTo>
                  <a:lnTo>
                    <a:pt x="165" y="48"/>
                  </a:lnTo>
                  <a:lnTo>
                    <a:pt x="153" y="37"/>
                  </a:lnTo>
                  <a:lnTo>
                    <a:pt x="142" y="19"/>
                  </a:lnTo>
                  <a:lnTo>
                    <a:pt x="120" y="19"/>
                  </a:lnTo>
                  <a:lnTo>
                    <a:pt x="98" y="19"/>
                  </a:lnTo>
                  <a:lnTo>
                    <a:pt x="87" y="37"/>
                  </a:lnTo>
                  <a:lnTo>
                    <a:pt x="98" y="84"/>
                  </a:lnTo>
                  <a:lnTo>
                    <a:pt x="98" y="76"/>
                  </a:lnTo>
                  <a:lnTo>
                    <a:pt x="87" y="48"/>
                  </a:lnTo>
                  <a:lnTo>
                    <a:pt x="87" y="28"/>
                  </a:lnTo>
                  <a:lnTo>
                    <a:pt x="87" y="19"/>
                  </a:lnTo>
                  <a:lnTo>
                    <a:pt x="87" y="9"/>
                  </a:lnTo>
                  <a:lnTo>
                    <a:pt x="66" y="0"/>
                  </a:lnTo>
                  <a:lnTo>
                    <a:pt x="32" y="9"/>
                  </a:lnTo>
                  <a:lnTo>
                    <a:pt x="32" y="19"/>
                  </a:lnTo>
                  <a:lnTo>
                    <a:pt x="11" y="37"/>
                  </a:lnTo>
                  <a:lnTo>
                    <a:pt x="0" y="76"/>
                  </a:lnTo>
                  <a:lnTo>
                    <a:pt x="11" y="104"/>
                  </a:lnTo>
                  <a:lnTo>
                    <a:pt x="22" y="113"/>
                  </a:lnTo>
                  <a:lnTo>
                    <a:pt x="32" y="113"/>
                  </a:lnTo>
                  <a:lnTo>
                    <a:pt x="77" y="123"/>
                  </a:lnTo>
                  <a:lnTo>
                    <a:pt x="87" y="113"/>
                  </a:lnTo>
                  <a:lnTo>
                    <a:pt x="110" y="113"/>
                  </a:lnTo>
                  <a:lnTo>
                    <a:pt x="120" y="113"/>
                  </a:lnTo>
                  <a:lnTo>
                    <a:pt x="142" y="123"/>
                  </a:lnTo>
                  <a:lnTo>
                    <a:pt x="142" y="123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1547280" y="197640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22" y="0"/>
                  </a:moveTo>
                  <a:lnTo>
                    <a:pt x="9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22" y="19"/>
                  </a:lnTo>
                  <a:lnTo>
                    <a:pt x="22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4592160" y="3141000"/>
              <a:ext cx="69480" cy="69120"/>
            </a:xfrm>
            <a:custGeom>
              <a:avLst/>
              <a:gdLst/>
              <a:ahLst/>
              <a:rect l="l" t="t" r="r" b="b"/>
              <a:pathLst>
                <a:path w="44" h="48">
                  <a:moveTo>
                    <a:pt x="0" y="28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10"/>
                  </a:lnTo>
                  <a:lnTo>
                    <a:pt x="43" y="28"/>
                  </a:lnTo>
                  <a:lnTo>
                    <a:pt x="32" y="47"/>
                  </a:lnTo>
                  <a:lnTo>
                    <a:pt x="21" y="37"/>
                  </a:lnTo>
                  <a:lnTo>
                    <a:pt x="21" y="47"/>
                  </a:lnTo>
                  <a:lnTo>
                    <a:pt x="0" y="37"/>
                  </a:lnTo>
                  <a:lnTo>
                    <a:pt x="0" y="2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320" bIns="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4609800" y="3086280"/>
              <a:ext cx="34560" cy="39960"/>
            </a:xfrm>
            <a:custGeom>
              <a:avLst/>
              <a:gdLst/>
              <a:ahLst/>
              <a:rect l="l" t="t" r="r" b="b"/>
              <a:pathLst>
                <a:path w="22" h="28">
                  <a:moveTo>
                    <a:pt x="0" y="19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4731480" y="3223440"/>
              <a:ext cx="52200" cy="41760"/>
            </a:xfrm>
            <a:custGeom>
              <a:avLst/>
              <a:gdLst/>
              <a:ahLst/>
              <a:rect l="l" t="t" r="r" b="b"/>
              <a:pathLst>
                <a:path w="33" h="29">
                  <a:moveTo>
                    <a:pt x="0" y="9"/>
                  </a:moveTo>
                  <a:lnTo>
                    <a:pt x="20" y="0"/>
                  </a:lnTo>
                  <a:lnTo>
                    <a:pt x="32" y="0"/>
                  </a:lnTo>
                  <a:lnTo>
                    <a:pt x="32" y="19"/>
                  </a:lnTo>
                  <a:lnTo>
                    <a:pt x="32" y="28"/>
                  </a:lnTo>
                  <a:lnTo>
                    <a:pt x="20" y="28"/>
                  </a:lnTo>
                  <a:lnTo>
                    <a:pt x="9" y="19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4834440" y="2605320"/>
              <a:ext cx="3636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4869000" y="252468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18"/>
                  </a:moveTo>
                  <a:lnTo>
                    <a:pt x="0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5443560" y="1740960"/>
              <a:ext cx="107280" cy="59040"/>
            </a:xfrm>
            <a:custGeom>
              <a:avLst/>
              <a:gdLst/>
              <a:ahLst/>
              <a:rect l="l" t="t" r="r" b="b"/>
              <a:pathLst>
                <a:path w="68" h="41">
                  <a:moveTo>
                    <a:pt x="0" y="9"/>
                  </a:moveTo>
                  <a:lnTo>
                    <a:pt x="22" y="0"/>
                  </a:lnTo>
                  <a:lnTo>
                    <a:pt x="44" y="9"/>
                  </a:lnTo>
                  <a:lnTo>
                    <a:pt x="55" y="19"/>
                  </a:lnTo>
                  <a:lnTo>
                    <a:pt x="67" y="29"/>
                  </a:lnTo>
                  <a:lnTo>
                    <a:pt x="67" y="40"/>
                  </a:lnTo>
                  <a:lnTo>
                    <a:pt x="32" y="29"/>
                  </a:lnTo>
                  <a:lnTo>
                    <a:pt x="22" y="29"/>
                  </a:lnTo>
                  <a:lnTo>
                    <a:pt x="10" y="2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5565240" y="4527000"/>
              <a:ext cx="37800" cy="2700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18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11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5549400" y="4539960"/>
              <a:ext cx="208440" cy="359280"/>
            </a:xfrm>
            <a:custGeom>
              <a:avLst/>
              <a:gdLst/>
              <a:ahLst/>
              <a:rect l="l" t="t" r="r" b="b"/>
              <a:pathLst>
                <a:path w="132" h="249">
                  <a:moveTo>
                    <a:pt x="0" y="199"/>
                  </a:moveTo>
                  <a:lnTo>
                    <a:pt x="0" y="170"/>
                  </a:lnTo>
                  <a:lnTo>
                    <a:pt x="9" y="152"/>
                  </a:lnTo>
                  <a:lnTo>
                    <a:pt x="9" y="133"/>
                  </a:lnTo>
                  <a:lnTo>
                    <a:pt x="9" y="105"/>
                  </a:lnTo>
                  <a:lnTo>
                    <a:pt x="21" y="85"/>
                  </a:lnTo>
                  <a:lnTo>
                    <a:pt x="21" y="76"/>
                  </a:lnTo>
                  <a:lnTo>
                    <a:pt x="43" y="66"/>
                  </a:lnTo>
                  <a:lnTo>
                    <a:pt x="64" y="66"/>
                  </a:lnTo>
                  <a:lnTo>
                    <a:pt x="76" y="56"/>
                  </a:lnTo>
                  <a:lnTo>
                    <a:pt x="87" y="19"/>
                  </a:lnTo>
                  <a:lnTo>
                    <a:pt x="109" y="0"/>
                  </a:lnTo>
                  <a:lnTo>
                    <a:pt x="119" y="9"/>
                  </a:lnTo>
                  <a:lnTo>
                    <a:pt x="131" y="28"/>
                  </a:lnTo>
                  <a:lnTo>
                    <a:pt x="131" y="38"/>
                  </a:lnTo>
                  <a:lnTo>
                    <a:pt x="131" y="66"/>
                  </a:lnTo>
                  <a:lnTo>
                    <a:pt x="119" y="56"/>
                  </a:lnTo>
                  <a:lnTo>
                    <a:pt x="119" y="85"/>
                  </a:lnTo>
                  <a:lnTo>
                    <a:pt x="119" y="114"/>
                  </a:lnTo>
                  <a:lnTo>
                    <a:pt x="97" y="162"/>
                  </a:lnTo>
                  <a:lnTo>
                    <a:pt x="87" y="190"/>
                  </a:lnTo>
                  <a:lnTo>
                    <a:pt x="87" y="209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9" y="248"/>
                  </a:lnTo>
                  <a:lnTo>
                    <a:pt x="0" y="237"/>
                  </a:lnTo>
                  <a:lnTo>
                    <a:pt x="0" y="209"/>
                  </a:lnTo>
                  <a:lnTo>
                    <a:pt x="0" y="19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5549400" y="2194200"/>
              <a:ext cx="53640" cy="43200"/>
            </a:xfrm>
            <a:custGeom>
              <a:avLst/>
              <a:gdLst/>
              <a:ahLst/>
              <a:rect l="l" t="t" r="r" b="b"/>
              <a:pathLst>
                <a:path w="34" h="30">
                  <a:moveTo>
                    <a:pt x="0" y="20"/>
                  </a:moveTo>
                  <a:lnTo>
                    <a:pt x="1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21" y="20"/>
                  </a:lnTo>
                  <a:lnTo>
                    <a:pt x="10" y="29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5582880" y="4539960"/>
              <a:ext cx="37800" cy="31680"/>
            </a:xfrm>
            <a:custGeom>
              <a:avLst/>
              <a:gdLst/>
              <a:ahLst/>
              <a:rect l="l" t="t" r="r" b="b"/>
              <a:pathLst>
                <a:path w="24" h="22">
                  <a:moveTo>
                    <a:pt x="0" y="21"/>
                  </a:moveTo>
                  <a:lnTo>
                    <a:pt x="11" y="9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" y="9"/>
                  </a:lnTo>
                  <a:lnTo>
                    <a:pt x="11" y="9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5565240" y="176832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5618880" y="4527000"/>
              <a:ext cx="31680" cy="2700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5636520" y="45529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5669640" y="1919880"/>
              <a:ext cx="331920" cy="141120"/>
            </a:xfrm>
            <a:custGeom>
              <a:avLst/>
              <a:gdLst/>
              <a:ahLst/>
              <a:rect l="l" t="t" r="r" b="b"/>
              <a:pathLst>
                <a:path w="210" h="98">
                  <a:moveTo>
                    <a:pt x="21" y="86"/>
                  </a:moveTo>
                  <a:lnTo>
                    <a:pt x="0" y="76"/>
                  </a:lnTo>
                  <a:lnTo>
                    <a:pt x="21" y="76"/>
                  </a:lnTo>
                  <a:lnTo>
                    <a:pt x="43" y="47"/>
                  </a:lnTo>
                  <a:lnTo>
                    <a:pt x="55" y="39"/>
                  </a:lnTo>
                  <a:lnTo>
                    <a:pt x="76" y="29"/>
                  </a:lnTo>
                  <a:lnTo>
                    <a:pt x="121" y="18"/>
                  </a:lnTo>
                  <a:lnTo>
                    <a:pt x="142" y="18"/>
                  </a:lnTo>
                  <a:lnTo>
                    <a:pt x="176" y="0"/>
                  </a:lnTo>
                  <a:lnTo>
                    <a:pt x="187" y="0"/>
                  </a:lnTo>
                  <a:lnTo>
                    <a:pt x="209" y="0"/>
                  </a:lnTo>
                  <a:lnTo>
                    <a:pt x="209" y="10"/>
                  </a:lnTo>
                  <a:lnTo>
                    <a:pt x="197" y="18"/>
                  </a:lnTo>
                  <a:lnTo>
                    <a:pt x="176" y="29"/>
                  </a:lnTo>
                  <a:lnTo>
                    <a:pt x="142" y="39"/>
                  </a:lnTo>
                  <a:lnTo>
                    <a:pt x="121" y="47"/>
                  </a:lnTo>
                  <a:lnTo>
                    <a:pt x="88" y="67"/>
                  </a:lnTo>
                  <a:lnTo>
                    <a:pt x="66" y="76"/>
                  </a:lnTo>
                  <a:lnTo>
                    <a:pt x="55" y="86"/>
                  </a:lnTo>
                  <a:lnTo>
                    <a:pt x="43" y="86"/>
                  </a:lnTo>
                  <a:lnTo>
                    <a:pt x="21" y="97"/>
                  </a:lnTo>
                  <a:lnTo>
                    <a:pt x="21" y="86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5618880" y="1740960"/>
              <a:ext cx="3168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19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5618880" y="1768320"/>
              <a:ext cx="3168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5652360" y="1715040"/>
              <a:ext cx="33120" cy="2700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5669640" y="1768320"/>
              <a:ext cx="34560" cy="31680"/>
            </a:xfrm>
            <a:custGeom>
              <a:avLst/>
              <a:gdLst/>
              <a:ahLst/>
              <a:rect l="l" t="t" r="r" b="b"/>
              <a:pathLst>
                <a:path w="22" h="22">
                  <a:moveTo>
                    <a:pt x="0" y="2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5601600" y="2070000"/>
              <a:ext cx="156240" cy="125640"/>
            </a:xfrm>
            <a:custGeom>
              <a:avLst/>
              <a:gdLst/>
              <a:ahLst/>
              <a:rect l="l" t="t" r="r" b="b"/>
              <a:pathLst>
                <a:path w="99" h="87">
                  <a:moveTo>
                    <a:pt x="0" y="38"/>
                  </a:moveTo>
                  <a:lnTo>
                    <a:pt x="22" y="56"/>
                  </a:lnTo>
                  <a:lnTo>
                    <a:pt x="43" y="56"/>
                  </a:lnTo>
                  <a:lnTo>
                    <a:pt x="54" y="67"/>
                  </a:lnTo>
                  <a:lnTo>
                    <a:pt x="76" y="86"/>
                  </a:lnTo>
                  <a:lnTo>
                    <a:pt x="98" y="76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76" y="38"/>
                  </a:lnTo>
                  <a:lnTo>
                    <a:pt x="64" y="9"/>
                  </a:lnTo>
                  <a:lnTo>
                    <a:pt x="43" y="0"/>
                  </a:lnTo>
                  <a:lnTo>
                    <a:pt x="11" y="28"/>
                  </a:lnTo>
                  <a:lnTo>
                    <a:pt x="0" y="3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4923000" y="2566440"/>
              <a:ext cx="36000" cy="25920"/>
            </a:xfrm>
            <a:custGeom>
              <a:avLst/>
              <a:gdLst/>
              <a:ahLst/>
              <a:rect l="l" t="t" r="r" b="b"/>
              <a:pathLst>
                <a:path w="23" h="18"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1" name=""/>
          <p:cNvGrpSpPr/>
          <p:nvPr/>
        </p:nvGrpSpPr>
        <p:grpSpPr>
          <a:xfrm>
            <a:off x="-7920" y="1555920"/>
            <a:ext cx="9051480" cy="4209480"/>
            <a:chOff x="-7920" y="1555920"/>
            <a:chExt cx="9051480" cy="4209480"/>
          </a:xfrm>
        </p:grpSpPr>
        <p:sp>
          <p:nvSpPr>
            <p:cNvPr id="202" name=""/>
            <p:cNvSpPr/>
            <p:nvPr/>
          </p:nvSpPr>
          <p:spPr>
            <a:xfrm>
              <a:off x="3872880" y="3249360"/>
              <a:ext cx="1881000" cy="1918440"/>
            </a:xfrm>
            <a:custGeom>
              <a:avLst/>
              <a:gdLst/>
              <a:ahLst/>
              <a:rect l="l" t="t" r="r" b="b"/>
              <a:pathLst>
                <a:path w="1189" h="1313">
                  <a:moveTo>
                    <a:pt x="870" y="113"/>
                  </a:moveTo>
                  <a:lnTo>
                    <a:pt x="847" y="105"/>
                  </a:lnTo>
                  <a:lnTo>
                    <a:pt x="792" y="105"/>
                  </a:lnTo>
                  <a:lnTo>
                    <a:pt x="748" y="95"/>
                  </a:lnTo>
                  <a:lnTo>
                    <a:pt x="714" y="85"/>
                  </a:lnTo>
                  <a:lnTo>
                    <a:pt x="682" y="77"/>
                  </a:lnTo>
                  <a:lnTo>
                    <a:pt x="672" y="85"/>
                  </a:lnTo>
                  <a:lnTo>
                    <a:pt x="639" y="105"/>
                  </a:lnTo>
                  <a:lnTo>
                    <a:pt x="639" y="124"/>
                  </a:lnTo>
                  <a:lnTo>
                    <a:pt x="627" y="133"/>
                  </a:lnTo>
                  <a:lnTo>
                    <a:pt x="594" y="113"/>
                  </a:lnTo>
                  <a:lnTo>
                    <a:pt x="594" y="113"/>
                  </a:lnTo>
                  <a:lnTo>
                    <a:pt x="562" y="95"/>
                  </a:lnTo>
                  <a:lnTo>
                    <a:pt x="550" y="85"/>
                  </a:lnTo>
                  <a:lnTo>
                    <a:pt x="518" y="85"/>
                  </a:lnTo>
                  <a:lnTo>
                    <a:pt x="495" y="77"/>
                  </a:lnTo>
                  <a:lnTo>
                    <a:pt x="484" y="57"/>
                  </a:lnTo>
                  <a:lnTo>
                    <a:pt x="495" y="48"/>
                  </a:lnTo>
                  <a:lnTo>
                    <a:pt x="484" y="19"/>
                  </a:lnTo>
                  <a:lnTo>
                    <a:pt x="473" y="10"/>
                  </a:lnTo>
                  <a:lnTo>
                    <a:pt x="440" y="0"/>
                  </a:lnTo>
                  <a:lnTo>
                    <a:pt x="353" y="10"/>
                  </a:lnTo>
                  <a:lnTo>
                    <a:pt x="319" y="10"/>
                  </a:lnTo>
                  <a:lnTo>
                    <a:pt x="275" y="28"/>
                  </a:lnTo>
                  <a:lnTo>
                    <a:pt x="254" y="38"/>
                  </a:lnTo>
                  <a:lnTo>
                    <a:pt x="209" y="38"/>
                  </a:lnTo>
                  <a:lnTo>
                    <a:pt x="187" y="19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66" y="48"/>
                  </a:lnTo>
                  <a:lnTo>
                    <a:pt x="143" y="66"/>
                  </a:lnTo>
                  <a:lnTo>
                    <a:pt x="121" y="85"/>
                  </a:lnTo>
                  <a:lnTo>
                    <a:pt x="111" y="133"/>
                  </a:lnTo>
                  <a:lnTo>
                    <a:pt x="111" y="152"/>
                  </a:lnTo>
                  <a:lnTo>
                    <a:pt x="55" y="199"/>
                  </a:lnTo>
                  <a:lnTo>
                    <a:pt x="45" y="208"/>
                  </a:lnTo>
                  <a:lnTo>
                    <a:pt x="45" y="228"/>
                  </a:lnTo>
                  <a:lnTo>
                    <a:pt x="22" y="247"/>
                  </a:lnTo>
                  <a:lnTo>
                    <a:pt x="12" y="275"/>
                  </a:lnTo>
                  <a:lnTo>
                    <a:pt x="12" y="294"/>
                  </a:lnTo>
                  <a:lnTo>
                    <a:pt x="0" y="333"/>
                  </a:lnTo>
                  <a:lnTo>
                    <a:pt x="0" y="400"/>
                  </a:lnTo>
                  <a:lnTo>
                    <a:pt x="0" y="428"/>
                  </a:lnTo>
                  <a:lnTo>
                    <a:pt x="0" y="400"/>
                  </a:lnTo>
                  <a:lnTo>
                    <a:pt x="0" y="456"/>
                  </a:lnTo>
                  <a:lnTo>
                    <a:pt x="12" y="475"/>
                  </a:lnTo>
                  <a:lnTo>
                    <a:pt x="22" y="484"/>
                  </a:lnTo>
                  <a:lnTo>
                    <a:pt x="45" y="514"/>
                  </a:lnTo>
                  <a:lnTo>
                    <a:pt x="45" y="532"/>
                  </a:lnTo>
                  <a:lnTo>
                    <a:pt x="55" y="551"/>
                  </a:lnTo>
                  <a:lnTo>
                    <a:pt x="88" y="579"/>
                  </a:lnTo>
                  <a:lnTo>
                    <a:pt x="132" y="598"/>
                  </a:lnTo>
                  <a:lnTo>
                    <a:pt x="153" y="617"/>
                  </a:lnTo>
                  <a:lnTo>
                    <a:pt x="176" y="617"/>
                  </a:lnTo>
                  <a:lnTo>
                    <a:pt x="199" y="598"/>
                  </a:lnTo>
                  <a:lnTo>
                    <a:pt x="242" y="598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297" y="560"/>
                  </a:lnTo>
                  <a:lnTo>
                    <a:pt x="297" y="560"/>
                  </a:lnTo>
                  <a:lnTo>
                    <a:pt x="330" y="589"/>
                  </a:lnTo>
                  <a:lnTo>
                    <a:pt x="363" y="589"/>
                  </a:lnTo>
                  <a:lnTo>
                    <a:pt x="375" y="589"/>
                  </a:lnTo>
                  <a:lnTo>
                    <a:pt x="396" y="609"/>
                  </a:lnTo>
                  <a:lnTo>
                    <a:pt x="418" y="609"/>
                  </a:lnTo>
                  <a:lnTo>
                    <a:pt x="451" y="617"/>
                  </a:lnTo>
                  <a:lnTo>
                    <a:pt x="451" y="637"/>
                  </a:lnTo>
                  <a:lnTo>
                    <a:pt x="440" y="665"/>
                  </a:lnTo>
                  <a:lnTo>
                    <a:pt x="440" y="702"/>
                  </a:lnTo>
                  <a:lnTo>
                    <a:pt x="451" y="731"/>
                  </a:lnTo>
                  <a:lnTo>
                    <a:pt x="463" y="741"/>
                  </a:lnTo>
                  <a:lnTo>
                    <a:pt x="484" y="769"/>
                  </a:lnTo>
                  <a:lnTo>
                    <a:pt x="484" y="808"/>
                  </a:lnTo>
                  <a:lnTo>
                    <a:pt x="506" y="874"/>
                  </a:lnTo>
                  <a:lnTo>
                    <a:pt x="506" y="893"/>
                  </a:lnTo>
                  <a:lnTo>
                    <a:pt x="506" y="922"/>
                  </a:lnTo>
                  <a:lnTo>
                    <a:pt x="495" y="950"/>
                  </a:lnTo>
                  <a:lnTo>
                    <a:pt x="484" y="1017"/>
                  </a:lnTo>
                  <a:lnTo>
                    <a:pt x="495" y="1036"/>
                  </a:lnTo>
                  <a:lnTo>
                    <a:pt x="518" y="1064"/>
                  </a:lnTo>
                  <a:lnTo>
                    <a:pt x="518" y="1092"/>
                  </a:lnTo>
                  <a:lnTo>
                    <a:pt x="528" y="1131"/>
                  </a:lnTo>
                  <a:lnTo>
                    <a:pt x="528" y="1131"/>
                  </a:lnTo>
                  <a:lnTo>
                    <a:pt x="539" y="1159"/>
                  </a:lnTo>
                  <a:lnTo>
                    <a:pt x="550" y="1178"/>
                  </a:lnTo>
                  <a:lnTo>
                    <a:pt x="562" y="1206"/>
                  </a:lnTo>
                  <a:lnTo>
                    <a:pt x="573" y="1226"/>
                  </a:lnTo>
                  <a:lnTo>
                    <a:pt x="583" y="1254"/>
                  </a:lnTo>
                  <a:lnTo>
                    <a:pt x="583" y="1273"/>
                  </a:lnTo>
                  <a:lnTo>
                    <a:pt x="594" y="1292"/>
                  </a:lnTo>
                  <a:lnTo>
                    <a:pt x="627" y="1312"/>
                  </a:lnTo>
                  <a:lnTo>
                    <a:pt x="649" y="1301"/>
                  </a:lnTo>
                  <a:lnTo>
                    <a:pt x="704" y="1282"/>
                  </a:lnTo>
                  <a:lnTo>
                    <a:pt x="727" y="1282"/>
                  </a:lnTo>
                  <a:lnTo>
                    <a:pt x="782" y="1254"/>
                  </a:lnTo>
                  <a:lnTo>
                    <a:pt x="803" y="1234"/>
                  </a:lnTo>
                  <a:lnTo>
                    <a:pt x="826" y="1216"/>
                  </a:lnTo>
                  <a:lnTo>
                    <a:pt x="836" y="1187"/>
                  </a:lnTo>
                  <a:lnTo>
                    <a:pt x="847" y="1168"/>
                  </a:lnTo>
                  <a:lnTo>
                    <a:pt x="847" y="1140"/>
                  </a:lnTo>
                  <a:lnTo>
                    <a:pt x="870" y="1120"/>
                  </a:lnTo>
                  <a:lnTo>
                    <a:pt x="903" y="1103"/>
                  </a:lnTo>
                  <a:lnTo>
                    <a:pt x="903" y="1073"/>
                  </a:lnTo>
                  <a:lnTo>
                    <a:pt x="903" y="1045"/>
                  </a:lnTo>
                  <a:lnTo>
                    <a:pt x="913" y="1017"/>
                  </a:lnTo>
                  <a:lnTo>
                    <a:pt x="936" y="989"/>
                  </a:lnTo>
                  <a:lnTo>
                    <a:pt x="978" y="950"/>
                  </a:lnTo>
                  <a:lnTo>
                    <a:pt x="1001" y="931"/>
                  </a:lnTo>
                  <a:lnTo>
                    <a:pt x="1001" y="893"/>
                  </a:lnTo>
                  <a:lnTo>
                    <a:pt x="1001" y="836"/>
                  </a:lnTo>
                  <a:lnTo>
                    <a:pt x="1001" y="816"/>
                  </a:lnTo>
                  <a:lnTo>
                    <a:pt x="1001" y="760"/>
                  </a:lnTo>
                  <a:lnTo>
                    <a:pt x="1001" y="741"/>
                  </a:lnTo>
                  <a:lnTo>
                    <a:pt x="1012" y="712"/>
                  </a:lnTo>
                  <a:lnTo>
                    <a:pt x="1035" y="694"/>
                  </a:lnTo>
                  <a:lnTo>
                    <a:pt x="1067" y="656"/>
                  </a:lnTo>
                  <a:lnTo>
                    <a:pt x="1100" y="627"/>
                  </a:lnTo>
                  <a:lnTo>
                    <a:pt x="1111" y="609"/>
                  </a:lnTo>
                  <a:lnTo>
                    <a:pt x="1145" y="579"/>
                  </a:lnTo>
                  <a:lnTo>
                    <a:pt x="1166" y="542"/>
                  </a:lnTo>
                  <a:lnTo>
                    <a:pt x="1177" y="514"/>
                  </a:lnTo>
                  <a:lnTo>
                    <a:pt x="1188" y="494"/>
                  </a:lnTo>
                  <a:lnTo>
                    <a:pt x="1188" y="484"/>
                  </a:lnTo>
                  <a:lnTo>
                    <a:pt x="1188" y="465"/>
                  </a:lnTo>
                  <a:lnTo>
                    <a:pt x="1166" y="456"/>
                  </a:lnTo>
                  <a:lnTo>
                    <a:pt x="1132" y="475"/>
                  </a:lnTo>
                  <a:lnTo>
                    <a:pt x="1111" y="475"/>
                  </a:lnTo>
                  <a:lnTo>
                    <a:pt x="1090" y="475"/>
                  </a:lnTo>
                  <a:lnTo>
                    <a:pt x="1067" y="475"/>
                  </a:lnTo>
                  <a:lnTo>
                    <a:pt x="1056" y="456"/>
                  </a:lnTo>
                  <a:lnTo>
                    <a:pt x="1056" y="456"/>
                  </a:lnTo>
                  <a:lnTo>
                    <a:pt x="1035" y="428"/>
                  </a:lnTo>
                  <a:lnTo>
                    <a:pt x="991" y="400"/>
                  </a:lnTo>
                  <a:lnTo>
                    <a:pt x="978" y="380"/>
                  </a:lnTo>
                  <a:lnTo>
                    <a:pt x="978" y="352"/>
                  </a:lnTo>
                  <a:lnTo>
                    <a:pt x="957" y="342"/>
                  </a:lnTo>
                  <a:lnTo>
                    <a:pt x="946" y="294"/>
                  </a:lnTo>
                  <a:lnTo>
                    <a:pt x="913" y="257"/>
                  </a:lnTo>
                  <a:lnTo>
                    <a:pt x="913" y="238"/>
                  </a:lnTo>
                  <a:lnTo>
                    <a:pt x="903" y="219"/>
                  </a:lnTo>
                  <a:lnTo>
                    <a:pt x="891" y="208"/>
                  </a:lnTo>
                  <a:lnTo>
                    <a:pt x="891" y="208"/>
                  </a:lnTo>
                  <a:lnTo>
                    <a:pt x="881" y="161"/>
                  </a:lnTo>
                  <a:lnTo>
                    <a:pt x="870" y="113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4064760" y="2527560"/>
              <a:ext cx="2091240" cy="1390680"/>
            </a:xfrm>
            <a:custGeom>
              <a:avLst/>
              <a:gdLst/>
              <a:ahLst/>
              <a:rect l="l" t="t" r="r" b="b"/>
              <a:pathLst>
                <a:path w="1322" h="952">
                  <a:moveTo>
                    <a:pt x="649" y="0"/>
                  </a:moveTo>
                  <a:lnTo>
                    <a:pt x="627" y="0"/>
                  </a:lnTo>
                  <a:lnTo>
                    <a:pt x="593" y="9"/>
                  </a:lnTo>
                  <a:lnTo>
                    <a:pt x="560" y="9"/>
                  </a:lnTo>
                  <a:lnTo>
                    <a:pt x="560" y="9"/>
                  </a:lnTo>
                  <a:lnTo>
                    <a:pt x="560" y="56"/>
                  </a:lnTo>
                  <a:lnTo>
                    <a:pt x="560" y="65"/>
                  </a:lnTo>
                  <a:lnTo>
                    <a:pt x="550" y="47"/>
                  </a:lnTo>
                  <a:lnTo>
                    <a:pt x="539" y="28"/>
                  </a:lnTo>
                  <a:lnTo>
                    <a:pt x="528" y="28"/>
                  </a:lnTo>
                  <a:lnTo>
                    <a:pt x="528" y="28"/>
                  </a:lnTo>
                  <a:lnTo>
                    <a:pt x="518" y="47"/>
                  </a:lnTo>
                  <a:lnTo>
                    <a:pt x="518" y="56"/>
                  </a:lnTo>
                  <a:lnTo>
                    <a:pt x="505" y="84"/>
                  </a:lnTo>
                  <a:lnTo>
                    <a:pt x="505" y="114"/>
                  </a:lnTo>
                  <a:lnTo>
                    <a:pt x="495" y="114"/>
                  </a:lnTo>
                  <a:lnTo>
                    <a:pt x="473" y="114"/>
                  </a:lnTo>
                  <a:lnTo>
                    <a:pt x="429" y="114"/>
                  </a:lnTo>
                  <a:lnTo>
                    <a:pt x="396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03"/>
                  </a:lnTo>
                  <a:lnTo>
                    <a:pt x="351" y="95"/>
                  </a:lnTo>
                  <a:lnTo>
                    <a:pt x="351" y="75"/>
                  </a:lnTo>
                  <a:lnTo>
                    <a:pt x="341" y="65"/>
                  </a:lnTo>
                  <a:lnTo>
                    <a:pt x="309" y="65"/>
                  </a:lnTo>
                  <a:lnTo>
                    <a:pt x="309" y="75"/>
                  </a:lnTo>
                  <a:lnTo>
                    <a:pt x="296" y="95"/>
                  </a:lnTo>
                  <a:lnTo>
                    <a:pt x="309" y="114"/>
                  </a:lnTo>
                  <a:lnTo>
                    <a:pt x="309" y="123"/>
                  </a:lnTo>
                  <a:lnTo>
                    <a:pt x="286" y="132"/>
                  </a:lnTo>
                  <a:lnTo>
                    <a:pt x="241" y="142"/>
                  </a:lnTo>
                  <a:lnTo>
                    <a:pt x="220" y="142"/>
                  </a:lnTo>
                  <a:lnTo>
                    <a:pt x="220" y="151"/>
                  </a:lnTo>
                  <a:lnTo>
                    <a:pt x="209" y="170"/>
                  </a:lnTo>
                  <a:lnTo>
                    <a:pt x="187" y="179"/>
                  </a:lnTo>
                  <a:lnTo>
                    <a:pt x="187" y="179"/>
                  </a:lnTo>
                  <a:lnTo>
                    <a:pt x="209" y="209"/>
                  </a:lnTo>
                  <a:lnTo>
                    <a:pt x="197" y="218"/>
                  </a:lnTo>
                  <a:lnTo>
                    <a:pt x="165" y="228"/>
                  </a:lnTo>
                  <a:lnTo>
                    <a:pt x="154" y="228"/>
                  </a:lnTo>
                  <a:lnTo>
                    <a:pt x="132" y="228"/>
                  </a:lnTo>
                  <a:lnTo>
                    <a:pt x="132" y="237"/>
                  </a:lnTo>
                  <a:lnTo>
                    <a:pt x="121" y="256"/>
                  </a:lnTo>
                  <a:lnTo>
                    <a:pt x="87" y="265"/>
                  </a:lnTo>
                  <a:lnTo>
                    <a:pt x="77" y="265"/>
                  </a:lnTo>
                  <a:lnTo>
                    <a:pt x="77" y="276"/>
                  </a:lnTo>
                  <a:lnTo>
                    <a:pt x="110" y="284"/>
                  </a:lnTo>
                  <a:lnTo>
                    <a:pt x="142" y="304"/>
                  </a:lnTo>
                  <a:lnTo>
                    <a:pt x="154" y="332"/>
                  </a:lnTo>
                  <a:lnTo>
                    <a:pt x="154" y="342"/>
                  </a:lnTo>
                  <a:lnTo>
                    <a:pt x="110" y="370"/>
                  </a:lnTo>
                  <a:lnTo>
                    <a:pt x="87" y="360"/>
                  </a:lnTo>
                  <a:lnTo>
                    <a:pt x="77" y="379"/>
                  </a:lnTo>
                  <a:lnTo>
                    <a:pt x="45" y="370"/>
                  </a:lnTo>
                  <a:lnTo>
                    <a:pt x="22" y="370"/>
                  </a:lnTo>
                  <a:lnTo>
                    <a:pt x="11" y="379"/>
                  </a:lnTo>
                  <a:lnTo>
                    <a:pt x="11" y="379"/>
                  </a:lnTo>
                  <a:lnTo>
                    <a:pt x="22" y="407"/>
                  </a:lnTo>
                  <a:lnTo>
                    <a:pt x="11" y="437"/>
                  </a:lnTo>
                  <a:lnTo>
                    <a:pt x="0" y="446"/>
                  </a:lnTo>
                  <a:lnTo>
                    <a:pt x="11" y="465"/>
                  </a:lnTo>
                  <a:lnTo>
                    <a:pt x="22" y="485"/>
                  </a:lnTo>
                  <a:lnTo>
                    <a:pt x="45" y="485"/>
                  </a:lnTo>
                  <a:lnTo>
                    <a:pt x="55" y="493"/>
                  </a:lnTo>
                  <a:lnTo>
                    <a:pt x="77" y="504"/>
                  </a:lnTo>
                  <a:lnTo>
                    <a:pt x="100" y="504"/>
                  </a:lnTo>
                  <a:lnTo>
                    <a:pt x="110" y="493"/>
                  </a:lnTo>
                  <a:lnTo>
                    <a:pt x="142" y="493"/>
                  </a:lnTo>
                  <a:lnTo>
                    <a:pt x="165" y="465"/>
                  </a:lnTo>
                  <a:lnTo>
                    <a:pt x="176" y="437"/>
                  </a:lnTo>
                  <a:lnTo>
                    <a:pt x="187" y="437"/>
                  </a:lnTo>
                  <a:lnTo>
                    <a:pt x="197" y="446"/>
                  </a:lnTo>
                  <a:lnTo>
                    <a:pt x="209" y="446"/>
                  </a:lnTo>
                  <a:lnTo>
                    <a:pt x="209" y="427"/>
                  </a:lnTo>
                  <a:lnTo>
                    <a:pt x="220" y="407"/>
                  </a:lnTo>
                  <a:lnTo>
                    <a:pt x="220" y="398"/>
                  </a:lnTo>
                  <a:lnTo>
                    <a:pt x="241" y="390"/>
                  </a:lnTo>
                  <a:lnTo>
                    <a:pt x="264" y="379"/>
                  </a:lnTo>
                  <a:lnTo>
                    <a:pt x="296" y="379"/>
                  </a:lnTo>
                  <a:lnTo>
                    <a:pt x="296" y="370"/>
                  </a:lnTo>
                  <a:lnTo>
                    <a:pt x="309" y="379"/>
                  </a:lnTo>
                  <a:lnTo>
                    <a:pt x="309" y="370"/>
                  </a:lnTo>
                  <a:lnTo>
                    <a:pt x="309" y="360"/>
                  </a:lnTo>
                  <a:lnTo>
                    <a:pt x="319" y="351"/>
                  </a:lnTo>
                  <a:lnTo>
                    <a:pt x="341" y="370"/>
                  </a:lnTo>
                  <a:lnTo>
                    <a:pt x="363" y="390"/>
                  </a:lnTo>
                  <a:lnTo>
                    <a:pt x="374" y="398"/>
                  </a:lnTo>
                  <a:lnTo>
                    <a:pt x="385" y="407"/>
                  </a:lnTo>
                  <a:lnTo>
                    <a:pt x="406" y="418"/>
                  </a:lnTo>
                  <a:lnTo>
                    <a:pt x="440" y="427"/>
                  </a:lnTo>
                  <a:lnTo>
                    <a:pt x="440" y="437"/>
                  </a:lnTo>
                  <a:lnTo>
                    <a:pt x="440" y="465"/>
                  </a:lnTo>
                  <a:lnTo>
                    <a:pt x="440" y="465"/>
                  </a:lnTo>
                  <a:lnTo>
                    <a:pt x="462" y="456"/>
                  </a:lnTo>
                  <a:lnTo>
                    <a:pt x="462" y="446"/>
                  </a:lnTo>
                  <a:lnTo>
                    <a:pt x="462" y="437"/>
                  </a:lnTo>
                  <a:lnTo>
                    <a:pt x="462" y="427"/>
                  </a:lnTo>
                  <a:lnTo>
                    <a:pt x="473" y="427"/>
                  </a:lnTo>
                  <a:lnTo>
                    <a:pt x="473" y="437"/>
                  </a:lnTo>
                  <a:lnTo>
                    <a:pt x="484" y="437"/>
                  </a:lnTo>
                  <a:lnTo>
                    <a:pt x="495" y="427"/>
                  </a:lnTo>
                  <a:lnTo>
                    <a:pt x="495" y="427"/>
                  </a:lnTo>
                  <a:lnTo>
                    <a:pt x="473" y="407"/>
                  </a:lnTo>
                  <a:lnTo>
                    <a:pt x="452" y="398"/>
                  </a:lnTo>
                  <a:lnTo>
                    <a:pt x="418" y="390"/>
                  </a:lnTo>
                  <a:lnTo>
                    <a:pt x="406" y="379"/>
                  </a:lnTo>
                  <a:lnTo>
                    <a:pt x="396" y="370"/>
                  </a:lnTo>
                  <a:lnTo>
                    <a:pt x="396" y="351"/>
                  </a:lnTo>
                  <a:lnTo>
                    <a:pt x="396" y="342"/>
                  </a:lnTo>
                  <a:lnTo>
                    <a:pt x="406" y="332"/>
                  </a:lnTo>
                  <a:lnTo>
                    <a:pt x="418" y="342"/>
                  </a:lnTo>
                  <a:lnTo>
                    <a:pt x="429" y="360"/>
                  </a:lnTo>
                  <a:lnTo>
                    <a:pt x="452" y="370"/>
                  </a:lnTo>
                  <a:lnTo>
                    <a:pt x="473" y="390"/>
                  </a:lnTo>
                  <a:lnTo>
                    <a:pt x="495" y="407"/>
                  </a:lnTo>
                  <a:lnTo>
                    <a:pt x="495" y="407"/>
                  </a:lnTo>
                  <a:lnTo>
                    <a:pt x="505" y="427"/>
                  </a:lnTo>
                  <a:lnTo>
                    <a:pt x="528" y="456"/>
                  </a:lnTo>
                  <a:lnTo>
                    <a:pt x="528" y="446"/>
                  </a:lnTo>
                  <a:lnTo>
                    <a:pt x="539" y="456"/>
                  </a:lnTo>
                  <a:lnTo>
                    <a:pt x="550" y="456"/>
                  </a:lnTo>
                  <a:lnTo>
                    <a:pt x="560" y="465"/>
                  </a:lnTo>
                  <a:lnTo>
                    <a:pt x="560" y="474"/>
                  </a:lnTo>
                  <a:lnTo>
                    <a:pt x="539" y="474"/>
                  </a:lnTo>
                  <a:lnTo>
                    <a:pt x="528" y="485"/>
                  </a:lnTo>
                  <a:lnTo>
                    <a:pt x="539" y="504"/>
                  </a:lnTo>
                  <a:lnTo>
                    <a:pt x="560" y="504"/>
                  </a:lnTo>
                  <a:lnTo>
                    <a:pt x="572" y="493"/>
                  </a:lnTo>
                  <a:lnTo>
                    <a:pt x="583" y="493"/>
                  </a:lnTo>
                  <a:lnTo>
                    <a:pt x="583" y="485"/>
                  </a:lnTo>
                  <a:lnTo>
                    <a:pt x="593" y="474"/>
                  </a:lnTo>
                  <a:lnTo>
                    <a:pt x="583" y="465"/>
                  </a:lnTo>
                  <a:lnTo>
                    <a:pt x="572" y="465"/>
                  </a:lnTo>
                  <a:lnTo>
                    <a:pt x="593" y="456"/>
                  </a:lnTo>
                  <a:lnTo>
                    <a:pt x="606" y="446"/>
                  </a:lnTo>
                  <a:lnTo>
                    <a:pt x="606" y="474"/>
                  </a:lnTo>
                  <a:lnTo>
                    <a:pt x="616" y="485"/>
                  </a:lnTo>
                  <a:lnTo>
                    <a:pt x="638" y="504"/>
                  </a:lnTo>
                  <a:lnTo>
                    <a:pt x="661" y="513"/>
                  </a:lnTo>
                  <a:lnTo>
                    <a:pt x="682" y="521"/>
                  </a:lnTo>
                  <a:lnTo>
                    <a:pt x="704" y="504"/>
                  </a:lnTo>
                  <a:lnTo>
                    <a:pt x="748" y="513"/>
                  </a:lnTo>
                  <a:lnTo>
                    <a:pt x="748" y="513"/>
                  </a:lnTo>
                  <a:lnTo>
                    <a:pt x="760" y="513"/>
                  </a:lnTo>
                  <a:lnTo>
                    <a:pt x="770" y="504"/>
                  </a:lnTo>
                  <a:lnTo>
                    <a:pt x="782" y="513"/>
                  </a:lnTo>
                  <a:lnTo>
                    <a:pt x="782" y="532"/>
                  </a:lnTo>
                  <a:lnTo>
                    <a:pt x="770" y="560"/>
                  </a:lnTo>
                  <a:lnTo>
                    <a:pt x="770" y="579"/>
                  </a:lnTo>
                  <a:lnTo>
                    <a:pt x="748" y="599"/>
                  </a:lnTo>
                  <a:lnTo>
                    <a:pt x="748" y="607"/>
                  </a:lnTo>
                  <a:lnTo>
                    <a:pt x="760" y="655"/>
                  </a:lnTo>
                  <a:lnTo>
                    <a:pt x="782" y="685"/>
                  </a:lnTo>
                  <a:lnTo>
                    <a:pt x="802" y="702"/>
                  </a:lnTo>
                  <a:lnTo>
                    <a:pt x="815" y="732"/>
                  </a:lnTo>
                  <a:lnTo>
                    <a:pt x="825" y="760"/>
                  </a:lnTo>
                  <a:lnTo>
                    <a:pt x="836" y="779"/>
                  </a:lnTo>
                  <a:lnTo>
                    <a:pt x="836" y="779"/>
                  </a:lnTo>
                  <a:lnTo>
                    <a:pt x="870" y="808"/>
                  </a:lnTo>
                  <a:lnTo>
                    <a:pt x="880" y="836"/>
                  </a:lnTo>
                  <a:lnTo>
                    <a:pt x="902" y="855"/>
                  </a:lnTo>
                  <a:lnTo>
                    <a:pt x="914" y="883"/>
                  </a:lnTo>
                  <a:lnTo>
                    <a:pt x="914" y="902"/>
                  </a:lnTo>
                  <a:lnTo>
                    <a:pt x="935" y="951"/>
                  </a:lnTo>
                  <a:lnTo>
                    <a:pt x="935" y="951"/>
                  </a:lnTo>
                  <a:lnTo>
                    <a:pt x="946" y="951"/>
                  </a:lnTo>
                  <a:lnTo>
                    <a:pt x="969" y="941"/>
                  </a:lnTo>
                  <a:lnTo>
                    <a:pt x="990" y="931"/>
                  </a:lnTo>
                  <a:lnTo>
                    <a:pt x="1011" y="922"/>
                  </a:lnTo>
                  <a:lnTo>
                    <a:pt x="1045" y="902"/>
                  </a:lnTo>
                  <a:lnTo>
                    <a:pt x="1066" y="894"/>
                  </a:lnTo>
                  <a:lnTo>
                    <a:pt x="1100" y="883"/>
                  </a:lnTo>
                  <a:lnTo>
                    <a:pt x="1121" y="865"/>
                  </a:lnTo>
                  <a:lnTo>
                    <a:pt x="1155" y="855"/>
                  </a:lnTo>
                  <a:lnTo>
                    <a:pt x="1188" y="827"/>
                  </a:lnTo>
                  <a:lnTo>
                    <a:pt x="1199" y="808"/>
                  </a:lnTo>
                  <a:lnTo>
                    <a:pt x="1210" y="779"/>
                  </a:lnTo>
                  <a:lnTo>
                    <a:pt x="1210" y="779"/>
                  </a:lnTo>
                  <a:lnTo>
                    <a:pt x="1188" y="751"/>
                  </a:lnTo>
                  <a:lnTo>
                    <a:pt x="1178" y="722"/>
                  </a:lnTo>
                  <a:lnTo>
                    <a:pt x="1133" y="702"/>
                  </a:lnTo>
                  <a:lnTo>
                    <a:pt x="1133" y="702"/>
                  </a:lnTo>
                  <a:lnTo>
                    <a:pt x="1100" y="713"/>
                  </a:lnTo>
                  <a:lnTo>
                    <a:pt x="1100" y="702"/>
                  </a:lnTo>
                  <a:lnTo>
                    <a:pt x="1100" y="702"/>
                  </a:lnTo>
                  <a:lnTo>
                    <a:pt x="1111" y="693"/>
                  </a:lnTo>
                  <a:lnTo>
                    <a:pt x="1133" y="685"/>
                  </a:lnTo>
                  <a:lnTo>
                    <a:pt x="1133" y="685"/>
                  </a:lnTo>
                  <a:lnTo>
                    <a:pt x="1166" y="702"/>
                  </a:lnTo>
                  <a:lnTo>
                    <a:pt x="1210" y="741"/>
                  </a:lnTo>
                  <a:lnTo>
                    <a:pt x="1220" y="732"/>
                  </a:lnTo>
                  <a:lnTo>
                    <a:pt x="1265" y="722"/>
                  </a:lnTo>
                  <a:lnTo>
                    <a:pt x="1321" y="732"/>
                  </a:lnTo>
                  <a:lnTo>
                    <a:pt x="649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4447440" y="2111040"/>
              <a:ext cx="2403000" cy="1918440"/>
            </a:xfrm>
            <a:custGeom>
              <a:avLst/>
              <a:gdLst/>
              <a:ahLst/>
              <a:rect l="l" t="t" r="r" b="b"/>
              <a:pathLst>
                <a:path w="1519" h="1313">
                  <a:moveTo>
                    <a:pt x="1078" y="1017"/>
                  </a:moveTo>
                  <a:lnTo>
                    <a:pt x="1111" y="1026"/>
                  </a:lnTo>
                  <a:lnTo>
                    <a:pt x="1155" y="1054"/>
                  </a:lnTo>
                  <a:lnTo>
                    <a:pt x="1133" y="1054"/>
                  </a:lnTo>
                  <a:lnTo>
                    <a:pt x="1133" y="1064"/>
                  </a:lnTo>
                  <a:lnTo>
                    <a:pt x="1166" y="1073"/>
                  </a:lnTo>
                  <a:lnTo>
                    <a:pt x="1187" y="1093"/>
                  </a:lnTo>
                  <a:lnTo>
                    <a:pt x="1200" y="1112"/>
                  </a:lnTo>
                  <a:lnTo>
                    <a:pt x="1210" y="1168"/>
                  </a:lnTo>
                  <a:lnTo>
                    <a:pt x="1210" y="1187"/>
                  </a:lnTo>
                  <a:lnTo>
                    <a:pt x="1232" y="1207"/>
                  </a:lnTo>
                  <a:lnTo>
                    <a:pt x="1255" y="1245"/>
                  </a:lnTo>
                  <a:lnTo>
                    <a:pt x="1265" y="1273"/>
                  </a:lnTo>
                  <a:lnTo>
                    <a:pt x="1275" y="1301"/>
                  </a:lnTo>
                  <a:lnTo>
                    <a:pt x="1275" y="1301"/>
                  </a:lnTo>
                  <a:lnTo>
                    <a:pt x="1297" y="1312"/>
                  </a:lnTo>
                  <a:lnTo>
                    <a:pt x="1297" y="1312"/>
                  </a:lnTo>
                  <a:lnTo>
                    <a:pt x="1309" y="1301"/>
                  </a:lnTo>
                  <a:lnTo>
                    <a:pt x="1320" y="1293"/>
                  </a:lnTo>
                  <a:lnTo>
                    <a:pt x="1331" y="1263"/>
                  </a:lnTo>
                  <a:lnTo>
                    <a:pt x="1331" y="1254"/>
                  </a:lnTo>
                  <a:lnTo>
                    <a:pt x="1342" y="1235"/>
                  </a:lnTo>
                  <a:lnTo>
                    <a:pt x="1342" y="1207"/>
                  </a:lnTo>
                  <a:lnTo>
                    <a:pt x="1364" y="1168"/>
                  </a:lnTo>
                  <a:lnTo>
                    <a:pt x="1364" y="1168"/>
                  </a:lnTo>
                  <a:lnTo>
                    <a:pt x="1386" y="1140"/>
                  </a:lnTo>
                  <a:lnTo>
                    <a:pt x="1419" y="1121"/>
                  </a:lnTo>
                  <a:lnTo>
                    <a:pt x="1430" y="1112"/>
                  </a:lnTo>
                  <a:lnTo>
                    <a:pt x="1441" y="1084"/>
                  </a:lnTo>
                  <a:lnTo>
                    <a:pt x="1451" y="1084"/>
                  </a:lnTo>
                  <a:lnTo>
                    <a:pt x="1518" y="1064"/>
                  </a:lnTo>
                  <a:lnTo>
                    <a:pt x="1518" y="1054"/>
                  </a:lnTo>
                  <a:lnTo>
                    <a:pt x="869" y="37"/>
                  </a:lnTo>
                  <a:lnTo>
                    <a:pt x="869" y="37"/>
                  </a:lnTo>
                  <a:lnTo>
                    <a:pt x="858" y="57"/>
                  </a:lnTo>
                  <a:lnTo>
                    <a:pt x="847" y="57"/>
                  </a:lnTo>
                  <a:lnTo>
                    <a:pt x="824" y="57"/>
                  </a:lnTo>
                  <a:lnTo>
                    <a:pt x="803" y="65"/>
                  </a:lnTo>
                  <a:lnTo>
                    <a:pt x="759" y="57"/>
                  </a:lnTo>
                  <a:lnTo>
                    <a:pt x="737" y="65"/>
                  </a:lnTo>
                  <a:lnTo>
                    <a:pt x="704" y="75"/>
                  </a:lnTo>
                  <a:lnTo>
                    <a:pt x="672" y="95"/>
                  </a:lnTo>
                  <a:lnTo>
                    <a:pt x="660" y="104"/>
                  </a:lnTo>
                  <a:lnTo>
                    <a:pt x="660" y="104"/>
                  </a:lnTo>
                  <a:lnTo>
                    <a:pt x="660" y="85"/>
                  </a:lnTo>
                  <a:lnTo>
                    <a:pt x="649" y="65"/>
                  </a:lnTo>
                  <a:lnTo>
                    <a:pt x="615" y="57"/>
                  </a:lnTo>
                  <a:lnTo>
                    <a:pt x="605" y="57"/>
                  </a:lnTo>
                  <a:lnTo>
                    <a:pt x="605" y="57"/>
                  </a:lnTo>
                  <a:lnTo>
                    <a:pt x="615" y="85"/>
                  </a:lnTo>
                  <a:lnTo>
                    <a:pt x="615" y="95"/>
                  </a:lnTo>
                  <a:lnTo>
                    <a:pt x="605" y="113"/>
                  </a:lnTo>
                  <a:lnTo>
                    <a:pt x="605" y="123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60" y="171"/>
                  </a:lnTo>
                  <a:lnTo>
                    <a:pt x="550" y="171"/>
                  </a:lnTo>
                  <a:lnTo>
                    <a:pt x="506" y="142"/>
                  </a:lnTo>
                  <a:lnTo>
                    <a:pt x="484" y="132"/>
                  </a:lnTo>
                  <a:lnTo>
                    <a:pt x="463" y="113"/>
                  </a:lnTo>
                  <a:lnTo>
                    <a:pt x="495" y="123"/>
                  </a:lnTo>
                  <a:lnTo>
                    <a:pt x="506" y="104"/>
                  </a:lnTo>
                  <a:lnTo>
                    <a:pt x="528" y="123"/>
                  </a:lnTo>
                  <a:lnTo>
                    <a:pt x="550" y="123"/>
                  </a:lnTo>
                  <a:lnTo>
                    <a:pt x="560" y="113"/>
                  </a:lnTo>
                  <a:lnTo>
                    <a:pt x="573" y="104"/>
                  </a:lnTo>
                  <a:lnTo>
                    <a:pt x="573" y="95"/>
                  </a:lnTo>
                  <a:lnTo>
                    <a:pt x="560" y="75"/>
                  </a:lnTo>
                  <a:lnTo>
                    <a:pt x="550" y="75"/>
                  </a:lnTo>
                  <a:lnTo>
                    <a:pt x="518" y="57"/>
                  </a:lnTo>
                  <a:lnTo>
                    <a:pt x="484" y="46"/>
                  </a:lnTo>
                  <a:lnTo>
                    <a:pt x="440" y="46"/>
                  </a:lnTo>
                  <a:lnTo>
                    <a:pt x="440" y="28"/>
                  </a:lnTo>
                  <a:lnTo>
                    <a:pt x="429" y="28"/>
                  </a:lnTo>
                  <a:lnTo>
                    <a:pt x="396" y="37"/>
                  </a:lnTo>
                  <a:lnTo>
                    <a:pt x="396" y="37"/>
                  </a:lnTo>
                  <a:lnTo>
                    <a:pt x="385" y="37"/>
                  </a:lnTo>
                  <a:lnTo>
                    <a:pt x="407" y="18"/>
                  </a:lnTo>
                  <a:lnTo>
                    <a:pt x="419" y="18"/>
                  </a:lnTo>
                  <a:lnTo>
                    <a:pt x="407" y="8"/>
                  </a:lnTo>
                  <a:lnTo>
                    <a:pt x="374" y="0"/>
                  </a:lnTo>
                  <a:lnTo>
                    <a:pt x="341" y="8"/>
                  </a:lnTo>
                  <a:lnTo>
                    <a:pt x="330" y="0"/>
                  </a:lnTo>
                  <a:lnTo>
                    <a:pt x="319" y="0"/>
                  </a:lnTo>
                  <a:lnTo>
                    <a:pt x="309" y="8"/>
                  </a:lnTo>
                  <a:lnTo>
                    <a:pt x="297" y="8"/>
                  </a:lnTo>
                  <a:lnTo>
                    <a:pt x="276" y="18"/>
                  </a:lnTo>
                  <a:lnTo>
                    <a:pt x="254" y="28"/>
                  </a:lnTo>
                  <a:lnTo>
                    <a:pt x="254" y="37"/>
                  </a:lnTo>
                  <a:lnTo>
                    <a:pt x="231" y="37"/>
                  </a:lnTo>
                  <a:lnTo>
                    <a:pt x="198" y="57"/>
                  </a:lnTo>
                  <a:lnTo>
                    <a:pt x="176" y="65"/>
                  </a:lnTo>
                  <a:lnTo>
                    <a:pt x="155" y="75"/>
                  </a:lnTo>
                  <a:lnTo>
                    <a:pt x="143" y="104"/>
                  </a:lnTo>
                  <a:lnTo>
                    <a:pt x="132" y="123"/>
                  </a:lnTo>
                  <a:lnTo>
                    <a:pt x="110" y="142"/>
                  </a:lnTo>
                  <a:lnTo>
                    <a:pt x="100" y="171"/>
                  </a:lnTo>
                  <a:lnTo>
                    <a:pt x="55" y="209"/>
                  </a:lnTo>
                  <a:lnTo>
                    <a:pt x="22" y="218"/>
                  </a:lnTo>
                  <a:lnTo>
                    <a:pt x="0" y="237"/>
                  </a:lnTo>
                  <a:lnTo>
                    <a:pt x="0" y="246"/>
                  </a:lnTo>
                  <a:lnTo>
                    <a:pt x="12" y="266"/>
                  </a:lnTo>
                  <a:lnTo>
                    <a:pt x="33" y="313"/>
                  </a:lnTo>
                  <a:lnTo>
                    <a:pt x="45" y="313"/>
                  </a:lnTo>
                  <a:lnTo>
                    <a:pt x="33" y="323"/>
                  </a:lnTo>
                  <a:lnTo>
                    <a:pt x="33" y="332"/>
                  </a:lnTo>
                  <a:lnTo>
                    <a:pt x="45" y="332"/>
                  </a:lnTo>
                  <a:lnTo>
                    <a:pt x="55" y="332"/>
                  </a:lnTo>
                  <a:lnTo>
                    <a:pt x="77" y="332"/>
                  </a:lnTo>
                  <a:lnTo>
                    <a:pt x="110" y="313"/>
                  </a:lnTo>
                  <a:lnTo>
                    <a:pt x="110" y="313"/>
                  </a:lnTo>
                  <a:lnTo>
                    <a:pt x="121" y="332"/>
                  </a:lnTo>
                  <a:lnTo>
                    <a:pt x="132" y="360"/>
                  </a:lnTo>
                  <a:lnTo>
                    <a:pt x="143" y="380"/>
                  </a:lnTo>
                  <a:lnTo>
                    <a:pt x="165" y="388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8" y="369"/>
                  </a:lnTo>
                  <a:lnTo>
                    <a:pt x="210" y="351"/>
                  </a:lnTo>
                  <a:lnTo>
                    <a:pt x="210" y="332"/>
                  </a:lnTo>
                  <a:lnTo>
                    <a:pt x="220" y="313"/>
                  </a:lnTo>
                  <a:lnTo>
                    <a:pt x="210" y="303"/>
                  </a:lnTo>
                  <a:lnTo>
                    <a:pt x="220" y="274"/>
                  </a:lnTo>
                  <a:lnTo>
                    <a:pt x="210" y="266"/>
                  </a:lnTo>
                  <a:lnTo>
                    <a:pt x="220" y="227"/>
                  </a:lnTo>
                  <a:lnTo>
                    <a:pt x="231" y="209"/>
                  </a:lnTo>
                  <a:lnTo>
                    <a:pt x="254" y="199"/>
                  </a:lnTo>
                  <a:lnTo>
                    <a:pt x="276" y="171"/>
                  </a:lnTo>
                  <a:lnTo>
                    <a:pt x="286" y="142"/>
                  </a:lnTo>
                  <a:lnTo>
                    <a:pt x="286" y="142"/>
                  </a:lnTo>
                  <a:lnTo>
                    <a:pt x="319" y="132"/>
                  </a:lnTo>
                  <a:lnTo>
                    <a:pt x="319" y="142"/>
                  </a:lnTo>
                  <a:lnTo>
                    <a:pt x="319" y="151"/>
                  </a:lnTo>
                  <a:lnTo>
                    <a:pt x="297" y="171"/>
                  </a:lnTo>
                  <a:lnTo>
                    <a:pt x="276" y="189"/>
                  </a:lnTo>
                  <a:lnTo>
                    <a:pt x="264" y="199"/>
                  </a:lnTo>
                  <a:lnTo>
                    <a:pt x="264" y="227"/>
                  </a:lnTo>
                  <a:lnTo>
                    <a:pt x="276" y="266"/>
                  </a:lnTo>
                  <a:lnTo>
                    <a:pt x="297" y="274"/>
                  </a:lnTo>
                  <a:lnTo>
                    <a:pt x="330" y="274"/>
                  </a:lnTo>
                  <a:lnTo>
                    <a:pt x="374" y="266"/>
                  </a:lnTo>
                  <a:lnTo>
                    <a:pt x="396" y="274"/>
                  </a:lnTo>
                  <a:lnTo>
                    <a:pt x="407" y="285"/>
                  </a:lnTo>
                  <a:lnTo>
                    <a:pt x="1078" y="101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5823720" y="2054160"/>
              <a:ext cx="1844640" cy="2336040"/>
            </a:xfrm>
            <a:custGeom>
              <a:avLst/>
              <a:gdLst/>
              <a:ahLst/>
              <a:rect l="l" t="t" r="r" b="b"/>
              <a:pathLst>
                <a:path w="1166" h="1599">
                  <a:moveTo>
                    <a:pt x="340" y="47"/>
                  </a:moveTo>
                  <a:lnTo>
                    <a:pt x="340" y="47"/>
                  </a:lnTo>
                  <a:lnTo>
                    <a:pt x="340" y="57"/>
                  </a:lnTo>
                  <a:lnTo>
                    <a:pt x="340" y="57"/>
                  </a:lnTo>
                  <a:lnTo>
                    <a:pt x="330" y="47"/>
                  </a:lnTo>
                  <a:lnTo>
                    <a:pt x="317" y="47"/>
                  </a:lnTo>
                  <a:lnTo>
                    <a:pt x="317" y="29"/>
                  </a:lnTo>
                  <a:lnTo>
                    <a:pt x="296" y="18"/>
                  </a:lnTo>
                  <a:lnTo>
                    <a:pt x="274" y="10"/>
                  </a:lnTo>
                  <a:lnTo>
                    <a:pt x="264" y="10"/>
                  </a:lnTo>
                  <a:lnTo>
                    <a:pt x="241" y="10"/>
                  </a:lnTo>
                  <a:lnTo>
                    <a:pt x="230" y="18"/>
                  </a:lnTo>
                  <a:lnTo>
                    <a:pt x="241" y="29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18" y="38"/>
                  </a:lnTo>
                  <a:lnTo>
                    <a:pt x="218" y="18"/>
                  </a:lnTo>
                  <a:lnTo>
                    <a:pt x="218" y="10"/>
                  </a:lnTo>
                  <a:lnTo>
                    <a:pt x="218" y="0"/>
                  </a:lnTo>
                  <a:lnTo>
                    <a:pt x="208" y="0"/>
                  </a:lnTo>
                  <a:lnTo>
                    <a:pt x="208" y="18"/>
                  </a:lnTo>
                  <a:lnTo>
                    <a:pt x="186" y="18"/>
                  </a:lnTo>
                  <a:lnTo>
                    <a:pt x="186" y="29"/>
                  </a:lnTo>
                  <a:lnTo>
                    <a:pt x="197" y="38"/>
                  </a:lnTo>
                  <a:lnTo>
                    <a:pt x="197" y="47"/>
                  </a:lnTo>
                  <a:lnTo>
                    <a:pt x="197" y="85"/>
                  </a:lnTo>
                  <a:lnTo>
                    <a:pt x="230" y="96"/>
                  </a:lnTo>
                  <a:lnTo>
                    <a:pt x="241" y="96"/>
                  </a:lnTo>
                  <a:lnTo>
                    <a:pt x="241" y="104"/>
                  </a:lnTo>
                  <a:lnTo>
                    <a:pt x="218" y="104"/>
                  </a:lnTo>
                  <a:lnTo>
                    <a:pt x="218" y="133"/>
                  </a:lnTo>
                  <a:lnTo>
                    <a:pt x="208" y="152"/>
                  </a:lnTo>
                  <a:lnTo>
                    <a:pt x="163" y="171"/>
                  </a:lnTo>
                  <a:lnTo>
                    <a:pt x="153" y="171"/>
                  </a:lnTo>
                  <a:lnTo>
                    <a:pt x="142" y="171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42" y="162"/>
                  </a:lnTo>
                  <a:lnTo>
                    <a:pt x="153" y="162"/>
                  </a:lnTo>
                  <a:lnTo>
                    <a:pt x="163" y="162"/>
                  </a:lnTo>
                  <a:lnTo>
                    <a:pt x="186" y="152"/>
                  </a:lnTo>
                  <a:lnTo>
                    <a:pt x="197" y="143"/>
                  </a:lnTo>
                  <a:lnTo>
                    <a:pt x="208" y="104"/>
                  </a:lnTo>
                  <a:lnTo>
                    <a:pt x="197" y="96"/>
                  </a:lnTo>
                  <a:lnTo>
                    <a:pt x="186" y="85"/>
                  </a:lnTo>
                  <a:lnTo>
                    <a:pt x="186" y="76"/>
                  </a:lnTo>
                  <a:lnTo>
                    <a:pt x="186" y="57"/>
                  </a:lnTo>
                  <a:lnTo>
                    <a:pt x="176" y="47"/>
                  </a:lnTo>
                  <a:lnTo>
                    <a:pt x="176" y="38"/>
                  </a:lnTo>
                  <a:lnTo>
                    <a:pt x="163" y="29"/>
                  </a:lnTo>
                  <a:lnTo>
                    <a:pt x="163" y="10"/>
                  </a:lnTo>
                  <a:lnTo>
                    <a:pt x="153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29"/>
                  </a:lnTo>
                  <a:lnTo>
                    <a:pt x="76" y="47"/>
                  </a:lnTo>
                  <a:lnTo>
                    <a:pt x="76" y="57"/>
                  </a:lnTo>
                  <a:lnTo>
                    <a:pt x="98" y="76"/>
                  </a:lnTo>
                  <a:lnTo>
                    <a:pt x="121" y="104"/>
                  </a:lnTo>
                  <a:lnTo>
                    <a:pt x="87" y="76"/>
                  </a:lnTo>
                  <a:lnTo>
                    <a:pt x="66" y="66"/>
                  </a:lnTo>
                  <a:lnTo>
                    <a:pt x="43" y="76"/>
                  </a:lnTo>
                  <a:lnTo>
                    <a:pt x="21" y="66"/>
                  </a:lnTo>
                  <a:lnTo>
                    <a:pt x="0" y="76"/>
                  </a:lnTo>
                  <a:lnTo>
                    <a:pt x="648" y="1093"/>
                  </a:lnTo>
                  <a:lnTo>
                    <a:pt x="648" y="1093"/>
                  </a:lnTo>
                  <a:lnTo>
                    <a:pt x="659" y="1103"/>
                  </a:lnTo>
                  <a:lnTo>
                    <a:pt x="669" y="1132"/>
                  </a:lnTo>
                  <a:lnTo>
                    <a:pt x="691" y="1160"/>
                  </a:lnTo>
                  <a:lnTo>
                    <a:pt x="691" y="1189"/>
                  </a:lnTo>
                  <a:lnTo>
                    <a:pt x="703" y="1207"/>
                  </a:lnTo>
                  <a:lnTo>
                    <a:pt x="725" y="1207"/>
                  </a:lnTo>
                  <a:lnTo>
                    <a:pt x="747" y="1207"/>
                  </a:lnTo>
                  <a:lnTo>
                    <a:pt x="758" y="1207"/>
                  </a:lnTo>
                  <a:lnTo>
                    <a:pt x="758" y="1218"/>
                  </a:lnTo>
                  <a:lnTo>
                    <a:pt x="769" y="1246"/>
                  </a:lnTo>
                  <a:lnTo>
                    <a:pt x="780" y="1265"/>
                  </a:lnTo>
                  <a:lnTo>
                    <a:pt x="790" y="1274"/>
                  </a:lnTo>
                  <a:lnTo>
                    <a:pt x="790" y="1321"/>
                  </a:lnTo>
                  <a:lnTo>
                    <a:pt x="790" y="1351"/>
                  </a:lnTo>
                  <a:lnTo>
                    <a:pt x="802" y="1370"/>
                  </a:lnTo>
                  <a:lnTo>
                    <a:pt x="823" y="1398"/>
                  </a:lnTo>
                  <a:lnTo>
                    <a:pt x="845" y="1417"/>
                  </a:lnTo>
                  <a:lnTo>
                    <a:pt x="845" y="1435"/>
                  </a:lnTo>
                  <a:lnTo>
                    <a:pt x="835" y="1446"/>
                  </a:lnTo>
                  <a:lnTo>
                    <a:pt x="835" y="1446"/>
                  </a:lnTo>
                  <a:lnTo>
                    <a:pt x="802" y="1417"/>
                  </a:lnTo>
                  <a:lnTo>
                    <a:pt x="790" y="1398"/>
                  </a:lnTo>
                  <a:lnTo>
                    <a:pt x="790" y="1388"/>
                  </a:lnTo>
                  <a:lnTo>
                    <a:pt x="780" y="1379"/>
                  </a:lnTo>
                  <a:lnTo>
                    <a:pt x="769" y="1398"/>
                  </a:lnTo>
                  <a:lnTo>
                    <a:pt x="747" y="1388"/>
                  </a:lnTo>
                  <a:lnTo>
                    <a:pt x="735" y="1388"/>
                  </a:lnTo>
                  <a:lnTo>
                    <a:pt x="725" y="1398"/>
                  </a:lnTo>
                  <a:lnTo>
                    <a:pt x="747" y="1427"/>
                  </a:lnTo>
                  <a:lnTo>
                    <a:pt x="769" y="1446"/>
                  </a:lnTo>
                  <a:lnTo>
                    <a:pt x="769" y="1474"/>
                  </a:lnTo>
                  <a:lnTo>
                    <a:pt x="780" y="1484"/>
                  </a:lnTo>
                  <a:lnTo>
                    <a:pt x="790" y="1465"/>
                  </a:lnTo>
                  <a:lnTo>
                    <a:pt x="790" y="1465"/>
                  </a:lnTo>
                  <a:lnTo>
                    <a:pt x="802" y="1474"/>
                  </a:lnTo>
                  <a:lnTo>
                    <a:pt x="835" y="1502"/>
                  </a:lnTo>
                  <a:lnTo>
                    <a:pt x="835" y="1541"/>
                  </a:lnTo>
                  <a:lnTo>
                    <a:pt x="835" y="1541"/>
                  </a:lnTo>
                  <a:lnTo>
                    <a:pt x="845" y="1549"/>
                  </a:lnTo>
                  <a:lnTo>
                    <a:pt x="878" y="1569"/>
                  </a:lnTo>
                  <a:lnTo>
                    <a:pt x="890" y="1588"/>
                  </a:lnTo>
                  <a:lnTo>
                    <a:pt x="900" y="1598"/>
                  </a:lnTo>
                  <a:lnTo>
                    <a:pt x="912" y="1588"/>
                  </a:lnTo>
                  <a:lnTo>
                    <a:pt x="923" y="1588"/>
                  </a:lnTo>
                  <a:lnTo>
                    <a:pt x="933" y="1560"/>
                  </a:lnTo>
                  <a:lnTo>
                    <a:pt x="912" y="1531"/>
                  </a:lnTo>
                  <a:lnTo>
                    <a:pt x="912" y="1521"/>
                  </a:lnTo>
                  <a:lnTo>
                    <a:pt x="900" y="1502"/>
                  </a:lnTo>
                  <a:lnTo>
                    <a:pt x="868" y="1474"/>
                  </a:lnTo>
                  <a:lnTo>
                    <a:pt x="868" y="1465"/>
                  </a:lnTo>
                  <a:lnTo>
                    <a:pt x="890" y="1465"/>
                  </a:lnTo>
                  <a:lnTo>
                    <a:pt x="900" y="1455"/>
                  </a:lnTo>
                  <a:lnTo>
                    <a:pt x="900" y="1435"/>
                  </a:lnTo>
                  <a:lnTo>
                    <a:pt x="878" y="1417"/>
                  </a:lnTo>
                  <a:lnTo>
                    <a:pt x="868" y="1388"/>
                  </a:lnTo>
                  <a:lnTo>
                    <a:pt x="845" y="1360"/>
                  </a:lnTo>
                  <a:lnTo>
                    <a:pt x="823" y="1340"/>
                  </a:lnTo>
                  <a:lnTo>
                    <a:pt x="813" y="1321"/>
                  </a:lnTo>
                  <a:lnTo>
                    <a:pt x="813" y="1303"/>
                  </a:lnTo>
                  <a:lnTo>
                    <a:pt x="813" y="1293"/>
                  </a:lnTo>
                  <a:lnTo>
                    <a:pt x="813" y="1265"/>
                  </a:lnTo>
                  <a:lnTo>
                    <a:pt x="813" y="1254"/>
                  </a:lnTo>
                  <a:lnTo>
                    <a:pt x="823" y="1254"/>
                  </a:lnTo>
                  <a:lnTo>
                    <a:pt x="857" y="1284"/>
                  </a:lnTo>
                  <a:lnTo>
                    <a:pt x="868" y="1303"/>
                  </a:lnTo>
                  <a:lnTo>
                    <a:pt x="890" y="1303"/>
                  </a:lnTo>
                  <a:lnTo>
                    <a:pt x="900" y="1332"/>
                  </a:lnTo>
                  <a:lnTo>
                    <a:pt x="912" y="1340"/>
                  </a:lnTo>
                  <a:lnTo>
                    <a:pt x="933" y="1332"/>
                  </a:lnTo>
                  <a:lnTo>
                    <a:pt x="944" y="1312"/>
                  </a:lnTo>
                  <a:lnTo>
                    <a:pt x="967" y="1284"/>
                  </a:lnTo>
                  <a:lnTo>
                    <a:pt x="978" y="1265"/>
                  </a:lnTo>
                  <a:lnTo>
                    <a:pt x="967" y="1246"/>
                  </a:lnTo>
                  <a:lnTo>
                    <a:pt x="978" y="1218"/>
                  </a:lnTo>
                  <a:lnTo>
                    <a:pt x="967" y="1198"/>
                  </a:lnTo>
                  <a:lnTo>
                    <a:pt x="944" y="1179"/>
                  </a:lnTo>
                  <a:lnTo>
                    <a:pt x="923" y="1151"/>
                  </a:lnTo>
                  <a:lnTo>
                    <a:pt x="912" y="1151"/>
                  </a:lnTo>
                  <a:lnTo>
                    <a:pt x="912" y="1151"/>
                  </a:lnTo>
                  <a:lnTo>
                    <a:pt x="912" y="1151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44" y="1151"/>
                  </a:lnTo>
                  <a:lnTo>
                    <a:pt x="944" y="1170"/>
                  </a:lnTo>
                  <a:lnTo>
                    <a:pt x="978" y="1160"/>
                  </a:lnTo>
                  <a:lnTo>
                    <a:pt x="989" y="1151"/>
                  </a:lnTo>
                  <a:lnTo>
                    <a:pt x="978" y="1123"/>
                  </a:lnTo>
                  <a:lnTo>
                    <a:pt x="978" y="1123"/>
                  </a:lnTo>
                  <a:lnTo>
                    <a:pt x="1011" y="1112"/>
                  </a:lnTo>
                  <a:lnTo>
                    <a:pt x="1022" y="1112"/>
                  </a:lnTo>
                  <a:lnTo>
                    <a:pt x="1054" y="1112"/>
                  </a:lnTo>
                  <a:lnTo>
                    <a:pt x="1077" y="1093"/>
                  </a:lnTo>
                  <a:lnTo>
                    <a:pt x="1099" y="1075"/>
                  </a:lnTo>
                  <a:lnTo>
                    <a:pt x="1121" y="1056"/>
                  </a:lnTo>
                  <a:lnTo>
                    <a:pt x="1132" y="1017"/>
                  </a:lnTo>
                  <a:lnTo>
                    <a:pt x="1153" y="989"/>
                  </a:lnTo>
                  <a:lnTo>
                    <a:pt x="1153" y="942"/>
                  </a:lnTo>
                  <a:lnTo>
                    <a:pt x="1165" y="923"/>
                  </a:lnTo>
                  <a:lnTo>
                    <a:pt x="1153" y="903"/>
                  </a:lnTo>
                  <a:lnTo>
                    <a:pt x="1132" y="884"/>
                  </a:lnTo>
                  <a:lnTo>
                    <a:pt x="1121" y="865"/>
                  </a:lnTo>
                  <a:lnTo>
                    <a:pt x="1121" y="856"/>
                  </a:lnTo>
                  <a:lnTo>
                    <a:pt x="1121" y="828"/>
                  </a:lnTo>
                  <a:lnTo>
                    <a:pt x="1142" y="817"/>
                  </a:lnTo>
                  <a:lnTo>
                    <a:pt x="1153" y="809"/>
                  </a:lnTo>
                  <a:lnTo>
                    <a:pt x="1153" y="799"/>
                  </a:lnTo>
                  <a:lnTo>
                    <a:pt x="1142" y="799"/>
                  </a:lnTo>
                  <a:lnTo>
                    <a:pt x="1099" y="799"/>
                  </a:lnTo>
                  <a:lnTo>
                    <a:pt x="1066" y="789"/>
                  </a:lnTo>
                  <a:lnTo>
                    <a:pt x="1066" y="799"/>
                  </a:lnTo>
                  <a:lnTo>
                    <a:pt x="1054" y="780"/>
                  </a:lnTo>
                  <a:lnTo>
                    <a:pt x="340" y="4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6276600" y="1847880"/>
              <a:ext cx="1879200" cy="1459800"/>
            </a:xfrm>
            <a:custGeom>
              <a:avLst/>
              <a:gdLst/>
              <a:ahLst/>
              <a:rect l="l" t="t" r="r" b="b"/>
              <a:pathLst>
                <a:path w="1188" h="999">
                  <a:moveTo>
                    <a:pt x="791" y="180"/>
                  </a:moveTo>
                  <a:lnTo>
                    <a:pt x="746" y="171"/>
                  </a:lnTo>
                  <a:lnTo>
                    <a:pt x="725" y="160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4" y="142"/>
                  </a:lnTo>
                  <a:lnTo>
                    <a:pt x="725" y="132"/>
                  </a:lnTo>
                  <a:lnTo>
                    <a:pt x="704" y="124"/>
                  </a:lnTo>
                  <a:lnTo>
                    <a:pt x="681" y="104"/>
                  </a:lnTo>
                  <a:lnTo>
                    <a:pt x="659" y="104"/>
                  </a:lnTo>
                  <a:lnTo>
                    <a:pt x="647" y="132"/>
                  </a:lnTo>
                  <a:lnTo>
                    <a:pt x="647" y="132"/>
                  </a:lnTo>
                  <a:lnTo>
                    <a:pt x="637" y="132"/>
                  </a:lnTo>
                  <a:lnTo>
                    <a:pt x="605" y="132"/>
                  </a:lnTo>
                  <a:lnTo>
                    <a:pt x="582" y="113"/>
                  </a:lnTo>
                  <a:lnTo>
                    <a:pt x="571" y="113"/>
                  </a:lnTo>
                  <a:lnTo>
                    <a:pt x="472" y="104"/>
                  </a:lnTo>
                  <a:lnTo>
                    <a:pt x="450" y="113"/>
                  </a:lnTo>
                  <a:lnTo>
                    <a:pt x="440" y="113"/>
                  </a:lnTo>
                  <a:lnTo>
                    <a:pt x="429" y="124"/>
                  </a:lnTo>
                  <a:lnTo>
                    <a:pt x="429" y="124"/>
                  </a:lnTo>
                  <a:lnTo>
                    <a:pt x="406" y="132"/>
                  </a:lnTo>
                  <a:lnTo>
                    <a:pt x="383" y="132"/>
                  </a:lnTo>
                  <a:lnTo>
                    <a:pt x="396" y="124"/>
                  </a:lnTo>
                  <a:lnTo>
                    <a:pt x="417" y="113"/>
                  </a:lnTo>
                  <a:lnTo>
                    <a:pt x="440" y="104"/>
                  </a:lnTo>
                  <a:lnTo>
                    <a:pt x="440" y="104"/>
                  </a:lnTo>
                  <a:lnTo>
                    <a:pt x="472" y="85"/>
                  </a:lnTo>
                  <a:lnTo>
                    <a:pt x="472" y="66"/>
                  </a:lnTo>
                  <a:lnTo>
                    <a:pt x="472" y="46"/>
                  </a:lnTo>
                  <a:lnTo>
                    <a:pt x="450" y="38"/>
                  </a:lnTo>
                  <a:lnTo>
                    <a:pt x="417" y="28"/>
                  </a:lnTo>
                  <a:lnTo>
                    <a:pt x="396" y="28"/>
                  </a:lnTo>
                  <a:lnTo>
                    <a:pt x="383" y="38"/>
                  </a:lnTo>
                  <a:lnTo>
                    <a:pt x="362" y="38"/>
                  </a:lnTo>
                  <a:lnTo>
                    <a:pt x="362" y="28"/>
                  </a:lnTo>
                  <a:lnTo>
                    <a:pt x="341" y="0"/>
                  </a:lnTo>
                  <a:lnTo>
                    <a:pt x="318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6" y="18"/>
                  </a:lnTo>
                  <a:lnTo>
                    <a:pt x="286" y="38"/>
                  </a:lnTo>
                  <a:lnTo>
                    <a:pt x="286" y="38"/>
                  </a:lnTo>
                  <a:lnTo>
                    <a:pt x="263" y="38"/>
                  </a:lnTo>
                  <a:lnTo>
                    <a:pt x="252" y="46"/>
                  </a:lnTo>
                  <a:lnTo>
                    <a:pt x="263" y="46"/>
                  </a:lnTo>
                  <a:lnTo>
                    <a:pt x="263" y="57"/>
                  </a:lnTo>
                  <a:lnTo>
                    <a:pt x="241" y="57"/>
                  </a:lnTo>
                  <a:lnTo>
                    <a:pt x="220" y="46"/>
                  </a:lnTo>
                  <a:lnTo>
                    <a:pt x="208" y="4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42" y="66"/>
                  </a:lnTo>
                  <a:lnTo>
                    <a:pt x="110" y="75"/>
                  </a:lnTo>
                  <a:lnTo>
                    <a:pt x="77" y="85"/>
                  </a:lnTo>
                  <a:lnTo>
                    <a:pt x="77" y="113"/>
                  </a:lnTo>
                  <a:lnTo>
                    <a:pt x="77" y="124"/>
                  </a:lnTo>
                  <a:lnTo>
                    <a:pt x="45" y="124"/>
                  </a:lnTo>
                  <a:lnTo>
                    <a:pt x="22" y="124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2" y="142"/>
                  </a:lnTo>
                  <a:lnTo>
                    <a:pt x="32" y="152"/>
                  </a:lnTo>
                  <a:lnTo>
                    <a:pt x="45" y="160"/>
                  </a:lnTo>
                  <a:lnTo>
                    <a:pt x="55" y="189"/>
                  </a:lnTo>
                  <a:lnTo>
                    <a:pt x="55" y="189"/>
                  </a:lnTo>
                  <a:lnTo>
                    <a:pt x="769" y="921"/>
                  </a:lnTo>
                  <a:lnTo>
                    <a:pt x="801" y="902"/>
                  </a:lnTo>
                  <a:lnTo>
                    <a:pt x="814" y="893"/>
                  </a:lnTo>
                  <a:lnTo>
                    <a:pt x="824" y="902"/>
                  </a:lnTo>
                  <a:lnTo>
                    <a:pt x="835" y="921"/>
                  </a:lnTo>
                  <a:lnTo>
                    <a:pt x="846" y="921"/>
                  </a:lnTo>
                  <a:lnTo>
                    <a:pt x="879" y="893"/>
                  </a:lnTo>
                  <a:lnTo>
                    <a:pt x="879" y="902"/>
                  </a:lnTo>
                  <a:lnTo>
                    <a:pt x="890" y="921"/>
                  </a:lnTo>
                  <a:lnTo>
                    <a:pt x="890" y="921"/>
                  </a:lnTo>
                  <a:lnTo>
                    <a:pt x="911" y="940"/>
                  </a:lnTo>
                  <a:lnTo>
                    <a:pt x="923" y="959"/>
                  </a:lnTo>
                  <a:lnTo>
                    <a:pt x="934" y="979"/>
                  </a:lnTo>
                  <a:lnTo>
                    <a:pt x="934" y="998"/>
                  </a:lnTo>
                  <a:lnTo>
                    <a:pt x="955" y="998"/>
                  </a:lnTo>
                  <a:lnTo>
                    <a:pt x="978" y="998"/>
                  </a:lnTo>
                  <a:lnTo>
                    <a:pt x="989" y="979"/>
                  </a:lnTo>
                  <a:lnTo>
                    <a:pt x="978" y="959"/>
                  </a:lnTo>
                  <a:lnTo>
                    <a:pt x="978" y="921"/>
                  </a:lnTo>
                  <a:lnTo>
                    <a:pt x="968" y="893"/>
                  </a:lnTo>
                  <a:lnTo>
                    <a:pt x="978" y="864"/>
                  </a:lnTo>
                  <a:lnTo>
                    <a:pt x="1000" y="845"/>
                  </a:lnTo>
                  <a:lnTo>
                    <a:pt x="1023" y="835"/>
                  </a:lnTo>
                  <a:lnTo>
                    <a:pt x="1033" y="835"/>
                  </a:lnTo>
                  <a:lnTo>
                    <a:pt x="1065" y="798"/>
                  </a:lnTo>
                  <a:lnTo>
                    <a:pt x="1076" y="778"/>
                  </a:lnTo>
                  <a:lnTo>
                    <a:pt x="1088" y="750"/>
                  </a:lnTo>
                  <a:lnTo>
                    <a:pt x="1099" y="731"/>
                  </a:lnTo>
                  <a:lnTo>
                    <a:pt x="1099" y="712"/>
                  </a:lnTo>
                  <a:lnTo>
                    <a:pt x="1099" y="664"/>
                  </a:lnTo>
                  <a:lnTo>
                    <a:pt x="1088" y="636"/>
                  </a:lnTo>
                  <a:lnTo>
                    <a:pt x="1088" y="626"/>
                  </a:lnTo>
                  <a:lnTo>
                    <a:pt x="1099" y="626"/>
                  </a:lnTo>
                  <a:lnTo>
                    <a:pt x="1099" y="626"/>
                  </a:lnTo>
                  <a:lnTo>
                    <a:pt x="1099" y="626"/>
                  </a:lnTo>
                  <a:lnTo>
                    <a:pt x="1110" y="656"/>
                  </a:lnTo>
                  <a:lnTo>
                    <a:pt x="1110" y="664"/>
                  </a:lnTo>
                  <a:lnTo>
                    <a:pt x="1120" y="684"/>
                  </a:lnTo>
                  <a:lnTo>
                    <a:pt x="1143" y="750"/>
                  </a:lnTo>
                  <a:lnTo>
                    <a:pt x="1131" y="759"/>
                  </a:lnTo>
                  <a:lnTo>
                    <a:pt x="1131" y="770"/>
                  </a:lnTo>
                  <a:lnTo>
                    <a:pt x="1143" y="770"/>
                  </a:lnTo>
                  <a:lnTo>
                    <a:pt x="1164" y="759"/>
                  </a:lnTo>
                  <a:lnTo>
                    <a:pt x="1154" y="750"/>
                  </a:lnTo>
                  <a:lnTo>
                    <a:pt x="1154" y="703"/>
                  </a:lnTo>
                  <a:lnTo>
                    <a:pt x="1164" y="712"/>
                  </a:lnTo>
                  <a:lnTo>
                    <a:pt x="1187" y="722"/>
                  </a:lnTo>
                  <a:lnTo>
                    <a:pt x="1187" y="712"/>
                  </a:lnTo>
                  <a:lnTo>
                    <a:pt x="1154" y="684"/>
                  </a:lnTo>
                  <a:lnTo>
                    <a:pt x="1131" y="664"/>
                  </a:lnTo>
                  <a:lnTo>
                    <a:pt x="1131" y="636"/>
                  </a:lnTo>
                  <a:lnTo>
                    <a:pt x="1131" y="617"/>
                  </a:lnTo>
                  <a:lnTo>
                    <a:pt x="1131" y="617"/>
                  </a:lnTo>
                  <a:lnTo>
                    <a:pt x="1175" y="617"/>
                  </a:lnTo>
                  <a:lnTo>
                    <a:pt x="1175" y="617"/>
                  </a:lnTo>
                  <a:lnTo>
                    <a:pt x="1175" y="608"/>
                  </a:lnTo>
                  <a:lnTo>
                    <a:pt x="1164" y="598"/>
                  </a:lnTo>
                  <a:lnTo>
                    <a:pt x="1143" y="598"/>
                  </a:lnTo>
                  <a:lnTo>
                    <a:pt x="1099" y="589"/>
                  </a:lnTo>
                  <a:lnTo>
                    <a:pt x="1099" y="598"/>
                  </a:lnTo>
                  <a:lnTo>
                    <a:pt x="1088" y="598"/>
                  </a:lnTo>
                  <a:lnTo>
                    <a:pt x="1088" y="598"/>
                  </a:lnTo>
                  <a:lnTo>
                    <a:pt x="1055" y="589"/>
                  </a:lnTo>
                  <a:lnTo>
                    <a:pt x="1043" y="598"/>
                  </a:lnTo>
                  <a:lnTo>
                    <a:pt x="1033" y="598"/>
                  </a:lnTo>
                  <a:lnTo>
                    <a:pt x="1000" y="580"/>
                  </a:lnTo>
                  <a:lnTo>
                    <a:pt x="989" y="580"/>
                  </a:lnTo>
                  <a:lnTo>
                    <a:pt x="791" y="18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5735160" y="2124360"/>
              <a:ext cx="72720" cy="43560"/>
            </a:xfrm>
            <a:custGeom>
              <a:avLst/>
              <a:gdLst/>
              <a:ahLst/>
              <a:rect l="l" t="t" r="r" b="b"/>
              <a:pathLst>
                <a:path w="46" h="30">
                  <a:moveTo>
                    <a:pt x="45" y="29"/>
                  </a:moveTo>
                  <a:lnTo>
                    <a:pt x="33" y="19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45" y="10"/>
                  </a:lnTo>
                  <a:lnTo>
                    <a:pt x="45" y="19"/>
                  </a:lnTo>
                  <a:lnTo>
                    <a:pt x="45" y="2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5665680" y="1707840"/>
              <a:ext cx="107640" cy="59760"/>
            </a:xfrm>
            <a:custGeom>
              <a:avLst/>
              <a:gdLst/>
              <a:ahLst/>
              <a:rect l="l" t="t" r="r" b="b"/>
              <a:pathLst>
                <a:path w="68" h="41">
                  <a:moveTo>
                    <a:pt x="12" y="40"/>
                  </a:moveTo>
                  <a:lnTo>
                    <a:pt x="0" y="19"/>
                  </a:lnTo>
                  <a:lnTo>
                    <a:pt x="12" y="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67" y="19"/>
                  </a:lnTo>
                  <a:lnTo>
                    <a:pt x="54" y="19"/>
                  </a:lnTo>
                  <a:lnTo>
                    <a:pt x="33" y="29"/>
                  </a:lnTo>
                  <a:lnTo>
                    <a:pt x="22" y="29"/>
                  </a:lnTo>
                  <a:lnTo>
                    <a:pt x="12" y="4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5787720" y="1694520"/>
              <a:ext cx="52200" cy="28800"/>
            </a:xfrm>
            <a:custGeom>
              <a:avLst/>
              <a:gdLst/>
              <a:ahLst/>
              <a:rect l="l" t="t" r="r" b="b"/>
              <a:pathLst>
                <a:path w="33" h="20">
                  <a:moveTo>
                    <a:pt x="0" y="9"/>
                  </a:moveTo>
                  <a:lnTo>
                    <a:pt x="11" y="9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5787720" y="436140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5857200" y="4763160"/>
              <a:ext cx="1080" cy="30240"/>
            </a:xfrm>
            <a:custGeom>
              <a:avLst/>
              <a:gdLst/>
              <a:ahLst/>
              <a:rect l="l" t="t" r="r" b="b"/>
              <a:pathLst>
                <a:path w="1" h="21">
                  <a:moveTo>
                    <a:pt x="0" y="2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5838120" y="4305600"/>
              <a:ext cx="34560" cy="42120"/>
            </a:xfrm>
            <a:custGeom>
              <a:avLst/>
              <a:gdLst/>
              <a:ahLst/>
              <a:rect l="l" t="t" r="r" b="b"/>
              <a:pathLst>
                <a:path w="22" h="29">
                  <a:moveTo>
                    <a:pt x="0" y="18"/>
                  </a:moveTo>
                  <a:lnTo>
                    <a:pt x="0" y="8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2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5874840" y="4472280"/>
              <a:ext cx="37440" cy="2772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18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5893560" y="4498920"/>
              <a:ext cx="36360" cy="30240"/>
            </a:xfrm>
            <a:custGeom>
              <a:avLst/>
              <a:gdLst/>
              <a:ahLst/>
              <a:rect l="l" t="t" r="r" b="b"/>
              <a:pathLst>
                <a:path w="23" h="21">
                  <a:moveTo>
                    <a:pt x="0" y="1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1" y="20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5874840" y="4305600"/>
              <a:ext cx="34560" cy="2916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8"/>
                  </a:moveTo>
                  <a:lnTo>
                    <a:pt x="0" y="0"/>
                  </a:lnTo>
                  <a:lnTo>
                    <a:pt x="21" y="8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5911200" y="4736880"/>
              <a:ext cx="31320" cy="2772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7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6137280" y="5553720"/>
              <a:ext cx="69480" cy="45360"/>
            </a:xfrm>
            <a:custGeom>
              <a:avLst/>
              <a:gdLst/>
              <a:ahLst/>
              <a:rect l="l" t="t" r="r" b="b"/>
              <a:pathLst>
                <a:path w="44" h="31">
                  <a:moveTo>
                    <a:pt x="0" y="3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30"/>
                  </a:lnTo>
                  <a:lnTo>
                    <a:pt x="11" y="30"/>
                  </a:lnTo>
                  <a:lnTo>
                    <a:pt x="0" y="3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6309720" y="4361400"/>
              <a:ext cx="34560" cy="42120"/>
            </a:xfrm>
            <a:custGeom>
              <a:avLst/>
              <a:gdLst/>
              <a:ahLst/>
              <a:rect l="l" t="t" r="r" b="b"/>
              <a:pathLst>
                <a:path w="22" h="29">
                  <a:moveTo>
                    <a:pt x="0" y="1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9"/>
                  </a:lnTo>
                  <a:lnTo>
                    <a:pt x="21" y="28"/>
                  </a:lnTo>
                  <a:lnTo>
                    <a:pt x="0" y="2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6327360" y="4082400"/>
              <a:ext cx="36000" cy="43560"/>
            </a:xfrm>
            <a:custGeom>
              <a:avLst/>
              <a:gdLst/>
              <a:ahLst/>
              <a:rect l="l" t="t" r="r" b="b"/>
              <a:pathLst>
                <a:path w="23" h="3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6327360" y="408240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6346440" y="434664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6346440" y="4402080"/>
              <a:ext cx="34560" cy="2916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6361920" y="5305320"/>
              <a:ext cx="32760" cy="40680"/>
            </a:xfrm>
            <a:custGeom>
              <a:avLst/>
              <a:gdLst/>
              <a:ahLst/>
              <a:rect l="l" t="t" r="r" b="b"/>
              <a:pathLst>
                <a:path w="21" h="28">
                  <a:moveTo>
                    <a:pt x="0" y="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27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6361920" y="4222440"/>
              <a:ext cx="3276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6361920" y="4150800"/>
              <a:ext cx="32760" cy="59760"/>
            </a:xfrm>
            <a:custGeom>
              <a:avLst/>
              <a:gdLst/>
              <a:ahLst/>
              <a:rect l="l" t="t" r="r" b="b"/>
              <a:pathLst>
                <a:path w="21" h="41">
                  <a:moveTo>
                    <a:pt x="0" y="20"/>
                  </a:moveTo>
                  <a:lnTo>
                    <a:pt x="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6361920" y="395820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6381000" y="4124880"/>
              <a:ext cx="31320" cy="2736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0"/>
                  </a:moveTo>
                  <a:lnTo>
                    <a:pt x="0" y="0"/>
                  </a:lnTo>
                  <a:lnTo>
                    <a:pt x="19" y="10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6414120" y="524952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9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6433200" y="5208840"/>
              <a:ext cx="1440" cy="1080"/>
            </a:xfrm>
            <a:custGeom>
              <a:avLst/>
              <a:gdLst/>
              <a:ahLst/>
              <a:rect l="l" t="t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6449040" y="1668240"/>
              <a:ext cx="124920" cy="55080"/>
            </a:xfrm>
            <a:custGeom>
              <a:avLst/>
              <a:gdLst/>
              <a:ahLst/>
              <a:rect l="l" t="t" r="r" b="b"/>
              <a:pathLst>
                <a:path w="79" h="38">
                  <a:moveTo>
                    <a:pt x="66" y="27"/>
                  </a:moveTo>
                  <a:lnTo>
                    <a:pt x="22" y="37"/>
                  </a:lnTo>
                  <a:lnTo>
                    <a:pt x="0" y="37"/>
                  </a:lnTo>
                  <a:lnTo>
                    <a:pt x="22" y="9"/>
                  </a:lnTo>
                  <a:lnTo>
                    <a:pt x="44" y="0"/>
                  </a:lnTo>
                  <a:lnTo>
                    <a:pt x="66" y="9"/>
                  </a:lnTo>
                  <a:lnTo>
                    <a:pt x="78" y="27"/>
                  </a:lnTo>
                  <a:lnTo>
                    <a:pt x="66" y="2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6327360" y="3916800"/>
              <a:ext cx="3276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6327360" y="395820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6433200" y="1722240"/>
              <a:ext cx="243360" cy="84600"/>
            </a:xfrm>
            <a:custGeom>
              <a:avLst/>
              <a:gdLst/>
              <a:ahLst/>
              <a:rect l="l" t="t" r="r" b="b"/>
              <a:pathLst>
                <a:path w="154" h="58">
                  <a:moveTo>
                    <a:pt x="153" y="57"/>
                  </a:moveTo>
                  <a:lnTo>
                    <a:pt x="120" y="57"/>
                  </a:lnTo>
                  <a:lnTo>
                    <a:pt x="87" y="37"/>
                  </a:lnTo>
                  <a:lnTo>
                    <a:pt x="65" y="37"/>
                  </a:lnTo>
                  <a:lnTo>
                    <a:pt x="32" y="1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32" y="9"/>
                  </a:lnTo>
                  <a:lnTo>
                    <a:pt x="53" y="9"/>
                  </a:lnTo>
                  <a:lnTo>
                    <a:pt x="65" y="9"/>
                  </a:lnTo>
                  <a:lnTo>
                    <a:pt x="76" y="0"/>
                  </a:lnTo>
                  <a:lnTo>
                    <a:pt x="87" y="0"/>
                  </a:lnTo>
                  <a:lnTo>
                    <a:pt x="97" y="18"/>
                  </a:lnTo>
                  <a:lnTo>
                    <a:pt x="120" y="18"/>
                  </a:lnTo>
                  <a:lnTo>
                    <a:pt x="131" y="29"/>
                  </a:lnTo>
                  <a:lnTo>
                    <a:pt x="131" y="37"/>
                  </a:lnTo>
                  <a:lnTo>
                    <a:pt x="141" y="46"/>
                  </a:lnTo>
                  <a:lnTo>
                    <a:pt x="153" y="5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7528320" y="2030400"/>
              <a:ext cx="1499760" cy="761400"/>
            </a:xfrm>
            <a:custGeom>
              <a:avLst/>
              <a:gdLst/>
              <a:ahLst/>
              <a:rect l="l" t="t" r="r" b="b"/>
              <a:pathLst>
                <a:path w="948" h="521">
                  <a:moveTo>
                    <a:pt x="197" y="454"/>
                  </a:moveTo>
                  <a:lnTo>
                    <a:pt x="219" y="443"/>
                  </a:lnTo>
                  <a:lnTo>
                    <a:pt x="231" y="415"/>
                  </a:lnTo>
                  <a:lnTo>
                    <a:pt x="251" y="397"/>
                  </a:lnTo>
                  <a:lnTo>
                    <a:pt x="264" y="368"/>
                  </a:lnTo>
                  <a:lnTo>
                    <a:pt x="285" y="358"/>
                  </a:lnTo>
                  <a:lnTo>
                    <a:pt x="308" y="350"/>
                  </a:lnTo>
                  <a:lnTo>
                    <a:pt x="329" y="358"/>
                  </a:lnTo>
                  <a:lnTo>
                    <a:pt x="351" y="358"/>
                  </a:lnTo>
                  <a:lnTo>
                    <a:pt x="373" y="358"/>
                  </a:lnTo>
                  <a:lnTo>
                    <a:pt x="384" y="350"/>
                  </a:lnTo>
                  <a:lnTo>
                    <a:pt x="407" y="368"/>
                  </a:lnTo>
                  <a:lnTo>
                    <a:pt x="428" y="358"/>
                  </a:lnTo>
                  <a:lnTo>
                    <a:pt x="473" y="368"/>
                  </a:lnTo>
                  <a:lnTo>
                    <a:pt x="494" y="358"/>
                  </a:lnTo>
                  <a:lnTo>
                    <a:pt x="494" y="322"/>
                  </a:lnTo>
                  <a:lnTo>
                    <a:pt x="528" y="292"/>
                  </a:lnTo>
                  <a:lnTo>
                    <a:pt x="538" y="311"/>
                  </a:lnTo>
                  <a:lnTo>
                    <a:pt x="549" y="322"/>
                  </a:lnTo>
                  <a:lnTo>
                    <a:pt x="572" y="302"/>
                  </a:lnTo>
                  <a:lnTo>
                    <a:pt x="582" y="292"/>
                  </a:lnTo>
                  <a:lnTo>
                    <a:pt x="572" y="322"/>
                  </a:lnTo>
                  <a:lnTo>
                    <a:pt x="561" y="340"/>
                  </a:lnTo>
                  <a:lnTo>
                    <a:pt x="561" y="368"/>
                  </a:lnTo>
                  <a:lnTo>
                    <a:pt x="528" y="368"/>
                  </a:lnTo>
                  <a:lnTo>
                    <a:pt x="516" y="368"/>
                  </a:lnTo>
                  <a:lnTo>
                    <a:pt x="516" y="387"/>
                  </a:lnTo>
                  <a:lnTo>
                    <a:pt x="516" y="406"/>
                  </a:lnTo>
                  <a:lnTo>
                    <a:pt x="516" y="435"/>
                  </a:lnTo>
                  <a:lnTo>
                    <a:pt x="528" y="454"/>
                  </a:lnTo>
                  <a:lnTo>
                    <a:pt x="538" y="473"/>
                  </a:lnTo>
                  <a:lnTo>
                    <a:pt x="549" y="510"/>
                  </a:lnTo>
                  <a:lnTo>
                    <a:pt x="561" y="520"/>
                  </a:lnTo>
                  <a:lnTo>
                    <a:pt x="582" y="510"/>
                  </a:lnTo>
                  <a:lnTo>
                    <a:pt x="593" y="501"/>
                  </a:lnTo>
                  <a:lnTo>
                    <a:pt x="593" y="491"/>
                  </a:lnTo>
                  <a:lnTo>
                    <a:pt x="616" y="482"/>
                  </a:lnTo>
                  <a:lnTo>
                    <a:pt x="627" y="463"/>
                  </a:lnTo>
                  <a:lnTo>
                    <a:pt x="627" y="454"/>
                  </a:lnTo>
                  <a:lnTo>
                    <a:pt x="616" y="435"/>
                  </a:lnTo>
                  <a:lnTo>
                    <a:pt x="616" y="425"/>
                  </a:lnTo>
                  <a:lnTo>
                    <a:pt x="637" y="425"/>
                  </a:lnTo>
                  <a:lnTo>
                    <a:pt x="637" y="425"/>
                  </a:lnTo>
                  <a:lnTo>
                    <a:pt x="648" y="415"/>
                  </a:lnTo>
                  <a:lnTo>
                    <a:pt x="637" y="406"/>
                  </a:lnTo>
                  <a:lnTo>
                    <a:pt x="627" y="387"/>
                  </a:lnTo>
                  <a:lnTo>
                    <a:pt x="616" y="378"/>
                  </a:lnTo>
                  <a:lnTo>
                    <a:pt x="616" y="350"/>
                  </a:lnTo>
                  <a:lnTo>
                    <a:pt x="637" y="340"/>
                  </a:lnTo>
                  <a:lnTo>
                    <a:pt x="670" y="330"/>
                  </a:lnTo>
                  <a:lnTo>
                    <a:pt x="715" y="330"/>
                  </a:lnTo>
                  <a:lnTo>
                    <a:pt x="737" y="322"/>
                  </a:lnTo>
                  <a:lnTo>
                    <a:pt x="759" y="302"/>
                  </a:lnTo>
                  <a:lnTo>
                    <a:pt x="780" y="292"/>
                  </a:lnTo>
                  <a:lnTo>
                    <a:pt x="814" y="283"/>
                  </a:lnTo>
                  <a:lnTo>
                    <a:pt x="836" y="274"/>
                  </a:lnTo>
                  <a:lnTo>
                    <a:pt x="858" y="274"/>
                  </a:lnTo>
                  <a:lnTo>
                    <a:pt x="846" y="264"/>
                  </a:lnTo>
                  <a:lnTo>
                    <a:pt x="846" y="255"/>
                  </a:lnTo>
                  <a:lnTo>
                    <a:pt x="846" y="255"/>
                  </a:lnTo>
                  <a:lnTo>
                    <a:pt x="814" y="236"/>
                  </a:lnTo>
                  <a:lnTo>
                    <a:pt x="814" y="227"/>
                  </a:lnTo>
                  <a:lnTo>
                    <a:pt x="836" y="227"/>
                  </a:lnTo>
                  <a:lnTo>
                    <a:pt x="846" y="207"/>
                  </a:lnTo>
                  <a:lnTo>
                    <a:pt x="846" y="188"/>
                  </a:lnTo>
                  <a:lnTo>
                    <a:pt x="858" y="207"/>
                  </a:lnTo>
                  <a:lnTo>
                    <a:pt x="913" y="236"/>
                  </a:lnTo>
                  <a:lnTo>
                    <a:pt x="934" y="236"/>
                  </a:lnTo>
                  <a:lnTo>
                    <a:pt x="947" y="227"/>
                  </a:lnTo>
                  <a:lnTo>
                    <a:pt x="947" y="216"/>
                  </a:lnTo>
                  <a:lnTo>
                    <a:pt x="913" y="188"/>
                  </a:lnTo>
                  <a:lnTo>
                    <a:pt x="891" y="160"/>
                  </a:lnTo>
                  <a:lnTo>
                    <a:pt x="879" y="141"/>
                  </a:lnTo>
                  <a:lnTo>
                    <a:pt x="846" y="131"/>
                  </a:lnTo>
                  <a:lnTo>
                    <a:pt x="825" y="121"/>
                  </a:lnTo>
                  <a:lnTo>
                    <a:pt x="791" y="113"/>
                  </a:lnTo>
                  <a:lnTo>
                    <a:pt x="780" y="113"/>
                  </a:lnTo>
                  <a:lnTo>
                    <a:pt x="759" y="113"/>
                  </a:lnTo>
                  <a:lnTo>
                    <a:pt x="737" y="103"/>
                  </a:lnTo>
                  <a:lnTo>
                    <a:pt x="725" y="103"/>
                  </a:lnTo>
                  <a:lnTo>
                    <a:pt x="692" y="93"/>
                  </a:lnTo>
                  <a:lnTo>
                    <a:pt x="670" y="84"/>
                  </a:lnTo>
                  <a:lnTo>
                    <a:pt x="648" y="74"/>
                  </a:lnTo>
                  <a:lnTo>
                    <a:pt x="627" y="74"/>
                  </a:lnTo>
                  <a:lnTo>
                    <a:pt x="616" y="74"/>
                  </a:lnTo>
                  <a:lnTo>
                    <a:pt x="605" y="84"/>
                  </a:lnTo>
                  <a:lnTo>
                    <a:pt x="605" y="103"/>
                  </a:lnTo>
                  <a:lnTo>
                    <a:pt x="593" y="93"/>
                  </a:lnTo>
                  <a:lnTo>
                    <a:pt x="582" y="93"/>
                  </a:lnTo>
                  <a:lnTo>
                    <a:pt x="561" y="93"/>
                  </a:lnTo>
                  <a:lnTo>
                    <a:pt x="538" y="93"/>
                  </a:lnTo>
                  <a:lnTo>
                    <a:pt x="516" y="93"/>
                  </a:lnTo>
                  <a:lnTo>
                    <a:pt x="506" y="84"/>
                  </a:lnTo>
                  <a:lnTo>
                    <a:pt x="483" y="103"/>
                  </a:lnTo>
                  <a:lnTo>
                    <a:pt x="473" y="103"/>
                  </a:lnTo>
                  <a:lnTo>
                    <a:pt x="473" y="93"/>
                  </a:lnTo>
                  <a:lnTo>
                    <a:pt x="450" y="74"/>
                  </a:lnTo>
                  <a:lnTo>
                    <a:pt x="395" y="46"/>
                  </a:lnTo>
                  <a:lnTo>
                    <a:pt x="363" y="56"/>
                  </a:lnTo>
                  <a:lnTo>
                    <a:pt x="340" y="56"/>
                  </a:lnTo>
                  <a:lnTo>
                    <a:pt x="319" y="46"/>
                  </a:lnTo>
                  <a:lnTo>
                    <a:pt x="274" y="28"/>
                  </a:lnTo>
                  <a:lnTo>
                    <a:pt x="264" y="17"/>
                  </a:lnTo>
                  <a:lnTo>
                    <a:pt x="231" y="28"/>
                  </a:lnTo>
                  <a:lnTo>
                    <a:pt x="219" y="28"/>
                  </a:lnTo>
                  <a:lnTo>
                    <a:pt x="219" y="17"/>
                  </a:lnTo>
                  <a:lnTo>
                    <a:pt x="197" y="8"/>
                  </a:lnTo>
                  <a:lnTo>
                    <a:pt x="142" y="8"/>
                  </a:lnTo>
                  <a:lnTo>
                    <a:pt x="110" y="0"/>
                  </a:lnTo>
                  <a:lnTo>
                    <a:pt x="120" y="8"/>
                  </a:lnTo>
                  <a:lnTo>
                    <a:pt x="110" y="28"/>
                  </a:lnTo>
                  <a:lnTo>
                    <a:pt x="98" y="36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0" y="56"/>
                  </a:lnTo>
                  <a:lnTo>
                    <a:pt x="197" y="454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6536160" y="3984120"/>
              <a:ext cx="53640" cy="99360"/>
            </a:xfrm>
            <a:custGeom>
              <a:avLst/>
              <a:gdLst/>
              <a:ahLst/>
              <a:rect l="l" t="t" r="r" b="b"/>
              <a:pathLst>
                <a:path w="34" h="68">
                  <a:moveTo>
                    <a:pt x="22" y="0"/>
                  </a:moveTo>
                  <a:lnTo>
                    <a:pt x="22" y="0"/>
                  </a:lnTo>
                  <a:lnTo>
                    <a:pt x="33" y="38"/>
                  </a:lnTo>
                  <a:lnTo>
                    <a:pt x="33" y="48"/>
                  </a:lnTo>
                  <a:lnTo>
                    <a:pt x="33" y="67"/>
                  </a:lnTo>
                  <a:lnTo>
                    <a:pt x="22" y="67"/>
                  </a:lnTo>
                  <a:lnTo>
                    <a:pt x="11" y="5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2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6692400" y="1766160"/>
              <a:ext cx="106200" cy="68760"/>
            </a:xfrm>
            <a:custGeom>
              <a:avLst/>
              <a:gdLst/>
              <a:ahLst/>
              <a:rect l="l" t="t" r="r" b="b"/>
              <a:pathLst>
                <a:path w="67" h="47">
                  <a:moveTo>
                    <a:pt x="0" y="27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0"/>
                  </a:lnTo>
                  <a:lnTo>
                    <a:pt x="22" y="8"/>
                  </a:lnTo>
                  <a:lnTo>
                    <a:pt x="45" y="0"/>
                  </a:lnTo>
                  <a:lnTo>
                    <a:pt x="55" y="8"/>
                  </a:lnTo>
                  <a:lnTo>
                    <a:pt x="55" y="17"/>
                  </a:lnTo>
                  <a:lnTo>
                    <a:pt x="55" y="27"/>
                  </a:lnTo>
                  <a:lnTo>
                    <a:pt x="66" y="36"/>
                  </a:lnTo>
                  <a:lnTo>
                    <a:pt x="55" y="36"/>
                  </a:lnTo>
                  <a:lnTo>
                    <a:pt x="33" y="36"/>
                  </a:lnTo>
                  <a:lnTo>
                    <a:pt x="22" y="36"/>
                  </a:lnTo>
                  <a:lnTo>
                    <a:pt x="11" y="46"/>
                  </a:lnTo>
                  <a:lnTo>
                    <a:pt x="0" y="36"/>
                  </a:lnTo>
                  <a:lnTo>
                    <a:pt x="0" y="2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6815880" y="1820160"/>
              <a:ext cx="52200" cy="1440"/>
            </a:xfrm>
            <a:custGeom>
              <a:avLst/>
              <a:gdLst/>
              <a:ahLst/>
              <a:rect l="l" t="t" r="r" b="b"/>
              <a:pathLst>
                <a:path w="33" h="1">
                  <a:moveTo>
                    <a:pt x="0" y="0"/>
                  </a:moveTo>
                  <a:lnTo>
                    <a:pt x="9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6882840" y="3929040"/>
              <a:ext cx="37440" cy="3024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3" y="10"/>
                  </a:lnTo>
                  <a:lnTo>
                    <a:pt x="12" y="20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6903000" y="3904200"/>
              <a:ext cx="36000" cy="25920"/>
            </a:xfrm>
            <a:custGeom>
              <a:avLst/>
              <a:gdLst/>
              <a:ahLst/>
              <a:rect l="l" t="t" r="r" b="b"/>
              <a:pathLst>
                <a:path w="23" h="18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6903000" y="387612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7649640" y="4456440"/>
              <a:ext cx="36360" cy="32040"/>
            </a:xfrm>
            <a:custGeom>
              <a:avLst/>
              <a:gdLst/>
              <a:ahLst/>
              <a:rect l="l" t="t" r="r" b="b"/>
              <a:pathLst>
                <a:path w="23" h="22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2" y="11"/>
                  </a:lnTo>
                  <a:lnTo>
                    <a:pt x="22" y="21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7286040" y="4248720"/>
              <a:ext cx="31320" cy="2916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0"/>
                  </a:moveTo>
                  <a:lnTo>
                    <a:pt x="0" y="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7336440" y="4264920"/>
              <a:ext cx="34560" cy="2772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18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21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7373160" y="4055760"/>
              <a:ext cx="452160" cy="320040"/>
            </a:xfrm>
            <a:custGeom>
              <a:avLst/>
              <a:gdLst/>
              <a:ahLst/>
              <a:rect l="l" t="t" r="r" b="b"/>
              <a:pathLst>
                <a:path w="286" h="219">
                  <a:moveTo>
                    <a:pt x="0" y="104"/>
                  </a:moveTo>
                  <a:lnTo>
                    <a:pt x="0" y="85"/>
                  </a:lnTo>
                  <a:lnTo>
                    <a:pt x="21" y="85"/>
                  </a:lnTo>
                  <a:lnTo>
                    <a:pt x="53" y="65"/>
                  </a:lnTo>
                  <a:lnTo>
                    <a:pt x="108" y="28"/>
                  </a:lnTo>
                  <a:lnTo>
                    <a:pt x="108" y="9"/>
                  </a:lnTo>
                  <a:lnTo>
                    <a:pt x="121" y="0"/>
                  </a:lnTo>
                  <a:lnTo>
                    <a:pt x="142" y="0"/>
                  </a:lnTo>
                  <a:lnTo>
                    <a:pt x="153" y="18"/>
                  </a:lnTo>
                  <a:lnTo>
                    <a:pt x="163" y="9"/>
                  </a:lnTo>
                  <a:lnTo>
                    <a:pt x="186" y="28"/>
                  </a:lnTo>
                  <a:lnTo>
                    <a:pt x="175" y="37"/>
                  </a:lnTo>
                  <a:lnTo>
                    <a:pt x="163" y="37"/>
                  </a:lnTo>
                  <a:lnTo>
                    <a:pt x="163" y="46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97" y="76"/>
                  </a:lnTo>
                  <a:lnTo>
                    <a:pt x="208" y="76"/>
                  </a:lnTo>
                  <a:lnTo>
                    <a:pt x="230" y="94"/>
                  </a:lnTo>
                  <a:lnTo>
                    <a:pt x="252" y="104"/>
                  </a:lnTo>
                  <a:lnTo>
                    <a:pt x="275" y="94"/>
                  </a:lnTo>
                  <a:lnTo>
                    <a:pt x="285" y="85"/>
                  </a:lnTo>
                  <a:lnTo>
                    <a:pt x="285" y="104"/>
                  </a:lnTo>
                  <a:lnTo>
                    <a:pt x="275" y="113"/>
                  </a:lnTo>
                  <a:lnTo>
                    <a:pt x="252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41" y="123"/>
                  </a:lnTo>
                  <a:lnTo>
                    <a:pt x="241" y="132"/>
                  </a:lnTo>
                  <a:lnTo>
                    <a:pt x="230" y="142"/>
                  </a:lnTo>
                  <a:lnTo>
                    <a:pt x="241" y="160"/>
                  </a:lnTo>
                  <a:lnTo>
                    <a:pt x="241" y="179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52" y="199"/>
                  </a:lnTo>
                  <a:lnTo>
                    <a:pt x="230" y="199"/>
                  </a:lnTo>
                  <a:lnTo>
                    <a:pt x="218" y="189"/>
                  </a:lnTo>
                  <a:lnTo>
                    <a:pt x="197" y="189"/>
                  </a:lnTo>
                  <a:lnTo>
                    <a:pt x="197" y="218"/>
                  </a:lnTo>
                  <a:lnTo>
                    <a:pt x="175" y="208"/>
                  </a:lnTo>
                  <a:lnTo>
                    <a:pt x="163" y="179"/>
                  </a:lnTo>
                  <a:lnTo>
                    <a:pt x="175" y="171"/>
                  </a:lnTo>
                  <a:lnTo>
                    <a:pt x="163" y="160"/>
                  </a:lnTo>
                  <a:lnTo>
                    <a:pt x="153" y="160"/>
                  </a:lnTo>
                  <a:lnTo>
                    <a:pt x="142" y="160"/>
                  </a:lnTo>
                  <a:lnTo>
                    <a:pt x="131" y="171"/>
                  </a:lnTo>
                  <a:lnTo>
                    <a:pt x="121" y="179"/>
                  </a:lnTo>
                  <a:lnTo>
                    <a:pt x="131" y="189"/>
                  </a:lnTo>
                  <a:lnTo>
                    <a:pt x="121" y="189"/>
                  </a:lnTo>
                  <a:lnTo>
                    <a:pt x="98" y="199"/>
                  </a:lnTo>
                  <a:lnTo>
                    <a:pt x="87" y="199"/>
                  </a:lnTo>
                  <a:lnTo>
                    <a:pt x="76" y="179"/>
                  </a:lnTo>
                  <a:lnTo>
                    <a:pt x="43" y="179"/>
                  </a:lnTo>
                  <a:lnTo>
                    <a:pt x="32" y="171"/>
                  </a:lnTo>
                  <a:lnTo>
                    <a:pt x="11" y="151"/>
                  </a:lnTo>
                  <a:lnTo>
                    <a:pt x="11" y="123"/>
                  </a:lnTo>
                  <a:lnTo>
                    <a:pt x="0" y="113"/>
                  </a:lnTo>
                  <a:lnTo>
                    <a:pt x="0" y="104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7423920" y="4498920"/>
              <a:ext cx="1099080" cy="765360"/>
            </a:xfrm>
            <a:custGeom>
              <a:avLst/>
              <a:gdLst/>
              <a:ahLst/>
              <a:rect l="l" t="t" r="r" b="b"/>
              <a:pathLst>
                <a:path w="695" h="524">
                  <a:moveTo>
                    <a:pt x="0" y="265"/>
                  </a:moveTo>
                  <a:lnTo>
                    <a:pt x="11" y="247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66" y="190"/>
                  </a:lnTo>
                  <a:lnTo>
                    <a:pt x="98" y="180"/>
                  </a:lnTo>
                  <a:lnTo>
                    <a:pt x="131" y="170"/>
                  </a:lnTo>
                  <a:lnTo>
                    <a:pt x="154" y="162"/>
                  </a:lnTo>
                  <a:lnTo>
                    <a:pt x="186" y="133"/>
                  </a:lnTo>
                  <a:lnTo>
                    <a:pt x="186" y="114"/>
                  </a:lnTo>
                  <a:lnTo>
                    <a:pt x="209" y="104"/>
                  </a:lnTo>
                  <a:lnTo>
                    <a:pt x="243" y="76"/>
                  </a:lnTo>
                  <a:lnTo>
                    <a:pt x="264" y="66"/>
                  </a:lnTo>
                  <a:lnTo>
                    <a:pt x="275" y="66"/>
                  </a:lnTo>
                  <a:lnTo>
                    <a:pt x="298" y="76"/>
                  </a:lnTo>
                  <a:lnTo>
                    <a:pt x="308" y="76"/>
                  </a:lnTo>
                  <a:lnTo>
                    <a:pt x="308" y="66"/>
                  </a:lnTo>
                  <a:lnTo>
                    <a:pt x="318" y="4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30" y="18"/>
                  </a:lnTo>
                  <a:lnTo>
                    <a:pt x="374" y="9"/>
                  </a:lnTo>
                  <a:lnTo>
                    <a:pt x="407" y="18"/>
                  </a:lnTo>
                  <a:lnTo>
                    <a:pt x="450" y="28"/>
                  </a:lnTo>
                  <a:lnTo>
                    <a:pt x="450" y="37"/>
                  </a:lnTo>
                  <a:lnTo>
                    <a:pt x="439" y="48"/>
                  </a:lnTo>
                  <a:lnTo>
                    <a:pt x="429" y="56"/>
                  </a:lnTo>
                  <a:lnTo>
                    <a:pt x="429" y="84"/>
                  </a:lnTo>
                  <a:lnTo>
                    <a:pt x="450" y="84"/>
                  </a:lnTo>
                  <a:lnTo>
                    <a:pt x="462" y="95"/>
                  </a:lnTo>
                  <a:lnTo>
                    <a:pt x="484" y="114"/>
                  </a:lnTo>
                  <a:lnTo>
                    <a:pt x="517" y="114"/>
                  </a:lnTo>
                  <a:lnTo>
                    <a:pt x="527" y="84"/>
                  </a:lnTo>
                  <a:lnTo>
                    <a:pt x="527" y="28"/>
                  </a:lnTo>
                  <a:lnTo>
                    <a:pt x="527" y="9"/>
                  </a:lnTo>
                  <a:lnTo>
                    <a:pt x="549" y="0"/>
                  </a:lnTo>
                  <a:lnTo>
                    <a:pt x="561" y="9"/>
                  </a:lnTo>
                  <a:lnTo>
                    <a:pt x="561" y="9"/>
                  </a:lnTo>
                  <a:lnTo>
                    <a:pt x="561" y="37"/>
                  </a:lnTo>
                  <a:lnTo>
                    <a:pt x="572" y="56"/>
                  </a:lnTo>
                  <a:lnTo>
                    <a:pt x="582" y="66"/>
                  </a:lnTo>
                  <a:lnTo>
                    <a:pt x="595" y="84"/>
                  </a:lnTo>
                  <a:lnTo>
                    <a:pt x="616" y="133"/>
                  </a:lnTo>
                  <a:lnTo>
                    <a:pt x="648" y="180"/>
                  </a:lnTo>
                  <a:lnTo>
                    <a:pt x="671" y="228"/>
                  </a:lnTo>
                  <a:lnTo>
                    <a:pt x="682" y="237"/>
                  </a:lnTo>
                  <a:lnTo>
                    <a:pt x="694" y="256"/>
                  </a:lnTo>
                  <a:lnTo>
                    <a:pt x="694" y="342"/>
                  </a:lnTo>
                  <a:lnTo>
                    <a:pt x="694" y="371"/>
                  </a:lnTo>
                  <a:lnTo>
                    <a:pt x="682" y="399"/>
                  </a:lnTo>
                  <a:lnTo>
                    <a:pt x="671" y="408"/>
                  </a:lnTo>
                  <a:lnTo>
                    <a:pt x="660" y="427"/>
                  </a:lnTo>
                  <a:lnTo>
                    <a:pt x="638" y="457"/>
                  </a:lnTo>
                  <a:lnTo>
                    <a:pt x="627" y="475"/>
                  </a:lnTo>
                  <a:lnTo>
                    <a:pt x="605" y="485"/>
                  </a:lnTo>
                  <a:lnTo>
                    <a:pt x="582" y="504"/>
                  </a:lnTo>
                  <a:lnTo>
                    <a:pt x="561" y="523"/>
                  </a:lnTo>
                  <a:lnTo>
                    <a:pt x="549" y="523"/>
                  </a:lnTo>
                  <a:lnTo>
                    <a:pt x="517" y="523"/>
                  </a:lnTo>
                  <a:lnTo>
                    <a:pt x="494" y="513"/>
                  </a:lnTo>
                  <a:lnTo>
                    <a:pt x="450" y="523"/>
                  </a:lnTo>
                  <a:lnTo>
                    <a:pt x="429" y="523"/>
                  </a:lnTo>
                  <a:lnTo>
                    <a:pt x="429" y="513"/>
                  </a:lnTo>
                  <a:lnTo>
                    <a:pt x="439" y="504"/>
                  </a:lnTo>
                  <a:lnTo>
                    <a:pt x="429" y="485"/>
                  </a:lnTo>
                  <a:lnTo>
                    <a:pt x="418" y="465"/>
                  </a:lnTo>
                  <a:lnTo>
                    <a:pt x="407" y="457"/>
                  </a:lnTo>
                  <a:lnTo>
                    <a:pt x="395" y="457"/>
                  </a:lnTo>
                  <a:lnTo>
                    <a:pt x="385" y="465"/>
                  </a:lnTo>
                  <a:lnTo>
                    <a:pt x="385" y="457"/>
                  </a:lnTo>
                  <a:lnTo>
                    <a:pt x="385" y="437"/>
                  </a:lnTo>
                  <a:lnTo>
                    <a:pt x="374" y="437"/>
                  </a:lnTo>
                  <a:lnTo>
                    <a:pt x="374" y="446"/>
                  </a:lnTo>
                  <a:lnTo>
                    <a:pt x="363" y="457"/>
                  </a:lnTo>
                  <a:lnTo>
                    <a:pt x="352" y="446"/>
                  </a:lnTo>
                  <a:lnTo>
                    <a:pt x="330" y="408"/>
                  </a:lnTo>
                  <a:lnTo>
                    <a:pt x="330" y="399"/>
                  </a:lnTo>
                  <a:lnTo>
                    <a:pt x="298" y="390"/>
                  </a:lnTo>
                  <a:lnTo>
                    <a:pt x="275" y="390"/>
                  </a:lnTo>
                  <a:lnTo>
                    <a:pt x="264" y="390"/>
                  </a:lnTo>
                  <a:lnTo>
                    <a:pt x="253" y="399"/>
                  </a:lnTo>
                  <a:lnTo>
                    <a:pt x="230" y="399"/>
                  </a:lnTo>
                  <a:lnTo>
                    <a:pt x="197" y="408"/>
                  </a:lnTo>
                  <a:lnTo>
                    <a:pt x="186" y="418"/>
                  </a:lnTo>
                  <a:lnTo>
                    <a:pt x="165" y="427"/>
                  </a:lnTo>
                  <a:lnTo>
                    <a:pt x="142" y="427"/>
                  </a:lnTo>
                  <a:lnTo>
                    <a:pt x="110" y="437"/>
                  </a:lnTo>
                  <a:lnTo>
                    <a:pt x="88" y="457"/>
                  </a:lnTo>
                  <a:lnTo>
                    <a:pt x="55" y="457"/>
                  </a:lnTo>
                  <a:lnTo>
                    <a:pt x="21" y="437"/>
                  </a:lnTo>
                  <a:lnTo>
                    <a:pt x="21" y="427"/>
                  </a:lnTo>
                  <a:lnTo>
                    <a:pt x="21" y="418"/>
                  </a:lnTo>
                  <a:lnTo>
                    <a:pt x="33" y="390"/>
                  </a:lnTo>
                  <a:lnTo>
                    <a:pt x="21" y="371"/>
                  </a:lnTo>
                  <a:lnTo>
                    <a:pt x="21" y="361"/>
                  </a:lnTo>
                  <a:lnTo>
                    <a:pt x="21" y="342"/>
                  </a:lnTo>
                  <a:lnTo>
                    <a:pt x="21" y="285"/>
                  </a:lnTo>
                  <a:lnTo>
                    <a:pt x="11" y="285"/>
                  </a:lnTo>
                  <a:lnTo>
                    <a:pt x="0" y="265"/>
                  </a:lnTo>
                  <a:lnTo>
                    <a:pt x="0" y="265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7703640" y="1986840"/>
              <a:ext cx="69480" cy="27720"/>
            </a:xfrm>
            <a:custGeom>
              <a:avLst/>
              <a:gdLst/>
              <a:ahLst/>
              <a:rect l="l" t="t" r="r" b="b"/>
              <a:pathLst>
                <a:path w="44" h="1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43" y="9"/>
                  </a:lnTo>
                  <a:lnTo>
                    <a:pt x="43" y="18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7616880" y="3570840"/>
              <a:ext cx="69480" cy="9612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27"/>
                  </a:moveTo>
                  <a:lnTo>
                    <a:pt x="9" y="18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4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0" y="46"/>
                  </a:lnTo>
                  <a:lnTo>
                    <a:pt x="0" y="2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7703640" y="3916800"/>
              <a:ext cx="52200" cy="27720"/>
            </a:xfrm>
            <a:custGeom>
              <a:avLst/>
              <a:gdLst/>
              <a:ahLst/>
              <a:rect l="l" t="t" r="r" b="b"/>
              <a:pathLst>
                <a:path w="33" h="19">
                  <a:moveTo>
                    <a:pt x="32" y="0"/>
                  </a:moveTo>
                  <a:lnTo>
                    <a:pt x="32" y="9"/>
                  </a:lnTo>
                  <a:lnTo>
                    <a:pt x="20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2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7771680" y="4413960"/>
              <a:ext cx="104400" cy="74520"/>
            </a:xfrm>
            <a:custGeom>
              <a:avLst/>
              <a:gdLst/>
              <a:ahLst/>
              <a:rect l="l" t="t" r="r" b="b"/>
              <a:pathLst>
                <a:path w="66" h="51">
                  <a:moveTo>
                    <a:pt x="0" y="40"/>
                  </a:moveTo>
                  <a:lnTo>
                    <a:pt x="10" y="19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2" y="10"/>
                  </a:lnTo>
                  <a:lnTo>
                    <a:pt x="43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55" y="29"/>
                  </a:lnTo>
                  <a:lnTo>
                    <a:pt x="32" y="40"/>
                  </a:lnTo>
                  <a:lnTo>
                    <a:pt x="10" y="50"/>
                  </a:lnTo>
                  <a:lnTo>
                    <a:pt x="0" y="4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7787520" y="1915200"/>
              <a:ext cx="124560" cy="42120"/>
            </a:xfrm>
            <a:custGeom>
              <a:avLst/>
              <a:gdLst/>
              <a:ahLst/>
              <a:rect l="l" t="t" r="r" b="b"/>
              <a:pathLst>
                <a:path w="79" h="29">
                  <a:moveTo>
                    <a:pt x="0" y="0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3" y="1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8" y="28"/>
                  </a:lnTo>
                  <a:lnTo>
                    <a:pt x="67" y="28"/>
                  </a:lnTo>
                  <a:lnTo>
                    <a:pt x="22" y="28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7808040" y="3876120"/>
              <a:ext cx="36360" cy="42120"/>
            </a:xfrm>
            <a:custGeom>
              <a:avLst/>
              <a:gdLst/>
              <a:ahLst/>
              <a:rect l="l" t="t" r="r" b="b"/>
              <a:pathLst>
                <a:path w="23" h="29">
                  <a:moveTo>
                    <a:pt x="0" y="8"/>
                  </a:moveTo>
                  <a:lnTo>
                    <a:pt x="10" y="0"/>
                  </a:lnTo>
                  <a:lnTo>
                    <a:pt x="10" y="8"/>
                  </a:lnTo>
                  <a:lnTo>
                    <a:pt x="22" y="1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0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7842960" y="3513600"/>
              <a:ext cx="31320" cy="2916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7874280" y="3456720"/>
              <a:ext cx="34560" cy="30600"/>
            </a:xfrm>
            <a:custGeom>
              <a:avLst/>
              <a:gdLst/>
              <a:ahLst/>
              <a:rect l="l" t="t" r="r" b="b"/>
              <a:pathLst>
                <a:path w="22" h="21">
                  <a:moveTo>
                    <a:pt x="0" y="2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7874280" y="3097440"/>
              <a:ext cx="318240" cy="306720"/>
            </a:xfrm>
            <a:custGeom>
              <a:avLst/>
              <a:gdLst/>
              <a:ahLst/>
              <a:rect l="l" t="t" r="r" b="b"/>
              <a:pathLst>
                <a:path w="201" h="210">
                  <a:moveTo>
                    <a:pt x="0" y="170"/>
                  </a:moveTo>
                  <a:lnTo>
                    <a:pt x="12" y="142"/>
                  </a:lnTo>
                  <a:lnTo>
                    <a:pt x="22" y="131"/>
                  </a:lnTo>
                  <a:lnTo>
                    <a:pt x="45" y="113"/>
                  </a:lnTo>
                  <a:lnTo>
                    <a:pt x="66" y="103"/>
                  </a:lnTo>
                  <a:lnTo>
                    <a:pt x="122" y="103"/>
                  </a:lnTo>
                  <a:lnTo>
                    <a:pt x="144" y="103"/>
                  </a:lnTo>
                  <a:lnTo>
                    <a:pt x="154" y="95"/>
                  </a:lnTo>
                  <a:lnTo>
                    <a:pt x="144" y="75"/>
                  </a:lnTo>
                  <a:lnTo>
                    <a:pt x="144" y="56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66" y="8"/>
                  </a:lnTo>
                  <a:lnTo>
                    <a:pt x="166" y="28"/>
                  </a:lnTo>
                  <a:lnTo>
                    <a:pt x="177" y="46"/>
                  </a:lnTo>
                  <a:lnTo>
                    <a:pt x="177" y="103"/>
                  </a:lnTo>
                  <a:lnTo>
                    <a:pt x="188" y="103"/>
                  </a:lnTo>
                  <a:lnTo>
                    <a:pt x="200" y="113"/>
                  </a:lnTo>
                  <a:lnTo>
                    <a:pt x="188" y="123"/>
                  </a:lnTo>
                  <a:lnTo>
                    <a:pt x="177" y="131"/>
                  </a:lnTo>
                  <a:lnTo>
                    <a:pt x="154" y="131"/>
                  </a:lnTo>
                  <a:lnTo>
                    <a:pt x="122" y="142"/>
                  </a:lnTo>
                  <a:lnTo>
                    <a:pt x="89" y="151"/>
                  </a:lnTo>
                  <a:lnTo>
                    <a:pt x="66" y="151"/>
                  </a:lnTo>
                  <a:lnTo>
                    <a:pt x="45" y="160"/>
                  </a:lnTo>
                  <a:lnTo>
                    <a:pt x="45" y="170"/>
                  </a:lnTo>
                  <a:lnTo>
                    <a:pt x="45" y="198"/>
                  </a:lnTo>
                  <a:lnTo>
                    <a:pt x="32" y="209"/>
                  </a:lnTo>
                  <a:lnTo>
                    <a:pt x="22" y="198"/>
                  </a:lnTo>
                  <a:lnTo>
                    <a:pt x="0" y="180"/>
                  </a:lnTo>
                  <a:lnTo>
                    <a:pt x="0" y="17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7963200" y="4389120"/>
              <a:ext cx="53640" cy="25920"/>
            </a:xfrm>
            <a:custGeom>
              <a:avLst/>
              <a:gdLst/>
              <a:ahLst/>
              <a:rect l="l" t="t" r="r" b="b"/>
              <a:pathLst>
                <a:path w="34" h="18">
                  <a:moveTo>
                    <a:pt x="0" y="8"/>
                  </a:moveTo>
                  <a:lnTo>
                    <a:pt x="1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7"/>
                  </a:lnTo>
                  <a:lnTo>
                    <a:pt x="22" y="17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067600" y="2973240"/>
              <a:ext cx="159840" cy="110880"/>
            </a:xfrm>
            <a:custGeom>
              <a:avLst/>
              <a:gdLst/>
              <a:ahLst/>
              <a:rect l="l" t="t" r="r" b="b"/>
              <a:pathLst>
                <a:path w="101" h="76">
                  <a:moveTo>
                    <a:pt x="0" y="65"/>
                  </a:moveTo>
                  <a:lnTo>
                    <a:pt x="0" y="46"/>
                  </a:lnTo>
                  <a:lnTo>
                    <a:pt x="0" y="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5" y="18"/>
                  </a:lnTo>
                  <a:lnTo>
                    <a:pt x="66" y="28"/>
                  </a:lnTo>
                  <a:lnTo>
                    <a:pt x="100" y="18"/>
                  </a:lnTo>
                  <a:lnTo>
                    <a:pt x="100" y="28"/>
                  </a:lnTo>
                  <a:lnTo>
                    <a:pt x="100" y="46"/>
                  </a:lnTo>
                  <a:lnTo>
                    <a:pt x="77" y="56"/>
                  </a:lnTo>
                  <a:lnTo>
                    <a:pt x="32" y="65"/>
                  </a:lnTo>
                  <a:lnTo>
                    <a:pt x="11" y="75"/>
                  </a:lnTo>
                  <a:lnTo>
                    <a:pt x="0" y="75"/>
                  </a:lnTo>
                  <a:lnTo>
                    <a:pt x="0" y="65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8190720" y="5305320"/>
              <a:ext cx="123120" cy="84240"/>
            </a:xfrm>
            <a:custGeom>
              <a:avLst/>
              <a:gdLst/>
              <a:ahLst/>
              <a:rect l="l" t="t" r="r" b="b"/>
              <a:pathLst>
                <a:path w="78" h="58">
                  <a:moveTo>
                    <a:pt x="0" y="47"/>
                  </a:moveTo>
                  <a:lnTo>
                    <a:pt x="10" y="1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42" y="9"/>
                  </a:lnTo>
                  <a:lnTo>
                    <a:pt x="77" y="0"/>
                  </a:lnTo>
                  <a:lnTo>
                    <a:pt x="77" y="9"/>
                  </a:lnTo>
                  <a:lnTo>
                    <a:pt x="65" y="38"/>
                  </a:lnTo>
                  <a:lnTo>
                    <a:pt x="55" y="47"/>
                  </a:lnTo>
                  <a:lnTo>
                    <a:pt x="42" y="57"/>
                  </a:lnTo>
                  <a:lnTo>
                    <a:pt x="32" y="57"/>
                  </a:lnTo>
                  <a:lnTo>
                    <a:pt x="22" y="57"/>
                  </a:lnTo>
                  <a:lnTo>
                    <a:pt x="10" y="57"/>
                  </a:lnTo>
                  <a:lnTo>
                    <a:pt x="0" y="4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8278200" y="2973240"/>
              <a:ext cx="3132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12760" y="2944080"/>
              <a:ext cx="33120" cy="3024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8344440" y="291636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8364960" y="2875320"/>
              <a:ext cx="3312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080" y="2832840"/>
              <a:ext cx="33120" cy="3060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2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8467920" y="4346640"/>
              <a:ext cx="121680" cy="28800"/>
            </a:xfrm>
            <a:custGeom>
              <a:avLst/>
              <a:gdLst/>
              <a:ahLst/>
              <a:rect l="l" t="t" r="r" b="b"/>
              <a:pathLst>
                <a:path w="77" h="20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43" y="0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33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8643600" y="436140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9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643600" y="2070360"/>
              <a:ext cx="105840" cy="55080"/>
            </a:xfrm>
            <a:custGeom>
              <a:avLst/>
              <a:gdLst/>
              <a:ahLst/>
              <a:rect l="l" t="t" r="r" b="b"/>
              <a:pathLst>
                <a:path w="67" h="38">
                  <a:moveTo>
                    <a:pt x="0" y="19"/>
                  </a:moveTo>
                  <a:lnTo>
                    <a:pt x="11" y="0"/>
                  </a:lnTo>
                  <a:lnTo>
                    <a:pt x="33" y="0"/>
                  </a:lnTo>
                  <a:lnTo>
                    <a:pt x="54" y="8"/>
                  </a:lnTo>
                  <a:lnTo>
                    <a:pt x="66" y="28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33" y="28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8695800" y="437472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8748000" y="5068440"/>
              <a:ext cx="88560" cy="210240"/>
            </a:xfrm>
            <a:custGeom>
              <a:avLst/>
              <a:gdLst/>
              <a:ahLst/>
              <a:rect l="l" t="t" r="r" b="b"/>
              <a:pathLst>
                <a:path w="56" h="144">
                  <a:moveTo>
                    <a:pt x="21" y="133"/>
                  </a:moveTo>
                  <a:lnTo>
                    <a:pt x="10" y="114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21" y="56"/>
                  </a:lnTo>
                  <a:lnTo>
                    <a:pt x="21" y="37"/>
                  </a:lnTo>
                  <a:lnTo>
                    <a:pt x="10" y="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2" y="18"/>
                  </a:lnTo>
                  <a:lnTo>
                    <a:pt x="55" y="47"/>
                  </a:lnTo>
                  <a:lnTo>
                    <a:pt x="55" y="67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32" y="133"/>
                  </a:lnTo>
                  <a:lnTo>
                    <a:pt x="21" y="143"/>
                  </a:lnTo>
                  <a:lnTo>
                    <a:pt x="21" y="133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8748000" y="4413960"/>
              <a:ext cx="32760" cy="3024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11"/>
                  </a:lnTo>
                  <a:lnTo>
                    <a:pt x="9" y="20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8762040" y="4472280"/>
              <a:ext cx="37800" cy="1440"/>
            </a:xfrm>
            <a:custGeom>
              <a:avLst/>
              <a:gdLst/>
              <a:ahLst/>
              <a:rect l="l" t="t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8779680" y="451332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8816040" y="4431600"/>
              <a:ext cx="37800" cy="56880"/>
            </a:xfrm>
            <a:custGeom>
              <a:avLst/>
              <a:gdLst/>
              <a:ahLst/>
              <a:rect l="l" t="t" r="r" b="b"/>
              <a:pathLst>
                <a:path w="24" h="39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7"/>
                  </a:lnTo>
                  <a:lnTo>
                    <a:pt x="23" y="38"/>
                  </a:lnTo>
                  <a:lnTo>
                    <a:pt x="0" y="38"/>
                  </a:lnTo>
                  <a:lnTo>
                    <a:pt x="0" y="2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8852400" y="4720680"/>
              <a:ext cx="104400" cy="84600"/>
            </a:xfrm>
            <a:custGeom>
              <a:avLst/>
              <a:gdLst/>
              <a:ahLst/>
              <a:rect l="l" t="t" r="r" b="b"/>
              <a:pathLst>
                <a:path w="66" h="58">
                  <a:moveTo>
                    <a:pt x="0" y="18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32" y="10"/>
                  </a:lnTo>
                  <a:lnTo>
                    <a:pt x="55" y="18"/>
                  </a:lnTo>
                  <a:lnTo>
                    <a:pt x="55" y="29"/>
                  </a:lnTo>
                  <a:lnTo>
                    <a:pt x="65" y="46"/>
                  </a:lnTo>
                  <a:lnTo>
                    <a:pt x="65" y="57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42" y="57"/>
                  </a:lnTo>
                  <a:lnTo>
                    <a:pt x="42" y="46"/>
                  </a:lnTo>
                  <a:lnTo>
                    <a:pt x="21" y="29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8939160" y="4707720"/>
              <a:ext cx="36360" cy="42120"/>
            </a:xfrm>
            <a:custGeom>
              <a:avLst/>
              <a:gdLst/>
              <a:ahLst/>
              <a:rect l="l" t="t" r="r" b="b"/>
              <a:pathLst>
                <a:path w="23" h="29">
                  <a:moveTo>
                    <a:pt x="0" y="19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8939160" y="4472280"/>
              <a:ext cx="36360" cy="27720"/>
            </a:xfrm>
            <a:custGeom>
              <a:avLst/>
              <a:gdLst/>
              <a:ahLst/>
              <a:rect l="l" t="t" r="r" b="b"/>
              <a:pathLst>
                <a:path w="23" h="19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8974080" y="4748760"/>
              <a:ext cx="31320" cy="2736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8974080" y="4611240"/>
              <a:ext cx="53640" cy="4212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0" y="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33" y="18"/>
                  </a:lnTo>
                  <a:lnTo>
                    <a:pt x="33" y="28"/>
                  </a:lnTo>
                  <a:lnTo>
                    <a:pt x="11" y="28"/>
                  </a:lnTo>
                  <a:lnTo>
                    <a:pt x="11" y="18"/>
                  </a:lnTo>
                  <a:lnTo>
                    <a:pt x="0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9005760" y="470772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3" y="19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9005760" y="466668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7580160" y="1905120"/>
              <a:ext cx="192960" cy="52560"/>
            </a:xfrm>
            <a:custGeom>
              <a:avLst/>
              <a:gdLst/>
              <a:ahLst/>
              <a:rect l="l" t="t" r="r" b="b"/>
              <a:pathLst>
                <a:path w="122" h="36">
                  <a:moveTo>
                    <a:pt x="0" y="18"/>
                  </a:moveTo>
                  <a:lnTo>
                    <a:pt x="22" y="27"/>
                  </a:lnTo>
                  <a:lnTo>
                    <a:pt x="43" y="27"/>
                  </a:lnTo>
                  <a:lnTo>
                    <a:pt x="66" y="27"/>
                  </a:lnTo>
                  <a:lnTo>
                    <a:pt x="87" y="35"/>
                  </a:lnTo>
                  <a:lnTo>
                    <a:pt x="98" y="35"/>
                  </a:lnTo>
                  <a:lnTo>
                    <a:pt x="98" y="27"/>
                  </a:lnTo>
                  <a:lnTo>
                    <a:pt x="109" y="27"/>
                  </a:lnTo>
                  <a:lnTo>
                    <a:pt x="121" y="18"/>
                  </a:lnTo>
                  <a:lnTo>
                    <a:pt x="121" y="7"/>
                  </a:lnTo>
                  <a:lnTo>
                    <a:pt x="77" y="0"/>
                  </a:lnTo>
                  <a:lnTo>
                    <a:pt x="0" y="7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7719480" y="3929040"/>
              <a:ext cx="177120" cy="141480"/>
            </a:xfrm>
            <a:custGeom>
              <a:avLst/>
              <a:gdLst/>
              <a:ahLst/>
              <a:rect l="l" t="t" r="r" b="b"/>
              <a:pathLst>
                <a:path w="112" h="97">
                  <a:moveTo>
                    <a:pt x="11" y="67"/>
                  </a:moveTo>
                  <a:lnTo>
                    <a:pt x="22" y="67"/>
                  </a:lnTo>
                  <a:lnTo>
                    <a:pt x="43" y="67"/>
                  </a:lnTo>
                  <a:lnTo>
                    <a:pt x="56" y="77"/>
                  </a:lnTo>
                  <a:lnTo>
                    <a:pt x="56" y="86"/>
                  </a:lnTo>
                  <a:lnTo>
                    <a:pt x="77" y="96"/>
                  </a:lnTo>
                  <a:lnTo>
                    <a:pt x="88" y="96"/>
                  </a:lnTo>
                  <a:lnTo>
                    <a:pt x="77" y="77"/>
                  </a:lnTo>
                  <a:lnTo>
                    <a:pt x="88" y="67"/>
                  </a:lnTo>
                  <a:lnTo>
                    <a:pt x="98" y="77"/>
                  </a:lnTo>
                  <a:lnTo>
                    <a:pt x="111" y="67"/>
                  </a:lnTo>
                  <a:lnTo>
                    <a:pt x="88" y="37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18"/>
                  </a:lnTo>
                  <a:lnTo>
                    <a:pt x="56" y="28"/>
                  </a:lnTo>
                  <a:lnTo>
                    <a:pt x="43" y="37"/>
                  </a:lnTo>
                  <a:lnTo>
                    <a:pt x="33" y="37"/>
                  </a:lnTo>
                  <a:lnTo>
                    <a:pt x="22" y="37"/>
                  </a:lnTo>
                  <a:lnTo>
                    <a:pt x="11" y="48"/>
                  </a:lnTo>
                  <a:lnTo>
                    <a:pt x="0" y="56"/>
                  </a:lnTo>
                  <a:lnTo>
                    <a:pt x="11" y="6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7667280" y="3861720"/>
              <a:ext cx="37800" cy="43560"/>
            </a:xfrm>
            <a:custGeom>
              <a:avLst/>
              <a:gdLst/>
              <a:ahLst/>
              <a:rect l="l" t="t" r="r" b="b"/>
              <a:pathLst>
                <a:path w="24" h="30">
                  <a:moveTo>
                    <a:pt x="11" y="0"/>
                  </a:moveTo>
                  <a:lnTo>
                    <a:pt x="0" y="18"/>
                  </a:lnTo>
                  <a:lnTo>
                    <a:pt x="11" y="18"/>
                  </a:lnTo>
                  <a:lnTo>
                    <a:pt x="23" y="29"/>
                  </a:lnTo>
                  <a:lnTo>
                    <a:pt x="23" y="18"/>
                  </a:lnTo>
                  <a:lnTo>
                    <a:pt x="23" y="9"/>
                  </a:lnTo>
                  <a:lnTo>
                    <a:pt x="23" y="0"/>
                  </a:lnTo>
                  <a:lnTo>
                    <a:pt x="11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7649640" y="3736080"/>
              <a:ext cx="138960" cy="169200"/>
            </a:xfrm>
            <a:custGeom>
              <a:avLst/>
              <a:gdLst/>
              <a:ahLst/>
              <a:rect l="l" t="t" r="r" b="b"/>
              <a:pathLst>
                <a:path w="88" h="116">
                  <a:moveTo>
                    <a:pt x="43" y="75"/>
                  </a:moveTo>
                  <a:lnTo>
                    <a:pt x="43" y="86"/>
                  </a:lnTo>
                  <a:lnTo>
                    <a:pt x="43" y="10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77" y="115"/>
                  </a:lnTo>
                  <a:lnTo>
                    <a:pt x="87" y="104"/>
                  </a:lnTo>
                  <a:lnTo>
                    <a:pt x="77" y="86"/>
                  </a:lnTo>
                  <a:lnTo>
                    <a:pt x="43" y="67"/>
                  </a:lnTo>
                  <a:lnTo>
                    <a:pt x="43" y="56"/>
                  </a:lnTo>
                  <a:lnTo>
                    <a:pt x="54" y="37"/>
                  </a:lnTo>
                  <a:lnTo>
                    <a:pt x="54" y="18"/>
                  </a:lnTo>
                  <a:lnTo>
                    <a:pt x="43" y="9"/>
                  </a:lnTo>
                  <a:lnTo>
                    <a:pt x="54" y="0"/>
                  </a:lnTo>
                  <a:lnTo>
                    <a:pt x="33" y="9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11" y="28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11" y="75"/>
                  </a:lnTo>
                  <a:lnTo>
                    <a:pt x="22" y="75"/>
                  </a:lnTo>
                  <a:lnTo>
                    <a:pt x="43" y="75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268400" y="4333320"/>
              <a:ext cx="487440" cy="124200"/>
            </a:xfrm>
            <a:custGeom>
              <a:avLst/>
              <a:gdLst/>
              <a:ahLst/>
              <a:rect l="l" t="t" r="r" b="b"/>
              <a:pathLst>
                <a:path w="308" h="85">
                  <a:moveTo>
                    <a:pt x="252" y="74"/>
                  </a:moveTo>
                  <a:lnTo>
                    <a:pt x="284" y="74"/>
                  </a:lnTo>
                  <a:lnTo>
                    <a:pt x="295" y="74"/>
                  </a:lnTo>
                  <a:lnTo>
                    <a:pt x="307" y="66"/>
                  </a:lnTo>
                  <a:lnTo>
                    <a:pt x="307" y="66"/>
                  </a:lnTo>
                  <a:lnTo>
                    <a:pt x="295" y="66"/>
                  </a:lnTo>
                  <a:lnTo>
                    <a:pt x="274" y="66"/>
                  </a:lnTo>
                  <a:lnTo>
                    <a:pt x="263" y="74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19" y="66"/>
                  </a:lnTo>
                  <a:lnTo>
                    <a:pt x="174" y="66"/>
                  </a:lnTo>
                  <a:lnTo>
                    <a:pt x="164" y="56"/>
                  </a:lnTo>
                  <a:lnTo>
                    <a:pt x="119" y="46"/>
                  </a:lnTo>
                  <a:lnTo>
                    <a:pt x="77" y="28"/>
                  </a:lnTo>
                  <a:lnTo>
                    <a:pt x="54" y="28"/>
                  </a:lnTo>
                  <a:lnTo>
                    <a:pt x="43" y="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1" y="18"/>
                  </a:lnTo>
                  <a:lnTo>
                    <a:pt x="0" y="2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1" y="56"/>
                  </a:lnTo>
                  <a:lnTo>
                    <a:pt x="54" y="66"/>
                  </a:lnTo>
                  <a:lnTo>
                    <a:pt x="87" y="66"/>
                  </a:lnTo>
                  <a:lnTo>
                    <a:pt x="119" y="74"/>
                  </a:lnTo>
                  <a:lnTo>
                    <a:pt x="153" y="74"/>
                  </a:lnTo>
                  <a:lnTo>
                    <a:pt x="187" y="74"/>
                  </a:lnTo>
                  <a:lnTo>
                    <a:pt x="208" y="84"/>
                  </a:lnTo>
                  <a:lnTo>
                    <a:pt x="240" y="74"/>
                  </a:lnTo>
                  <a:lnTo>
                    <a:pt x="240" y="74"/>
                  </a:lnTo>
                  <a:lnTo>
                    <a:pt x="252" y="74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7860240" y="4235760"/>
              <a:ext cx="662400" cy="237960"/>
            </a:xfrm>
            <a:custGeom>
              <a:avLst/>
              <a:gdLst/>
              <a:ahLst/>
              <a:rect l="l" t="t" r="r" b="b"/>
              <a:pathLst>
                <a:path w="419" h="163">
                  <a:moveTo>
                    <a:pt x="0" y="19"/>
                  </a:moveTo>
                  <a:lnTo>
                    <a:pt x="22" y="19"/>
                  </a:lnTo>
                  <a:lnTo>
                    <a:pt x="55" y="19"/>
                  </a:lnTo>
                  <a:lnTo>
                    <a:pt x="76" y="9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53" y="9"/>
                  </a:lnTo>
                  <a:lnTo>
                    <a:pt x="175" y="0"/>
                  </a:lnTo>
                  <a:lnTo>
                    <a:pt x="251" y="37"/>
                  </a:lnTo>
                  <a:lnTo>
                    <a:pt x="264" y="37"/>
                  </a:lnTo>
                  <a:lnTo>
                    <a:pt x="285" y="48"/>
                  </a:lnTo>
                  <a:lnTo>
                    <a:pt x="329" y="66"/>
                  </a:lnTo>
                  <a:lnTo>
                    <a:pt x="329" y="85"/>
                  </a:lnTo>
                  <a:lnTo>
                    <a:pt x="351" y="95"/>
                  </a:lnTo>
                  <a:lnTo>
                    <a:pt x="372" y="104"/>
                  </a:lnTo>
                  <a:lnTo>
                    <a:pt x="384" y="123"/>
                  </a:lnTo>
                  <a:lnTo>
                    <a:pt x="384" y="142"/>
                  </a:lnTo>
                  <a:lnTo>
                    <a:pt x="406" y="151"/>
                  </a:lnTo>
                  <a:lnTo>
                    <a:pt x="418" y="162"/>
                  </a:lnTo>
                  <a:lnTo>
                    <a:pt x="406" y="162"/>
                  </a:lnTo>
                  <a:lnTo>
                    <a:pt x="372" y="162"/>
                  </a:lnTo>
                  <a:lnTo>
                    <a:pt x="340" y="133"/>
                  </a:lnTo>
                  <a:lnTo>
                    <a:pt x="340" y="133"/>
                  </a:lnTo>
                  <a:lnTo>
                    <a:pt x="329" y="133"/>
                  </a:lnTo>
                  <a:lnTo>
                    <a:pt x="319" y="142"/>
                  </a:lnTo>
                  <a:lnTo>
                    <a:pt x="306" y="151"/>
                  </a:lnTo>
                  <a:lnTo>
                    <a:pt x="241" y="142"/>
                  </a:lnTo>
                  <a:lnTo>
                    <a:pt x="231" y="133"/>
                  </a:lnTo>
                  <a:lnTo>
                    <a:pt x="219" y="133"/>
                  </a:lnTo>
                  <a:lnTo>
                    <a:pt x="209" y="133"/>
                  </a:lnTo>
                  <a:lnTo>
                    <a:pt x="219" y="123"/>
                  </a:lnTo>
                  <a:lnTo>
                    <a:pt x="209" y="95"/>
                  </a:lnTo>
                  <a:lnTo>
                    <a:pt x="186" y="76"/>
                  </a:lnTo>
                  <a:lnTo>
                    <a:pt x="142" y="56"/>
                  </a:lnTo>
                  <a:lnTo>
                    <a:pt x="120" y="66"/>
                  </a:lnTo>
                  <a:lnTo>
                    <a:pt x="110" y="66"/>
                  </a:lnTo>
                  <a:lnTo>
                    <a:pt x="98" y="56"/>
                  </a:lnTo>
                  <a:lnTo>
                    <a:pt x="98" y="48"/>
                  </a:lnTo>
                  <a:lnTo>
                    <a:pt x="87" y="56"/>
                  </a:lnTo>
                  <a:lnTo>
                    <a:pt x="76" y="56"/>
                  </a:lnTo>
                  <a:lnTo>
                    <a:pt x="32" y="48"/>
                  </a:lnTo>
                  <a:lnTo>
                    <a:pt x="32" y="37"/>
                  </a:lnTo>
                  <a:lnTo>
                    <a:pt x="10" y="28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8485560" y="5236560"/>
              <a:ext cx="278280" cy="222120"/>
            </a:xfrm>
            <a:custGeom>
              <a:avLst/>
              <a:gdLst/>
              <a:ahLst/>
              <a:rect l="l" t="t" r="r" b="b"/>
              <a:pathLst>
                <a:path w="176" h="152">
                  <a:moveTo>
                    <a:pt x="0" y="141"/>
                  </a:moveTo>
                  <a:lnTo>
                    <a:pt x="11" y="151"/>
                  </a:lnTo>
                  <a:lnTo>
                    <a:pt x="43" y="141"/>
                  </a:lnTo>
                  <a:lnTo>
                    <a:pt x="65" y="132"/>
                  </a:lnTo>
                  <a:lnTo>
                    <a:pt x="77" y="122"/>
                  </a:lnTo>
                  <a:lnTo>
                    <a:pt x="98" y="104"/>
                  </a:lnTo>
                  <a:lnTo>
                    <a:pt x="132" y="74"/>
                  </a:lnTo>
                  <a:lnTo>
                    <a:pt x="153" y="74"/>
                  </a:lnTo>
                  <a:lnTo>
                    <a:pt x="175" y="66"/>
                  </a:lnTo>
                  <a:lnTo>
                    <a:pt x="165" y="56"/>
                  </a:lnTo>
                  <a:lnTo>
                    <a:pt x="165" y="46"/>
                  </a:lnTo>
                  <a:lnTo>
                    <a:pt x="165" y="46"/>
                  </a:lnTo>
                  <a:lnTo>
                    <a:pt x="165" y="37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18"/>
                  </a:lnTo>
                  <a:lnTo>
                    <a:pt x="142" y="0"/>
                  </a:lnTo>
                  <a:lnTo>
                    <a:pt x="132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98" y="46"/>
                  </a:lnTo>
                  <a:lnTo>
                    <a:pt x="65" y="66"/>
                  </a:lnTo>
                  <a:lnTo>
                    <a:pt x="32" y="85"/>
                  </a:lnTo>
                  <a:lnTo>
                    <a:pt x="11" y="94"/>
                  </a:lnTo>
                  <a:lnTo>
                    <a:pt x="0" y="141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787520" y="3916800"/>
              <a:ext cx="34560" cy="2772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0"/>
                  </a:moveTo>
                  <a:lnTo>
                    <a:pt x="21" y="9"/>
                  </a:lnTo>
                  <a:lnTo>
                    <a:pt x="21" y="9"/>
                  </a:lnTo>
                  <a:lnTo>
                    <a:pt x="21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7737120" y="394344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20" y="0"/>
                  </a:moveTo>
                  <a:lnTo>
                    <a:pt x="2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7771680" y="3958200"/>
              <a:ext cx="34560" cy="2772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21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4969440" y="3278520"/>
              <a:ext cx="71280" cy="29160"/>
            </a:xfrm>
            <a:custGeom>
              <a:avLst/>
              <a:gdLst/>
              <a:ahLst/>
              <a:rect l="l" t="t" r="r" b="b"/>
              <a:pathLst>
                <a:path w="45" h="20">
                  <a:moveTo>
                    <a:pt x="11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21" y="8"/>
                  </a:lnTo>
                  <a:lnTo>
                    <a:pt x="0" y="8"/>
                  </a:lnTo>
                  <a:lnTo>
                    <a:pt x="11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5213160" y="329040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23" y="0"/>
                  </a:move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3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4447440" y="313812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0" y="19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2" y="19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-7920" y="1973880"/>
              <a:ext cx="1724400" cy="1152720"/>
            </a:xfrm>
            <a:custGeom>
              <a:avLst/>
              <a:gdLst/>
              <a:ahLst/>
              <a:rect l="l" t="t" r="r" b="b"/>
              <a:pathLst>
                <a:path w="1090" h="789">
                  <a:moveTo>
                    <a:pt x="1089" y="75"/>
                  </a:moveTo>
                  <a:lnTo>
                    <a:pt x="1077" y="75"/>
                  </a:lnTo>
                  <a:lnTo>
                    <a:pt x="1077" y="66"/>
                  </a:lnTo>
                  <a:lnTo>
                    <a:pt x="1067" y="46"/>
                  </a:lnTo>
                  <a:lnTo>
                    <a:pt x="1045" y="46"/>
                  </a:lnTo>
                  <a:lnTo>
                    <a:pt x="1012" y="38"/>
                  </a:lnTo>
                  <a:lnTo>
                    <a:pt x="1001" y="28"/>
                  </a:lnTo>
                  <a:lnTo>
                    <a:pt x="980" y="18"/>
                  </a:lnTo>
                  <a:lnTo>
                    <a:pt x="946" y="18"/>
                  </a:lnTo>
                  <a:lnTo>
                    <a:pt x="946" y="18"/>
                  </a:lnTo>
                  <a:lnTo>
                    <a:pt x="913" y="0"/>
                  </a:lnTo>
                  <a:lnTo>
                    <a:pt x="891" y="9"/>
                  </a:lnTo>
                  <a:lnTo>
                    <a:pt x="868" y="9"/>
                  </a:lnTo>
                  <a:lnTo>
                    <a:pt x="847" y="9"/>
                  </a:lnTo>
                  <a:lnTo>
                    <a:pt x="847" y="38"/>
                  </a:lnTo>
                  <a:lnTo>
                    <a:pt x="813" y="46"/>
                  </a:lnTo>
                  <a:lnTo>
                    <a:pt x="813" y="56"/>
                  </a:lnTo>
                  <a:lnTo>
                    <a:pt x="803" y="66"/>
                  </a:lnTo>
                  <a:lnTo>
                    <a:pt x="826" y="85"/>
                  </a:lnTo>
                  <a:lnTo>
                    <a:pt x="826" y="103"/>
                  </a:lnTo>
                  <a:lnTo>
                    <a:pt x="826" y="103"/>
                  </a:lnTo>
                  <a:lnTo>
                    <a:pt x="847" y="103"/>
                  </a:lnTo>
                  <a:lnTo>
                    <a:pt x="879" y="103"/>
                  </a:lnTo>
                  <a:lnTo>
                    <a:pt x="902" y="85"/>
                  </a:lnTo>
                  <a:lnTo>
                    <a:pt x="902" y="75"/>
                  </a:lnTo>
                  <a:lnTo>
                    <a:pt x="902" y="75"/>
                  </a:lnTo>
                  <a:lnTo>
                    <a:pt x="902" y="95"/>
                  </a:lnTo>
                  <a:lnTo>
                    <a:pt x="913" y="103"/>
                  </a:lnTo>
                  <a:lnTo>
                    <a:pt x="946" y="113"/>
                  </a:lnTo>
                  <a:lnTo>
                    <a:pt x="923" y="123"/>
                  </a:lnTo>
                  <a:lnTo>
                    <a:pt x="935" y="142"/>
                  </a:lnTo>
                  <a:lnTo>
                    <a:pt x="946" y="142"/>
                  </a:lnTo>
                  <a:lnTo>
                    <a:pt x="990" y="160"/>
                  </a:lnTo>
                  <a:lnTo>
                    <a:pt x="990" y="170"/>
                  </a:lnTo>
                  <a:lnTo>
                    <a:pt x="1012" y="160"/>
                  </a:lnTo>
                  <a:lnTo>
                    <a:pt x="1045" y="180"/>
                  </a:lnTo>
                  <a:lnTo>
                    <a:pt x="1055" y="190"/>
                  </a:lnTo>
                  <a:lnTo>
                    <a:pt x="1045" y="199"/>
                  </a:lnTo>
                  <a:lnTo>
                    <a:pt x="1035" y="199"/>
                  </a:lnTo>
                  <a:lnTo>
                    <a:pt x="1001" y="190"/>
                  </a:lnTo>
                  <a:lnTo>
                    <a:pt x="980" y="180"/>
                  </a:lnTo>
                  <a:lnTo>
                    <a:pt x="967" y="180"/>
                  </a:lnTo>
                  <a:lnTo>
                    <a:pt x="946" y="160"/>
                  </a:lnTo>
                  <a:lnTo>
                    <a:pt x="946" y="160"/>
                  </a:lnTo>
                  <a:lnTo>
                    <a:pt x="902" y="152"/>
                  </a:lnTo>
                  <a:lnTo>
                    <a:pt x="868" y="152"/>
                  </a:lnTo>
                  <a:lnTo>
                    <a:pt x="847" y="132"/>
                  </a:lnTo>
                  <a:lnTo>
                    <a:pt x="826" y="132"/>
                  </a:lnTo>
                  <a:lnTo>
                    <a:pt x="813" y="142"/>
                  </a:lnTo>
                  <a:lnTo>
                    <a:pt x="781" y="152"/>
                  </a:lnTo>
                  <a:lnTo>
                    <a:pt x="781" y="142"/>
                  </a:lnTo>
                  <a:lnTo>
                    <a:pt x="792" y="142"/>
                  </a:lnTo>
                  <a:lnTo>
                    <a:pt x="792" y="132"/>
                  </a:lnTo>
                  <a:lnTo>
                    <a:pt x="792" y="132"/>
                  </a:lnTo>
                  <a:lnTo>
                    <a:pt x="771" y="113"/>
                  </a:lnTo>
                  <a:lnTo>
                    <a:pt x="758" y="123"/>
                  </a:lnTo>
                  <a:lnTo>
                    <a:pt x="726" y="142"/>
                  </a:lnTo>
                  <a:lnTo>
                    <a:pt x="693" y="142"/>
                  </a:lnTo>
                  <a:lnTo>
                    <a:pt x="659" y="132"/>
                  </a:lnTo>
                  <a:lnTo>
                    <a:pt x="649" y="132"/>
                  </a:lnTo>
                  <a:lnTo>
                    <a:pt x="649" y="152"/>
                  </a:lnTo>
                  <a:lnTo>
                    <a:pt x="638" y="152"/>
                  </a:lnTo>
                  <a:lnTo>
                    <a:pt x="627" y="142"/>
                  </a:lnTo>
                  <a:lnTo>
                    <a:pt x="604" y="142"/>
                  </a:lnTo>
                  <a:lnTo>
                    <a:pt x="583" y="142"/>
                  </a:lnTo>
                  <a:lnTo>
                    <a:pt x="549" y="142"/>
                  </a:lnTo>
                  <a:lnTo>
                    <a:pt x="549" y="132"/>
                  </a:lnTo>
                  <a:lnTo>
                    <a:pt x="549" y="123"/>
                  </a:lnTo>
                  <a:lnTo>
                    <a:pt x="516" y="123"/>
                  </a:lnTo>
                  <a:lnTo>
                    <a:pt x="484" y="113"/>
                  </a:lnTo>
                  <a:lnTo>
                    <a:pt x="451" y="113"/>
                  </a:lnTo>
                  <a:lnTo>
                    <a:pt x="408" y="113"/>
                  </a:lnTo>
                  <a:lnTo>
                    <a:pt x="395" y="123"/>
                  </a:lnTo>
                  <a:lnTo>
                    <a:pt x="374" y="103"/>
                  </a:lnTo>
                  <a:lnTo>
                    <a:pt x="330" y="95"/>
                  </a:lnTo>
                  <a:lnTo>
                    <a:pt x="286" y="95"/>
                  </a:lnTo>
                  <a:lnTo>
                    <a:pt x="286" y="95"/>
                  </a:lnTo>
                  <a:lnTo>
                    <a:pt x="264" y="103"/>
                  </a:lnTo>
                  <a:lnTo>
                    <a:pt x="231" y="103"/>
                  </a:lnTo>
                  <a:lnTo>
                    <a:pt x="209" y="113"/>
                  </a:lnTo>
                  <a:lnTo>
                    <a:pt x="187" y="123"/>
                  </a:lnTo>
                  <a:lnTo>
                    <a:pt x="176" y="142"/>
                  </a:lnTo>
                  <a:lnTo>
                    <a:pt x="176" y="160"/>
                  </a:lnTo>
                  <a:lnTo>
                    <a:pt x="199" y="170"/>
                  </a:lnTo>
                  <a:lnTo>
                    <a:pt x="209" y="160"/>
                  </a:lnTo>
                  <a:lnTo>
                    <a:pt x="231" y="160"/>
                  </a:lnTo>
                  <a:lnTo>
                    <a:pt x="252" y="170"/>
                  </a:lnTo>
                  <a:lnTo>
                    <a:pt x="264" y="180"/>
                  </a:lnTo>
                  <a:lnTo>
                    <a:pt x="231" y="190"/>
                  </a:lnTo>
                  <a:lnTo>
                    <a:pt x="231" y="199"/>
                  </a:lnTo>
                  <a:lnTo>
                    <a:pt x="209" y="218"/>
                  </a:lnTo>
                  <a:lnTo>
                    <a:pt x="187" y="199"/>
                  </a:lnTo>
                  <a:lnTo>
                    <a:pt x="153" y="190"/>
                  </a:lnTo>
                  <a:lnTo>
                    <a:pt x="131" y="209"/>
                  </a:lnTo>
                  <a:lnTo>
                    <a:pt x="121" y="218"/>
                  </a:lnTo>
                  <a:lnTo>
                    <a:pt x="121" y="227"/>
                  </a:lnTo>
                  <a:lnTo>
                    <a:pt x="111" y="237"/>
                  </a:lnTo>
                  <a:lnTo>
                    <a:pt x="111" y="246"/>
                  </a:lnTo>
                  <a:lnTo>
                    <a:pt x="143" y="246"/>
                  </a:lnTo>
                  <a:lnTo>
                    <a:pt x="143" y="256"/>
                  </a:lnTo>
                  <a:lnTo>
                    <a:pt x="131" y="275"/>
                  </a:lnTo>
                  <a:lnTo>
                    <a:pt x="131" y="284"/>
                  </a:lnTo>
                  <a:lnTo>
                    <a:pt x="165" y="275"/>
                  </a:lnTo>
                  <a:lnTo>
                    <a:pt x="187" y="284"/>
                  </a:lnTo>
                  <a:lnTo>
                    <a:pt x="209" y="275"/>
                  </a:lnTo>
                  <a:lnTo>
                    <a:pt x="220" y="275"/>
                  </a:lnTo>
                  <a:lnTo>
                    <a:pt x="231" y="275"/>
                  </a:lnTo>
                  <a:lnTo>
                    <a:pt x="220" y="294"/>
                  </a:lnTo>
                  <a:lnTo>
                    <a:pt x="199" y="313"/>
                  </a:lnTo>
                  <a:lnTo>
                    <a:pt x="176" y="313"/>
                  </a:lnTo>
                  <a:lnTo>
                    <a:pt x="143" y="313"/>
                  </a:lnTo>
                  <a:lnTo>
                    <a:pt x="111" y="313"/>
                  </a:lnTo>
                  <a:lnTo>
                    <a:pt x="88" y="332"/>
                  </a:lnTo>
                  <a:lnTo>
                    <a:pt x="56" y="351"/>
                  </a:lnTo>
                  <a:lnTo>
                    <a:pt x="43" y="361"/>
                  </a:lnTo>
                  <a:lnTo>
                    <a:pt x="56" y="369"/>
                  </a:lnTo>
                  <a:lnTo>
                    <a:pt x="88" y="380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43" y="398"/>
                  </a:lnTo>
                  <a:lnTo>
                    <a:pt x="56" y="418"/>
                  </a:lnTo>
                  <a:lnTo>
                    <a:pt x="43" y="436"/>
                  </a:lnTo>
                  <a:lnTo>
                    <a:pt x="77" y="446"/>
                  </a:lnTo>
                  <a:lnTo>
                    <a:pt x="77" y="465"/>
                  </a:lnTo>
                  <a:lnTo>
                    <a:pt x="98" y="483"/>
                  </a:lnTo>
                  <a:lnTo>
                    <a:pt x="111" y="483"/>
                  </a:lnTo>
                  <a:lnTo>
                    <a:pt x="143" y="475"/>
                  </a:lnTo>
                  <a:lnTo>
                    <a:pt x="176" y="465"/>
                  </a:lnTo>
                  <a:lnTo>
                    <a:pt x="176" y="465"/>
                  </a:lnTo>
                  <a:lnTo>
                    <a:pt x="199" y="465"/>
                  </a:lnTo>
                  <a:lnTo>
                    <a:pt x="176" y="494"/>
                  </a:lnTo>
                  <a:lnTo>
                    <a:pt x="153" y="513"/>
                  </a:lnTo>
                  <a:lnTo>
                    <a:pt x="131" y="531"/>
                  </a:lnTo>
                  <a:lnTo>
                    <a:pt x="111" y="550"/>
                  </a:lnTo>
                  <a:lnTo>
                    <a:pt x="111" y="560"/>
                  </a:lnTo>
                  <a:lnTo>
                    <a:pt x="77" y="570"/>
                  </a:lnTo>
                  <a:lnTo>
                    <a:pt x="56" y="598"/>
                  </a:lnTo>
                  <a:lnTo>
                    <a:pt x="33" y="608"/>
                  </a:lnTo>
                  <a:lnTo>
                    <a:pt x="11" y="636"/>
                  </a:lnTo>
                  <a:lnTo>
                    <a:pt x="0" y="636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33" y="636"/>
                  </a:lnTo>
                  <a:lnTo>
                    <a:pt x="88" y="608"/>
                  </a:lnTo>
                  <a:lnTo>
                    <a:pt x="111" y="598"/>
                  </a:lnTo>
                  <a:lnTo>
                    <a:pt x="143" y="578"/>
                  </a:lnTo>
                  <a:lnTo>
                    <a:pt x="165" y="570"/>
                  </a:lnTo>
                  <a:lnTo>
                    <a:pt x="187" y="550"/>
                  </a:lnTo>
                  <a:lnTo>
                    <a:pt x="209" y="522"/>
                  </a:lnTo>
                  <a:lnTo>
                    <a:pt x="231" y="503"/>
                  </a:lnTo>
                  <a:lnTo>
                    <a:pt x="242" y="494"/>
                  </a:lnTo>
                  <a:lnTo>
                    <a:pt x="275" y="475"/>
                  </a:lnTo>
                  <a:lnTo>
                    <a:pt x="307" y="446"/>
                  </a:lnTo>
                  <a:lnTo>
                    <a:pt x="320" y="455"/>
                  </a:lnTo>
                  <a:lnTo>
                    <a:pt x="307" y="465"/>
                  </a:lnTo>
                  <a:lnTo>
                    <a:pt x="286" y="494"/>
                  </a:lnTo>
                  <a:lnTo>
                    <a:pt x="275" y="522"/>
                  </a:lnTo>
                  <a:lnTo>
                    <a:pt x="275" y="541"/>
                  </a:lnTo>
                  <a:lnTo>
                    <a:pt x="275" y="541"/>
                  </a:lnTo>
                  <a:lnTo>
                    <a:pt x="320" y="522"/>
                  </a:lnTo>
                  <a:lnTo>
                    <a:pt x="320" y="513"/>
                  </a:lnTo>
                  <a:lnTo>
                    <a:pt x="352" y="483"/>
                  </a:lnTo>
                  <a:lnTo>
                    <a:pt x="374" y="465"/>
                  </a:lnTo>
                  <a:lnTo>
                    <a:pt x="395" y="446"/>
                  </a:lnTo>
                  <a:lnTo>
                    <a:pt x="395" y="427"/>
                  </a:lnTo>
                  <a:lnTo>
                    <a:pt x="395" y="408"/>
                  </a:lnTo>
                  <a:lnTo>
                    <a:pt x="395" y="398"/>
                  </a:lnTo>
                  <a:lnTo>
                    <a:pt x="461" y="398"/>
                  </a:lnTo>
                  <a:lnTo>
                    <a:pt x="484" y="408"/>
                  </a:lnTo>
                  <a:lnTo>
                    <a:pt x="516" y="427"/>
                  </a:lnTo>
                  <a:lnTo>
                    <a:pt x="516" y="446"/>
                  </a:lnTo>
                  <a:lnTo>
                    <a:pt x="516" y="455"/>
                  </a:lnTo>
                  <a:lnTo>
                    <a:pt x="549" y="455"/>
                  </a:lnTo>
                  <a:lnTo>
                    <a:pt x="562" y="455"/>
                  </a:lnTo>
                  <a:lnTo>
                    <a:pt x="572" y="465"/>
                  </a:lnTo>
                  <a:lnTo>
                    <a:pt x="583" y="465"/>
                  </a:lnTo>
                  <a:lnTo>
                    <a:pt x="594" y="494"/>
                  </a:lnTo>
                  <a:lnTo>
                    <a:pt x="594" y="503"/>
                  </a:lnTo>
                  <a:lnTo>
                    <a:pt x="604" y="531"/>
                  </a:lnTo>
                  <a:lnTo>
                    <a:pt x="617" y="531"/>
                  </a:lnTo>
                  <a:lnTo>
                    <a:pt x="627" y="550"/>
                  </a:lnTo>
                  <a:lnTo>
                    <a:pt x="659" y="589"/>
                  </a:lnTo>
                  <a:lnTo>
                    <a:pt x="659" y="578"/>
                  </a:lnTo>
                  <a:lnTo>
                    <a:pt x="659" y="589"/>
                  </a:lnTo>
                  <a:lnTo>
                    <a:pt x="1077" y="788"/>
                  </a:lnTo>
                  <a:lnTo>
                    <a:pt x="1089" y="75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1697760" y="2013480"/>
              <a:ext cx="1219680" cy="1113120"/>
            </a:xfrm>
            <a:custGeom>
              <a:avLst/>
              <a:gdLst/>
              <a:ahLst/>
              <a:rect l="l" t="t" r="r" b="b"/>
              <a:pathLst>
                <a:path w="771" h="762">
                  <a:moveTo>
                    <a:pt x="11" y="47"/>
                  </a:moveTo>
                  <a:lnTo>
                    <a:pt x="11" y="38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3" y="18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18"/>
                  </a:lnTo>
                  <a:lnTo>
                    <a:pt x="55" y="38"/>
                  </a:lnTo>
                  <a:lnTo>
                    <a:pt x="55" y="67"/>
                  </a:lnTo>
                  <a:lnTo>
                    <a:pt x="66" y="85"/>
                  </a:lnTo>
                  <a:lnTo>
                    <a:pt x="77" y="85"/>
                  </a:lnTo>
                  <a:lnTo>
                    <a:pt x="98" y="75"/>
                  </a:lnTo>
                  <a:lnTo>
                    <a:pt x="98" y="85"/>
                  </a:lnTo>
                  <a:lnTo>
                    <a:pt x="110" y="104"/>
                  </a:lnTo>
                  <a:lnTo>
                    <a:pt x="88" y="114"/>
                  </a:lnTo>
                  <a:lnTo>
                    <a:pt x="77" y="132"/>
                  </a:lnTo>
                  <a:lnTo>
                    <a:pt x="66" y="13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8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2"/>
                  </a:lnTo>
                  <a:lnTo>
                    <a:pt x="98" y="132"/>
                  </a:lnTo>
                  <a:lnTo>
                    <a:pt x="98" y="124"/>
                  </a:lnTo>
                  <a:lnTo>
                    <a:pt x="121" y="114"/>
                  </a:lnTo>
                  <a:lnTo>
                    <a:pt x="143" y="114"/>
                  </a:lnTo>
                  <a:lnTo>
                    <a:pt x="154" y="104"/>
                  </a:lnTo>
                  <a:lnTo>
                    <a:pt x="166" y="114"/>
                  </a:lnTo>
                  <a:lnTo>
                    <a:pt x="186" y="124"/>
                  </a:lnTo>
                  <a:lnTo>
                    <a:pt x="199" y="124"/>
                  </a:lnTo>
                  <a:lnTo>
                    <a:pt x="186" y="114"/>
                  </a:lnTo>
                  <a:lnTo>
                    <a:pt x="176" y="95"/>
                  </a:lnTo>
                  <a:lnTo>
                    <a:pt x="176" y="75"/>
                  </a:lnTo>
                  <a:lnTo>
                    <a:pt x="186" y="67"/>
                  </a:lnTo>
                  <a:lnTo>
                    <a:pt x="209" y="47"/>
                  </a:lnTo>
                  <a:lnTo>
                    <a:pt x="220" y="47"/>
                  </a:lnTo>
                  <a:lnTo>
                    <a:pt x="231" y="67"/>
                  </a:lnTo>
                  <a:lnTo>
                    <a:pt x="241" y="85"/>
                  </a:lnTo>
                  <a:lnTo>
                    <a:pt x="254" y="114"/>
                  </a:lnTo>
                  <a:lnTo>
                    <a:pt x="264" y="124"/>
                  </a:lnTo>
                  <a:lnTo>
                    <a:pt x="275" y="114"/>
                  </a:lnTo>
                  <a:lnTo>
                    <a:pt x="286" y="114"/>
                  </a:lnTo>
                  <a:lnTo>
                    <a:pt x="297" y="132"/>
                  </a:lnTo>
                  <a:lnTo>
                    <a:pt x="286" y="142"/>
                  </a:lnTo>
                  <a:lnTo>
                    <a:pt x="286" y="152"/>
                  </a:lnTo>
                  <a:lnTo>
                    <a:pt x="297" y="162"/>
                  </a:lnTo>
                  <a:lnTo>
                    <a:pt x="308" y="152"/>
                  </a:lnTo>
                  <a:lnTo>
                    <a:pt x="319" y="132"/>
                  </a:lnTo>
                  <a:lnTo>
                    <a:pt x="330" y="132"/>
                  </a:lnTo>
                  <a:lnTo>
                    <a:pt x="330" y="124"/>
                  </a:lnTo>
                  <a:lnTo>
                    <a:pt x="330" y="114"/>
                  </a:lnTo>
                  <a:lnTo>
                    <a:pt x="363" y="114"/>
                  </a:lnTo>
                  <a:lnTo>
                    <a:pt x="385" y="114"/>
                  </a:lnTo>
                  <a:lnTo>
                    <a:pt x="395" y="132"/>
                  </a:lnTo>
                  <a:lnTo>
                    <a:pt x="395" y="142"/>
                  </a:lnTo>
                  <a:lnTo>
                    <a:pt x="385" y="152"/>
                  </a:lnTo>
                  <a:lnTo>
                    <a:pt x="374" y="181"/>
                  </a:lnTo>
                  <a:lnTo>
                    <a:pt x="374" y="190"/>
                  </a:lnTo>
                  <a:lnTo>
                    <a:pt x="330" y="190"/>
                  </a:lnTo>
                  <a:lnTo>
                    <a:pt x="319" y="209"/>
                  </a:lnTo>
                  <a:lnTo>
                    <a:pt x="319" y="209"/>
                  </a:lnTo>
                  <a:lnTo>
                    <a:pt x="297" y="218"/>
                  </a:lnTo>
                  <a:lnTo>
                    <a:pt x="286" y="218"/>
                  </a:lnTo>
                  <a:lnTo>
                    <a:pt x="275" y="238"/>
                  </a:lnTo>
                  <a:lnTo>
                    <a:pt x="264" y="248"/>
                  </a:lnTo>
                  <a:lnTo>
                    <a:pt x="231" y="266"/>
                  </a:lnTo>
                  <a:lnTo>
                    <a:pt x="186" y="295"/>
                  </a:lnTo>
                  <a:lnTo>
                    <a:pt x="166" y="323"/>
                  </a:lnTo>
                  <a:lnTo>
                    <a:pt x="143" y="342"/>
                  </a:lnTo>
                  <a:lnTo>
                    <a:pt x="143" y="362"/>
                  </a:lnTo>
                  <a:lnTo>
                    <a:pt x="143" y="381"/>
                  </a:lnTo>
                  <a:lnTo>
                    <a:pt x="154" y="381"/>
                  </a:lnTo>
                  <a:lnTo>
                    <a:pt x="154" y="381"/>
                  </a:lnTo>
                  <a:lnTo>
                    <a:pt x="154" y="399"/>
                  </a:lnTo>
                  <a:lnTo>
                    <a:pt x="166" y="418"/>
                  </a:lnTo>
                  <a:lnTo>
                    <a:pt x="209" y="428"/>
                  </a:lnTo>
                  <a:lnTo>
                    <a:pt x="220" y="448"/>
                  </a:lnTo>
                  <a:lnTo>
                    <a:pt x="241" y="448"/>
                  </a:lnTo>
                  <a:lnTo>
                    <a:pt x="254" y="456"/>
                  </a:lnTo>
                  <a:lnTo>
                    <a:pt x="286" y="456"/>
                  </a:lnTo>
                  <a:lnTo>
                    <a:pt x="297" y="456"/>
                  </a:lnTo>
                  <a:lnTo>
                    <a:pt x="308" y="456"/>
                  </a:lnTo>
                  <a:lnTo>
                    <a:pt x="308" y="476"/>
                  </a:lnTo>
                  <a:lnTo>
                    <a:pt x="308" y="485"/>
                  </a:lnTo>
                  <a:lnTo>
                    <a:pt x="319" y="504"/>
                  </a:lnTo>
                  <a:lnTo>
                    <a:pt x="319" y="523"/>
                  </a:lnTo>
                  <a:lnTo>
                    <a:pt x="330" y="532"/>
                  </a:lnTo>
                  <a:lnTo>
                    <a:pt x="341" y="532"/>
                  </a:lnTo>
                  <a:lnTo>
                    <a:pt x="353" y="513"/>
                  </a:lnTo>
                  <a:lnTo>
                    <a:pt x="341" y="485"/>
                  </a:lnTo>
                  <a:lnTo>
                    <a:pt x="341" y="476"/>
                  </a:lnTo>
                  <a:lnTo>
                    <a:pt x="363" y="466"/>
                  </a:lnTo>
                  <a:lnTo>
                    <a:pt x="385" y="456"/>
                  </a:lnTo>
                  <a:lnTo>
                    <a:pt x="395" y="448"/>
                  </a:lnTo>
                  <a:lnTo>
                    <a:pt x="395" y="418"/>
                  </a:lnTo>
                  <a:lnTo>
                    <a:pt x="385" y="399"/>
                  </a:lnTo>
                  <a:lnTo>
                    <a:pt x="385" y="381"/>
                  </a:lnTo>
                  <a:lnTo>
                    <a:pt x="395" y="352"/>
                  </a:lnTo>
                  <a:lnTo>
                    <a:pt x="395" y="323"/>
                  </a:lnTo>
                  <a:lnTo>
                    <a:pt x="395" y="304"/>
                  </a:lnTo>
                  <a:lnTo>
                    <a:pt x="408" y="285"/>
                  </a:lnTo>
                  <a:lnTo>
                    <a:pt x="418" y="285"/>
                  </a:lnTo>
                  <a:lnTo>
                    <a:pt x="440" y="285"/>
                  </a:lnTo>
                  <a:lnTo>
                    <a:pt x="463" y="295"/>
                  </a:lnTo>
                  <a:lnTo>
                    <a:pt x="484" y="304"/>
                  </a:lnTo>
                  <a:lnTo>
                    <a:pt x="505" y="314"/>
                  </a:lnTo>
                  <a:lnTo>
                    <a:pt x="528" y="323"/>
                  </a:lnTo>
                  <a:lnTo>
                    <a:pt x="539" y="334"/>
                  </a:lnTo>
                  <a:lnTo>
                    <a:pt x="528" y="362"/>
                  </a:lnTo>
                  <a:lnTo>
                    <a:pt x="528" y="370"/>
                  </a:lnTo>
                  <a:lnTo>
                    <a:pt x="528" y="381"/>
                  </a:lnTo>
                  <a:lnTo>
                    <a:pt x="528" y="381"/>
                  </a:lnTo>
                  <a:lnTo>
                    <a:pt x="594" y="381"/>
                  </a:lnTo>
                  <a:lnTo>
                    <a:pt x="594" y="362"/>
                  </a:lnTo>
                  <a:lnTo>
                    <a:pt x="604" y="342"/>
                  </a:lnTo>
                  <a:lnTo>
                    <a:pt x="604" y="334"/>
                  </a:lnTo>
                  <a:lnTo>
                    <a:pt x="627" y="362"/>
                  </a:lnTo>
                  <a:lnTo>
                    <a:pt x="649" y="381"/>
                  </a:lnTo>
                  <a:lnTo>
                    <a:pt x="649" y="409"/>
                  </a:lnTo>
                  <a:lnTo>
                    <a:pt x="649" y="428"/>
                  </a:lnTo>
                  <a:lnTo>
                    <a:pt x="649" y="437"/>
                  </a:lnTo>
                  <a:lnTo>
                    <a:pt x="649" y="448"/>
                  </a:lnTo>
                  <a:lnTo>
                    <a:pt x="672" y="456"/>
                  </a:lnTo>
                  <a:lnTo>
                    <a:pt x="704" y="466"/>
                  </a:lnTo>
                  <a:lnTo>
                    <a:pt x="714" y="495"/>
                  </a:lnTo>
                  <a:lnTo>
                    <a:pt x="726" y="513"/>
                  </a:lnTo>
                  <a:lnTo>
                    <a:pt x="726" y="532"/>
                  </a:lnTo>
                  <a:lnTo>
                    <a:pt x="726" y="562"/>
                  </a:lnTo>
                  <a:lnTo>
                    <a:pt x="748" y="571"/>
                  </a:lnTo>
                  <a:lnTo>
                    <a:pt x="759" y="599"/>
                  </a:lnTo>
                  <a:lnTo>
                    <a:pt x="770" y="618"/>
                  </a:lnTo>
                  <a:lnTo>
                    <a:pt x="759" y="637"/>
                  </a:lnTo>
                  <a:lnTo>
                    <a:pt x="748" y="657"/>
                  </a:lnTo>
                  <a:lnTo>
                    <a:pt x="748" y="646"/>
                  </a:lnTo>
                  <a:lnTo>
                    <a:pt x="737" y="657"/>
                  </a:lnTo>
                  <a:lnTo>
                    <a:pt x="726" y="657"/>
                  </a:lnTo>
                  <a:lnTo>
                    <a:pt x="714" y="637"/>
                  </a:lnTo>
                  <a:lnTo>
                    <a:pt x="704" y="646"/>
                  </a:lnTo>
                  <a:lnTo>
                    <a:pt x="693" y="637"/>
                  </a:lnTo>
                  <a:lnTo>
                    <a:pt x="659" y="637"/>
                  </a:lnTo>
                  <a:lnTo>
                    <a:pt x="659" y="657"/>
                  </a:lnTo>
                  <a:lnTo>
                    <a:pt x="649" y="657"/>
                  </a:lnTo>
                  <a:lnTo>
                    <a:pt x="649" y="646"/>
                  </a:lnTo>
                  <a:lnTo>
                    <a:pt x="627" y="646"/>
                  </a:lnTo>
                  <a:lnTo>
                    <a:pt x="627" y="646"/>
                  </a:lnTo>
                  <a:lnTo>
                    <a:pt x="649" y="637"/>
                  </a:lnTo>
                  <a:lnTo>
                    <a:pt x="659" y="599"/>
                  </a:lnTo>
                  <a:lnTo>
                    <a:pt x="682" y="590"/>
                  </a:lnTo>
                  <a:lnTo>
                    <a:pt x="693" y="590"/>
                  </a:lnTo>
                  <a:lnTo>
                    <a:pt x="682" y="571"/>
                  </a:lnTo>
                  <a:lnTo>
                    <a:pt x="693" y="562"/>
                  </a:lnTo>
                  <a:lnTo>
                    <a:pt x="693" y="551"/>
                  </a:lnTo>
                  <a:lnTo>
                    <a:pt x="693" y="551"/>
                  </a:lnTo>
                  <a:lnTo>
                    <a:pt x="682" y="562"/>
                  </a:lnTo>
                  <a:lnTo>
                    <a:pt x="672" y="571"/>
                  </a:lnTo>
                  <a:lnTo>
                    <a:pt x="638" y="571"/>
                  </a:lnTo>
                  <a:lnTo>
                    <a:pt x="617" y="571"/>
                  </a:lnTo>
                  <a:lnTo>
                    <a:pt x="617" y="571"/>
                  </a:lnTo>
                  <a:lnTo>
                    <a:pt x="572" y="571"/>
                  </a:lnTo>
                  <a:lnTo>
                    <a:pt x="0" y="761"/>
                  </a:lnTo>
                  <a:lnTo>
                    <a:pt x="11" y="4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915840" y="2819880"/>
              <a:ext cx="1759320" cy="1263600"/>
            </a:xfrm>
            <a:custGeom>
              <a:avLst/>
              <a:gdLst/>
              <a:ahLst/>
              <a:rect l="l" t="t" r="r" b="b"/>
              <a:pathLst>
                <a:path w="1112" h="865">
                  <a:moveTo>
                    <a:pt x="76" y="10"/>
                  </a:moveTo>
                  <a:lnTo>
                    <a:pt x="66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1" y="19"/>
                  </a:lnTo>
                  <a:lnTo>
                    <a:pt x="33" y="38"/>
                  </a:lnTo>
                  <a:lnTo>
                    <a:pt x="55" y="57"/>
                  </a:lnTo>
                  <a:lnTo>
                    <a:pt x="66" y="66"/>
                  </a:lnTo>
                  <a:lnTo>
                    <a:pt x="43" y="85"/>
                  </a:lnTo>
                  <a:lnTo>
                    <a:pt x="55" y="85"/>
                  </a:lnTo>
                  <a:lnTo>
                    <a:pt x="43" y="94"/>
                  </a:lnTo>
                  <a:lnTo>
                    <a:pt x="55" y="133"/>
                  </a:lnTo>
                  <a:lnTo>
                    <a:pt x="55" y="171"/>
                  </a:lnTo>
                  <a:lnTo>
                    <a:pt x="21" y="219"/>
                  </a:lnTo>
                  <a:lnTo>
                    <a:pt x="21" y="237"/>
                  </a:lnTo>
                  <a:lnTo>
                    <a:pt x="21" y="247"/>
                  </a:lnTo>
                  <a:lnTo>
                    <a:pt x="43" y="256"/>
                  </a:lnTo>
                  <a:lnTo>
                    <a:pt x="33" y="275"/>
                  </a:lnTo>
                  <a:lnTo>
                    <a:pt x="33" y="294"/>
                  </a:lnTo>
                  <a:lnTo>
                    <a:pt x="55" y="332"/>
                  </a:lnTo>
                  <a:lnTo>
                    <a:pt x="87" y="351"/>
                  </a:lnTo>
                  <a:lnTo>
                    <a:pt x="121" y="361"/>
                  </a:lnTo>
                  <a:lnTo>
                    <a:pt x="121" y="389"/>
                  </a:lnTo>
                  <a:lnTo>
                    <a:pt x="132" y="418"/>
                  </a:lnTo>
                  <a:lnTo>
                    <a:pt x="142" y="436"/>
                  </a:lnTo>
                  <a:lnTo>
                    <a:pt x="165" y="465"/>
                  </a:lnTo>
                  <a:lnTo>
                    <a:pt x="153" y="465"/>
                  </a:lnTo>
                  <a:lnTo>
                    <a:pt x="142" y="465"/>
                  </a:lnTo>
                  <a:lnTo>
                    <a:pt x="132" y="465"/>
                  </a:lnTo>
                  <a:lnTo>
                    <a:pt x="165" y="485"/>
                  </a:lnTo>
                  <a:lnTo>
                    <a:pt x="187" y="513"/>
                  </a:lnTo>
                  <a:lnTo>
                    <a:pt x="197" y="541"/>
                  </a:lnTo>
                  <a:lnTo>
                    <a:pt x="220" y="550"/>
                  </a:lnTo>
                  <a:lnTo>
                    <a:pt x="252" y="579"/>
                  </a:lnTo>
                  <a:lnTo>
                    <a:pt x="252" y="569"/>
                  </a:lnTo>
                  <a:lnTo>
                    <a:pt x="230" y="550"/>
                  </a:lnTo>
                  <a:lnTo>
                    <a:pt x="220" y="532"/>
                  </a:lnTo>
                  <a:lnTo>
                    <a:pt x="220" y="513"/>
                  </a:lnTo>
                  <a:lnTo>
                    <a:pt x="208" y="485"/>
                  </a:lnTo>
                  <a:lnTo>
                    <a:pt x="187" y="465"/>
                  </a:lnTo>
                  <a:lnTo>
                    <a:pt x="175" y="436"/>
                  </a:lnTo>
                  <a:lnTo>
                    <a:pt x="175" y="418"/>
                  </a:lnTo>
                  <a:lnTo>
                    <a:pt x="165" y="389"/>
                  </a:lnTo>
                  <a:lnTo>
                    <a:pt x="187" y="427"/>
                  </a:lnTo>
                  <a:lnTo>
                    <a:pt x="197" y="446"/>
                  </a:lnTo>
                  <a:lnTo>
                    <a:pt x="208" y="456"/>
                  </a:lnTo>
                  <a:lnTo>
                    <a:pt x="230" y="493"/>
                  </a:lnTo>
                  <a:lnTo>
                    <a:pt x="242" y="513"/>
                  </a:lnTo>
                  <a:lnTo>
                    <a:pt x="275" y="541"/>
                  </a:lnTo>
                  <a:lnTo>
                    <a:pt x="296" y="550"/>
                  </a:lnTo>
                  <a:lnTo>
                    <a:pt x="296" y="569"/>
                  </a:lnTo>
                  <a:lnTo>
                    <a:pt x="296" y="588"/>
                  </a:lnTo>
                  <a:lnTo>
                    <a:pt x="285" y="616"/>
                  </a:lnTo>
                  <a:lnTo>
                    <a:pt x="307" y="636"/>
                  </a:lnTo>
                  <a:lnTo>
                    <a:pt x="330" y="655"/>
                  </a:lnTo>
                  <a:lnTo>
                    <a:pt x="362" y="664"/>
                  </a:lnTo>
                  <a:lnTo>
                    <a:pt x="406" y="683"/>
                  </a:lnTo>
                  <a:lnTo>
                    <a:pt x="429" y="694"/>
                  </a:lnTo>
                  <a:lnTo>
                    <a:pt x="451" y="694"/>
                  </a:lnTo>
                  <a:lnTo>
                    <a:pt x="494" y="702"/>
                  </a:lnTo>
                  <a:lnTo>
                    <a:pt x="516" y="722"/>
                  </a:lnTo>
                  <a:lnTo>
                    <a:pt x="549" y="730"/>
                  </a:lnTo>
                  <a:lnTo>
                    <a:pt x="571" y="740"/>
                  </a:lnTo>
                  <a:lnTo>
                    <a:pt x="604" y="759"/>
                  </a:lnTo>
                  <a:lnTo>
                    <a:pt x="626" y="778"/>
                  </a:lnTo>
                  <a:lnTo>
                    <a:pt x="626" y="797"/>
                  </a:lnTo>
                  <a:lnTo>
                    <a:pt x="660" y="815"/>
                  </a:lnTo>
                  <a:lnTo>
                    <a:pt x="670" y="835"/>
                  </a:lnTo>
                  <a:lnTo>
                    <a:pt x="703" y="835"/>
                  </a:lnTo>
                  <a:lnTo>
                    <a:pt x="714" y="826"/>
                  </a:lnTo>
                  <a:lnTo>
                    <a:pt x="735" y="815"/>
                  </a:lnTo>
                  <a:lnTo>
                    <a:pt x="748" y="826"/>
                  </a:lnTo>
                  <a:lnTo>
                    <a:pt x="748" y="835"/>
                  </a:lnTo>
                  <a:lnTo>
                    <a:pt x="748" y="854"/>
                  </a:lnTo>
                  <a:lnTo>
                    <a:pt x="769" y="864"/>
                  </a:lnTo>
                  <a:lnTo>
                    <a:pt x="769" y="807"/>
                  </a:lnTo>
                  <a:lnTo>
                    <a:pt x="769" y="807"/>
                  </a:lnTo>
                  <a:lnTo>
                    <a:pt x="769" y="797"/>
                  </a:lnTo>
                  <a:lnTo>
                    <a:pt x="758" y="778"/>
                  </a:lnTo>
                  <a:lnTo>
                    <a:pt x="735" y="778"/>
                  </a:lnTo>
                  <a:lnTo>
                    <a:pt x="725" y="778"/>
                  </a:lnTo>
                  <a:lnTo>
                    <a:pt x="703" y="778"/>
                  </a:lnTo>
                  <a:lnTo>
                    <a:pt x="680" y="778"/>
                  </a:lnTo>
                  <a:lnTo>
                    <a:pt x="670" y="769"/>
                  </a:lnTo>
                  <a:lnTo>
                    <a:pt x="670" y="740"/>
                  </a:lnTo>
                  <a:lnTo>
                    <a:pt x="670" y="740"/>
                  </a:lnTo>
                  <a:lnTo>
                    <a:pt x="680" y="712"/>
                  </a:lnTo>
                  <a:lnTo>
                    <a:pt x="680" y="702"/>
                  </a:lnTo>
                  <a:lnTo>
                    <a:pt x="660" y="683"/>
                  </a:lnTo>
                  <a:lnTo>
                    <a:pt x="626" y="683"/>
                  </a:lnTo>
                  <a:lnTo>
                    <a:pt x="604" y="683"/>
                  </a:lnTo>
                  <a:lnTo>
                    <a:pt x="593" y="683"/>
                  </a:lnTo>
                  <a:lnTo>
                    <a:pt x="593" y="664"/>
                  </a:lnTo>
                  <a:lnTo>
                    <a:pt x="593" y="645"/>
                  </a:lnTo>
                  <a:lnTo>
                    <a:pt x="626" y="636"/>
                  </a:lnTo>
                  <a:lnTo>
                    <a:pt x="626" y="608"/>
                  </a:lnTo>
                  <a:lnTo>
                    <a:pt x="626" y="608"/>
                  </a:lnTo>
                  <a:lnTo>
                    <a:pt x="615" y="588"/>
                  </a:lnTo>
                  <a:lnTo>
                    <a:pt x="604" y="579"/>
                  </a:lnTo>
                  <a:lnTo>
                    <a:pt x="583" y="579"/>
                  </a:lnTo>
                  <a:lnTo>
                    <a:pt x="549" y="599"/>
                  </a:lnTo>
                  <a:lnTo>
                    <a:pt x="527" y="627"/>
                  </a:lnTo>
                  <a:lnTo>
                    <a:pt x="505" y="636"/>
                  </a:lnTo>
                  <a:lnTo>
                    <a:pt x="471" y="636"/>
                  </a:lnTo>
                  <a:lnTo>
                    <a:pt x="461" y="627"/>
                  </a:lnTo>
                  <a:lnTo>
                    <a:pt x="451" y="599"/>
                  </a:lnTo>
                  <a:lnTo>
                    <a:pt x="451" y="569"/>
                  </a:lnTo>
                  <a:lnTo>
                    <a:pt x="451" y="541"/>
                  </a:lnTo>
                  <a:lnTo>
                    <a:pt x="451" y="502"/>
                  </a:lnTo>
                  <a:lnTo>
                    <a:pt x="451" y="485"/>
                  </a:lnTo>
                  <a:lnTo>
                    <a:pt x="461" y="474"/>
                  </a:lnTo>
                  <a:lnTo>
                    <a:pt x="484" y="465"/>
                  </a:lnTo>
                  <a:lnTo>
                    <a:pt x="494" y="456"/>
                  </a:lnTo>
                  <a:lnTo>
                    <a:pt x="527" y="436"/>
                  </a:lnTo>
                  <a:lnTo>
                    <a:pt x="539" y="436"/>
                  </a:lnTo>
                  <a:lnTo>
                    <a:pt x="571" y="456"/>
                  </a:lnTo>
                  <a:lnTo>
                    <a:pt x="583" y="456"/>
                  </a:lnTo>
                  <a:lnTo>
                    <a:pt x="615" y="456"/>
                  </a:lnTo>
                  <a:lnTo>
                    <a:pt x="604" y="446"/>
                  </a:lnTo>
                  <a:lnTo>
                    <a:pt x="626" y="436"/>
                  </a:lnTo>
                  <a:lnTo>
                    <a:pt x="660" y="446"/>
                  </a:lnTo>
                  <a:lnTo>
                    <a:pt x="693" y="446"/>
                  </a:lnTo>
                  <a:lnTo>
                    <a:pt x="703" y="446"/>
                  </a:lnTo>
                  <a:lnTo>
                    <a:pt x="703" y="474"/>
                  </a:lnTo>
                  <a:lnTo>
                    <a:pt x="703" y="502"/>
                  </a:lnTo>
                  <a:lnTo>
                    <a:pt x="725" y="522"/>
                  </a:lnTo>
                  <a:lnTo>
                    <a:pt x="735" y="532"/>
                  </a:lnTo>
                  <a:lnTo>
                    <a:pt x="748" y="532"/>
                  </a:lnTo>
                  <a:lnTo>
                    <a:pt x="748" y="522"/>
                  </a:lnTo>
                  <a:lnTo>
                    <a:pt x="758" y="502"/>
                  </a:lnTo>
                  <a:lnTo>
                    <a:pt x="758" y="485"/>
                  </a:lnTo>
                  <a:lnTo>
                    <a:pt x="748" y="456"/>
                  </a:lnTo>
                  <a:lnTo>
                    <a:pt x="735" y="427"/>
                  </a:lnTo>
                  <a:lnTo>
                    <a:pt x="748" y="399"/>
                  </a:lnTo>
                  <a:lnTo>
                    <a:pt x="748" y="399"/>
                  </a:lnTo>
                  <a:lnTo>
                    <a:pt x="769" y="379"/>
                  </a:lnTo>
                  <a:lnTo>
                    <a:pt x="791" y="361"/>
                  </a:lnTo>
                  <a:lnTo>
                    <a:pt x="813" y="342"/>
                  </a:lnTo>
                  <a:lnTo>
                    <a:pt x="835" y="342"/>
                  </a:lnTo>
                  <a:lnTo>
                    <a:pt x="847" y="332"/>
                  </a:lnTo>
                  <a:lnTo>
                    <a:pt x="835" y="314"/>
                  </a:lnTo>
                  <a:lnTo>
                    <a:pt x="835" y="304"/>
                  </a:lnTo>
                  <a:lnTo>
                    <a:pt x="847" y="304"/>
                  </a:lnTo>
                  <a:lnTo>
                    <a:pt x="868" y="304"/>
                  </a:lnTo>
                  <a:lnTo>
                    <a:pt x="868" y="294"/>
                  </a:lnTo>
                  <a:lnTo>
                    <a:pt x="868" y="275"/>
                  </a:lnTo>
                  <a:lnTo>
                    <a:pt x="879" y="256"/>
                  </a:lnTo>
                  <a:lnTo>
                    <a:pt x="889" y="237"/>
                  </a:lnTo>
                  <a:lnTo>
                    <a:pt x="889" y="228"/>
                  </a:lnTo>
                  <a:lnTo>
                    <a:pt x="944" y="199"/>
                  </a:lnTo>
                  <a:lnTo>
                    <a:pt x="944" y="171"/>
                  </a:lnTo>
                  <a:lnTo>
                    <a:pt x="967" y="152"/>
                  </a:lnTo>
                  <a:lnTo>
                    <a:pt x="989" y="143"/>
                  </a:lnTo>
                  <a:lnTo>
                    <a:pt x="1010" y="143"/>
                  </a:lnTo>
                  <a:lnTo>
                    <a:pt x="1055" y="124"/>
                  </a:lnTo>
                  <a:lnTo>
                    <a:pt x="1055" y="124"/>
                  </a:lnTo>
                  <a:lnTo>
                    <a:pt x="1055" y="133"/>
                  </a:lnTo>
                  <a:lnTo>
                    <a:pt x="1055" y="133"/>
                  </a:lnTo>
                  <a:lnTo>
                    <a:pt x="1022" y="152"/>
                  </a:lnTo>
                  <a:lnTo>
                    <a:pt x="1022" y="161"/>
                  </a:lnTo>
                  <a:lnTo>
                    <a:pt x="1033" y="161"/>
                  </a:lnTo>
                  <a:lnTo>
                    <a:pt x="1044" y="152"/>
                  </a:lnTo>
                  <a:lnTo>
                    <a:pt x="1077" y="133"/>
                  </a:lnTo>
                  <a:lnTo>
                    <a:pt x="1098" y="124"/>
                  </a:lnTo>
                  <a:lnTo>
                    <a:pt x="1111" y="124"/>
                  </a:lnTo>
                  <a:lnTo>
                    <a:pt x="1111" y="113"/>
                  </a:lnTo>
                  <a:lnTo>
                    <a:pt x="1098" y="113"/>
                  </a:lnTo>
                  <a:lnTo>
                    <a:pt x="1077" y="113"/>
                  </a:lnTo>
                  <a:lnTo>
                    <a:pt x="1065" y="105"/>
                  </a:lnTo>
                  <a:lnTo>
                    <a:pt x="1065" y="94"/>
                  </a:lnTo>
                  <a:lnTo>
                    <a:pt x="1065" y="85"/>
                  </a:lnTo>
                  <a:lnTo>
                    <a:pt x="1065" y="85"/>
                  </a:lnTo>
                  <a:lnTo>
                    <a:pt x="1065" y="66"/>
                  </a:lnTo>
                  <a:lnTo>
                    <a:pt x="1088" y="57"/>
                  </a:lnTo>
                  <a:lnTo>
                    <a:pt x="1098" y="38"/>
                  </a:lnTo>
                  <a:lnTo>
                    <a:pt x="1065" y="38"/>
                  </a:lnTo>
                  <a:lnTo>
                    <a:pt x="1088" y="29"/>
                  </a:lnTo>
                  <a:lnTo>
                    <a:pt x="1065" y="19"/>
                  </a:lnTo>
                  <a:lnTo>
                    <a:pt x="494" y="208"/>
                  </a:lnTo>
                  <a:lnTo>
                    <a:pt x="76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2012400" y="3904200"/>
              <a:ext cx="1322640" cy="1861200"/>
            </a:xfrm>
            <a:custGeom>
              <a:avLst/>
              <a:gdLst/>
              <a:ahLst/>
              <a:rect l="l" t="t" r="r" b="b"/>
              <a:pathLst>
                <a:path w="836" h="1274">
                  <a:moveTo>
                    <a:pt x="76" y="66"/>
                  </a:moveTo>
                  <a:lnTo>
                    <a:pt x="87" y="56"/>
                  </a:lnTo>
                  <a:lnTo>
                    <a:pt x="98" y="46"/>
                  </a:lnTo>
                  <a:lnTo>
                    <a:pt x="120" y="37"/>
                  </a:lnTo>
                  <a:lnTo>
                    <a:pt x="120" y="28"/>
                  </a:lnTo>
                  <a:lnTo>
                    <a:pt x="131" y="18"/>
                  </a:lnTo>
                  <a:lnTo>
                    <a:pt x="142" y="18"/>
                  </a:lnTo>
                  <a:lnTo>
                    <a:pt x="163" y="9"/>
                  </a:lnTo>
                  <a:lnTo>
                    <a:pt x="175" y="0"/>
                  </a:lnTo>
                  <a:lnTo>
                    <a:pt x="186" y="9"/>
                  </a:lnTo>
                  <a:lnTo>
                    <a:pt x="175" y="28"/>
                  </a:lnTo>
                  <a:lnTo>
                    <a:pt x="196" y="18"/>
                  </a:lnTo>
                  <a:lnTo>
                    <a:pt x="219" y="18"/>
                  </a:lnTo>
                  <a:lnTo>
                    <a:pt x="241" y="18"/>
                  </a:lnTo>
                  <a:lnTo>
                    <a:pt x="264" y="28"/>
                  </a:lnTo>
                  <a:lnTo>
                    <a:pt x="285" y="46"/>
                  </a:lnTo>
                  <a:lnTo>
                    <a:pt x="329" y="37"/>
                  </a:lnTo>
                  <a:lnTo>
                    <a:pt x="363" y="37"/>
                  </a:lnTo>
                  <a:lnTo>
                    <a:pt x="384" y="46"/>
                  </a:lnTo>
                  <a:lnTo>
                    <a:pt x="395" y="66"/>
                  </a:lnTo>
                  <a:lnTo>
                    <a:pt x="405" y="66"/>
                  </a:lnTo>
                  <a:lnTo>
                    <a:pt x="418" y="85"/>
                  </a:lnTo>
                  <a:lnTo>
                    <a:pt x="428" y="104"/>
                  </a:lnTo>
                  <a:lnTo>
                    <a:pt x="450" y="123"/>
                  </a:lnTo>
                  <a:lnTo>
                    <a:pt x="460" y="132"/>
                  </a:lnTo>
                  <a:lnTo>
                    <a:pt x="494" y="132"/>
                  </a:lnTo>
                  <a:lnTo>
                    <a:pt x="515" y="132"/>
                  </a:lnTo>
                  <a:lnTo>
                    <a:pt x="549" y="151"/>
                  </a:lnTo>
                  <a:lnTo>
                    <a:pt x="549" y="170"/>
                  </a:lnTo>
                  <a:lnTo>
                    <a:pt x="549" y="199"/>
                  </a:lnTo>
                  <a:lnTo>
                    <a:pt x="560" y="218"/>
                  </a:lnTo>
                  <a:lnTo>
                    <a:pt x="538" y="247"/>
                  </a:lnTo>
                  <a:lnTo>
                    <a:pt x="582" y="227"/>
                  </a:lnTo>
                  <a:lnTo>
                    <a:pt x="604" y="227"/>
                  </a:lnTo>
                  <a:lnTo>
                    <a:pt x="627" y="237"/>
                  </a:lnTo>
                  <a:lnTo>
                    <a:pt x="648" y="247"/>
                  </a:lnTo>
                  <a:lnTo>
                    <a:pt x="682" y="275"/>
                  </a:lnTo>
                  <a:lnTo>
                    <a:pt x="747" y="283"/>
                  </a:lnTo>
                  <a:lnTo>
                    <a:pt x="779" y="294"/>
                  </a:lnTo>
                  <a:lnTo>
                    <a:pt x="813" y="313"/>
                  </a:lnTo>
                  <a:lnTo>
                    <a:pt x="835" y="332"/>
                  </a:lnTo>
                  <a:lnTo>
                    <a:pt x="835" y="361"/>
                  </a:lnTo>
                  <a:lnTo>
                    <a:pt x="823" y="378"/>
                  </a:lnTo>
                  <a:lnTo>
                    <a:pt x="813" y="398"/>
                  </a:lnTo>
                  <a:lnTo>
                    <a:pt x="791" y="427"/>
                  </a:lnTo>
                  <a:lnTo>
                    <a:pt x="779" y="436"/>
                  </a:lnTo>
                  <a:lnTo>
                    <a:pt x="779" y="464"/>
                  </a:lnTo>
                  <a:lnTo>
                    <a:pt x="758" y="475"/>
                  </a:lnTo>
                  <a:lnTo>
                    <a:pt x="758" y="512"/>
                  </a:lnTo>
                  <a:lnTo>
                    <a:pt x="747" y="522"/>
                  </a:lnTo>
                  <a:lnTo>
                    <a:pt x="736" y="531"/>
                  </a:lnTo>
                  <a:lnTo>
                    <a:pt x="736" y="550"/>
                  </a:lnTo>
                  <a:lnTo>
                    <a:pt x="724" y="570"/>
                  </a:lnTo>
                  <a:lnTo>
                    <a:pt x="736" y="598"/>
                  </a:lnTo>
                  <a:lnTo>
                    <a:pt x="724" y="617"/>
                  </a:lnTo>
                  <a:lnTo>
                    <a:pt x="692" y="645"/>
                  </a:lnTo>
                  <a:lnTo>
                    <a:pt x="659" y="655"/>
                  </a:lnTo>
                  <a:lnTo>
                    <a:pt x="637" y="673"/>
                  </a:lnTo>
                  <a:lnTo>
                    <a:pt x="627" y="684"/>
                  </a:lnTo>
                  <a:lnTo>
                    <a:pt x="614" y="712"/>
                  </a:lnTo>
                  <a:lnTo>
                    <a:pt x="614" y="740"/>
                  </a:lnTo>
                  <a:lnTo>
                    <a:pt x="604" y="749"/>
                  </a:lnTo>
                  <a:lnTo>
                    <a:pt x="593" y="769"/>
                  </a:lnTo>
                  <a:lnTo>
                    <a:pt x="582" y="779"/>
                  </a:lnTo>
                  <a:lnTo>
                    <a:pt x="570" y="797"/>
                  </a:lnTo>
                  <a:lnTo>
                    <a:pt x="560" y="816"/>
                  </a:lnTo>
                  <a:lnTo>
                    <a:pt x="538" y="844"/>
                  </a:lnTo>
                  <a:lnTo>
                    <a:pt x="527" y="844"/>
                  </a:lnTo>
                  <a:lnTo>
                    <a:pt x="505" y="844"/>
                  </a:lnTo>
                  <a:lnTo>
                    <a:pt x="483" y="844"/>
                  </a:lnTo>
                  <a:lnTo>
                    <a:pt x="460" y="854"/>
                  </a:lnTo>
                  <a:lnTo>
                    <a:pt x="483" y="883"/>
                  </a:lnTo>
                  <a:lnTo>
                    <a:pt x="483" y="892"/>
                  </a:lnTo>
                  <a:lnTo>
                    <a:pt x="460" y="911"/>
                  </a:lnTo>
                  <a:lnTo>
                    <a:pt x="428" y="930"/>
                  </a:lnTo>
                  <a:lnTo>
                    <a:pt x="405" y="939"/>
                  </a:lnTo>
                  <a:lnTo>
                    <a:pt x="395" y="958"/>
                  </a:lnTo>
                  <a:lnTo>
                    <a:pt x="384" y="978"/>
                  </a:lnTo>
                  <a:lnTo>
                    <a:pt x="373" y="978"/>
                  </a:lnTo>
                  <a:lnTo>
                    <a:pt x="351" y="978"/>
                  </a:lnTo>
                  <a:lnTo>
                    <a:pt x="340" y="986"/>
                  </a:lnTo>
                  <a:lnTo>
                    <a:pt x="340" y="997"/>
                  </a:lnTo>
                  <a:lnTo>
                    <a:pt x="363" y="1006"/>
                  </a:lnTo>
                  <a:lnTo>
                    <a:pt x="373" y="1006"/>
                  </a:lnTo>
                  <a:lnTo>
                    <a:pt x="363" y="1025"/>
                  </a:lnTo>
                  <a:lnTo>
                    <a:pt x="363" y="1044"/>
                  </a:lnTo>
                  <a:lnTo>
                    <a:pt x="351" y="1053"/>
                  </a:lnTo>
                  <a:lnTo>
                    <a:pt x="340" y="1073"/>
                  </a:lnTo>
                  <a:lnTo>
                    <a:pt x="340" y="1081"/>
                  </a:lnTo>
                  <a:lnTo>
                    <a:pt x="340" y="1092"/>
                  </a:lnTo>
                  <a:lnTo>
                    <a:pt x="363" y="1111"/>
                  </a:lnTo>
                  <a:lnTo>
                    <a:pt x="351" y="1129"/>
                  </a:lnTo>
                  <a:lnTo>
                    <a:pt x="329" y="1148"/>
                  </a:lnTo>
                  <a:lnTo>
                    <a:pt x="329" y="1159"/>
                  </a:lnTo>
                  <a:lnTo>
                    <a:pt x="306" y="1176"/>
                  </a:lnTo>
                  <a:lnTo>
                    <a:pt x="306" y="1215"/>
                  </a:lnTo>
                  <a:lnTo>
                    <a:pt x="317" y="1234"/>
                  </a:lnTo>
                  <a:lnTo>
                    <a:pt x="351" y="1253"/>
                  </a:lnTo>
                  <a:lnTo>
                    <a:pt x="373" y="1262"/>
                  </a:lnTo>
                  <a:lnTo>
                    <a:pt x="373" y="1273"/>
                  </a:lnTo>
                  <a:lnTo>
                    <a:pt x="340" y="1273"/>
                  </a:lnTo>
                  <a:lnTo>
                    <a:pt x="306" y="1273"/>
                  </a:lnTo>
                  <a:lnTo>
                    <a:pt x="285" y="1262"/>
                  </a:lnTo>
                  <a:lnTo>
                    <a:pt x="264" y="1253"/>
                  </a:lnTo>
                  <a:lnTo>
                    <a:pt x="251" y="1243"/>
                  </a:lnTo>
                  <a:lnTo>
                    <a:pt x="251" y="1224"/>
                  </a:lnTo>
                  <a:lnTo>
                    <a:pt x="219" y="1195"/>
                  </a:lnTo>
                  <a:lnTo>
                    <a:pt x="209" y="1167"/>
                  </a:lnTo>
                  <a:lnTo>
                    <a:pt x="209" y="1159"/>
                  </a:lnTo>
                  <a:lnTo>
                    <a:pt x="209" y="1139"/>
                  </a:lnTo>
                  <a:lnTo>
                    <a:pt x="209" y="1129"/>
                  </a:lnTo>
                  <a:lnTo>
                    <a:pt x="209" y="1111"/>
                  </a:lnTo>
                  <a:lnTo>
                    <a:pt x="196" y="1062"/>
                  </a:lnTo>
                  <a:lnTo>
                    <a:pt x="186" y="1062"/>
                  </a:lnTo>
                  <a:lnTo>
                    <a:pt x="186" y="1025"/>
                  </a:lnTo>
                  <a:lnTo>
                    <a:pt x="186" y="986"/>
                  </a:lnTo>
                  <a:lnTo>
                    <a:pt x="186" y="958"/>
                  </a:lnTo>
                  <a:lnTo>
                    <a:pt x="196" y="921"/>
                  </a:lnTo>
                  <a:lnTo>
                    <a:pt x="186" y="930"/>
                  </a:lnTo>
                  <a:lnTo>
                    <a:pt x="186" y="901"/>
                  </a:lnTo>
                  <a:lnTo>
                    <a:pt x="186" y="872"/>
                  </a:lnTo>
                  <a:lnTo>
                    <a:pt x="186" y="844"/>
                  </a:lnTo>
                  <a:lnTo>
                    <a:pt x="196" y="816"/>
                  </a:lnTo>
                  <a:lnTo>
                    <a:pt x="209" y="797"/>
                  </a:lnTo>
                  <a:lnTo>
                    <a:pt x="219" y="779"/>
                  </a:lnTo>
                  <a:lnTo>
                    <a:pt x="209" y="702"/>
                  </a:lnTo>
                  <a:lnTo>
                    <a:pt x="209" y="655"/>
                  </a:lnTo>
                  <a:lnTo>
                    <a:pt x="209" y="635"/>
                  </a:lnTo>
                  <a:lnTo>
                    <a:pt x="209" y="598"/>
                  </a:lnTo>
                  <a:lnTo>
                    <a:pt x="209" y="578"/>
                  </a:lnTo>
                  <a:lnTo>
                    <a:pt x="196" y="550"/>
                  </a:lnTo>
                  <a:lnTo>
                    <a:pt x="175" y="531"/>
                  </a:lnTo>
                  <a:lnTo>
                    <a:pt x="153" y="522"/>
                  </a:lnTo>
                  <a:lnTo>
                    <a:pt x="131" y="503"/>
                  </a:lnTo>
                  <a:lnTo>
                    <a:pt x="108" y="475"/>
                  </a:lnTo>
                  <a:lnTo>
                    <a:pt x="98" y="456"/>
                  </a:lnTo>
                  <a:lnTo>
                    <a:pt x="76" y="427"/>
                  </a:lnTo>
                  <a:lnTo>
                    <a:pt x="55" y="398"/>
                  </a:lnTo>
                  <a:lnTo>
                    <a:pt x="42" y="361"/>
                  </a:lnTo>
                  <a:lnTo>
                    <a:pt x="21" y="332"/>
                  </a:lnTo>
                  <a:lnTo>
                    <a:pt x="0" y="322"/>
                  </a:lnTo>
                  <a:lnTo>
                    <a:pt x="10" y="303"/>
                  </a:lnTo>
                  <a:lnTo>
                    <a:pt x="32" y="283"/>
                  </a:lnTo>
                  <a:lnTo>
                    <a:pt x="32" y="275"/>
                  </a:lnTo>
                  <a:lnTo>
                    <a:pt x="21" y="265"/>
                  </a:lnTo>
                  <a:lnTo>
                    <a:pt x="10" y="255"/>
                  </a:lnTo>
                  <a:lnTo>
                    <a:pt x="21" y="237"/>
                  </a:lnTo>
                  <a:lnTo>
                    <a:pt x="21" y="208"/>
                  </a:lnTo>
                  <a:lnTo>
                    <a:pt x="21" y="199"/>
                  </a:lnTo>
                  <a:lnTo>
                    <a:pt x="32" y="199"/>
                  </a:lnTo>
                  <a:lnTo>
                    <a:pt x="42" y="208"/>
                  </a:lnTo>
                  <a:lnTo>
                    <a:pt x="55" y="190"/>
                  </a:lnTo>
                  <a:lnTo>
                    <a:pt x="55" y="161"/>
                  </a:lnTo>
                  <a:lnTo>
                    <a:pt x="76" y="123"/>
                  </a:lnTo>
                  <a:lnTo>
                    <a:pt x="76" y="66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1852560" y="2000160"/>
              <a:ext cx="140400" cy="125280"/>
            </a:xfrm>
            <a:custGeom>
              <a:avLst/>
              <a:gdLst/>
              <a:ahLst/>
              <a:rect l="l" t="t" r="r" b="b"/>
              <a:pathLst>
                <a:path w="89" h="86">
                  <a:moveTo>
                    <a:pt x="77" y="67"/>
                  </a:moveTo>
                  <a:lnTo>
                    <a:pt x="55" y="67"/>
                  </a:lnTo>
                  <a:lnTo>
                    <a:pt x="55" y="76"/>
                  </a:lnTo>
                  <a:lnTo>
                    <a:pt x="45" y="85"/>
                  </a:lnTo>
                  <a:lnTo>
                    <a:pt x="33" y="76"/>
                  </a:lnTo>
                  <a:lnTo>
                    <a:pt x="11" y="67"/>
                  </a:lnTo>
                  <a:lnTo>
                    <a:pt x="0" y="48"/>
                  </a:lnTo>
                  <a:lnTo>
                    <a:pt x="0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1" y="20"/>
                  </a:lnTo>
                  <a:lnTo>
                    <a:pt x="22" y="9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88" y="9"/>
                  </a:lnTo>
                  <a:lnTo>
                    <a:pt x="88" y="20"/>
                  </a:lnTo>
                  <a:lnTo>
                    <a:pt x="77" y="37"/>
                  </a:lnTo>
                  <a:lnTo>
                    <a:pt x="88" y="48"/>
                  </a:lnTo>
                  <a:lnTo>
                    <a:pt x="77" y="56"/>
                  </a:lnTo>
                  <a:lnTo>
                    <a:pt x="77" y="6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860400" y="2667600"/>
              <a:ext cx="37800" cy="42120"/>
            </a:xfrm>
            <a:custGeom>
              <a:avLst/>
              <a:gdLst/>
              <a:ahLst/>
              <a:rect l="l" t="t" r="r" b="b"/>
              <a:pathLst>
                <a:path w="24" h="29">
                  <a:moveTo>
                    <a:pt x="23" y="8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8"/>
                  </a:lnTo>
                  <a:lnTo>
                    <a:pt x="23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2411280" y="2220840"/>
              <a:ext cx="53640" cy="43560"/>
            </a:xfrm>
            <a:custGeom>
              <a:avLst/>
              <a:gdLst/>
              <a:ahLst/>
              <a:rect l="l" t="t" r="r" b="b"/>
              <a:pathLst>
                <a:path w="34" h="30">
                  <a:moveTo>
                    <a:pt x="33" y="10"/>
                  </a:moveTo>
                  <a:lnTo>
                    <a:pt x="22" y="1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2" y="29"/>
                  </a:lnTo>
                  <a:lnTo>
                    <a:pt x="33" y="19"/>
                  </a:lnTo>
                  <a:lnTo>
                    <a:pt x="33" y="10"/>
                  </a:lnTo>
                  <a:lnTo>
                    <a:pt x="33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2689560" y="2862360"/>
              <a:ext cx="37800" cy="2736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0"/>
                  </a:moveTo>
                  <a:lnTo>
                    <a:pt x="0" y="18"/>
                  </a:lnTo>
                  <a:lnTo>
                    <a:pt x="23" y="1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1871640" y="1888920"/>
              <a:ext cx="121320" cy="86040"/>
            </a:xfrm>
            <a:custGeom>
              <a:avLst/>
              <a:gdLst/>
              <a:ahLst/>
              <a:rect l="l" t="t" r="r" b="b"/>
              <a:pathLst>
                <a:path w="77" h="59">
                  <a:moveTo>
                    <a:pt x="0" y="39"/>
                  </a:moveTo>
                  <a:lnTo>
                    <a:pt x="11" y="18"/>
                  </a:lnTo>
                  <a:lnTo>
                    <a:pt x="22" y="18"/>
                  </a:lnTo>
                  <a:lnTo>
                    <a:pt x="43" y="10"/>
                  </a:lnTo>
                  <a:lnTo>
                    <a:pt x="66" y="0"/>
                  </a:lnTo>
                  <a:lnTo>
                    <a:pt x="76" y="10"/>
                  </a:lnTo>
                  <a:lnTo>
                    <a:pt x="76" y="39"/>
                  </a:lnTo>
                  <a:lnTo>
                    <a:pt x="76" y="47"/>
                  </a:lnTo>
                  <a:lnTo>
                    <a:pt x="56" y="58"/>
                  </a:lnTo>
                  <a:lnTo>
                    <a:pt x="22" y="58"/>
                  </a:lnTo>
                  <a:lnTo>
                    <a:pt x="11" y="39"/>
                  </a:lnTo>
                  <a:lnTo>
                    <a:pt x="0" y="3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2255760" y="3708360"/>
              <a:ext cx="156600" cy="70200"/>
            </a:xfrm>
            <a:custGeom>
              <a:avLst/>
              <a:gdLst/>
              <a:ahLst/>
              <a:rect l="l" t="t" r="r" b="b"/>
              <a:pathLst>
                <a:path w="99" h="48">
                  <a:moveTo>
                    <a:pt x="10" y="0"/>
                  </a:moveTo>
                  <a:lnTo>
                    <a:pt x="21" y="0"/>
                  </a:lnTo>
                  <a:lnTo>
                    <a:pt x="32" y="8"/>
                  </a:lnTo>
                  <a:lnTo>
                    <a:pt x="55" y="0"/>
                  </a:lnTo>
                  <a:lnTo>
                    <a:pt x="76" y="8"/>
                  </a:lnTo>
                  <a:lnTo>
                    <a:pt x="87" y="28"/>
                  </a:lnTo>
                  <a:lnTo>
                    <a:pt x="98" y="28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42" y="47"/>
                  </a:lnTo>
                  <a:lnTo>
                    <a:pt x="32" y="47"/>
                  </a:lnTo>
                  <a:lnTo>
                    <a:pt x="32" y="37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10" y="18"/>
                  </a:lnTo>
                  <a:lnTo>
                    <a:pt x="1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2028240" y="1722240"/>
              <a:ext cx="37800" cy="45360"/>
            </a:xfrm>
            <a:custGeom>
              <a:avLst/>
              <a:gdLst/>
              <a:ahLst/>
              <a:rect l="l" t="t" r="r" b="b"/>
              <a:pathLst>
                <a:path w="24" h="31">
                  <a:moveTo>
                    <a:pt x="0" y="9"/>
                  </a:moveTo>
                  <a:lnTo>
                    <a:pt x="0" y="9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23" y="19"/>
                  </a:lnTo>
                  <a:lnTo>
                    <a:pt x="11" y="30"/>
                  </a:lnTo>
                  <a:lnTo>
                    <a:pt x="0" y="30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2028240" y="1776600"/>
              <a:ext cx="72720" cy="58320"/>
            </a:xfrm>
            <a:custGeom>
              <a:avLst/>
              <a:gdLst/>
              <a:ahLst/>
              <a:rect l="l" t="t" r="r" b="b"/>
              <a:pathLst>
                <a:path w="46" h="40">
                  <a:moveTo>
                    <a:pt x="0" y="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45" y="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32" y="29"/>
                  </a:lnTo>
                  <a:lnTo>
                    <a:pt x="11" y="39"/>
                  </a:lnTo>
                  <a:lnTo>
                    <a:pt x="11" y="29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2079000" y="4903560"/>
              <a:ext cx="34560" cy="2772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9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0" y="18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2099520" y="512424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2115360" y="3749040"/>
              <a:ext cx="88560" cy="2916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0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55" y="19"/>
                  </a:lnTo>
                  <a:lnTo>
                    <a:pt x="33" y="19"/>
                  </a:lnTo>
                  <a:lnTo>
                    <a:pt x="22" y="9"/>
                  </a:lnTo>
                  <a:lnTo>
                    <a:pt x="11" y="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2133000" y="3583800"/>
              <a:ext cx="3744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9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2133000" y="5097960"/>
              <a:ext cx="53280" cy="27360"/>
            </a:xfrm>
            <a:custGeom>
              <a:avLst/>
              <a:gdLst/>
              <a:ahLst/>
              <a:rect l="l" t="t" r="r" b="b"/>
              <a:pathLst>
                <a:path w="34" h="19">
                  <a:moveTo>
                    <a:pt x="11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33" y="18"/>
                  </a:lnTo>
                  <a:lnTo>
                    <a:pt x="22" y="18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11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2184840" y="3541680"/>
              <a:ext cx="3312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2184840" y="361188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2" y="19"/>
                  </a:lnTo>
                  <a:lnTo>
                    <a:pt x="11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2202480" y="3583800"/>
              <a:ext cx="55080" cy="41040"/>
            </a:xfrm>
            <a:custGeom>
              <a:avLst/>
              <a:gdLst/>
              <a:ahLst/>
              <a:rect l="l" t="t" r="r" b="b"/>
              <a:pathLst>
                <a:path w="35" h="28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4" y="27"/>
                  </a:lnTo>
                  <a:lnTo>
                    <a:pt x="22" y="2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2237400" y="363960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2237400" y="2638440"/>
              <a:ext cx="55080" cy="30600"/>
            </a:xfrm>
            <a:custGeom>
              <a:avLst/>
              <a:gdLst/>
              <a:ahLst/>
              <a:rect l="l" t="t" r="r" b="b"/>
              <a:pathLst>
                <a:path w="35" h="21">
                  <a:moveTo>
                    <a:pt x="0" y="20"/>
                  </a:moveTo>
                  <a:lnTo>
                    <a:pt x="11" y="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22" y="20"/>
                  </a:lnTo>
                  <a:lnTo>
                    <a:pt x="11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2255760" y="3665880"/>
              <a:ext cx="36360" cy="30600"/>
            </a:xfrm>
            <a:custGeom>
              <a:avLst/>
              <a:gdLst/>
              <a:ahLst/>
              <a:rect l="l" t="t" r="r" b="b"/>
              <a:pathLst>
                <a:path w="23" h="21">
                  <a:moveTo>
                    <a:pt x="0" y="20"/>
                  </a:moveTo>
                  <a:lnTo>
                    <a:pt x="10" y="0"/>
                  </a:lnTo>
                  <a:lnTo>
                    <a:pt x="22" y="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0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2184840" y="2403360"/>
              <a:ext cx="53640" cy="56880"/>
            </a:xfrm>
            <a:custGeom>
              <a:avLst/>
              <a:gdLst/>
              <a:ahLst/>
              <a:rect l="l" t="t" r="r" b="b"/>
              <a:pathLst>
                <a:path w="34" h="39">
                  <a:moveTo>
                    <a:pt x="0" y="28"/>
                  </a:moveTo>
                  <a:lnTo>
                    <a:pt x="11" y="9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22" y="28"/>
                  </a:lnTo>
                  <a:lnTo>
                    <a:pt x="0" y="38"/>
                  </a:lnTo>
                  <a:lnTo>
                    <a:pt x="0" y="2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2271960" y="3623400"/>
              <a:ext cx="37440" cy="3060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2308320" y="3652560"/>
              <a:ext cx="52200" cy="27720"/>
            </a:xfrm>
            <a:custGeom>
              <a:avLst/>
              <a:gdLst/>
              <a:ahLst/>
              <a:rect l="l" t="t" r="r" b="b"/>
              <a:pathLst>
                <a:path w="33" h="19">
                  <a:moveTo>
                    <a:pt x="0" y="18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9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2322720" y="2387160"/>
              <a:ext cx="37800" cy="2916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2550600" y="37915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2550600" y="3749040"/>
              <a:ext cx="34560" cy="2916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2586600" y="3904200"/>
              <a:ext cx="3312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2602440" y="3861720"/>
              <a:ext cx="3312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2586600" y="377676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2586600" y="380448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2620080" y="2930760"/>
              <a:ext cx="55080" cy="28800"/>
            </a:xfrm>
            <a:custGeom>
              <a:avLst/>
              <a:gdLst/>
              <a:ahLst/>
              <a:rect l="l" t="t" r="r" b="b"/>
              <a:pathLst>
                <a:path w="35" h="20">
                  <a:moveTo>
                    <a:pt x="0" y="8"/>
                  </a:moveTo>
                  <a:lnTo>
                    <a:pt x="0" y="8"/>
                  </a:lnTo>
                  <a:lnTo>
                    <a:pt x="11" y="19"/>
                  </a:lnTo>
                  <a:lnTo>
                    <a:pt x="34" y="19"/>
                  </a:lnTo>
                  <a:lnTo>
                    <a:pt x="21" y="8"/>
                  </a:lnTo>
                  <a:lnTo>
                    <a:pt x="11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3453840" y="4748760"/>
              <a:ext cx="3744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2" y="19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3507840" y="4736880"/>
              <a:ext cx="3276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3559680" y="3776760"/>
              <a:ext cx="3636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3594600" y="383364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3612240" y="377676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3647160" y="383364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3665880" y="37915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3751560" y="2263320"/>
              <a:ext cx="244800" cy="141480"/>
            </a:xfrm>
            <a:custGeom>
              <a:avLst/>
              <a:gdLst/>
              <a:ahLst/>
              <a:rect l="l" t="t" r="r" b="b"/>
              <a:pathLst>
                <a:path w="155" h="97">
                  <a:moveTo>
                    <a:pt x="0" y="56"/>
                  </a:moveTo>
                  <a:lnTo>
                    <a:pt x="21" y="47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43" y="9"/>
                  </a:lnTo>
                  <a:lnTo>
                    <a:pt x="76" y="18"/>
                  </a:lnTo>
                  <a:lnTo>
                    <a:pt x="121" y="18"/>
                  </a:lnTo>
                  <a:lnTo>
                    <a:pt x="131" y="18"/>
                  </a:lnTo>
                  <a:lnTo>
                    <a:pt x="131" y="28"/>
                  </a:lnTo>
                  <a:lnTo>
                    <a:pt x="154" y="47"/>
                  </a:lnTo>
                  <a:lnTo>
                    <a:pt x="154" y="67"/>
                  </a:lnTo>
                  <a:lnTo>
                    <a:pt x="142" y="77"/>
                  </a:lnTo>
                  <a:lnTo>
                    <a:pt x="110" y="96"/>
                  </a:lnTo>
                  <a:lnTo>
                    <a:pt x="33" y="96"/>
                  </a:lnTo>
                  <a:lnTo>
                    <a:pt x="11" y="96"/>
                  </a:lnTo>
                  <a:lnTo>
                    <a:pt x="11" y="85"/>
                  </a:lnTo>
                  <a:lnTo>
                    <a:pt x="21" y="77"/>
                  </a:lnTo>
                  <a:lnTo>
                    <a:pt x="33" y="77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0" y="56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4151520" y="2568240"/>
              <a:ext cx="227520" cy="295200"/>
            </a:xfrm>
            <a:custGeom>
              <a:avLst/>
              <a:gdLst/>
              <a:ahLst/>
              <a:rect l="l" t="t" r="r" b="b"/>
              <a:pathLst>
                <a:path w="144" h="202">
                  <a:moveTo>
                    <a:pt x="87" y="182"/>
                  </a:moveTo>
                  <a:lnTo>
                    <a:pt x="66" y="191"/>
                  </a:lnTo>
                  <a:lnTo>
                    <a:pt x="45" y="191"/>
                  </a:lnTo>
                  <a:lnTo>
                    <a:pt x="11" y="201"/>
                  </a:lnTo>
                  <a:lnTo>
                    <a:pt x="0" y="191"/>
                  </a:lnTo>
                  <a:lnTo>
                    <a:pt x="22" y="182"/>
                  </a:lnTo>
                  <a:lnTo>
                    <a:pt x="45" y="171"/>
                  </a:lnTo>
                  <a:lnTo>
                    <a:pt x="22" y="143"/>
                  </a:lnTo>
                  <a:lnTo>
                    <a:pt x="32" y="124"/>
                  </a:lnTo>
                  <a:lnTo>
                    <a:pt x="55" y="124"/>
                  </a:lnTo>
                  <a:lnTo>
                    <a:pt x="66" y="105"/>
                  </a:lnTo>
                  <a:lnTo>
                    <a:pt x="66" y="86"/>
                  </a:lnTo>
                  <a:lnTo>
                    <a:pt x="32" y="75"/>
                  </a:lnTo>
                  <a:lnTo>
                    <a:pt x="22" y="75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32" y="47"/>
                  </a:lnTo>
                  <a:lnTo>
                    <a:pt x="32" y="18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6" y="9"/>
                  </a:lnTo>
                  <a:lnTo>
                    <a:pt x="87" y="18"/>
                  </a:lnTo>
                  <a:lnTo>
                    <a:pt x="87" y="28"/>
                  </a:lnTo>
                  <a:lnTo>
                    <a:pt x="87" y="47"/>
                  </a:lnTo>
                  <a:lnTo>
                    <a:pt x="99" y="47"/>
                  </a:lnTo>
                  <a:lnTo>
                    <a:pt x="121" y="75"/>
                  </a:lnTo>
                  <a:lnTo>
                    <a:pt x="121" y="105"/>
                  </a:lnTo>
                  <a:lnTo>
                    <a:pt x="132" y="114"/>
                  </a:lnTo>
                  <a:lnTo>
                    <a:pt x="143" y="124"/>
                  </a:lnTo>
                  <a:lnTo>
                    <a:pt x="143" y="133"/>
                  </a:lnTo>
                  <a:lnTo>
                    <a:pt x="121" y="152"/>
                  </a:lnTo>
                  <a:lnTo>
                    <a:pt x="132" y="182"/>
                  </a:lnTo>
                  <a:lnTo>
                    <a:pt x="121" y="182"/>
                  </a:lnTo>
                  <a:lnTo>
                    <a:pt x="110" y="182"/>
                  </a:lnTo>
                  <a:lnTo>
                    <a:pt x="87" y="182"/>
                  </a:lnTo>
                  <a:lnTo>
                    <a:pt x="87" y="182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4064760" y="2679480"/>
              <a:ext cx="88560" cy="112320"/>
            </a:xfrm>
            <a:custGeom>
              <a:avLst/>
              <a:gdLst/>
              <a:ahLst/>
              <a:rect l="l" t="t" r="r" b="b"/>
              <a:pathLst>
                <a:path w="56" h="77">
                  <a:moveTo>
                    <a:pt x="0" y="57"/>
                  </a:moveTo>
                  <a:lnTo>
                    <a:pt x="11" y="47"/>
                  </a:lnTo>
                  <a:lnTo>
                    <a:pt x="0" y="29"/>
                  </a:lnTo>
                  <a:lnTo>
                    <a:pt x="22" y="19"/>
                  </a:lnTo>
                  <a:lnTo>
                    <a:pt x="22" y="10"/>
                  </a:lnTo>
                  <a:lnTo>
                    <a:pt x="45" y="0"/>
                  </a:lnTo>
                  <a:lnTo>
                    <a:pt x="55" y="10"/>
                  </a:lnTo>
                  <a:lnTo>
                    <a:pt x="45" y="29"/>
                  </a:lnTo>
                  <a:lnTo>
                    <a:pt x="55" y="47"/>
                  </a:lnTo>
                  <a:lnTo>
                    <a:pt x="45" y="66"/>
                  </a:lnTo>
                  <a:lnTo>
                    <a:pt x="22" y="76"/>
                  </a:lnTo>
                  <a:lnTo>
                    <a:pt x="0" y="5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4135680" y="256824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9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9" y="19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4151520" y="243108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4412520" y="315288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9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2706840" y="5649840"/>
              <a:ext cx="56880" cy="3060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5" y="10"/>
                  </a:moveTo>
                  <a:lnTo>
                    <a:pt x="3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35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" name=""/>
            <p:cNvSpPr/>
            <p:nvPr/>
          </p:nvSpPr>
          <p:spPr>
            <a:xfrm>
              <a:off x="2776680" y="5649840"/>
              <a:ext cx="37800" cy="3060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2431800" y="3749040"/>
              <a:ext cx="85320" cy="29160"/>
            </a:xfrm>
            <a:custGeom>
              <a:avLst/>
              <a:gdLst/>
              <a:ahLst/>
              <a:rect l="l" t="t" r="r" b="b"/>
              <a:pathLst>
                <a:path w="54" h="20">
                  <a:moveTo>
                    <a:pt x="41" y="19"/>
                  </a:moveTo>
                  <a:lnTo>
                    <a:pt x="53" y="19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20" y="19"/>
                  </a:lnTo>
                  <a:lnTo>
                    <a:pt x="32" y="19"/>
                  </a:lnTo>
                  <a:lnTo>
                    <a:pt x="41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1961640" y="3623400"/>
              <a:ext cx="295920" cy="113760"/>
            </a:xfrm>
            <a:custGeom>
              <a:avLst/>
              <a:gdLst/>
              <a:ahLst/>
              <a:rect l="l" t="t" r="r" b="b"/>
              <a:pathLst>
                <a:path w="187" h="78">
                  <a:moveTo>
                    <a:pt x="174" y="58"/>
                  </a:moveTo>
                  <a:lnTo>
                    <a:pt x="186" y="58"/>
                  </a:lnTo>
                  <a:lnTo>
                    <a:pt x="186" y="48"/>
                  </a:lnTo>
                  <a:lnTo>
                    <a:pt x="174" y="37"/>
                  </a:lnTo>
                  <a:lnTo>
                    <a:pt x="163" y="37"/>
                  </a:lnTo>
                  <a:lnTo>
                    <a:pt x="141" y="18"/>
                  </a:lnTo>
                  <a:lnTo>
                    <a:pt x="131" y="18"/>
                  </a:lnTo>
                  <a:lnTo>
                    <a:pt x="119" y="9"/>
                  </a:lnTo>
                  <a:lnTo>
                    <a:pt x="87" y="9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19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97" y="37"/>
                  </a:lnTo>
                  <a:lnTo>
                    <a:pt x="108" y="58"/>
                  </a:lnTo>
                  <a:lnTo>
                    <a:pt x="108" y="66"/>
                  </a:lnTo>
                  <a:lnTo>
                    <a:pt x="119" y="77"/>
                  </a:lnTo>
                  <a:lnTo>
                    <a:pt x="141" y="66"/>
                  </a:lnTo>
                  <a:lnTo>
                    <a:pt x="152" y="58"/>
                  </a:lnTo>
                  <a:lnTo>
                    <a:pt x="163" y="58"/>
                  </a:lnTo>
                  <a:lnTo>
                    <a:pt x="174" y="5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2359080" y="2196000"/>
              <a:ext cx="37800" cy="2772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11" y="0"/>
                  </a:moveTo>
                  <a:lnTo>
                    <a:pt x="23" y="0"/>
                  </a:lnTo>
                  <a:lnTo>
                    <a:pt x="23" y="8"/>
                  </a:lnTo>
                  <a:lnTo>
                    <a:pt x="11" y="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2028240" y="2000160"/>
              <a:ext cx="88560" cy="71280"/>
            </a:xfrm>
            <a:custGeom>
              <a:avLst/>
              <a:gdLst/>
              <a:ahLst/>
              <a:rect l="l" t="t" r="r" b="b"/>
              <a:pathLst>
                <a:path w="56" h="49">
                  <a:moveTo>
                    <a:pt x="32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55" y="19"/>
                  </a:lnTo>
                  <a:lnTo>
                    <a:pt x="55" y="37"/>
                  </a:lnTo>
                  <a:lnTo>
                    <a:pt x="22" y="37"/>
                  </a:lnTo>
                  <a:lnTo>
                    <a:pt x="11" y="48"/>
                  </a:lnTo>
                  <a:lnTo>
                    <a:pt x="11" y="3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2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1852560" y="1776600"/>
              <a:ext cx="140400" cy="73080"/>
            </a:xfrm>
            <a:custGeom>
              <a:avLst/>
              <a:gdLst/>
              <a:ahLst/>
              <a:rect l="l" t="t" r="r" b="b"/>
              <a:pathLst>
                <a:path w="89" h="50">
                  <a:moveTo>
                    <a:pt x="45" y="49"/>
                  </a:moveTo>
                  <a:lnTo>
                    <a:pt x="45" y="4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11" y="49"/>
                  </a:lnTo>
                  <a:lnTo>
                    <a:pt x="0" y="29"/>
                  </a:lnTo>
                  <a:lnTo>
                    <a:pt x="11" y="29"/>
                  </a:lnTo>
                  <a:lnTo>
                    <a:pt x="11" y="2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55" y="9"/>
                  </a:lnTo>
                  <a:lnTo>
                    <a:pt x="88" y="9"/>
                  </a:lnTo>
                  <a:lnTo>
                    <a:pt x="77" y="20"/>
                  </a:lnTo>
                  <a:lnTo>
                    <a:pt x="77" y="2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55" y="49"/>
                  </a:lnTo>
                  <a:lnTo>
                    <a:pt x="45" y="49"/>
                  </a:lnTo>
                  <a:lnTo>
                    <a:pt x="45" y="4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1681920" y="1805760"/>
              <a:ext cx="104400" cy="29160"/>
            </a:xfrm>
            <a:custGeom>
              <a:avLst/>
              <a:gdLst/>
              <a:ahLst/>
              <a:rect l="l" t="t" r="r" b="b"/>
              <a:pathLst>
                <a:path w="66" h="20">
                  <a:moveTo>
                    <a:pt x="21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5" y="19"/>
                  </a:lnTo>
                  <a:lnTo>
                    <a:pt x="43" y="9"/>
                  </a:lnTo>
                  <a:lnTo>
                    <a:pt x="21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1871640" y="1847880"/>
              <a:ext cx="55080" cy="4212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11" y="28"/>
                  </a:moveTo>
                  <a:lnTo>
                    <a:pt x="11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1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34" y="28"/>
                  </a:lnTo>
                  <a:lnTo>
                    <a:pt x="22" y="28"/>
                  </a:lnTo>
                  <a:lnTo>
                    <a:pt x="11" y="2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1610280" y="1833480"/>
              <a:ext cx="52200" cy="28800"/>
            </a:xfrm>
            <a:custGeom>
              <a:avLst/>
              <a:gdLst/>
              <a:ahLst/>
              <a:rect l="l" t="t" r="r" b="b"/>
              <a:pathLst>
                <a:path w="33" h="20">
                  <a:moveTo>
                    <a:pt x="22" y="9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22" y="19"/>
                  </a:lnTo>
                  <a:lnTo>
                    <a:pt x="32" y="9"/>
                  </a:lnTo>
                  <a:lnTo>
                    <a:pt x="22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1697760" y="1847880"/>
              <a:ext cx="53640" cy="28800"/>
            </a:xfrm>
            <a:custGeom>
              <a:avLst/>
              <a:gdLst/>
              <a:ahLst/>
              <a:rect l="l" t="t" r="r" b="b"/>
              <a:pathLst>
                <a:path w="34" h="20">
                  <a:moveTo>
                    <a:pt x="0" y="19"/>
                  </a:moveTo>
                  <a:lnTo>
                    <a:pt x="11" y="19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1558440" y="1861200"/>
              <a:ext cx="314640" cy="127080"/>
            </a:xfrm>
            <a:custGeom>
              <a:avLst/>
              <a:gdLst/>
              <a:ahLst/>
              <a:rect l="l" t="t" r="r" b="b"/>
              <a:pathLst>
                <a:path w="199" h="87">
                  <a:moveTo>
                    <a:pt x="0" y="65"/>
                  </a:moveTo>
                  <a:lnTo>
                    <a:pt x="22" y="86"/>
                  </a:lnTo>
                  <a:lnTo>
                    <a:pt x="55" y="86"/>
                  </a:lnTo>
                  <a:lnTo>
                    <a:pt x="77" y="86"/>
                  </a:lnTo>
                  <a:lnTo>
                    <a:pt x="121" y="65"/>
                  </a:lnTo>
                  <a:lnTo>
                    <a:pt x="176" y="76"/>
                  </a:lnTo>
                  <a:lnTo>
                    <a:pt x="186" y="65"/>
                  </a:lnTo>
                  <a:lnTo>
                    <a:pt x="176" y="57"/>
                  </a:lnTo>
                  <a:lnTo>
                    <a:pt x="176" y="48"/>
                  </a:lnTo>
                  <a:lnTo>
                    <a:pt x="198" y="29"/>
                  </a:lnTo>
                  <a:lnTo>
                    <a:pt x="186" y="18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54" y="0"/>
                  </a:lnTo>
                  <a:lnTo>
                    <a:pt x="142" y="0"/>
                  </a:lnTo>
                  <a:lnTo>
                    <a:pt x="121" y="18"/>
                  </a:lnTo>
                  <a:lnTo>
                    <a:pt x="110" y="29"/>
                  </a:lnTo>
                  <a:lnTo>
                    <a:pt x="99" y="48"/>
                  </a:lnTo>
                  <a:lnTo>
                    <a:pt x="87" y="57"/>
                  </a:lnTo>
                  <a:lnTo>
                    <a:pt x="65" y="48"/>
                  </a:lnTo>
                  <a:lnTo>
                    <a:pt x="45" y="37"/>
                  </a:lnTo>
                  <a:lnTo>
                    <a:pt x="11" y="37"/>
                  </a:lnTo>
                  <a:lnTo>
                    <a:pt x="0" y="65"/>
                  </a:lnTo>
                  <a:lnTo>
                    <a:pt x="0" y="65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1419120" y="1861200"/>
              <a:ext cx="192960" cy="86040"/>
            </a:xfrm>
            <a:custGeom>
              <a:avLst/>
              <a:gdLst/>
              <a:ahLst/>
              <a:rect l="l" t="t" r="r" b="b"/>
              <a:pathLst>
                <a:path w="122" h="59">
                  <a:moveTo>
                    <a:pt x="32" y="29"/>
                  </a:moveTo>
                  <a:lnTo>
                    <a:pt x="21" y="29"/>
                  </a:lnTo>
                  <a:lnTo>
                    <a:pt x="21" y="29"/>
                  </a:lnTo>
                  <a:lnTo>
                    <a:pt x="11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4" y="37"/>
                  </a:lnTo>
                  <a:lnTo>
                    <a:pt x="121" y="2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99" y="0"/>
                  </a:lnTo>
                  <a:lnTo>
                    <a:pt x="65" y="0"/>
                  </a:lnTo>
                  <a:lnTo>
                    <a:pt x="32" y="18"/>
                  </a:lnTo>
                  <a:lnTo>
                    <a:pt x="32" y="2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2028240" y="1611360"/>
              <a:ext cx="906480" cy="376920"/>
            </a:xfrm>
            <a:custGeom>
              <a:avLst/>
              <a:gdLst/>
              <a:ahLst/>
              <a:rect l="l" t="t" r="r" b="b"/>
              <a:pathLst>
                <a:path w="573" h="258">
                  <a:moveTo>
                    <a:pt x="121" y="66"/>
                  </a:moveTo>
                  <a:lnTo>
                    <a:pt x="110" y="48"/>
                  </a:lnTo>
                  <a:lnTo>
                    <a:pt x="110" y="48"/>
                  </a:lnTo>
                  <a:lnTo>
                    <a:pt x="88" y="48"/>
                  </a:lnTo>
                  <a:lnTo>
                    <a:pt x="66" y="66"/>
                  </a:lnTo>
                  <a:lnTo>
                    <a:pt x="45" y="85"/>
                  </a:lnTo>
                  <a:lnTo>
                    <a:pt x="45" y="105"/>
                  </a:lnTo>
                  <a:lnTo>
                    <a:pt x="45" y="113"/>
                  </a:lnTo>
                  <a:lnTo>
                    <a:pt x="66" y="123"/>
                  </a:lnTo>
                  <a:lnTo>
                    <a:pt x="66" y="143"/>
                  </a:lnTo>
                  <a:lnTo>
                    <a:pt x="88" y="161"/>
                  </a:lnTo>
                  <a:lnTo>
                    <a:pt x="121" y="152"/>
                  </a:lnTo>
                  <a:lnTo>
                    <a:pt x="132" y="143"/>
                  </a:lnTo>
                  <a:lnTo>
                    <a:pt x="121" y="133"/>
                  </a:lnTo>
                  <a:lnTo>
                    <a:pt x="121" y="123"/>
                  </a:lnTo>
                  <a:lnTo>
                    <a:pt x="132" y="113"/>
                  </a:lnTo>
                  <a:lnTo>
                    <a:pt x="143" y="123"/>
                  </a:lnTo>
                  <a:lnTo>
                    <a:pt x="153" y="133"/>
                  </a:lnTo>
                  <a:lnTo>
                    <a:pt x="165" y="143"/>
                  </a:lnTo>
                  <a:lnTo>
                    <a:pt x="153" y="143"/>
                  </a:lnTo>
                  <a:lnTo>
                    <a:pt x="143" y="143"/>
                  </a:lnTo>
                  <a:lnTo>
                    <a:pt x="132" y="161"/>
                  </a:lnTo>
                  <a:lnTo>
                    <a:pt x="121" y="190"/>
                  </a:lnTo>
                  <a:lnTo>
                    <a:pt x="98" y="190"/>
                  </a:lnTo>
                  <a:lnTo>
                    <a:pt x="77" y="190"/>
                  </a:lnTo>
                  <a:lnTo>
                    <a:pt x="77" y="200"/>
                  </a:lnTo>
                  <a:lnTo>
                    <a:pt x="66" y="190"/>
                  </a:lnTo>
                  <a:lnTo>
                    <a:pt x="55" y="190"/>
                  </a:lnTo>
                  <a:lnTo>
                    <a:pt x="32" y="190"/>
                  </a:lnTo>
                  <a:lnTo>
                    <a:pt x="0" y="180"/>
                  </a:lnTo>
                  <a:lnTo>
                    <a:pt x="11" y="190"/>
                  </a:lnTo>
                  <a:lnTo>
                    <a:pt x="32" y="200"/>
                  </a:lnTo>
                  <a:lnTo>
                    <a:pt x="55" y="208"/>
                  </a:lnTo>
                  <a:lnTo>
                    <a:pt x="45" y="219"/>
                  </a:lnTo>
                  <a:lnTo>
                    <a:pt x="45" y="228"/>
                  </a:lnTo>
                  <a:lnTo>
                    <a:pt x="55" y="237"/>
                  </a:lnTo>
                  <a:lnTo>
                    <a:pt x="110" y="247"/>
                  </a:lnTo>
                  <a:lnTo>
                    <a:pt x="132" y="247"/>
                  </a:lnTo>
                  <a:lnTo>
                    <a:pt x="186" y="257"/>
                  </a:lnTo>
                  <a:lnTo>
                    <a:pt x="220" y="257"/>
                  </a:lnTo>
                  <a:lnTo>
                    <a:pt x="231" y="247"/>
                  </a:lnTo>
                  <a:lnTo>
                    <a:pt x="220" y="237"/>
                  </a:lnTo>
                  <a:lnTo>
                    <a:pt x="199" y="237"/>
                  </a:lnTo>
                  <a:lnTo>
                    <a:pt x="165" y="237"/>
                  </a:lnTo>
                  <a:lnTo>
                    <a:pt x="153" y="228"/>
                  </a:lnTo>
                  <a:lnTo>
                    <a:pt x="143" y="228"/>
                  </a:lnTo>
                  <a:lnTo>
                    <a:pt x="153" y="228"/>
                  </a:lnTo>
                  <a:lnTo>
                    <a:pt x="176" y="228"/>
                  </a:lnTo>
                  <a:lnTo>
                    <a:pt x="186" y="228"/>
                  </a:lnTo>
                  <a:lnTo>
                    <a:pt x="231" y="237"/>
                  </a:lnTo>
                  <a:lnTo>
                    <a:pt x="254" y="228"/>
                  </a:lnTo>
                  <a:lnTo>
                    <a:pt x="241" y="219"/>
                  </a:lnTo>
                  <a:lnTo>
                    <a:pt x="231" y="208"/>
                  </a:lnTo>
                  <a:lnTo>
                    <a:pt x="241" y="208"/>
                  </a:lnTo>
                  <a:lnTo>
                    <a:pt x="264" y="200"/>
                  </a:lnTo>
                  <a:lnTo>
                    <a:pt x="286" y="208"/>
                  </a:lnTo>
                  <a:lnTo>
                    <a:pt x="286" y="200"/>
                  </a:lnTo>
                  <a:lnTo>
                    <a:pt x="286" y="190"/>
                  </a:lnTo>
                  <a:lnTo>
                    <a:pt x="286" y="190"/>
                  </a:lnTo>
                  <a:lnTo>
                    <a:pt x="275" y="180"/>
                  </a:lnTo>
                  <a:lnTo>
                    <a:pt x="286" y="171"/>
                  </a:lnTo>
                  <a:lnTo>
                    <a:pt x="307" y="171"/>
                  </a:lnTo>
                  <a:lnTo>
                    <a:pt x="319" y="161"/>
                  </a:lnTo>
                  <a:lnTo>
                    <a:pt x="341" y="152"/>
                  </a:lnTo>
                  <a:lnTo>
                    <a:pt x="352" y="123"/>
                  </a:lnTo>
                  <a:lnTo>
                    <a:pt x="362" y="113"/>
                  </a:lnTo>
                  <a:lnTo>
                    <a:pt x="385" y="105"/>
                  </a:lnTo>
                  <a:lnTo>
                    <a:pt x="418" y="95"/>
                  </a:lnTo>
                  <a:lnTo>
                    <a:pt x="440" y="85"/>
                  </a:lnTo>
                  <a:lnTo>
                    <a:pt x="473" y="76"/>
                  </a:lnTo>
                  <a:lnTo>
                    <a:pt x="528" y="48"/>
                  </a:lnTo>
                  <a:lnTo>
                    <a:pt x="505" y="38"/>
                  </a:lnTo>
                  <a:lnTo>
                    <a:pt x="550" y="28"/>
                  </a:lnTo>
                  <a:lnTo>
                    <a:pt x="560" y="28"/>
                  </a:lnTo>
                  <a:lnTo>
                    <a:pt x="572" y="19"/>
                  </a:lnTo>
                  <a:lnTo>
                    <a:pt x="560" y="9"/>
                  </a:lnTo>
                  <a:lnTo>
                    <a:pt x="505" y="9"/>
                  </a:lnTo>
                  <a:lnTo>
                    <a:pt x="484" y="9"/>
                  </a:lnTo>
                  <a:lnTo>
                    <a:pt x="450" y="0"/>
                  </a:lnTo>
                  <a:lnTo>
                    <a:pt x="408" y="0"/>
                  </a:lnTo>
                  <a:lnTo>
                    <a:pt x="385" y="9"/>
                  </a:lnTo>
                  <a:lnTo>
                    <a:pt x="385" y="9"/>
                  </a:lnTo>
                  <a:lnTo>
                    <a:pt x="362" y="9"/>
                  </a:lnTo>
                  <a:lnTo>
                    <a:pt x="341" y="9"/>
                  </a:lnTo>
                  <a:lnTo>
                    <a:pt x="319" y="9"/>
                  </a:lnTo>
                  <a:lnTo>
                    <a:pt x="296" y="9"/>
                  </a:lnTo>
                  <a:lnTo>
                    <a:pt x="286" y="9"/>
                  </a:lnTo>
                  <a:lnTo>
                    <a:pt x="254" y="9"/>
                  </a:lnTo>
                  <a:lnTo>
                    <a:pt x="220" y="19"/>
                  </a:lnTo>
                  <a:lnTo>
                    <a:pt x="199" y="9"/>
                  </a:lnTo>
                  <a:lnTo>
                    <a:pt x="153" y="19"/>
                  </a:lnTo>
                  <a:lnTo>
                    <a:pt x="132" y="28"/>
                  </a:lnTo>
                  <a:lnTo>
                    <a:pt x="121" y="38"/>
                  </a:lnTo>
                  <a:lnTo>
                    <a:pt x="132" y="57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99" y="85"/>
                  </a:lnTo>
                  <a:lnTo>
                    <a:pt x="209" y="95"/>
                  </a:lnTo>
                  <a:lnTo>
                    <a:pt x="199" y="95"/>
                  </a:lnTo>
                  <a:lnTo>
                    <a:pt x="176" y="85"/>
                  </a:lnTo>
                  <a:lnTo>
                    <a:pt x="153" y="85"/>
                  </a:lnTo>
                  <a:lnTo>
                    <a:pt x="121" y="66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2620080" y="1555920"/>
              <a:ext cx="1445760" cy="989280"/>
            </a:xfrm>
            <a:custGeom>
              <a:avLst/>
              <a:gdLst/>
              <a:ahLst/>
              <a:rect l="l" t="t" r="r" b="b"/>
              <a:pathLst>
                <a:path w="914" h="677">
                  <a:moveTo>
                    <a:pt x="0" y="199"/>
                  </a:moveTo>
                  <a:lnTo>
                    <a:pt x="0" y="190"/>
                  </a:lnTo>
                  <a:lnTo>
                    <a:pt x="11" y="181"/>
                  </a:lnTo>
                  <a:lnTo>
                    <a:pt x="55" y="181"/>
                  </a:lnTo>
                  <a:lnTo>
                    <a:pt x="76" y="161"/>
                  </a:lnTo>
                  <a:lnTo>
                    <a:pt x="110" y="161"/>
                  </a:lnTo>
                  <a:lnTo>
                    <a:pt x="121" y="151"/>
                  </a:lnTo>
                  <a:lnTo>
                    <a:pt x="121" y="143"/>
                  </a:lnTo>
                  <a:lnTo>
                    <a:pt x="98" y="132"/>
                  </a:lnTo>
                  <a:lnTo>
                    <a:pt x="98" y="123"/>
                  </a:lnTo>
                  <a:lnTo>
                    <a:pt x="110" y="123"/>
                  </a:lnTo>
                  <a:lnTo>
                    <a:pt x="142" y="114"/>
                  </a:lnTo>
                  <a:lnTo>
                    <a:pt x="165" y="114"/>
                  </a:lnTo>
                  <a:lnTo>
                    <a:pt x="197" y="95"/>
                  </a:lnTo>
                  <a:lnTo>
                    <a:pt x="209" y="85"/>
                  </a:lnTo>
                  <a:lnTo>
                    <a:pt x="285" y="65"/>
                  </a:lnTo>
                  <a:lnTo>
                    <a:pt x="298" y="65"/>
                  </a:lnTo>
                  <a:lnTo>
                    <a:pt x="285" y="85"/>
                  </a:lnTo>
                  <a:lnTo>
                    <a:pt x="340" y="85"/>
                  </a:lnTo>
                  <a:lnTo>
                    <a:pt x="340" y="76"/>
                  </a:lnTo>
                  <a:lnTo>
                    <a:pt x="385" y="65"/>
                  </a:lnTo>
                  <a:lnTo>
                    <a:pt x="385" y="57"/>
                  </a:lnTo>
                  <a:lnTo>
                    <a:pt x="418" y="85"/>
                  </a:lnTo>
                  <a:lnTo>
                    <a:pt x="450" y="65"/>
                  </a:lnTo>
                  <a:lnTo>
                    <a:pt x="439" y="65"/>
                  </a:lnTo>
                  <a:lnTo>
                    <a:pt x="407" y="47"/>
                  </a:lnTo>
                  <a:lnTo>
                    <a:pt x="395" y="37"/>
                  </a:lnTo>
                  <a:lnTo>
                    <a:pt x="395" y="29"/>
                  </a:lnTo>
                  <a:lnTo>
                    <a:pt x="407" y="29"/>
                  </a:lnTo>
                  <a:lnTo>
                    <a:pt x="429" y="29"/>
                  </a:lnTo>
                  <a:lnTo>
                    <a:pt x="439" y="18"/>
                  </a:lnTo>
                  <a:lnTo>
                    <a:pt x="484" y="18"/>
                  </a:lnTo>
                  <a:lnTo>
                    <a:pt x="549" y="0"/>
                  </a:lnTo>
                  <a:lnTo>
                    <a:pt x="572" y="9"/>
                  </a:lnTo>
                  <a:lnTo>
                    <a:pt x="594" y="9"/>
                  </a:lnTo>
                  <a:lnTo>
                    <a:pt x="616" y="9"/>
                  </a:lnTo>
                  <a:lnTo>
                    <a:pt x="648" y="0"/>
                  </a:lnTo>
                  <a:lnTo>
                    <a:pt x="660" y="9"/>
                  </a:lnTo>
                  <a:lnTo>
                    <a:pt x="648" y="9"/>
                  </a:lnTo>
                  <a:lnTo>
                    <a:pt x="748" y="9"/>
                  </a:lnTo>
                  <a:lnTo>
                    <a:pt x="781" y="9"/>
                  </a:lnTo>
                  <a:lnTo>
                    <a:pt x="804" y="18"/>
                  </a:lnTo>
                  <a:lnTo>
                    <a:pt x="804" y="29"/>
                  </a:lnTo>
                  <a:lnTo>
                    <a:pt x="770" y="37"/>
                  </a:lnTo>
                  <a:lnTo>
                    <a:pt x="814" y="37"/>
                  </a:lnTo>
                  <a:lnTo>
                    <a:pt x="814" y="47"/>
                  </a:lnTo>
                  <a:lnTo>
                    <a:pt x="781" y="47"/>
                  </a:lnTo>
                  <a:lnTo>
                    <a:pt x="758" y="47"/>
                  </a:lnTo>
                  <a:lnTo>
                    <a:pt x="736" y="47"/>
                  </a:lnTo>
                  <a:lnTo>
                    <a:pt x="703" y="47"/>
                  </a:lnTo>
                  <a:lnTo>
                    <a:pt x="671" y="47"/>
                  </a:lnTo>
                  <a:lnTo>
                    <a:pt x="627" y="47"/>
                  </a:lnTo>
                  <a:lnTo>
                    <a:pt x="638" y="65"/>
                  </a:lnTo>
                  <a:lnTo>
                    <a:pt x="616" y="65"/>
                  </a:lnTo>
                  <a:lnTo>
                    <a:pt x="604" y="85"/>
                  </a:lnTo>
                  <a:lnTo>
                    <a:pt x="616" y="85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82" y="76"/>
                  </a:lnTo>
                  <a:lnTo>
                    <a:pt x="715" y="85"/>
                  </a:lnTo>
                  <a:lnTo>
                    <a:pt x="726" y="76"/>
                  </a:lnTo>
                  <a:lnTo>
                    <a:pt x="736" y="76"/>
                  </a:lnTo>
                  <a:lnTo>
                    <a:pt x="736" y="76"/>
                  </a:lnTo>
                  <a:lnTo>
                    <a:pt x="736" y="95"/>
                  </a:lnTo>
                  <a:lnTo>
                    <a:pt x="736" y="104"/>
                  </a:lnTo>
                  <a:lnTo>
                    <a:pt x="748" y="104"/>
                  </a:lnTo>
                  <a:lnTo>
                    <a:pt x="758" y="95"/>
                  </a:lnTo>
                  <a:lnTo>
                    <a:pt x="781" y="76"/>
                  </a:lnTo>
                  <a:lnTo>
                    <a:pt x="791" y="76"/>
                  </a:lnTo>
                  <a:lnTo>
                    <a:pt x="804" y="85"/>
                  </a:lnTo>
                  <a:lnTo>
                    <a:pt x="825" y="85"/>
                  </a:lnTo>
                  <a:lnTo>
                    <a:pt x="869" y="85"/>
                  </a:lnTo>
                  <a:lnTo>
                    <a:pt x="902" y="95"/>
                  </a:lnTo>
                  <a:lnTo>
                    <a:pt x="913" y="104"/>
                  </a:lnTo>
                  <a:lnTo>
                    <a:pt x="902" y="104"/>
                  </a:lnTo>
                  <a:lnTo>
                    <a:pt x="880" y="114"/>
                  </a:lnTo>
                  <a:lnTo>
                    <a:pt x="846" y="132"/>
                  </a:lnTo>
                  <a:lnTo>
                    <a:pt x="814" y="151"/>
                  </a:lnTo>
                  <a:lnTo>
                    <a:pt x="836" y="161"/>
                  </a:lnTo>
                  <a:lnTo>
                    <a:pt x="825" y="161"/>
                  </a:lnTo>
                  <a:lnTo>
                    <a:pt x="814" y="171"/>
                  </a:lnTo>
                  <a:lnTo>
                    <a:pt x="781" y="181"/>
                  </a:lnTo>
                  <a:lnTo>
                    <a:pt x="758" y="190"/>
                  </a:lnTo>
                  <a:lnTo>
                    <a:pt x="758" y="199"/>
                  </a:lnTo>
                  <a:lnTo>
                    <a:pt x="758" y="199"/>
                  </a:lnTo>
                  <a:lnTo>
                    <a:pt x="770" y="199"/>
                  </a:lnTo>
                  <a:lnTo>
                    <a:pt x="791" y="190"/>
                  </a:lnTo>
                  <a:lnTo>
                    <a:pt x="814" y="181"/>
                  </a:lnTo>
                  <a:lnTo>
                    <a:pt x="836" y="181"/>
                  </a:lnTo>
                  <a:lnTo>
                    <a:pt x="836" y="181"/>
                  </a:lnTo>
                  <a:lnTo>
                    <a:pt x="825" y="190"/>
                  </a:lnTo>
                  <a:lnTo>
                    <a:pt x="804" y="209"/>
                  </a:lnTo>
                  <a:lnTo>
                    <a:pt x="781" y="228"/>
                  </a:lnTo>
                  <a:lnTo>
                    <a:pt x="758" y="246"/>
                  </a:lnTo>
                  <a:lnTo>
                    <a:pt x="770" y="266"/>
                  </a:lnTo>
                  <a:lnTo>
                    <a:pt x="770" y="304"/>
                  </a:lnTo>
                  <a:lnTo>
                    <a:pt x="758" y="313"/>
                  </a:lnTo>
                  <a:lnTo>
                    <a:pt x="748" y="324"/>
                  </a:lnTo>
                  <a:lnTo>
                    <a:pt x="715" y="332"/>
                  </a:lnTo>
                  <a:lnTo>
                    <a:pt x="693" y="342"/>
                  </a:lnTo>
                  <a:lnTo>
                    <a:pt x="693" y="342"/>
                  </a:lnTo>
                  <a:lnTo>
                    <a:pt x="703" y="371"/>
                  </a:lnTo>
                  <a:lnTo>
                    <a:pt x="726" y="380"/>
                  </a:lnTo>
                  <a:lnTo>
                    <a:pt x="726" y="380"/>
                  </a:lnTo>
                  <a:lnTo>
                    <a:pt x="715" y="399"/>
                  </a:lnTo>
                  <a:lnTo>
                    <a:pt x="703" y="399"/>
                  </a:lnTo>
                  <a:lnTo>
                    <a:pt x="693" y="380"/>
                  </a:lnTo>
                  <a:lnTo>
                    <a:pt x="693" y="380"/>
                  </a:lnTo>
                  <a:lnTo>
                    <a:pt x="693" y="399"/>
                  </a:lnTo>
                  <a:lnTo>
                    <a:pt x="682" y="399"/>
                  </a:lnTo>
                  <a:lnTo>
                    <a:pt x="648" y="380"/>
                  </a:lnTo>
                  <a:lnTo>
                    <a:pt x="648" y="389"/>
                  </a:lnTo>
                  <a:lnTo>
                    <a:pt x="660" y="399"/>
                  </a:lnTo>
                  <a:lnTo>
                    <a:pt x="703" y="409"/>
                  </a:lnTo>
                  <a:lnTo>
                    <a:pt x="693" y="418"/>
                  </a:lnTo>
                  <a:lnTo>
                    <a:pt x="638" y="427"/>
                  </a:lnTo>
                  <a:lnTo>
                    <a:pt x="616" y="446"/>
                  </a:lnTo>
                  <a:lnTo>
                    <a:pt x="561" y="485"/>
                  </a:lnTo>
                  <a:lnTo>
                    <a:pt x="539" y="504"/>
                  </a:lnTo>
                  <a:lnTo>
                    <a:pt x="527" y="504"/>
                  </a:lnTo>
                  <a:lnTo>
                    <a:pt x="507" y="513"/>
                  </a:lnTo>
                  <a:lnTo>
                    <a:pt x="484" y="523"/>
                  </a:lnTo>
                  <a:lnTo>
                    <a:pt x="462" y="523"/>
                  </a:lnTo>
                  <a:lnTo>
                    <a:pt x="429" y="552"/>
                  </a:lnTo>
                  <a:lnTo>
                    <a:pt x="429" y="552"/>
                  </a:lnTo>
                  <a:lnTo>
                    <a:pt x="418" y="570"/>
                  </a:lnTo>
                  <a:lnTo>
                    <a:pt x="418" y="580"/>
                  </a:lnTo>
                  <a:lnTo>
                    <a:pt x="418" y="580"/>
                  </a:lnTo>
                  <a:lnTo>
                    <a:pt x="395" y="618"/>
                  </a:lnTo>
                  <a:lnTo>
                    <a:pt x="385" y="647"/>
                  </a:lnTo>
                  <a:lnTo>
                    <a:pt x="385" y="647"/>
                  </a:lnTo>
                  <a:lnTo>
                    <a:pt x="374" y="656"/>
                  </a:lnTo>
                  <a:lnTo>
                    <a:pt x="363" y="676"/>
                  </a:lnTo>
                  <a:lnTo>
                    <a:pt x="340" y="676"/>
                  </a:lnTo>
                  <a:lnTo>
                    <a:pt x="340" y="666"/>
                  </a:lnTo>
                  <a:lnTo>
                    <a:pt x="318" y="647"/>
                  </a:lnTo>
                  <a:lnTo>
                    <a:pt x="308" y="647"/>
                  </a:lnTo>
                  <a:lnTo>
                    <a:pt x="285" y="647"/>
                  </a:lnTo>
                  <a:lnTo>
                    <a:pt x="275" y="647"/>
                  </a:lnTo>
                  <a:lnTo>
                    <a:pt x="275" y="647"/>
                  </a:lnTo>
                  <a:lnTo>
                    <a:pt x="275" y="618"/>
                  </a:lnTo>
                  <a:lnTo>
                    <a:pt x="264" y="570"/>
                  </a:lnTo>
                  <a:lnTo>
                    <a:pt x="242" y="552"/>
                  </a:lnTo>
                  <a:lnTo>
                    <a:pt x="230" y="513"/>
                  </a:lnTo>
                  <a:lnTo>
                    <a:pt x="230" y="485"/>
                  </a:lnTo>
                  <a:lnTo>
                    <a:pt x="242" y="466"/>
                  </a:lnTo>
                  <a:lnTo>
                    <a:pt x="264" y="456"/>
                  </a:lnTo>
                  <a:lnTo>
                    <a:pt x="275" y="446"/>
                  </a:lnTo>
                  <a:lnTo>
                    <a:pt x="285" y="427"/>
                  </a:lnTo>
                  <a:lnTo>
                    <a:pt x="275" y="418"/>
                  </a:lnTo>
                  <a:lnTo>
                    <a:pt x="252" y="418"/>
                  </a:lnTo>
                  <a:lnTo>
                    <a:pt x="230" y="399"/>
                  </a:lnTo>
                  <a:lnTo>
                    <a:pt x="230" y="399"/>
                  </a:lnTo>
                  <a:lnTo>
                    <a:pt x="275" y="399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52" y="371"/>
                  </a:lnTo>
                  <a:lnTo>
                    <a:pt x="230" y="389"/>
                  </a:lnTo>
                  <a:lnTo>
                    <a:pt x="220" y="389"/>
                  </a:lnTo>
                  <a:lnTo>
                    <a:pt x="220" y="380"/>
                  </a:lnTo>
                  <a:lnTo>
                    <a:pt x="220" y="371"/>
                  </a:lnTo>
                  <a:lnTo>
                    <a:pt x="220" y="352"/>
                  </a:lnTo>
                  <a:lnTo>
                    <a:pt x="230" y="332"/>
                  </a:lnTo>
                  <a:lnTo>
                    <a:pt x="220" y="304"/>
                  </a:lnTo>
                  <a:lnTo>
                    <a:pt x="186" y="266"/>
                  </a:lnTo>
                  <a:lnTo>
                    <a:pt x="154" y="266"/>
                  </a:lnTo>
                  <a:lnTo>
                    <a:pt x="131" y="257"/>
                  </a:lnTo>
                  <a:lnTo>
                    <a:pt x="98" y="257"/>
                  </a:lnTo>
                  <a:lnTo>
                    <a:pt x="66" y="257"/>
                  </a:lnTo>
                  <a:lnTo>
                    <a:pt x="33" y="257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11" y="228"/>
                  </a:lnTo>
                  <a:lnTo>
                    <a:pt x="21" y="228"/>
                  </a:lnTo>
                  <a:lnTo>
                    <a:pt x="33" y="218"/>
                  </a:lnTo>
                  <a:lnTo>
                    <a:pt x="55" y="218"/>
                  </a:lnTo>
                  <a:lnTo>
                    <a:pt x="66" y="218"/>
                  </a:lnTo>
                  <a:lnTo>
                    <a:pt x="88" y="218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09"/>
                  </a:lnTo>
                  <a:lnTo>
                    <a:pt x="110" y="209"/>
                  </a:lnTo>
                  <a:lnTo>
                    <a:pt x="98" y="199"/>
                  </a:lnTo>
                  <a:lnTo>
                    <a:pt x="88" y="199"/>
                  </a:lnTo>
                  <a:lnTo>
                    <a:pt x="76" y="209"/>
                  </a:lnTo>
                  <a:lnTo>
                    <a:pt x="66" y="209"/>
                  </a:lnTo>
                  <a:lnTo>
                    <a:pt x="66" y="209"/>
                  </a:lnTo>
                  <a:lnTo>
                    <a:pt x="55" y="218"/>
                  </a:lnTo>
                  <a:lnTo>
                    <a:pt x="21" y="199"/>
                  </a:lnTo>
                  <a:lnTo>
                    <a:pt x="0" y="199"/>
                  </a:lnTo>
                  <a:lnTo>
                    <a:pt x="0" y="19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1991880" y="1946160"/>
              <a:ext cx="88560" cy="2880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55" y="19"/>
                  </a:moveTo>
                  <a:lnTo>
                    <a:pt x="33" y="19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5" y="8"/>
                  </a:lnTo>
                  <a:lnTo>
                    <a:pt x="55" y="19"/>
                  </a:lnTo>
                  <a:lnTo>
                    <a:pt x="55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2064600" y="1847880"/>
              <a:ext cx="88560" cy="2880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55" y="9"/>
                  </a:moveTo>
                  <a:lnTo>
                    <a:pt x="32" y="19"/>
                  </a:lnTo>
                  <a:lnTo>
                    <a:pt x="10" y="19"/>
                  </a:lnTo>
                  <a:lnTo>
                    <a:pt x="0" y="9"/>
                  </a:lnTo>
                  <a:lnTo>
                    <a:pt x="10" y="0"/>
                  </a:lnTo>
                  <a:lnTo>
                    <a:pt x="22" y="9"/>
                  </a:lnTo>
                  <a:lnTo>
                    <a:pt x="32" y="9"/>
                  </a:lnTo>
                  <a:lnTo>
                    <a:pt x="43" y="9"/>
                  </a:lnTo>
                  <a:lnTo>
                    <a:pt x="55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2620080" y="383364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2202480" y="2736360"/>
              <a:ext cx="32760" cy="2916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2115360" y="2346480"/>
              <a:ext cx="177120" cy="71280"/>
            </a:xfrm>
            <a:custGeom>
              <a:avLst/>
              <a:gdLst/>
              <a:ahLst/>
              <a:rect l="l" t="t" r="r" b="b"/>
              <a:pathLst>
                <a:path w="112" h="49">
                  <a:moveTo>
                    <a:pt x="55" y="0"/>
                  </a:moveTo>
                  <a:lnTo>
                    <a:pt x="66" y="10"/>
                  </a:lnTo>
                  <a:lnTo>
                    <a:pt x="89" y="10"/>
                  </a:lnTo>
                  <a:lnTo>
                    <a:pt x="89" y="28"/>
                  </a:lnTo>
                  <a:lnTo>
                    <a:pt x="111" y="28"/>
                  </a:lnTo>
                  <a:lnTo>
                    <a:pt x="111" y="38"/>
                  </a:lnTo>
                  <a:lnTo>
                    <a:pt x="89" y="38"/>
                  </a:lnTo>
                  <a:lnTo>
                    <a:pt x="66" y="28"/>
                  </a:lnTo>
                  <a:lnTo>
                    <a:pt x="55" y="28"/>
                  </a:lnTo>
                  <a:lnTo>
                    <a:pt x="44" y="3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2" y="28"/>
                  </a:lnTo>
                  <a:lnTo>
                    <a:pt x="34" y="0"/>
                  </a:lnTo>
                  <a:lnTo>
                    <a:pt x="55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2291040" y="241668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10" y="0"/>
                  </a:lnTo>
                  <a:lnTo>
                    <a:pt x="20" y="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2133000" y="2000160"/>
              <a:ext cx="662400" cy="473400"/>
            </a:xfrm>
            <a:custGeom>
              <a:avLst/>
              <a:gdLst/>
              <a:ahLst/>
              <a:rect l="l" t="t" r="r" b="b"/>
              <a:pathLst>
                <a:path w="419" h="324">
                  <a:moveTo>
                    <a:pt x="142" y="123"/>
                  </a:moveTo>
                  <a:lnTo>
                    <a:pt x="165" y="123"/>
                  </a:lnTo>
                  <a:lnTo>
                    <a:pt x="175" y="113"/>
                  </a:lnTo>
                  <a:lnTo>
                    <a:pt x="187" y="123"/>
                  </a:lnTo>
                  <a:lnTo>
                    <a:pt x="197" y="123"/>
                  </a:lnTo>
                  <a:lnTo>
                    <a:pt x="220" y="151"/>
                  </a:lnTo>
                  <a:lnTo>
                    <a:pt x="241" y="151"/>
                  </a:lnTo>
                  <a:lnTo>
                    <a:pt x="252" y="171"/>
                  </a:lnTo>
                  <a:lnTo>
                    <a:pt x="230" y="190"/>
                  </a:lnTo>
                  <a:lnTo>
                    <a:pt x="220" y="199"/>
                  </a:lnTo>
                  <a:lnTo>
                    <a:pt x="187" y="209"/>
                  </a:lnTo>
                  <a:lnTo>
                    <a:pt x="175" y="218"/>
                  </a:lnTo>
                  <a:lnTo>
                    <a:pt x="175" y="227"/>
                  </a:lnTo>
                  <a:lnTo>
                    <a:pt x="153" y="237"/>
                  </a:lnTo>
                  <a:lnTo>
                    <a:pt x="142" y="237"/>
                  </a:lnTo>
                  <a:lnTo>
                    <a:pt x="142" y="247"/>
                  </a:lnTo>
                  <a:lnTo>
                    <a:pt x="153" y="257"/>
                  </a:lnTo>
                  <a:lnTo>
                    <a:pt x="187" y="257"/>
                  </a:lnTo>
                  <a:lnTo>
                    <a:pt x="209" y="257"/>
                  </a:lnTo>
                  <a:lnTo>
                    <a:pt x="230" y="265"/>
                  </a:lnTo>
                  <a:lnTo>
                    <a:pt x="252" y="285"/>
                  </a:lnTo>
                  <a:lnTo>
                    <a:pt x="286" y="304"/>
                  </a:lnTo>
                  <a:lnTo>
                    <a:pt x="307" y="323"/>
                  </a:lnTo>
                  <a:lnTo>
                    <a:pt x="319" y="323"/>
                  </a:lnTo>
                  <a:lnTo>
                    <a:pt x="329" y="323"/>
                  </a:lnTo>
                  <a:lnTo>
                    <a:pt x="329" y="313"/>
                  </a:lnTo>
                  <a:lnTo>
                    <a:pt x="329" y="304"/>
                  </a:lnTo>
                  <a:lnTo>
                    <a:pt x="319" y="294"/>
                  </a:lnTo>
                  <a:lnTo>
                    <a:pt x="329" y="294"/>
                  </a:lnTo>
                  <a:lnTo>
                    <a:pt x="329" y="294"/>
                  </a:lnTo>
                  <a:lnTo>
                    <a:pt x="341" y="285"/>
                  </a:lnTo>
                  <a:lnTo>
                    <a:pt x="341" y="257"/>
                  </a:lnTo>
                  <a:lnTo>
                    <a:pt x="329" y="237"/>
                  </a:lnTo>
                  <a:lnTo>
                    <a:pt x="319" y="218"/>
                  </a:lnTo>
                  <a:lnTo>
                    <a:pt x="319" y="209"/>
                  </a:lnTo>
                  <a:lnTo>
                    <a:pt x="319" y="209"/>
                  </a:lnTo>
                  <a:lnTo>
                    <a:pt x="329" y="209"/>
                  </a:lnTo>
                  <a:lnTo>
                    <a:pt x="341" y="218"/>
                  </a:lnTo>
                  <a:lnTo>
                    <a:pt x="384" y="237"/>
                  </a:lnTo>
                  <a:lnTo>
                    <a:pt x="384" y="227"/>
                  </a:lnTo>
                  <a:lnTo>
                    <a:pt x="396" y="218"/>
                  </a:lnTo>
                  <a:lnTo>
                    <a:pt x="406" y="209"/>
                  </a:lnTo>
                  <a:lnTo>
                    <a:pt x="406" y="199"/>
                  </a:lnTo>
                  <a:lnTo>
                    <a:pt x="418" y="190"/>
                  </a:lnTo>
                  <a:lnTo>
                    <a:pt x="396" y="171"/>
                  </a:lnTo>
                  <a:lnTo>
                    <a:pt x="362" y="151"/>
                  </a:lnTo>
                  <a:lnTo>
                    <a:pt x="341" y="151"/>
                  </a:lnTo>
                  <a:lnTo>
                    <a:pt x="341" y="151"/>
                  </a:lnTo>
                  <a:lnTo>
                    <a:pt x="329" y="142"/>
                  </a:lnTo>
                  <a:lnTo>
                    <a:pt x="329" y="142"/>
                  </a:lnTo>
                  <a:lnTo>
                    <a:pt x="329" y="133"/>
                  </a:lnTo>
                  <a:lnTo>
                    <a:pt x="341" y="113"/>
                  </a:lnTo>
                  <a:lnTo>
                    <a:pt x="329" y="95"/>
                  </a:lnTo>
                  <a:lnTo>
                    <a:pt x="307" y="76"/>
                  </a:lnTo>
                  <a:lnTo>
                    <a:pt x="275" y="66"/>
                  </a:lnTo>
                  <a:lnTo>
                    <a:pt x="252" y="66"/>
                  </a:lnTo>
                  <a:lnTo>
                    <a:pt x="241" y="48"/>
                  </a:lnTo>
                  <a:lnTo>
                    <a:pt x="209" y="37"/>
                  </a:lnTo>
                  <a:lnTo>
                    <a:pt x="187" y="37"/>
                  </a:lnTo>
                  <a:lnTo>
                    <a:pt x="165" y="48"/>
                  </a:lnTo>
                  <a:lnTo>
                    <a:pt x="153" y="37"/>
                  </a:lnTo>
                  <a:lnTo>
                    <a:pt x="142" y="19"/>
                  </a:lnTo>
                  <a:lnTo>
                    <a:pt x="120" y="19"/>
                  </a:lnTo>
                  <a:lnTo>
                    <a:pt x="98" y="19"/>
                  </a:lnTo>
                  <a:lnTo>
                    <a:pt x="87" y="37"/>
                  </a:lnTo>
                  <a:lnTo>
                    <a:pt x="98" y="84"/>
                  </a:lnTo>
                  <a:lnTo>
                    <a:pt x="98" y="76"/>
                  </a:lnTo>
                  <a:lnTo>
                    <a:pt x="87" y="48"/>
                  </a:lnTo>
                  <a:lnTo>
                    <a:pt x="87" y="28"/>
                  </a:lnTo>
                  <a:lnTo>
                    <a:pt x="87" y="19"/>
                  </a:lnTo>
                  <a:lnTo>
                    <a:pt x="87" y="9"/>
                  </a:lnTo>
                  <a:lnTo>
                    <a:pt x="66" y="0"/>
                  </a:lnTo>
                  <a:lnTo>
                    <a:pt x="32" y="9"/>
                  </a:lnTo>
                  <a:lnTo>
                    <a:pt x="32" y="19"/>
                  </a:lnTo>
                  <a:lnTo>
                    <a:pt x="11" y="37"/>
                  </a:lnTo>
                  <a:lnTo>
                    <a:pt x="0" y="76"/>
                  </a:lnTo>
                  <a:lnTo>
                    <a:pt x="11" y="104"/>
                  </a:lnTo>
                  <a:lnTo>
                    <a:pt x="22" y="113"/>
                  </a:lnTo>
                  <a:lnTo>
                    <a:pt x="32" y="113"/>
                  </a:lnTo>
                  <a:lnTo>
                    <a:pt x="77" y="123"/>
                  </a:lnTo>
                  <a:lnTo>
                    <a:pt x="87" y="113"/>
                  </a:lnTo>
                  <a:lnTo>
                    <a:pt x="110" y="113"/>
                  </a:lnTo>
                  <a:lnTo>
                    <a:pt x="120" y="113"/>
                  </a:lnTo>
                  <a:lnTo>
                    <a:pt x="142" y="123"/>
                  </a:lnTo>
                  <a:lnTo>
                    <a:pt x="142" y="123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1507680" y="194616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22" y="0"/>
                  </a:moveTo>
                  <a:lnTo>
                    <a:pt x="9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22" y="19"/>
                  </a:lnTo>
                  <a:lnTo>
                    <a:pt x="22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4553280" y="3125160"/>
              <a:ext cx="69480" cy="70200"/>
            </a:xfrm>
            <a:custGeom>
              <a:avLst/>
              <a:gdLst/>
              <a:ahLst/>
              <a:rect l="l" t="t" r="r" b="b"/>
              <a:pathLst>
                <a:path w="44" h="48">
                  <a:moveTo>
                    <a:pt x="0" y="28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10"/>
                  </a:lnTo>
                  <a:lnTo>
                    <a:pt x="43" y="28"/>
                  </a:lnTo>
                  <a:lnTo>
                    <a:pt x="32" y="47"/>
                  </a:lnTo>
                  <a:lnTo>
                    <a:pt x="21" y="37"/>
                  </a:lnTo>
                  <a:lnTo>
                    <a:pt x="21" y="47"/>
                  </a:lnTo>
                  <a:lnTo>
                    <a:pt x="0" y="37"/>
                  </a:lnTo>
                  <a:lnTo>
                    <a:pt x="0" y="2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4570920" y="3069720"/>
              <a:ext cx="34560" cy="40680"/>
            </a:xfrm>
            <a:custGeom>
              <a:avLst/>
              <a:gdLst/>
              <a:ahLst/>
              <a:rect l="l" t="t" r="r" b="b"/>
              <a:pathLst>
                <a:path w="22" h="28">
                  <a:moveTo>
                    <a:pt x="0" y="19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4692600" y="3208680"/>
              <a:ext cx="52200" cy="42120"/>
            </a:xfrm>
            <a:custGeom>
              <a:avLst/>
              <a:gdLst/>
              <a:ahLst/>
              <a:rect l="l" t="t" r="r" b="b"/>
              <a:pathLst>
                <a:path w="33" h="29">
                  <a:moveTo>
                    <a:pt x="0" y="9"/>
                  </a:moveTo>
                  <a:lnTo>
                    <a:pt x="20" y="0"/>
                  </a:lnTo>
                  <a:lnTo>
                    <a:pt x="32" y="0"/>
                  </a:lnTo>
                  <a:lnTo>
                    <a:pt x="32" y="19"/>
                  </a:lnTo>
                  <a:lnTo>
                    <a:pt x="32" y="28"/>
                  </a:lnTo>
                  <a:lnTo>
                    <a:pt x="20" y="28"/>
                  </a:lnTo>
                  <a:lnTo>
                    <a:pt x="9" y="19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4795560" y="2583000"/>
              <a:ext cx="36360" cy="2916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4830480" y="2500920"/>
              <a:ext cx="34560" cy="2772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18"/>
                  </a:moveTo>
                  <a:lnTo>
                    <a:pt x="0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5404680" y="1707840"/>
              <a:ext cx="107640" cy="59760"/>
            </a:xfrm>
            <a:custGeom>
              <a:avLst/>
              <a:gdLst/>
              <a:ahLst/>
              <a:rect l="l" t="t" r="r" b="b"/>
              <a:pathLst>
                <a:path w="68" h="41">
                  <a:moveTo>
                    <a:pt x="0" y="9"/>
                  </a:moveTo>
                  <a:lnTo>
                    <a:pt x="22" y="0"/>
                  </a:lnTo>
                  <a:lnTo>
                    <a:pt x="44" y="9"/>
                  </a:lnTo>
                  <a:lnTo>
                    <a:pt x="55" y="19"/>
                  </a:lnTo>
                  <a:lnTo>
                    <a:pt x="67" y="29"/>
                  </a:lnTo>
                  <a:lnTo>
                    <a:pt x="67" y="40"/>
                  </a:lnTo>
                  <a:lnTo>
                    <a:pt x="32" y="29"/>
                  </a:lnTo>
                  <a:lnTo>
                    <a:pt x="22" y="29"/>
                  </a:lnTo>
                  <a:lnTo>
                    <a:pt x="10" y="2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5526360" y="4528080"/>
              <a:ext cx="37800" cy="2736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18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11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5510520" y="4541040"/>
              <a:ext cx="208800" cy="363600"/>
            </a:xfrm>
            <a:custGeom>
              <a:avLst/>
              <a:gdLst/>
              <a:ahLst/>
              <a:rect l="l" t="t" r="r" b="b"/>
              <a:pathLst>
                <a:path w="132" h="249">
                  <a:moveTo>
                    <a:pt x="0" y="199"/>
                  </a:moveTo>
                  <a:lnTo>
                    <a:pt x="0" y="170"/>
                  </a:lnTo>
                  <a:lnTo>
                    <a:pt x="9" y="152"/>
                  </a:lnTo>
                  <a:lnTo>
                    <a:pt x="9" y="133"/>
                  </a:lnTo>
                  <a:lnTo>
                    <a:pt x="9" y="105"/>
                  </a:lnTo>
                  <a:lnTo>
                    <a:pt x="21" y="85"/>
                  </a:lnTo>
                  <a:lnTo>
                    <a:pt x="21" y="76"/>
                  </a:lnTo>
                  <a:lnTo>
                    <a:pt x="43" y="66"/>
                  </a:lnTo>
                  <a:lnTo>
                    <a:pt x="64" y="66"/>
                  </a:lnTo>
                  <a:lnTo>
                    <a:pt x="76" y="56"/>
                  </a:lnTo>
                  <a:lnTo>
                    <a:pt x="87" y="19"/>
                  </a:lnTo>
                  <a:lnTo>
                    <a:pt x="109" y="0"/>
                  </a:lnTo>
                  <a:lnTo>
                    <a:pt x="119" y="9"/>
                  </a:lnTo>
                  <a:lnTo>
                    <a:pt x="131" y="28"/>
                  </a:lnTo>
                  <a:lnTo>
                    <a:pt x="131" y="38"/>
                  </a:lnTo>
                  <a:lnTo>
                    <a:pt x="131" y="66"/>
                  </a:lnTo>
                  <a:lnTo>
                    <a:pt x="119" y="56"/>
                  </a:lnTo>
                  <a:lnTo>
                    <a:pt x="119" y="85"/>
                  </a:lnTo>
                  <a:lnTo>
                    <a:pt x="119" y="114"/>
                  </a:lnTo>
                  <a:lnTo>
                    <a:pt x="97" y="162"/>
                  </a:lnTo>
                  <a:lnTo>
                    <a:pt x="87" y="190"/>
                  </a:lnTo>
                  <a:lnTo>
                    <a:pt x="87" y="209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9" y="248"/>
                  </a:lnTo>
                  <a:lnTo>
                    <a:pt x="0" y="237"/>
                  </a:lnTo>
                  <a:lnTo>
                    <a:pt x="0" y="209"/>
                  </a:lnTo>
                  <a:lnTo>
                    <a:pt x="0" y="19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5510520" y="2166840"/>
              <a:ext cx="53640" cy="43560"/>
            </a:xfrm>
            <a:custGeom>
              <a:avLst/>
              <a:gdLst/>
              <a:ahLst/>
              <a:rect l="l" t="t" r="r" b="b"/>
              <a:pathLst>
                <a:path w="34" h="30">
                  <a:moveTo>
                    <a:pt x="0" y="20"/>
                  </a:moveTo>
                  <a:lnTo>
                    <a:pt x="1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21" y="20"/>
                  </a:lnTo>
                  <a:lnTo>
                    <a:pt x="10" y="29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5544000" y="4541040"/>
              <a:ext cx="37800" cy="32040"/>
            </a:xfrm>
            <a:custGeom>
              <a:avLst/>
              <a:gdLst/>
              <a:ahLst/>
              <a:rect l="l" t="t" r="r" b="b"/>
              <a:pathLst>
                <a:path w="24" h="22">
                  <a:moveTo>
                    <a:pt x="0" y="21"/>
                  </a:moveTo>
                  <a:lnTo>
                    <a:pt x="11" y="9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" y="9"/>
                  </a:lnTo>
                  <a:lnTo>
                    <a:pt x="11" y="9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5526360" y="173556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5580360" y="4528080"/>
              <a:ext cx="31680" cy="2736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5597640" y="455400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5630760" y="1888920"/>
              <a:ext cx="331920" cy="142920"/>
            </a:xfrm>
            <a:custGeom>
              <a:avLst/>
              <a:gdLst/>
              <a:ahLst/>
              <a:rect l="l" t="t" r="r" b="b"/>
              <a:pathLst>
                <a:path w="210" h="98">
                  <a:moveTo>
                    <a:pt x="21" y="86"/>
                  </a:moveTo>
                  <a:lnTo>
                    <a:pt x="0" y="76"/>
                  </a:lnTo>
                  <a:lnTo>
                    <a:pt x="21" y="76"/>
                  </a:lnTo>
                  <a:lnTo>
                    <a:pt x="43" y="47"/>
                  </a:lnTo>
                  <a:lnTo>
                    <a:pt x="55" y="39"/>
                  </a:lnTo>
                  <a:lnTo>
                    <a:pt x="76" y="29"/>
                  </a:lnTo>
                  <a:lnTo>
                    <a:pt x="121" y="18"/>
                  </a:lnTo>
                  <a:lnTo>
                    <a:pt x="142" y="18"/>
                  </a:lnTo>
                  <a:lnTo>
                    <a:pt x="176" y="0"/>
                  </a:lnTo>
                  <a:lnTo>
                    <a:pt x="187" y="0"/>
                  </a:lnTo>
                  <a:lnTo>
                    <a:pt x="209" y="0"/>
                  </a:lnTo>
                  <a:lnTo>
                    <a:pt x="209" y="10"/>
                  </a:lnTo>
                  <a:lnTo>
                    <a:pt x="197" y="18"/>
                  </a:lnTo>
                  <a:lnTo>
                    <a:pt x="176" y="29"/>
                  </a:lnTo>
                  <a:lnTo>
                    <a:pt x="142" y="39"/>
                  </a:lnTo>
                  <a:lnTo>
                    <a:pt x="121" y="47"/>
                  </a:lnTo>
                  <a:lnTo>
                    <a:pt x="88" y="67"/>
                  </a:lnTo>
                  <a:lnTo>
                    <a:pt x="66" y="76"/>
                  </a:lnTo>
                  <a:lnTo>
                    <a:pt x="55" y="86"/>
                  </a:lnTo>
                  <a:lnTo>
                    <a:pt x="43" y="86"/>
                  </a:lnTo>
                  <a:lnTo>
                    <a:pt x="21" y="97"/>
                  </a:lnTo>
                  <a:lnTo>
                    <a:pt x="21" y="86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5580360" y="1707840"/>
              <a:ext cx="3168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19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5580360" y="1735560"/>
              <a:ext cx="3168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5613480" y="1681560"/>
              <a:ext cx="3312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5630760" y="1735560"/>
              <a:ext cx="34560" cy="32040"/>
            </a:xfrm>
            <a:custGeom>
              <a:avLst/>
              <a:gdLst/>
              <a:ahLst/>
              <a:rect l="l" t="t" r="r" b="b"/>
              <a:pathLst>
                <a:path w="22" h="22">
                  <a:moveTo>
                    <a:pt x="0" y="2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5563080" y="2040840"/>
              <a:ext cx="156240" cy="127080"/>
            </a:xfrm>
            <a:custGeom>
              <a:avLst/>
              <a:gdLst/>
              <a:ahLst/>
              <a:rect l="l" t="t" r="r" b="b"/>
              <a:pathLst>
                <a:path w="99" h="87">
                  <a:moveTo>
                    <a:pt x="0" y="38"/>
                  </a:moveTo>
                  <a:lnTo>
                    <a:pt x="22" y="56"/>
                  </a:lnTo>
                  <a:lnTo>
                    <a:pt x="43" y="56"/>
                  </a:lnTo>
                  <a:lnTo>
                    <a:pt x="54" y="67"/>
                  </a:lnTo>
                  <a:lnTo>
                    <a:pt x="76" y="86"/>
                  </a:lnTo>
                  <a:lnTo>
                    <a:pt x="98" y="76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76" y="38"/>
                  </a:lnTo>
                  <a:lnTo>
                    <a:pt x="64" y="9"/>
                  </a:lnTo>
                  <a:lnTo>
                    <a:pt x="43" y="0"/>
                  </a:lnTo>
                  <a:lnTo>
                    <a:pt x="11" y="28"/>
                  </a:lnTo>
                  <a:lnTo>
                    <a:pt x="0" y="3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4884120" y="2543400"/>
              <a:ext cx="36000" cy="26280"/>
            </a:xfrm>
            <a:custGeom>
              <a:avLst/>
              <a:gdLst/>
              <a:ahLst/>
              <a:rect l="l" t="t" r="r" b="b"/>
              <a:pathLst>
                <a:path w="23" h="18"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Global Coverage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596880" y="13590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Regions covered in Phase I include: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North America: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US, Canada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Europe: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UK, Germany, Switzerland, Norway, Finland, 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Sweden, Portugal, Spain, France, Italy, Belgium,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Netherlands, Austria, Denmark, Poland, Slovenia,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Croatia, Romania  ...……..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Asia: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Singapore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ff66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Australia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?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Future Phases will cover other countries in Asia, South America, and Africa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cxnSp>
        <p:nvCxnSpPr>
          <p:cNvPr id="384" name=""/>
          <p:cNvCxnSpPr/>
          <p:nvPr/>
        </p:nvCxnSpPr>
        <p:spPr>
          <a:xfrm rot="10800000">
            <a:off x="4482360" y="5562000"/>
            <a:ext cx="3490200" cy="757800"/>
          </a:xfrm>
          <a:prstGeom prst="bentConnector3">
            <a:avLst>
              <a:gd name="adj1" fmla="val 50000"/>
            </a:avLst>
          </a:prstGeom>
          <a:ln w="38160">
            <a:solidFill>
              <a:srgbClr val="ff6600"/>
            </a:solidFill>
            <a:miter/>
            <a:headEnd len="med" type="oval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Participants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582480" y="1039680"/>
            <a:ext cx="38563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External: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Enron’s current trading counterparties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Future trading counterparties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Banks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Regulators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Media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Others...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387" name=""/>
          <p:cNvSpPr/>
          <p:nvPr/>
        </p:nvSpPr>
        <p:spPr>
          <a:xfrm>
            <a:off x="5207040" y="1079640"/>
            <a:ext cx="335268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Internal: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Credit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Back Office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RAC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Documentation Group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51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Legal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Senior Management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2671920" y="4687920"/>
            <a:ext cx="3851280" cy="2170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60240" y="-36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Developments &amp; Competition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584280" y="647640"/>
            <a:ext cx="7772400" cy="477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lvl="2" marL="1143000" indent="0">
              <a:lnSpc>
                <a:spcPct val="100000"/>
              </a:lnSpc>
              <a:spcBef>
                <a:spcPts val="349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00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Everywhere you turn: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Launching today:  </a:t>
            </a: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</a:t>
            </a:r>
            <a:r>
              <a:rPr b="0" i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HoustonStreet.com</a:t>
            </a: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US Power Trading over the net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created by BayCorp.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US power only (for now)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also provides some “portal” features (yet to see these)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00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Who is our competition?  Who can offer a global trading platform?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Only a JV between some counterparties would compete on a global basis with Enron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Many combinations are possible - Bloomberg and Dynegy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Others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online energy exchanges (Bloomberg, Altra, SwapNet)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traditional &amp; new exchanges (NYMEX, IPE)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online stock brokers (Morgan Stanley, Merrill Lynch, Charles Schwab, Datek, E*TRADE)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other energy companies (Coral Energy, energy.com)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0">
              <a:spcBef>
                <a:spcPts val="4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0">
              <a:spcBef>
                <a:spcPts val="4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cxnSp>
        <p:nvCxnSpPr>
          <p:cNvPr id="391" name=""/>
          <p:cNvCxnSpPr/>
          <p:nvPr/>
        </p:nvCxnSpPr>
        <p:spPr>
          <a:xfrm rot="10800000">
            <a:off x="7184160" y="5671440"/>
            <a:ext cx="1283400" cy="1043640"/>
          </a:xfrm>
          <a:prstGeom prst="bentConnector3">
            <a:avLst>
              <a:gd name="adj1" fmla="val 50000"/>
            </a:avLst>
          </a:prstGeom>
          <a:ln w="38160">
            <a:solidFill>
              <a:srgbClr val="ff6600"/>
            </a:solidFill>
            <a:miter/>
            <a:headEnd len="med" type="oval" w="med"/>
          </a:ln>
        </p:spPr>
      </p:cxnSp>
      <p:pic>
        <p:nvPicPr>
          <p:cNvPr id="392" name="" descr=""/>
          <p:cNvPicPr/>
          <p:nvPr/>
        </p:nvPicPr>
        <p:blipFill>
          <a:blip r:embed="rId1"/>
          <a:stretch/>
        </p:blipFill>
        <p:spPr>
          <a:xfrm>
            <a:off x="5830920" y="1330200"/>
            <a:ext cx="2819520" cy="889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"/>
          <p:cNvSpPr/>
          <p:nvPr/>
        </p:nvSpPr>
        <p:spPr>
          <a:xfrm>
            <a:off x="1275120" y="1643040"/>
            <a:ext cx="22586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Home/Login Page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>
            <a:off x="2497320" y="981000"/>
            <a:ext cx="4988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The Basic Portal + Application Concept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/>
          <p:nvPr/>
        </p:nvSpPr>
        <p:spPr>
          <a:xfrm>
            <a:off x="374760" y="2784600"/>
            <a:ext cx="4005000" cy="39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Audience: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Any Internet User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Concepts/Content: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Selling the Vision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Provide “teasers”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- basic news ticker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- energy risk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glossary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Demo of trading application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"/>
          <p:cNvSpPr/>
          <p:nvPr/>
        </p:nvSpPr>
        <p:spPr>
          <a:xfrm>
            <a:off x="5380200" y="1666800"/>
            <a:ext cx="25509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Trading Application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"/>
          <p:cNvSpPr/>
          <p:nvPr/>
        </p:nvSpPr>
        <p:spPr>
          <a:xfrm>
            <a:off x="4568760" y="2166840"/>
            <a:ext cx="3240" cy="4457880"/>
          </a:xfrm>
          <a:prstGeom prst="line">
            <a:avLst/>
          </a:prstGeom>
          <a:ln w="381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"/>
          <p:cNvSpPr/>
          <p:nvPr/>
        </p:nvSpPr>
        <p:spPr>
          <a:xfrm>
            <a:off x="4740120" y="2716200"/>
            <a:ext cx="4403880" cy="31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Audience: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Registered Users ONLY (post-login)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Concepts/Content: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- Online Trading Application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- maximize 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- Stickiness factors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EnronOnline: Short Term (Phase I)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Process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685800" y="1282680"/>
            <a:ext cx="7772400" cy="481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Customers will receive Password Applications (one page) with marketing details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Customers return PA and are issued with a login/password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Login and trade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Master agreements govern trade if in place between Enron and the counterparty otherwise counterparty has to accept GTC (General Terms and Conditions On-Line)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Click on a bid or an offer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Click Submit (2 clicks and you’re done)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Transaction details appear in your summary list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Transaction will be processed in back office systems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Confirmations dispatched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1998-11-02T13:31:28Z</dcterms:created>
  <dc:creator>Enron Office User</dc:creator>
  <dc:description/>
  <dc:language>en-US</dc:language>
  <cp:lastModifiedBy>LKITCHEN</cp:lastModifiedBy>
  <cp:lastPrinted>1999-07-08T07:37:41Z</cp:lastPrinted>
  <dcterms:modified xsi:type="dcterms:W3CDTF">1999-07-08T08:29:37Z</dcterms:modified>
  <cp:revision>76</cp:revision>
  <dc:subject/>
  <dc:title>No Slide Title</dc:title>
</cp:coreProperties>
</file>