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8D39690-06DB-40B4-A565-06C0C86F2A0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8167EB4-9CAB-4980-8373-2E443998817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76212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Gas Transactions Per Day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" name=""/>
          <p:cNvGraphicFramePr/>
          <p:nvPr/>
        </p:nvGraphicFramePr>
        <p:xfrm>
          <a:off x="254160" y="1368360"/>
          <a:ext cx="8429400" cy="4826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4160" y="1368360"/>
                    <a:ext cx="8429400" cy="482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" name=""/>
          <p:cNvSpPr/>
          <p:nvPr/>
        </p:nvSpPr>
        <p:spPr>
          <a:xfrm>
            <a:off x="1484280" y="61466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 rot="16200000">
            <a:off x="1653120" y="531684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 rot="16200000">
            <a:off x="3218400" y="531036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 rot="16200000">
            <a:off x="4783680" y="532008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 rot="16200000">
            <a:off x="6348960" y="531360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 rot="16200000">
            <a:off x="7717680" y="5536080"/>
            <a:ext cx="220680" cy="1025640"/>
          </a:xfrm>
          <a:custGeom>
            <a:avLst/>
            <a:gdLst>
              <a:gd name="textAreaLeft" fmla="*/ 141120 w 220680"/>
              <a:gd name="textAreaRight" fmla="*/ 221040 w 220680"/>
              <a:gd name="textAreaTop" fmla="*/ 26640 h 1025640"/>
              <a:gd name="textAreaBottom" fmla="*/ 999000 h 10256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049560" y="61563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630680" y="614988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195960" y="61437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7538760" y="615312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734840" y="1660680"/>
            <a:ext cx="94356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Non 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576440" y="1735200"/>
            <a:ext cx="156960" cy="142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569960" y="2046240"/>
            <a:ext cx="157320" cy="1429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9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Power Transactions Per Day</a:t>
            </a:r>
            <a:endParaRPr b="0" lang="en-US" sz="3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3" name=""/>
          <p:cNvGraphicFramePr/>
          <p:nvPr/>
        </p:nvGraphicFramePr>
        <p:xfrm>
          <a:off x="254160" y="1380960"/>
          <a:ext cx="8429400" cy="4826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4160" y="1380960"/>
                    <a:ext cx="8429400" cy="482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5" name=""/>
          <p:cNvSpPr/>
          <p:nvPr/>
        </p:nvSpPr>
        <p:spPr>
          <a:xfrm>
            <a:off x="1484280" y="613260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rot="16200000">
            <a:off x="1653120" y="530244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rot="16200000">
            <a:off x="3218400" y="529632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rot="16200000">
            <a:off x="4783680" y="530568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rot="16200000">
            <a:off x="6348960" y="529956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rot="16200000">
            <a:off x="7717680" y="5521680"/>
            <a:ext cx="220680" cy="1025640"/>
          </a:xfrm>
          <a:custGeom>
            <a:avLst/>
            <a:gdLst>
              <a:gd name="textAreaLeft" fmla="*/ 141120 w 220680"/>
              <a:gd name="textAreaRight" fmla="*/ 221040 w 220680"/>
              <a:gd name="textAreaTop" fmla="*/ 26640 h 1025640"/>
              <a:gd name="textAreaBottom" fmla="*/ 999000 h 10256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049560" y="61419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630680" y="61358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195960" y="61293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538760" y="613872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428480" y="1574640"/>
            <a:ext cx="94356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Non 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270080" y="1649520"/>
            <a:ext cx="156960" cy="142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263600" y="1960560"/>
            <a:ext cx="157320" cy="1429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2001-10-22T18:51:31Z</dcterms:created>
  <dc:creator>Louise Kitchen</dc:creator>
  <dc:description/>
  <dc:language>en-US</dc:language>
  <cp:lastModifiedBy>Louise Kitchen</cp:lastModifiedBy>
  <dcterms:modified xsi:type="dcterms:W3CDTF">2001-10-22T18:51:37Z</dcterms:modified>
  <cp:revision>1</cp:revision>
  <dc:subject/>
  <dc:title>Enron North America Gas Transactions Per Day</dc:title>
</cp:coreProperties>
</file>