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1DDB85-DDF7-4214-B5E9-09E54885BE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2438CD-DF0D-4456-840F-5FE31FD194B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04880" y="-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Middle East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628560"/>
            <a:ext cx="8153640" cy="932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Vision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 Use regional relationships, partnerships, contracts and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selective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asset development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immediate access to gas and electric power customers and market share, promote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4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gas/power networks, support our global LNG businesses and 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4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Enron/EGM business lines.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net income of at least $5 million in 2001 (3 year income forecast to be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3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developed after re-evaluation described below).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 and focus on a balanced program consistent with our vision that includes several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long gestation “home runs” (eg. Dolphin, Saudi) combined with several shorter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gestation “singles” that can generate near term income (eg. Oman).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Focus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out of Gaza by year end in a manner that does not damage Middle 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reputation/relationships.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Re-evaluate all other existing projects to ensure consistency with Enron Corp./EGM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vision and objectives.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Resolve upstream impasse on Project Atlantis and close before year end 2000 (UAE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 financing with exclusive gas marketing/kick-start for Dolphin).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2 BCFD of  Dolphin supply and marketing contracts in place asap; financial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3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close/ NTP  before year end 2001.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Finalise initial Oman gas supply and distribution contracts and commence gas deliveries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3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mid 2001; sell down Enron interest to generate immediate cash flow in early 2001.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 Saudi SADAF bid/negotiate contracts (power/steam plant with EES opportunities)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manage existing $1.5 million per year Dugas MTBE and feedstock contracts.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develop other early leads if justified after further screening (TABREED/EES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venture, Saudi gas/power development, Syria/Turkey power marketing, Egypt LNG,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Egypt/Jordan gas marketing,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Jebel Ali Power plant/Energy Management contract, Oman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4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Fibre Optic link).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2000-09-25T11:49:30Z</dcterms:created>
  <dc:creator>Sunita Katyal</dc:creator>
  <dc:description/>
  <dc:language>en-US</dc:language>
  <cp:lastModifiedBy>Sunita Katyal</cp:lastModifiedBy>
  <dcterms:modified xsi:type="dcterms:W3CDTF">2000-09-25T11:50:48Z</dcterms:modified>
  <cp:revision>1</cp:revision>
  <dc:subject/>
  <dc:title>No Slide Title</dc:title>
</cp:coreProperties>
</file>