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71DA9E-5FD2-487C-88AD-85F02898A7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0331ED-C72B-4DAA-8194-F4C98F9415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4A5D49-7936-4134-8C4E-2FD3951728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discussion on processes &amp; controls for Tokyo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Brief update on Toyo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Commercial: Power, Metals, FX, Weather, Oil, 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Outsourcing to Sydney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 next slides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Sydney?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Costs (25% of Tokyo costs)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Mature office, 2 years of operation, main controls in 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FO/MO/BO segregation model in operation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(Easy to recruit bilingual staff)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zone (1 hour ahead of Tokyo)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Lines and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reporting signed off in Tokyo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DPR &amp; P/L from Tokyo to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 cash flow report from Tokyo to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packs from Tokyo to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 BS, P/L and notes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reconciliation (Sydney)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CT, salary and other reconciliations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validation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EMS report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Reconciliations in Sydney, approved by Tokyo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 &amp; Sydney can sign wire transfer requests individually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 approves G&amp;A’s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 approves trade settlements (Validations)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 signs trade confirmations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800280"/>
            <a:ext cx="7772400" cy="582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OFFICE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accounting functions in Houston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general accounting functions to Sydney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collection, reviewing and approval in Tokyo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MID. OFFICE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trades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in Tokyo involved in Documentation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Books in spreadsheets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Manual settlement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general manual processes, everyone involved in details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accounting in Sydney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Deal Mass in place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Documentation, Settlement and Trade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Automate processes and move to Sydney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of the Commercial team, in Tokyo, dotted line to Commercial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Tokyo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decisions, design and calibration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228600" y="3505320"/>
            <a:ext cx="915840" cy="42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2057400" y="1447920"/>
            <a:ext cx="5200560" cy="48765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Communication &amp;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280" y="4876920"/>
            <a:ext cx="2743200" cy="10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Reporting &amp;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Statutory Reporting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Tax/VAT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3200400"/>
            <a:ext cx="1676520" cy="99072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613480" y="2362320"/>
            <a:ext cx="2146320" cy="99036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13480" y="1295280"/>
            <a:ext cx="1981080" cy="8384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TOKYO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828800" y="1523880"/>
            <a:ext cx="1981080" cy="1219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Documentation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SYDNEY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400800" y="3581280"/>
            <a:ext cx="255888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&amp; Cash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SYDNEY</a:t>
            </a: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429000" y="5562720"/>
            <a:ext cx="3054240" cy="114300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&amp; Management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SYDNEY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00800" y="4267080"/>
            <a:ext cx="685800" cy="1447920"/>
          </a:xfrm>
          <a:custGeom>
            <a:avLst/>
            <a:gdLst/>
            <a:ahLst/>
            <a:rect l="l" t="t" r="r" b="b"/>
            <a:pathLst>
              <a:path w="480" h="576">
                <a:moveTo>
                  <a:pt x="0" y="576"/>
                </a:moveTo>
                <a:cubicBezTo>
                  <a:pt x="152" y="504"/>
                  <a:pt x="304" y="432"/>
                  <a:pt x="384" y="336"/>
                </a:cubicBezTo>
                <a:cubicBezTo>
                  <a:pt x="464" y="240"/>
                  <a:pt x="464" y="56"/>
                  <a:pt x="48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14400" y="1752480"/>
            <a:ext cx="1262160" cy="1447920"/>
          </a:xfrm>
          <a:custGeom>
            <a:avLst/>
            <a:gdLst/>
            <a:ahLst/>
            <a:rect l="l" t="t" r="r" b="b"/>
            <a:pathLst>
              <a:path w="608" h="720">
                <a:moveTo>
                  <a:pt x="608" y="0"/>
                </a:moveTo>
                <a:cubicBezTo>
                  <a:pt x="384" y="60"/>
                  <a:pt x="160" y="120"/>
                  <a:pt x="80" y="240"/>
                </a:cubicBezTo>
                <a:cubicBezTo>
                  <a:pt x="0" y="360"/>
                  <a:pt x="120" y="640"/>
                  <a:pt x="128" y="72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733920" y="2133720"/>
            <a:ext cx="2057400" cy="609480"/>
          </a:xfrm>
          <a:custGeom>
            <a:avLst/>
            <a:gdLst/>
            <a:ahLst/>
            <a:rect l="l" t="t" r="r" b="b"/>
            <a:pathLst>
              <a:path w="1344" h="248">
                <a:moveTo>
                  <a:pt x="1344" y="248"/>
                </a:moveTo>
                <a:cubicBezTo>
                  <a:pt x="1252" y="172"/>
                  <a:pt x="1160" y="96"/>
                  <a:pt x="960" y="56"/>
                </a:cubicBezTo>
                <a:cubicBezTo>
                  <a:pt x="760" y="16"/>
                  <a:pt x="288" y="16"/>
                  <a:pt x="144" y="8"/>
                </a:cubicBezTo>
                <a:cubicBezTo>
                  <a:pt x="0" y="0"/>
                  <a:pt x="48" y="4"/>
                  <a:pt x="96" y="8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114800" y="2209680"/>
            <a:ext cx="1752480" cy="762120"/>
          </a:xfrm>
          <a:custGeom>
            <a:avLst/>
            <a:gdLst/>
            <a:ahLst/>
            <a:rect l="l" t="t" r="r" b="b"/>
            <a:pathLst>
              <a:path w="720" h="432">
                <a:moveTo>
                  <a:pt x="720" y="432"/>
                </a:moveTo>
                <a:cubicBezTo>
                  <a:pt x="540" y="420"/>
                  <a:pt x="360" y="408"/>
                  <a:pt x="240" y="336"/>
                </a:cubicBezTo>
                <a:cubicBezTo>
                  <a:pt x="120" y="264"/>
                  <a:pt x="40" y="56"/>
                  <a:pt x="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572000" y="1600200"/>
            <a:ext cx="1066680" cy="609480"/>
          </a:xfrm>
          <a:custGeom>
            <a:avLst/>
            <a:gdLst/>
            <a:ahLst/>
            <a:rect l="l" t="t" r="r" b="b"/>
            <a:pathLst>
              <a:path w="400" h="344">
                <a:moveTo>
                  <a:pt x="400" y="8"/>
                </a:moveTo>
                <a:cubicBezTo>
                  <a:pt x="264" y="4"/>
                  <a:pt x="128" y="0"/>
                  <a:pt x="64" y="56"/>
                </a:cubicBezTo>
                <a:cubicBezTo>
                  <a:pt x="0" y="112"/>
                  <a:pt x="24" y="296"/>
                  <a:pt x="16" y="344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447920" y="5867280"/>
            <a:ext cx="1981080" cy="381240"/>
          </a:xfrm>
          <a:custGeom>
            <a:avLst/>
            <a:gdLst/>
            <a:ahLst/>
            <a:rect l="l" t="t" r="r" b="b"/>
            <a:pathLst>
              <a:path w="2112" h="152">
                <a:moveTo>
                  <a:pt x="0" y="0"/>
                </a:moveTo>
                <a:cubicBezTo>
                  <a:pt x="184" y="68"/>
                  <a:pt x="368" y="136"/>
                  <a:pt x="720" y="144"/>
                </a:cubicBezTo>
                <a:cubicBezTo>
                  <a:pt x="1072" y="152"/>
                  <a:pt x="1880" y="64"/>
                  <a:pt x="2112" y="48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28800" y="4038480"/>
            <a:ext cx="1752480" cy="1524240"/>
          </a:xfrm>
          <a:custGeom>
            <a:avLst/>
            <a:gdLst/>
            <a:ahLst/>
            <a:rect l="l" t="t" r="r" b="b"/>
            <a:pathLst>
              <a:path w="1656" h="768">
                <a:moveTo>
                  <a:pt x="0" y="0"/>
                </a:moveTo>
                <a:cubicBezTo>
                  <a:pt x="140" y="156"/>
                  <a:pt x="280" y="312"/>
                  <a:pt x="528" y="432"/>
                </a:cubicBezTo>
                <a:cubicBezTo>
                  <a:pt x="776" y="552"/>
                  <a:pt x="1320" y="672"/>
                  <a:pt x="1488" y="720"/>
                </a:cubicBezTo>
                <a:cubicBezTo>
                  <a:pt x="1656" y="768"/>
                  <a:pt x="1596" y="744"/>
                  <a:pt x="1536" y="72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2590920" y="2971800"/>
            <a:ext cx="3047760" cy="53352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6095880" y="3351960"/>
            <a:ext cx="139680" cy="2514600"/>
          </a:xfrm>
          <a:custGeom>
            <a:avLst/>
            <a:gdLst/>
            <a:ahLst/>
            <a:rect l="l" t="t" r="r" b="b"/>
            <a:pathLst>
              <a:path w="144" h="1104">
                <a:moveTo>
                  <a:pt x="0" y="0"/>
                </a:moveTo>
                <a:cubicBezTo>
                  <a:pt x="36" y="52"/>
                  <a:pt x="72" y="104"/>
                  <a:pt x="96" y="288"/>
                </a:cubicBezTo>
                <a:cubicBezTo>
                  <a:pt x="120" y="472"/>
                  <a:pt x="136" y="968"/>
                  <a:pt x="144" y="1104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43800" y="2743200"/>
            <a:ext cx="380880" cy="990720"/>
          </a:xfrm>
          <a:custGeom>
            <a:avLst/>
            <a:gdLst/>
            <a:ahLst/>
            <a:rect l="l" t="t" r="r" b="b"/>
            <a:pathLst>
              <a:path w="280" h="432">
                <a:moveTo>
                  <a:pt x="240" y="432"/>
                </a:moveTo>
                <a:cubicBezTo>
                  <a:pt x="260" y="348"/>
                  <a:pt x="280" y="264"/>
                  <a:pt x="240" y="192"/>
                </a:cubicBezTo>
                <a:cubicBezTo>
                  <a:pt x="200" y="120"/>
                  <a:pt x="100" y="60"/>
                  <a:pt x="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8880" y="1981080"/>
            <a:ext cx="1219320" cy="1752840"/>
          </a:xfrm>
          <a:custGeom>
            <a:avLst/>
            <a:gdLst/>
            <a:ahLst/>
            <a:rect l="l" t="t" r="r" b="b"/>
            <a:pathLst>
              <a:path w="280" h="432">
                <a:moveTo>
                  <a:pt x="240" y="432"/>
                </a:moveTo>
                <a:cubicBezTo>
                  <a:pt x="260" y="348"/>
                  <a:pt x="280" y="264"/>
                  <a:pt x="240" y="192"/>
                </a:cubicBezTo>
                <a:cubicBezTo>
                  <a:pt x="200" y="120"/>
                  <a:pt x="100" y="60"/>
                  <a:pt x="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15200" y="1447920"/>
            <a:ext cx="1650960" cy="2209680"/>
          </a:xfrm>
          <a:custGeom>
            <a:avLst/>
            <a:gdLst/>
            <a:ahLst/>
            <a:rect l="l" t="t" r="r" b="b"/>
            <a:pathLst>
              <a:path w="856" h="576">
                <a:moveTo>
                  <a:pt x="816" y="576"/>
                </a:moveTo>
                <a:cubicBezTo>
                  <a:pt x="836" y="504"/>
                  <a:pt x="856" y="432"/>
                  <a:pt x="720" y="336"/>
                </a:cubicBezTo>
                <a:cubicBezTo>
                  <a:pt x="584" y="240"/>
                  <a:pt x="120" y="48"/>
                  <a:pt x="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499520" y="1905120"/>
            <a:ext cx="1644480" cy="3366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62520" y="2590560"/>
            <a:ext cx="119844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8120" y="3047760"/>
            <a:ext cx="23940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DPR &amp; P/L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22760" y="1905120"/>
            <a:ext cx="907920" cy="3366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05320" y="1600200"/>
            <a:ext cx="1155600" cy="533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Contract Details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391520" y="2438280"/>
            <a:ext cx="1568160" cy="533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Volumes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467480" y="3124080"/>
            <a:ext cx="825480" cy="2286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4440" y="166680"/>
            <a:ext cx="83818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Japan Commercial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543800" y="5410080"/>
            <a:ext cx="1308240" cy="9907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Treasury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381880" y="4267080"/>
            <a:ext cx="152640" cy="1143000"/>
          </a:xfrm>
          <a:custGeom>
            <a:avLst/>
            <a:gdLst/>
            <a:ahLst/>
            <a:rect l="l" t="t" r="r" b="b"/>
            <a:pathLst>
              <a:path w="280" h="432">
                <a:moveTo>
                  <a:pt x="240" y="432"/>
                </a:moveTo>
                <a:cubicBezTo>
                  <a:pt x="260" y="348"/>
                  <a:pt x="280" y="264"/>
                  <a:pt x="240" y="192"/>
                </a:cubicBezTo>
                <a:cubicBezTo>
                  <a:pt x="200" y="120"/>
                  <a:pt x="100" y="60"/>
                  <a:pt x="0" y="0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019920" y="6095880"/>
            <a:ext cx="1904760" cy="609840"/>
          </a:xfrm>
          <a:custGeom>
            <a:avLst/>
            <a:gdLst/>
            <a:ahLst/>
            <a:rect l="l" t="t" r="r" b="b"/>
            <a:pathLst>
              <a:path w="2112" h="152">
                <a:moveTo>
                  <a:pt x="0" y="0"/>
                </a:moveTo>
                <a:cubicBezTo>
                  <a:pt x="184" y="68"/>
                  <a:pt x="368" y="136"/>
                  <a:pt x="720" y="144"/>
                </a:cubicBezTo>
                <a:cubicBezTo>
                  <a:pt x="1072" y="152"/>
                  <a:pt x="1880" y="64"/>
                  <a:pt x="2112" y="48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  <a:headEnd len="med" type="stealth" w="med"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743200" y="3200400"/>
            <a:ext cx="3048120" cy="9144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3580920"/>
            <a:ext cx="23940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Price &amp; Vol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520" y="2057400"/>
            <a:ext cx="1155600" cy="533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Trades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1999-06-23T09:38:15Z</dcterms:created>
  <dc:creator>Brynjar Wiersholm</dc:creator>
  <dc:description/>
  <dc:language>en-US</dc:language>
  <cp:lastModifiedBy>jbekeng</cp:lastModifiedBy>
  <dcterms:modified xsi:type="dcterms:W3CDTF">2000-08-09T07:26:25Z</dcterms:modified>
  <cp:revision>33</cp:revision>
  <dc:subject/>
  <dc:title>No Slide Title</dc:title>
</cp:coreProperties>
</file>