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s/_rels/slide21.xml.rels" ContentType="application/vnd.openxmlformats-package.relationships+xml"/>
  <Override PartName="/ppt/slides/_rels/slide19.xml.rels" ContentType="application/vnd.openxmlformats-package.relationships+xml"/>
  <Override PartName="/ppt/slides/_rels/slide4.xml.rels" ContentType="application/vnd.openxmlformats-package.relationships+xml"/>
  <Override PartName="/ppt/slides/_rels/slide20.xml.rels" ContentType="application/vnd.openxmlformats-package.relationships+xml"/>
  <Override PartName="/ppt/slides/_rels/slide18.xml.rels" ContentType="application/vnd.openxmlformats-package.relationships+xml"/>
  <Override PartName="/ppt/slides/_rels/slide3.xml.rels" ContentType="application/vnd.openxmlformats-package.relationships+xml"/>
  <Override PartName="/ppt/slides/_rels/slide17.xml.rels" ContentType="application/vnd.openxmlformats-package.relationships+xml"/>
  <Override PartName="/ppt/slides/_rels/slide2.xml.rels" ContentType="application/vnd.openxmlformats-package.relationships+xml"/>
  <Override PartName="/ppt/slides/_rels/slide16.xml.rels" ContentType="application/vnd.openxmlformats-package.relationships+xml"/>
  <Override PartName="/ppt/slides/_rels/slide1.xml.rels" ContentType="application/vnd.openxmlformats-package.relationships+xml"/>
  <Override PartName="/ppt/slides/_rels/slide14.xml.rels" ContentType="application/vnd.openxmlformats-package.relationships+xml"/>
  <Override PartName="/ppt/slides/_rels/slide26.xml.rels" ContentType="application/vnd.openxmlformats-package.relationships+xml"/>
  <Override PartName="/ppt/slides/_rels/slide15.xml.rels" ContentType="application/vnd.openxmlformats-package.relationships+xml"/>
  <Override PartName="/ppt/slides/_rels/slide27.xml.rels" ContentType="application/vnd.openxmlformats-package.relationships+xml"/>
  <Override PartName="/ppt/slides/_rels/slide13.xml.rels" ContentType="application/vnd.openxmlformats-package.relationships+xml"/>
  <Override PartName="/ppt/slides/_rels/slide25.xml.rels" ContentType="application/vnd.openxmlformats-package.relationships+xml"/>
  <Override PartName="/ppt/slides/_rels/slide12.xml.rels" ContentType="application/vnd.openxmlformats-package.relationships+xml"/>
  <Override PartName="/ppt/slides/_rels/slide24.xml.rels" ContentType="application/vnd.openxmlformats-package.relationships+xml"/>
  <Override PartName="/ppt/slides/_rels/slide9.xml.rels" ContentType="application/vnd.openxmlformats-package.relationships+xml"/>
  <Override PartName="/ppt/slides/_rels/slide11.xml.rels" ContentType="application/vnd.openxmlformats-package.relationships+xml"/>
  <Override PartName="/ppt/slides/_rels/slide23.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22.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25.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24.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22.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17.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_rels/presentation.xml.rels" ContentType="application/vnd.openxmlformats-package.relationships+xml"/>
  <Override PartName="/ppt/media/image1.jpeg" ContentType="image/jpeg"/>
  <Override PartName="/ppt/media/image5.wmf" ContentType="image/x-wmf"/>
  <Override PartName="/ppt/media/image6.png" ContentType="image/png"/>
  <Override PartName="/ppt/media/image2.png" ContentType="image/png"/>
  <Override PartName="/ppt/media/image3.png" ContentType="image/png"/>
  <Override PartName="/ppt/media/image4.wmf" ContentType="image/x-wmf"/>
  <Override PartName="/ppt/embeddings/oleObject1.bin" ContentType="application/vnd.openxmlformats-officedocument.oleObject"/>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cx="9144000" cy="6858000"/>
  <p:notesSz cx="7138988" cy="9424988"/>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clipArtAndTx" preserve="1">
  <p:cSld name="Default">
    <p:spTree>
      <p:nvGrpSpPr>
        <p:cNvPr id="1" name=""/>
        <p:cNvGrpSpPr/>
        <p:nvPr/>
      </p:nvGrpSpPr>
      <p:grpSpPr>
        <a:xfrm>
          <a:off x="0" y="0"/>
          <a:ext cx="0" cy="0"/>
          <a:chOff x="0" y="0"/>
          <a:chExt cx="0" cy="0"/>
        </a:xfrm>
      </p:grpSpPr>
      <p:sp>
        <p:nvSpPr>
          <p:cNvPr id="6" name="PlaceHolder 1"/>
          <p:cNvSpPr>
            <a:spLocks noGrp="1"/>
          </p:cNvSpPr>
          <p:nvPr>
            <p:ph type="title"/>
          </p:nvPr>
        </p:nvSpPr>
        <p:spPr>
          <a:xfrm>
            <a:off x="685800" y="267120"/>
            <a:ext cx="7772400" cy="55116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3000" strike="noStrike" u="none">
              <a:solidFill>
                <a:srgbClr val="000000"/>
              </a:solidFill>
              <a:effectLst/>
              <a:uFillTx/>
              <a:latin typeface="Arial"/>
            </a:endParaRPr>
          </a:p>
        </p:txBody>
      </p:sp>
      <p:sp>
        <p:nvSpPr>
          <p:cNvPr id="7" name="PlaceHolder 2"/>
          <p:cNvSpPr>
            <a:spLocks noGrp="1"/>
          </p:cNvSpPr>
          <p:nvPr>
            <p:ph/>
          </p:nvPr>
        </p:nvSpPr>
        <p:spPr>
          <a:xfrm>
            <a:off x="685800" y="1351080"/>
            <a:ext cx="7772400" cy="4744800"/>
          </a:xfrm>
          <a:prstGeom prst="rect">
            <a:avLst/>
          </a:prstGeom>
          <a:noFill/>
          <a:ln w="0">
            <a:noFill/>
          </a:ln>
        </p:spPr>
        <p:txBody>
          <a:bodyPr lIns="90000" rIns="90000" tIns="46800" bIns="46800" anchor="t">
            <a:normAutofit/>
          </a:bodyPr>
          <a:p>
            <a:pPr marL="343080" indent="-343080">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000" strike="noStrike" u="none">
              <a:solidFill>
                <a:srgbClr val="000000"/>
              </a:solidFill>
              <a:effectLst/>
              <a:uFillTx/>
              <a:latin typeface="Arial"/>
            </a:endParaRPr>
          </a:p>
        </p:txBody>
      </p:sp>
      <p:sp>
        <p:nvSpPr>
          <p:cNvPr id="8" name="PlaceHolder 3"/>
          <p:cNvSpPr>
            <a:spLocks noGrp="1"/>
          </p:cNvSpPr>
          <p:nvPr>
            <p:ph/>
          </p:nvPr>
        </p:nvSpPr>
        <p:spPr>
          <a:xfrm>
            <a:off x="685800" y="1351080"/>
            <a:ext cx="7772400" cy="4744800"/>
          </a:xfrm>
          <a:prstGeom prst="rect">
            <a:avLst/>
          </a:prstGeom>
          <a:noFill/>
          <a:ln w="0">
            <a:noFill/>
          </a:ln>
        </p:spPr>
        <p:txBody>
          <a:bodyPr lIns="90000" rIns="90000" tIns="46800" bIns="46800" anchor="t">
            <a:normAutofit/>
          </a:bodyPr>
          <a:p>
            <a:pPr marL="343080" indent="-343080">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000" strike="noStrike" u="none">
              <a:solidFill>
                <a:srgbClr val="000000"/>
              </a:solidFill>
              <a:effectLst/>
              <a:uFillTx/>
              <a:latin typeface="Arial"/>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49E97451-5366-428E-89D7-FDFE3F01072C}" type="slidenum">
              <a:t>&lt;#&gt;</a:t>
            </a:fld>
          </a:p>
        </p:txBody>
      </p:sp>
      <p:sp>
        <p:nvSpPr>
          <p:cNvPr id="7" name="PlaceHolder 6"/>
          <p:cNvSpPr>
            <a:spLocks noGrp="1"/>
          </p:cNvSpPr>
          <p:nvPr>
            <p:ph type="dt" idx="1"/>
          </p:nvPr>
        </p:nvSpPr>
        <p:spPr/>
        <p:txBody>
          <a:bodyPr/>
          <a:p>
            <a:r>
              <a:rPr lang="en-US"/>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p:spTree>
      <p:nvGrpSpPr>
        <p:cNvPr id="1" name=""/>
        <p:cNvGrpSpPr/>
        <p:nvPr/>
      </p:nvGrpSpPr>
      <p:grpSpPr>
        <a:xfrm>
          <a:off x="0" y="0"/>
          <a:ext cx="0" cy="0"/>
          <a:chOff x="0" y="0"/>
          <a:chExt cx="0" cy="0"/>
        </a:xfrm>
      </p:grpSpPr>
      <p:sp>
        <p:nvSpPr>
          <p:cNvPr id="9" name="PlaceHolder 1"/>
          <p:cNvSpPr>
            <a:spLocks noGrp="1"/>
          </p:cNvSpPr>
          <p:nvPr>
            <p:ph type="title"/>
          </p:nvPr>
        </p:nvSpPr>
        <p:spPr>
          <a:xfrm>
            <a:off x="685800" y="267120"/>
            <a:ext cx="7772400" cy="55116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3000" strike="noStrike" u="none">
              <a:solidFill>
                <a:srgbClr val="000000"/>
              </a:solidFill>
              <a:effectLst/>
              <a:uFillTx/>
              <a:latin typeface="Arial"/>
            </a:endParaRPr>
          </a:p>
        </p:txBody>
      </p:sp>
      <p:sp>
        <p:nvSpPr>
          <p:cNvPr id="10" name="PlaceHolder 2"/>
          <p:cNvSpPr>
            <a:spLocks noGrp="1"/>
          </p:cNvSpPr>
          <p:nvPr>
            <p:ph/>
          </p:nvPr>
        </p:nvSpPr>
        <p:spPr>
          <a:xfrm>
            <a:off x="685800" y="1351080"/>
            <a:ext cx="7772400" cy="4744800"/>
          </a:xfrm>
          <a:prstGeom prst="rect">
            <a:avLst/>
          </a:prstGeom>
          <a:noFill/>
          <a:ln w="0">
            <a:noFill/>
          </a:ln>
        </p:spPr>
        <p:txBody>
          <a:bodyPr lIns="90000" rIns="90000" tIns="46800" bIns="46800" anchor="t">
            <a:normAutofit/>
          </a:bodyPr>
          <a:p>
            <a:pPr marL="343080" indent="-343080">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000" strike="noStrike" u="none">
              <a:solidFill>
                <a:srgbClr val="000000"/>
              </a:solidFill>
              <a:effectLst/>
              <a:uFillTx/>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61BF0A3B-0998-491D-BE95-4288330044D1}" type="slidenum">
              <a:t>&lt;#&gt;</a:t>
            </a:fld>
          </a:p>
        </p:txBody>
      </p:sp>
      <p:sp>
        <p:nvSpPr>
          <p:cNvPr id="6" name="PlaceHolder 5"/>
          <p:cNvSpPr>
            <a:spLocks noGrp="1"/>
          </p:cNvSpPr>
          <p:nvPr>
            <p:ph type="dt" idx="1"/>
          </p:nvPr>
        </p:nvSpPr>
        <p:spPr/>
        <p:txBody>
          <a:bodyPr/>
          <a:p>
            <a:r>
              <a:rPr lang="en-US"/>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p:spTree>
      <p:nvGrpSpPr>
        <p:cNvPr id="1" name=""/>
        <p:cNvGrpSpPr/>
        <p:nvPr/>
      </p:nvGrpSpPr>
      <p:grpSpPr>
        <a:xfrm>
          <a:off x="0" y="0"/>
          <a:ext cx="0" cy="0"/>
          <a:chOff x="0" y="0"/>
          <a:chExt cx="0" cy="0"/>
        </a:xfrm>
      </p:grpSpPr>
      <p:sp>
        <p:nvSpPr>
          <p:cNvPr id="11" name="PlaceHolder 1"/>
          <p:cNvSpPr>
            <a:spLocks noGrp="1"/>
          </p:cNvSpPr>
          <p:nvPr>
            <p:ph type="title"/>
          </p:nvPr>
        </p:nvSpPr>
        <p:spPr>
          <a:xfrm>
            <a:off x="685800" y="267120"/>
            <a:ext cx="7772400" cy="55116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3000" strike="noStrike" u="none">
              <a:solidFill>
                <a:srgbClr val="000000"/>
              </a:solidFill>
              <a:effectLst/>
              <a:uFillTx/>
              <a:latin typeface="Arial"/>
            </a:endParaRPr>
          </a:p>
        </p:txBody>
      </p:sp>
      <p:sp>
        <p:nvSpPr>
          <p:cNvPr id="12" name="PlaceHolder 2"/>
          <p:cNvSpPr>
            <a:spLocks noGrp="1"/>
          </p:cNvSpPr>
          <p:nvPr>
            <p:ph type="subTitle"/>
          </p:nvPr>
        </p:nvSpPr>
        <p:spPr>
          <a:xfrm>
            <a:off x="685800" y="1351080"/>
            <a:ext cx="7772400" cy="4744800"/>
          </a:xfrm>
          <a:prstGeom prst="rect">
            <a:avLst/>
          </a:prstGeom>
          <a:noFill/>
          <a:ln w="0">
            <a:noFill/>
          </a:ln>
        </p:spPr>
        <p:txBody>
          <a:bodyPr lIns="0" rIns="0" tIns="0" bIns="0" anchor="ctr">
            <a:spAutoFit/>
          </a:bodyPr>
          <a:p>
            <a:pPr indent="0" algn="ctr">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000" strike="noStrike" u="none">
              <a:solidFill>
                <a:srgbClr val="000000"/>
              </a:solidFill>
              <a:effectLst/>
              <a:uFillTx/>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2970E305-EDB9-4D9D-B31F-94C4256BA458}" type="slidenum">
              <a:t>&lt;#&gt;</a:t>
            </a:fld>
          </a:p>
        </p:txBody>
      </p:sp>
      <p:sp>
        <p:nvSpPr>
          <p:cNvPr id="6" name="PlaceHolder 5"/>
          <p:cNvSpPr>
            <a:spLocks noGrp="1"/>
          </p:cNvSpPr>
          <p:nvPr>
            <p:ph type="dt" idx="1"/>
          </p:nvPr>
        </p:nvSpPr>
        <p:spPr/>
        <p:txBody>
          <a:bodyPr/>
          <a:p>
            <a:r>
              <a:rPr lang="en-US"/>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331560"/>
            <a:ext cx="7772400" cy="4222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Arial"/>
              </a:rPr>
              <a:t>Click to edit the title text format</a:t>
            </a:r>
            <a:endParaRPr b="1" lang="en-US" sz="3000" strike="noStrike" u="none">
              <a:solidFill>
                <a:srgbClr val="000000"/>
              </a:solidFill>
              <a:effectLst/>
              <a:uFillTx/>
              <a:latin typeface="Arial"/>
            </a:endParaRPr>
          </a:p>
        </p:txBody>
      </p:sp>
      <p:sp>
        <p:nvSpPr>
          <p:cNvPr id="1" name="PlaceHolder 2"/>
          <p:cNvSpPr>
            <a:spLocks noGrp="1"/>
          </p:cNvSpPr>
          <p:nvPr>
            <p:ph type="body"/>
          </p:nvPr>
        </p:nvSpPr>
        <p:spPr>
          <a:xfrm>
            <a:off x="685800" y="1351080"/>
            <a:ext cx="7772400" cy="4744800"/>
          </a:xfrm>
          <a:prstGeom prst="rect">
            <a:avLst/>
          </a:prstGeom>
          <a:noFill/>
          <a:ln w="0">
            <a:noFill/>
          </a:ln>
        </p:spPr>
        <p:txBody>
          <a:bodyPr lIns="90000" rIns="90000" tIns="46800" bIns="46800" anchor="t">
            <a:normAutofit/>
          </a:bodyPr>
          <a:p>
            <a:pPr marL="343080" indent="-343080">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Click to edit the outline text format</a:t>
            </a:r>
            <a:endParaRPr b="1" lang="en-US" sz="2000" strike="noStrike" u="none">
              <a:solidFill>
                <a:srgbClr val="000000"/>
              </a:solidFill>
              <a:effectLst/>
              <a:uFillTx/>
              <a:latin typeface="Arial"/>
            </a:endParaRPr>
          </a:p>
          <a:p>
            <a:pPr lvl="1" marL="343080" indent="-343080">
              <a:spcBef>
                <a:spcPts val="499"/>
              </a:spcBef>
              <a:buClr>
                <a:srgbClr val="000000"/>
              </a:buClr>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Second Outline Level</a:t>
            </a:r>
            <a:endParaRPr b="1" lang="en-US" sz="2000" strike="noStrike" u="none">
              <a:solidFill>
                <a:srgbClr val="000000"/>
              </a:solidFill>
              <a:effectLst/>
              <a:uFillTx/>
              <a:latin typeface="Arial"/>
            </a:endParaRPr>
          </a:p>
          <a:p>
            <a:pPr lvl="2" marL="343080" indent="-343080">
              <a:spcBef>
                <a:spcPts val="499"/>
              </a:spcBef>
              <a:buClr>
                <a:srgbClr val="000000"/>
              </a:buClr>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Third Outline Level</a:t>
            </a:r>
            <a:endParaRPr b="1" lang="en-US" sz="2000" strike="noStrike" u="none">
              <a:solidFill>
                <a:srgbClr val="000000"/>
              </a:solidFill>
              <a:effectLst/>
              <a:uFillTx/>
              <a:latin typeface="Arial"/>
            </a:endParaRPr>
          </a:p>
          <a:p>
            <a:pPr lvl="3" marL="343080" indent="-343080">
              <a:spcBef>
                <a:spcPts val="499"/>
              </a:spcBef>
              <a:buClr>
                <a:srgbClr val="000000"/>
              </a:buClr>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Fourth Outline Level</a:t>
            </a:r>
            <a:endParaRPr b="1" lang="en-US" sz="2000" strike="noStrike" u="none">
              <a:solidFill>
                <a:srgbClr val="000000"/>
              </a:solidFill>
              <a:effectLst/>
              <a:uFillTx/>
              <a:latin typeface="Arial"/>
            </a:endParaRPr>
          </a:p>
          <a:p>
            <a:pPr lvl="4" marL="343080" indent="-343080">
              <a:spcBef>
                <a:spcPts val="499"/>
              </a:spcBef>
              <a:buClr>
                <a:srgbClr val="000000"/>
              </a:buClr>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Fifth Outline Level</a:t>
            </a:r>
            <a:endParaRPr b="1" lang="en-US" sz="2000" strike="noStrike" u="none">
              <a:solidFill>
                <a:srgbClr val="000000"/>
              </a:solidFill>
              <a:effectLst/>
              <a:uFillTx/>
              <a:latin typeface="Arial"/>
            </a:endParaRPr>
          </a:p>
          <a:p>
            <a:pPr lvl="5" marL="343080" indent="-343080">
              <a:spcBef>
                <a:spcPts val="499"/>
              </a:spcBef>
              <a:buClr>
                <a:srgbClr val="000000"/>
              </a:buClr>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Sixth Outline Level</a:t>
            </a:r>
            <a:endParaRPr b="1" lang="en-US" sz="2000" strike="noStrike" u="none">
              <a:solidFill>
                <a:srgbClr val="000000"/>
              </a:solidFill>
              <a:effectLst/>
              <a:uFillTx/>
              <a:latin typeface="Arial"/>
            </a:endParaRPr>
          </a:p>
          <a:p>
            <a:pPr lvl="6" marL="343080" indent="-343080">
              <a:spcBef>
                <a:spcPts val="499"/>
              </a:spcBef>
              <a:buClr>
                <a:srgbClr val="000000"/>
              </a:buClr>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Seventh Outline Level</a:t>
            </a:r>
            <a:endParaRPr b="1" lang="en-US" sz="2000" strike="noStrike" u="none">
              <a:solidFill>
                <a:srgbClr val="000000"/>
              </a:solidFill>
              <a:effectLst/>
              <a:uFillTx/>
              <a:latin typeface="Arial"/>
            </a:endParaRPr>
          </a:p>
        </p:txBody>
      </p:sp>
      <p:sp>
        <p:nvSpPr>
          <p:cNvPr id="2" name="PlaceHolder 3"/>
          <p:cNvSpPr>
            <a:spLocks noGrp="1"/>
          </p:cNvSpPr>
          <p:nvPr>
            <p:ph type="dt" idx="1"/>
          </p:nvPr>
        </p:nvSpPr>
        <p:spPr>
          <a:xfrm>
            <a:off x="685800" y="6248520"/>
            <a:ext cx="1905120" cy="457200"/>
          </a:xfrm>
          <a:prstGeom prst="rect">
            <a:avLst/>
          </a:prstGeom>
          <a:noFill/>
          <a:ln w="0">
            <a:noFill/>
          </a:ln>
        </p:spPr>
        <p:txBody>
          <a:bodyPr lIns="90000" rIns="90000" tIns="46800" bIns="46800" anchor="t">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&lt;date/time&gt;</a:t>
            </a:r>
            <a:endParaRPr b="0" lang="en-US" sz="1400" strike="noStrike" u="none">
              <a:solidFill>
                <a:srgbClr val="000000"/>
              </a:solidFill>
              <a:effectLst/>
              <a:uFillTx/>
              <a:latin typeface="Times New Roman"/>
            </a:endParaRPr>
          </a:p>
        </p:txBody>
      </p:sp>
      <p:sp>
        <p:nvSpPr>
          <p:cNvPr id="3" name="PlaceHolder 4"/>
          <p:cNvSpPr>
            <a:spLocks noGrp="1"/>
          </p:cNvSpPr>
          <p:nvPr>
            <p:ph type="ftr" idx="2"/>
          </p:nvPr>
        </p:nvSpPr>
        <p:spPr>
          <a:xfrm>
            <a:off x="5554440" y="6248520"/>
            <a:ext cx="2895480" cy="457200"/>
          </a:xfrm>
          <a:prstGeom prst="rect">
            <a:avLst/>
          </a:prstGeom>
          <a:noFill/>
          <a:ln w="0">
            <a:noFill/>
          </a:ln>
        </p:spPr>
        <p:txBody>
          <a:bodyPr lIns="90000" rIns="90000" tIns="46800" bIns="46800" anchor="t">
            <a:noAutofit/>
          </a:bodyPr>
          <a:lstStyle>
            <a:lvl1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imes New Roman"/>
              </a:defRPr>
            </a:lvl1pPr>
          </a:lstStyle>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&lt;footer&gt;</a:t>
            </a:r>
            <a:endParaRPr b="0" lang="en-US" sz="1400" strike="noStrike" u="none">
              <a:solidFill>
                <a:srgbClr val="000000"/>
              </a:solidFill>
              <a:effectLst/>
              <a:uFillTx/>
              <a:latin typeface="Times New Roman"/>
            </a:endParaRPr>
          </a:p>
        </p:txBody>
      </p:sp>
      <p:sp>
        <p:nvSpPr>
          <p:cNvPr id="4" name="PlaceHolder 5"/>
          <p:cNvSpPr>
            <a:spLocks noGrp="1"/>
          </p:cNvSpPr>
          <p:nvPr>
            <p:ph type="sldNum" idx="3"/>
          </p:nvPr>
        </p:nvSpPr>
        <p:spPr>
          <a:xfrm>
            <a:off x="3620880" y="6686640"/>
            <a:ext cx="1904760" cy="171360"/>
          </a:xfrm>
          <a:prstGeom prst="rect">
            <a:avLst/>
          </a:prstGeom>
          <a:noFill/>
          <a:ln w="0">
            <a:noFill/>
          </a:ln>
        </p:spPr>
        <p:txBody>
          <a:bodyPr lIns="90000" rIns="90000" tIns="46800" bIns="46800" anchor="t">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800" strike="noStrike" u="none">
                <a:solidFill>
                  <a:srgbClr val="000000"/>
                </a:solidFill>
                <a:effectLst/>
                <a:uFillTx/>
                <a:latin typeface="Arial"/>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73175364-EEF7-4909-8782-D163F4E9B42B}" type="slidenum">
              <a:rPr b="0" lang="en-US" sz="800" strike="noStrike" u="none">
                <a:solidFill>
                  <a:srgbClr val="000000"/>
                </a:solidFill>
                <a:effectLst/>
                <a:uFillTx/>
                <a:latin typeface="Arial"/>
              </a:rPr>
              <a:t>&lt;number&gt;</a:t>
            </a:fld>
            <a:endParaRPr b="0" lang="en-US" sz="800" strike="noStrike" u="none">
              <a:solidFill>
                <a:srgbClr val="000000"/>
              </a:solidFill>
              <a:effectLst/>
              <a:uFillTx/>
              <a:latin typeface="Times New Roman"/>
            </a:endParaRPr>
          </a:p>
        </p:txBody>
      </p:sp>
      <p:sp>
        <p:nvSpPr>
          <p:cNvPr id="5" name=""/>
          <p:cNvSpPr/>
          <p:nvPr/>
        </p:nvSpPr>
        <p:spPr>
          <a:xfrm>
            <a:off x="-123480" y="6673680"/>
            <a:ext cx="985680" cy="185400"/>
          </a:xfrm>
          <a:prstGeom prst="rect">
            <a:avLst/>
          </a:prstGeom>
          <a:noFill/>
          <a:ln w="0">
            <a:noFill/>
          </a:ln>
        </p:spPr>
        <p:style>
          <a:lnRef idx="0"/>
          <a:fillRef idx="0"/>
          <a:effectRef idx="0"/>
          <a:fontRef idx="minor"/>
        </p:style>
        <p:txBody>
          <a:bodyPr wrap="none" lIns="90000" rIns="90000" tIns="46800" bIns="46800" anchor="t">
            <a:sp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Arial"/>
              </a:rPr>
              <a:t>MM_0301_B-</a:t>
            </a:r>
            <a:fld id="{5EBA9AD1-AFE8-4126-B1ED-C177960691F0}" type="slidenum">
              <a:rPr b="0" lang="en-US" sz="600" strike="noStrike" u="none">
                <a:solidFill>
                  <a:srgbClr val="000000"/>
                </a:solidFill>
                <a:effectLst/>
                <a:uFillTx/>
                <a:latin typeface="Arial"/>
              </a:rPr>
              <a:t>&lt;number&gt;</a:t>
            </a:fld>
            <a:endParaRPr b="0" lang="en-US" sz="600" strike="noStrike" u="none">
              <a:solidFill>
                <a:srgbClr val="000000"/>
              </a:solidFill>
              <a:effectLst/>
              <a:uFillTx/>
              <a:latin typeface="Times New Roman"/>
            </a:endParaRPr>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png"/><Relationship Id="rId3" Type="http://schemas.openxmlformats.org/officeDocument/2006/relationships/slideLayout" Target="../slideLayouts/slideLayout3.xml"/>
</Relationships>
</file>

<file path=ppt/slides/_rels/slide10.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2.xml"/>
</Relationships>
</file>

<file path=ppt/slides/_rels/slide11.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2.xml"/>
</Relationships>
</file>

<file path=ppt/slides/_rels/slide13.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2.xml"/>
</Relationships>
</file>

<file path=ppt/slides/_rels/slide14.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2.xml"/>
</Relationships>
</file>

<file path=ppt/slides/_rels/slide16.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2.xml"/>
</Relationships>
</file>

<file path=ppt/slides/_rels/slide17.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2.xml"/>
</Relationships>
</file>

<file path=ppt/slides/_rels/slide19.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2.xml"/>
</Relationships>
</file>

<file path=ppt/slides/_rels/slide20.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2.xml"/>
</Relationships>
</file>

<file path=ppt/slides/_rels/slide21.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2.xml"/>
</Relationships>
</file>

<file path=ppt/slides/_rels/slide22.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2.xml"/>
</Relationships>
</file>

<file path=ppt/slides/_rels/slide23.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2.xml"/>
</Relationships>
</file>

<file path=ppt/slides/_rels/slide24.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
</Relationships>
</file>

<file path=ppt/slides/_rels/slide25.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2.xml"/>
</Relationships>
</file>

<file path=ppt/slides/_rels/slide26.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2.xml"/>
</Relationships>
</file>

<file path=ppt/slides/_rels/slide27.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2.xml"/>
</Relationships>
</file>

<file path=ppt/slides/_rels/slide3.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2.xml"/>
</Relationships>
</file>

<file path=ppt/slides/_rels/slide4.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oleObject" Target="../embeddings/oleObject1.bin"/><Relationship Id="rId3" Type="http://schemas.openxmlformats.org/officeDocument/2006/relationships/image" Target="../media/image4.wmf"/><Relationship Id="rId4" Type="http://schemas.openxmlformats.org/officeDocument/2006/relationships/slideLayout" Target="../slideLayouts/slideLayout2.xml"/>
</Relationships>
</file>

<file path=ppt/slides/_rels/slide5.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oleObject" Target="../embeddings/oleObject1.bin"/><Relationship Id="rId3" Type="http://schemas.openxmlformats.org/officeDocument/2006/relationships/image" Target="../media/image5.wmf"/><Relationship Id="rId4" Type="http://schemas.openxmlformats.org/officeDocument/2006/relationships/slideLayout" Target="../slideLayouts/slideLayout2.xml"/>
</Relationships>
</file>

<file path=ppt/slides/_rels/slide6.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3.png"/><Relationship Id="rId3" Type="http://schemas.openxmlformats.org/officeDocument/2006/relationships/slideLayout" Target="../slideLayouts/slideLayout2.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blipFill rotWithShape="0">
          <a:blip r:embed="rId1"/>
          <a:stretch/>
        </a:blipFill>
      </p:bgPr>
    </p:bg>
    <p:spTree>
      <p:nvGrpSpPr>
        <p:cNvPr id="1" name=""/>
        <p:cNvGrpSpPr/>
        <p:nvPr/>
      </p:nvGrpSpPr>
      <p:grpSpPr>
        <a:xfrm>
          <a:off x="0" y="0"/>
          <a:ext cx="0" cy="0"/>
          <a:chOff x="0" y="0"/>
          <a:chExt cx="0" cy="0"/>
        </a:xfrm>
      </p:grpSpPr>
      <p:sp>
        <p:nvSpPr>
          <p:cNvPr id="13" name="PlaceHolder 1"/>
          <p:cNvSpPr>
            <a:spLocks noGrp="1"/>
          </p:cNvSpPr>
          <p:nvPr>
            <p:ph type="title"/>
          </p:nvPr>
        </p:nvSpPr>
        <p:spPr>
          <a:xfrm>
            <a:off x="5124240" y="4473360"/>
            <a:ext cx="3943080" cy="1352520"/>
          </a:xfrm>
          <a:prstGeom prst="rect">
            <a:avLst/>
          </a:prstGeom>
          <a:noFill/>
          <a:ln w="0">
            <a:noFill/>
          </a:ln>
        </p:spPr>
        <p:txBody>
          <a:bodyPr lIns="90000" rIns="90000" tIns="46800" bIns="46800" anchor="ctr">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800" strike="noStrike" u="none">
                <a:solidFill>
                  <a:srgbClr val="000000"/>
                </a:solidFill>
                <a:effectLst/>
                <a:uFillTx/>
                <a:latin typeface="Arial Black"/>
              </a:rPr>
              <a:t>Enron Global Markets</a:t>
            </a:r>
            <a:endParaRPr b="1" lang="en-US" sz="3800" strike="noStrike" u="none">
              <a:solidFill>
                <a:srgbClr val="000000"/>
              </a:solidFill>
              <a:effectLst/>
              <a:uFillTx/>
              <a:latin typeface="Arial"/>
            </a:endParaRPr>
          </a:p>
        </p:txBody>
      </p:sp>
      <p:sp>
        <p:nvSpPr>
          <p:cNvPr id="14" name="PlaceHolder 2"/>
          <p:cNvSpPr>
            <a:spLocks noGrp="1"/>
          </p:cNvSpPr>
          <p:nvPr>
            <p:ph type="subTitle"/>
          </p:nvPr>
        </p:nvSpPr>
        <p:spPr>
          <a:xfrm>
            <a:off x="5544720" y="6262200"/>
            <a:ext cx="3102120" cy="358920"/>
          </a:xfrm>
          <a:prstGeom prst="rect">
            <a:avLst/>
          </a:prstGeom>
          <a:noFill/>
          <a:ln w="0">
            <a:noFill/>
          </a:ln>
        </p:spPr>
        <p:txBody>
          <a:bodyPr lIns="90000" rIns="90000" tIns="46800" bIns="46800" anchor="t">
            <a:noAutofit/>
          </a:bodyPr>
          <a:p>
            <a:pPr indent="0" algn="ctr">
              <a:lnSpc>
                <a:spcPct val="100000"/>
              </a:lnSpc>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Black"/>
              </a:rPr>
              <a:t>April 2001</a:t>
            </a:r>
            <a:endParaRPr b="1" lang="en-US" sz="2000" strike="noStrike" u="none">
              <a:solidFill>
                <a:srgbClr val="000000"/>
              </a:solidFill>
              <a:effectLst/>
              <a:uFillTx/>
              <a:latin typeface="Arial"/>
            </a:endParaRPr>
          </a:p>
        </p:txBody>
      </p:sp>
      <p:grpSp>
        <p:nvGrpSpPr>
          <p:cNvPr id="15" name=""/>
          <p:cNvGrpSpPr/>
          <p:nvPr/>
        </p:nvGrpSpPr>
        <p:grpSpPr>
          <a:xfrm>
            <a:off x="5818320" y="1065240"/>
            <a:ext cx="2552400" cy="2479680"/>
            <a:chOff x="5818320" y="1065240"/>
            <a:chExt cx="2552400" cy="2479680"/>
          </a:xfrm>
        </p:grpSpPr>
        <p:pic>
          <p:nvPicPr>
            <p:cNvPr id="16" name="LogoWh" descr=""/>
            <p:cNvPicPr/>
            <p:nvPr/>
          </p:nvPicPr>
          <p:blipFill>
            <a:blip r:embed="rId2"/>
            <a:stretch/>
          </p:blipFill>
          <p:spPr>
            <a:xfrm>
              <a:off x="5818320" y="1065240"/>
              <a:ext cx="2471760" cy="2479680"/>
            </a:xfrm>
            <a:prstGeom prst="rect">
              <a:avLst/>
            </a:prstGeom>
            <a:noFill/>
            <a:ln w="0">
              <a:noFill/>
            </a:ln>
          </p:spPr>
        </p:pic>
        <p:sp>
          <p:nvSpPr>
            <p:cNvPr id="17" name=""/>
            <p:cNvSpPr/>
            <p:nvPr/>
          </p:nvSpPr>
          <p:spPr>
            <a:xfrm>
              <a:off x="8077680" y="2500200"/>
              <a:ext cx="29304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9bff"/>
                  </a:solidFill>
                  <a:effectLst/>
                  <a:uFillTx/>
                  <a:latin typeface="Arial"/>
                </a:rPr>
                <a:t>®</a:t>
              </a:r>
              <a:endParaRPr b="0" lang="en-US" sz="1200" strike="noStrike" u="none">
                <a:solidFill>
                  <a:srgbClr val="000000"/>
                </a:solidFill>
                <a:effectLst/>
                <a:uFillTx/>
                <a:latin typeface="Times New Roman"/>
              </a:endParaRPr>
            </a:p>
          </p:txBody>
        </p:sp>
      </p:grpSp>
      <p:sp>
        <p:nvSpPr>
          <p:cNvPr id="18" name=""/>
          <p:cNvSpPr/>
          <p:nvPr/>
        </p:nvSpPr>
        <p:spPr>
          <a:xfrm>
            <a:off x="5635800" y="519120"/>
            <a:ext cx="2923920" cy="36828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Internal Distribution Only</a:t>
            </a:r>
            <a:endParaRPr b="0" lang="en-US" sz="1800" strike="noStrike" u="none">
              <a:solidFill>
                <a:srgbClr val="000000"/>
              </a:solidFill>
              <a:effectLst/>
              <a:uFillTx/>
              <a:latin typeface="Times New Roman"/>
            </a:endParaRPr>
          </a:p>
        </p:txBody>
      </p:sp>
      <p:sp>
        <p:nvSpPr>
          <p:cNvPr id="19" name=""/>
          <p:cNvSpPr/>
          <p:nvPr/>
        </p:nvSpPr>
        <p:spPr>
          <a:xfrm>
            <a:off x="6270480" y="4062240"/>
            <a:ext cx="1650960" cy="39888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3300"/>
                </a:solidFill>
                <a:effectLst/>
                <a:uFillTx/>
                <a:latin typeface="Arial"/>
              </a:rPr>
              <a:t>Confidential</a:t>
            </a:r>
            <a:endParaRPr b="0" lang="en-US" sz="2000" strike="noStrike" u="none">
              <a:solidFill>
                <a:srgbClr val="000000"/>
              </a:solidFill>
              <a:effectLst/>
              <a:uFillTx/>
              <a:latin typeface="Times New Roman"/>
            </a:endParaRPr>
          </a:p>
        </p:txBody>
      </p:sp>
      <p:sp>
        <p:nvSpPr>
          <p:cNvPr id="20" name=""/>
          <p:cNvSpPr/>
          <p:nvPr/>
        </p:nvSpPr>
        <p:spPr>
          <a:xfrm>
            <a:off x="5545080" y="5834160"/>
            <a:ext cx="3102120" cy="358560"/>
          </a:xfrm>
          <a:prstGeom prst="rect">
            <a:avLst/>
          </a:prstGeom>
          <a:noFill/>
          <a:ln w="0">
            <a:noFill/>
          </a:ln>
        </p:spPr>
        <p:style>
          <a:lnRef idx="0"/>
          <a:fillRef idx="0"/>
          <a:effectRef idx="0"/>
          <a:fontRef idx="minor"/>
        </p:style>
        <p:txBody>
          <a:bodyPr lIns="90000" rIns="90000" tIns="46800" bIns="46800" anchor="t">
            <a:noAutofit/>
          </a:bodyPr>
          <a:p>
            <a:pPr algn="ctr">
              <a:lnSpc>
                <a:spcPct val="10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Black"/>
              </a:rPr>
              <a:t>Briefing Document</a:t>
            </a:r>
            <a:endParaRPr b="0" lang="en-US" sz="2000" strike="noStrike" u="none">
              <a:solidFill>
                <a:srgbClr val="000000"/>
              </a:solidFill>
              <a:effectLst/>
              <a:uFillTx/>
              <a:latin typeface="Times New Roman"/>
            </a:endParaRPr>
          </a:p>
        </p:txBody>
      </p:sp>
      <p:sp>
        <p:nvSpPr>
          <p:cNvPr id="21" name=""/>
          <p:cNvSpPr/>
          <p:nvPr/>
        </p:nvSpPr>
        <p:spPr>
          <a:xfrm>
            <a:off x="8101800" y="47520"/>
            <a:ext cx="774720" cy="398880"/>
          </a:xfrm>
          <a:prstGeom prst="rect">
            <a:avLst/>
          </a:prstGeom>
          <a:noFill/>
          <a:ln w="9360">
            <a:solidFill>
              <a:srgbClr val="ff3300"/>
            </a:solidFill>
            <a:miter/>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3300"/>
                </a:solidFill>
                <a:effectLst/>
                <a:uFillTx/>
                <a:latin typeface="Arial"/>
              </a:rPr>
              <a:t>Draft</a:t>
            </a:r>
            <a:endParaRPr b="0" lang="en-US" sz="20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569" name=""/>
          <p:cNvGrpSpPr/>
          <p:nvPr/>
        </p:nvGrpSpPr>
        <p:grpSpPr>
          <a:xfrm>
            <a:off x="3225960" y="4833720"/>
            <a:ext cx="1199880" cy="1101960"/>
            <a:chOff x="3225960" y="4833720"/>
            <a:chExt cx="1199880" cy="1101960"/>
          </a:xfrm>
        </p:grpSpPr>
        <p:sp>
          <p:nvSpPr>
            <p:cNvPr id="570" name=""/>
            <p:cNvSpPr/>
            <p:nvPr/>
          </p:nvSpPr>
          <p:spPr>
            <a:xfrm flipV="1">
              <a:off x="3825720" y="4833720"/>
              <a:ext cx="0" cy="56196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571" name=""/>
            <p:cNvSpPr/>
            <p:nvPr/>
          </p:nvSpPr>
          <p:spPr>
            <a:xfrm>
              <a:off x="3225960" y="5183280"/>
              <a:ext cx="1199880" cy="752400"/>
            </a:xfrm>
            <a:prstGeom prst="rect">
              <a:avLst/>
            </a:prstGeom>
            <a:solidFill>
              <a:srgbClr val="ffffff"/>
            </a:solidFill>
            <a:ln w="19080">
              <a:solidFill>
                <a:srgbClr val="000000"/>
              </a:solidFill>
              <a:miter/>
            </a:ln>
            <a:effectLst>
              <a:outerShdw dist="17819" dir="2700000" blurRad="0" rotWithShape="0">
                <a:srgbClr val="80808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572" name=""/>
            <p:cNvSpPr/>
            <p:nvPr/>
          </p:nvSpPr>
          <p:spPr>
            <a:xfrm>
              <a:off x="3347640" y="5197320"/>
              <a:ext cx="955440" cy="547560"/>
            </a:xfrm>
            <a:prstGeom prst="rect">
              <a:avLst/>
            </a:prstGeom>
            <a:noFill/>
            <a:ln w="0">
              <a:noFill/>
            </a:ln>
          </p:spPr>
          <p:style>
            <a:lnRef idx="0"/>
            <a:fillRef idx="0"/>
            <a:effectRef idx="0"/>
            <a:fontRef idx="minor"/>
          </p:style>
          <p:txBody>
            <a:bodyPr wrap="none" lIns="90000" rIns="90000" tIns="46800" bIns="46800" anchor="t">
              <a:spAutoFit/>
            </a:bodyPr>
            <a:p>
              <a:pPr algn="ctr">
                <a:lnSpc>
                  <a:spcPct val="11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Fundamentals</a:t>
              </a:r>
              <a:endParaRPr b="0" lang="en-US" sz="900" strike="noStrike" u="none">
                <a:solidFill>
                  <a:srgbClr val="000000"/>
                </a:solidFill>
                <a:effectLst/>
                <a:uFillTx/>
                <a:latin typeface="Times New Roman"/>
              </a:endParaRPr>
            </a:p>
            <a:p>
              <a:pPr algn="ctr">
                <a:lnSpc>
                  <a:spcPct val="11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Jen Frasier</a:t>
              </a:r>
              <a:endParaRPr b="0" lang="en-US" sz="900" strike="noStrike" u="none">
                <a:solidFill>
                  <a:srgbClr val="000000"/>
                </a:solidFill>
                <a:effectLst/>
                <a:uFillTx/>
                <a:latin typeface="Times New Roman"/>
              </a:endParaRPr>
            </a:p>
            <a:p>
              <a:pPr algn="ctr">
                <a:lnSpc>
                  <a:spcPct val="11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Director</a:t>
              </a:r>
              <a:endParaRPr b="0" lang="en-US" sz="900" strike="noStrike" u="none">
                <a:solidFill>
                  <a:srgbClr val="000000"/>
                </a:solidFill>
                <a:effectLst/>
                <a:uFillTx/>
                <a:latin typeface="Times New Roman"/>
              </a:endParaRPr>
            </a:p>
          </p:txBody>
        </p:sp>
      </p:grpSp>
      <p:pic>
        <p:nvPicPr>
          <p:cNvPr id="573" name="globe_120" descr=""/>
          <p:cNvPicPr/>
          <p:nvPr/>
        </p:nvPicPr>
        <p:blipFill>
          <a:blip r:embed="rId1"/>
          <a:srcRect l="6578" t="51633" r="7224" b="41088"/>
          <a:stretch/>
        </p:blipFill>
        <p:spPr>
          <a:xfrm>
            <a:off x="0" y="0"/>
            <a:ext cx="9144000" cy="758880"/>
          </a:xfrm>
          <a:prstGeom prst="rect">
            <a:avLst/>
          </a:prstGeom>
          <a:noFill/>
          <a:ln w="0">
            <a:noFill/>
          </a:ln>
        </p:spPr>
      </p:pic>
      <p:sp>
        <p:nvSpPr>
          <p:cNvPr id="574" name="PlaceHolder 1"/>
          <p:cNvSpPr>
            <a:spLocks noGrp="1"/>
          </p:cNvSpPr>
          <p:nvPr>
            <p:ph type="title"/>
          </p:nvPr>
        </p:nvSpPr>
        <p:spPr>
          <a:xfrm>
            <a:off x="0" y="188640"/>
            <a:ext cx="9144000" cy="422280"/>
          </a:xfrm>
          <a:prstGeom prst="rect">
            <a:avLst/>
          </a:prstGeom>
          <a:noFill/>
          <a:ln w="0">
            <a:noFill/>
          </a:ln>
          <a:effectLst>
            <a:outerShdw dist="17819" dir="2700000" blurRad="0" rotWithShape="0">
              <a:srgbClr val="000000"/>
            </a:outerShdw>
          </a:effectLst>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ffffff"/>
                </a:solidFill>
                <a:effectLst/>
                <a:uFillTx/>
                <a:latin typeface="Arial"/>
              </a:rPr>
              <a:t>Enron Global Markets</a:t>
            </a:r>
            <a:endParaRPr b="1" lang="en-US" sz="3000" strike="noStrike" u="none">
              <a:solidFill>
                <a:srgbClr val="000000"/>
              </a:solidFill>
              <a:effectLst/>
              <a:uFillTx/>
              <a:latin typeface="Arial"/>
            </a:endParaRPr>
          </a:p>
        </p:txBody>
      </p:sp>
      <p:grpSp>
        <p:nvGrpSpPr>
          <p:cNvPr id="575" name=""/>
          <p:cNvGrpSpPr/>
          <p:nvPr/>
        </p:nvGrpSpPr>
        <p:grpSpPr>
          <a:xfrm>
            <a:off x="7670880" y="2919240"/>
            <a:ext cx="1200240" cy="1113120"/>
            <a:chOff x="7670880" y="2919240"/>
            <a:chExt cx="1200240" cy="1113120"/>
          </a:xfrm>
        </p:grpSpPr>
        <p:sp>
          <p:nvSpPr>
            <p:cNvPr id="576" name=""/>
            <p:cNvSpPr/>
            <p:nvPr/>
          </p:nvSpPr>
          <p:spPr>
            <a:xfrm flipV="1">
              <a:off x="8312040" y="2919240"/>
              <a:ext cx="0" cy="56232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grpSp>
          <p:nvGrpSpPr>
            <p:cNvPr id="577" name=""/>
            <p:cNvGrpSpPr/>
            <p:nvPr/>
          </p:nvGrpSpPr>
          <p:grpSpPr>
            <a:xfrm>
              <a:off x="7670880" y="3279600"/>
              <a:ext cx="1200240" cy="752760"/>
              <a:chOff x="7670880" y="3279600"/>
              <a:chExt cx="1200240" cy="752760"/>
            </a:xfrm>
          </p:grpSpPr>
          <p:sp>
            <p:nvSpPr>
              <p:cNvPr id="578" name=""/>
              <p:cNvSpPr/>
              <p:nvPr/>
            </p:nvSpPr>
            <p:spPr>
              <a:xfrm>
                <a:off x="7670880" y="3279600"/>
                <a:ext cx="1200240" cy="752760"/>
              </a:xfrm>
              <a:prstGeom prst="rect">
                <a:avLst/>
              </a:prstGeom>
              <a:solidFill>
                <a:srgbClr val="ffffff"/>
              </a:solidFill>
              <a:ln w="19080">
                <a:solidFill>
                  <a:srgbClr val="000000"/>
                </a:solidFill>
                <a:miter/>
              </a:ln>
              <a:effectLst>
                <a:outerShdw dist="17819" dir="2700000" blurRad="0" rotWithShape="0">
                  <a:srgbClr val="80808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579" name=""/>
              <p:cNvSpPr/>
              <p:nvPr/>
            </p:nvSpPr>
            <p:spPr>
              <a:xfrm>
                <a:off x="7692840" y="3294000"/>
                <a:ext cx="1127160" cy="547560"/>
              </a:xfrm>
              <a:prstGeom prst="rect">
                <a:avLst/>
              </a:prstGeom>
              <a:noFill/>
              <a:ln w="0">
                <a:noFill/>
              </a:ln>
            </p:spPr>
            <p:style>
              <a:lnRef idx="0"/>
              <a:fillRef idx="0"/>
              <a:effectRef idx="0"/>
              <a:fontRef idx="minor"/>
            </p:style>
            <p:txBody>
              <a:bodyPr wrap="none" lIns="90000" rIns="90000" tIns="46800" bIns="46800" anchor="t">
                <a:spAutoFit/>
              </a:bodyPr>
              <a:p>
                <a:pPr algn="ctr">
                  <a:lnSpc>
                    <a:spcPct val="11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Financial Trading</a:t>
                </a:r>
                <a:endParaRPr b="0" lang="en-US" sz="900" strike="noStrike" u="none">
                  <a:solidFill>
                    <a:srgbClr val="000000"/>
                  </a:solidFill>
                  <a:effectLst/>
                  <a:uFillTx/>
                  <a:latin typeface="Times New Roman"/>
                </a:endParaRPr>
              </a:p>
              <a:p>
                <a:pPr algn="ctr">
                  <a:lnSpc>
                    <a:spcPct val="11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Gary Hickerson</a:t>
                </a:r>
                <a:endParaRPr b="0" lang="en-US" sz="900" strike="noStrike" u="none">
                  <a:solidFill>
                    <a:srgbClr val="000000"/>
                  </a:solidFill>
                  <a:effectLst/>
                  <a:uFillTx/>
                  <a:latin typeface="Times New Roman"/>
                </a:endParaRPr>
              </a:p>
              <a:p>
                <a:pPr algn="ctr">
                  <a:lnSpc>
                    <a:spcPct val="11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MD</a:t>
                </a:r>
                <a:endParaRPr b="0" lang="en-US" sz="900" strike="noStrike" u="none">
                  <a:solidFill>
                    <a:srgbClr val="000000"/>
                  </a:solidFill>
                  <a:effectLst/>
                  <a:uFillTx/>
                  <a:latin typeface="Times New Roman"/>
                </a:endParaRPr>
              </a:p>
            </p:txBody>
          </p:sp>
        </p:grpSp>
      </p:grpSp>
      <p:grpSp>
        <p:nvGrpSpPr>
          <p:cNvPr id="580" name=""/>
          <p:cNvGrpSpPr/>
          <p:nvPr/>
        </p:nvGrpSpPr>
        <p:grpSpPr>
          <a:xfrm>
            <a:off x="1682640" y="2919240"/>
            <a:ext cx="1203480" cy="1113120"/>
            <a:chOff x="1682640" y="2919240"/>
            <a:chExt cx="1203480" cy="1113120"/>
          </a:xfrm>
        </p:grpSpPr>
        <p:sp>
          <p:nvSpPr>
            <p:cNvPr id="581" name=""/>
            <p:cNvSpPr/>
            <p:nvPr/>
          </p:nvSpPr>
          <p:spPr>
            <a:xfrm flipV="1">
              <a:off x="2313000" y="2919240"/>
              <a:ext cx="0" cy="56232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grpSp>
          <p:nvGrpSpPr>
            <p:cNvPr id="582" name=""/>
            <p:cNvGrpSpPr/>
            <p:nvPr/>
          </p:nvGrpSpPr>
          <p:grpSpPr>
            <a:xfrm>
              <a:off x="1682640" y="3279600"/>
              <a:ext cx="1203480" cy="752760"/>
              <a:chOff x="1682640" y="3279600"/>
              <a:chExt cx="1203480" cy="752760"/>
            </a:xfrm>
          </p:grpSpPr>
          <p:sp>
            <p:nvSpPr>
              <p:cNvPr id="583" name=""/>
              <p:cNvSpPr/>
              <p:nvPr/>
            </p:nvSpPr>
            <p:spPr>
              <a:xfrm>
                <a:off x="1685880" y="3279600"/>
                <a:ext cx="1200240" cy="752760"/>
              </a:xfrm>
              <a:prstGeom prst="rect">
                <a:avLst/>
              </a:prstGeom>
              <a:solidFill>
                <a:srgbClr val="ffffff"/>
              </a:solidFill>
              <a:ln w="19080">
                <a:solidFill>
                  <a:srgbClr val="000000"/>
                </a:solidFill>
                <a:miter/>
              </a:ln>
              <a:effectLst>
                <a:outerShdw dist="17819" dir="2700000" blurRad="0" rotWithShape="0">
                  <a:srgbClr val="80808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584" name=""/>
              <p:cNvSpPr/>
              <p:nvPr/>
            </p:nvSpPr>
            <p:spPr>
              <a:xfrm>
                <a:off x="1682640" y="3294000"/>
                <a:ext cx="1177920" cy="698760"/>
              </a:xfrm>
              <a:prstGeom prst="rect">
                <a:avLst/>
              </a:prstGeom>
              <a:noFill/>
              <a:ln w="0">
                <a:noFill/>
              </a:ln>
            </p:spPr>
            <p:style>
              <a:lnRef idx="0"/>
              <a:fillRef idx="0"/>
              <a:effectRef idx="0"/>
              <a:fontRef idx="minor"/>
            </p:style>
            <p:txBody>
              <a:bodyPr wrap="none" lIns="90000" rIns="90000" tIns="46800" bIns="46800" anchor="t">
                <a:spAutoFit/>
              </a:bodyPr>
              <a:p>
                <a:pPr algn="ctr">
                  <a:lnSpc>
                    <a:spcPct val="11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Coal, Emissions &amp;</a:t>
                </a:r>
                <a:endParaRPr b="0" lang="en-US" sz="900" strike="noStrike" u="none">
                  <a:solidFill>
                    <a:srgbClr val="000000"/>
                  </a:solidFill>
                  <a:effectLst/>
                  <a:uFillTx/>
                  <a:latin typeface="Times New Roman"/>
                </a:endParaRPr>
              </a:p>
              <a:p>
                <a:pPr algn="ctr">
                  <a:lnSpc>
                    <a:spcPct val="11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Freight</a:t>
                </a:r>
                <a:endParaRPr b="0" lang="en-US" sz="900" strike="noStrike" u="none">
                  <a:solidFill>
                    <a:srgbClr val="000000"/>
                  </a:solidFill>
                  <a:effectLst/>
                  <a:uFillTx/>
                  <a:latin typeface="Times New Roman"/>
                </a:endParaRPr>
              </a:p>
              <a:p>
                <a:pPr algn="ctr">
                  <a:lnSpc>
                    <a:spcPct val="11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George McClellan</a:t>
                </a:r>
                <a:endParaRPr b="0" lang="en-US" sz="900" strike="noStrike" u="none">
                  <a:solidFill>
                    <a:srgbClr val="000000"/>
                  </a:solidFill>
                  <a:effectLst/>
                  <a:uFillTx/>
                  <a:latin typeface="Times New Roman"/>
                </a:endParaRPr>
              </a:p>
              <a:p>
                <a:pPr algn="ctr">
                  <a:lnSpc>
                    <a:spcPct val="11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MD</a:t>
                </a:r>
                <a:endParaRPr b="0" lang="en-US" sz="900" strike="noStrike" u="none">
                  <a:solidFill>
                    <a:srgbClr val="000000"/>
                  </a:solidFill>
                  <a:effectLst/>
                  <a:uFillTx/>
                  <a:latin typeface="Times New Roman"/>
                </a:endParaRPr>
              </a:p>
            </p:txBody>
          </p:sp>
        </p:grpSp>
      </p:grpSp>
      <p:grpSp>
        <p:nvGrpSpPr>
          <p:cNvPr id="585" name=""/>
          <p:cNvGrpSpPr/>
          <p:nvPr/>
        </p:nvGrpSpPr>
        <p:grpSpPr>
          <a:xfrm>
            <a:off x="3160440" y="2919240"/>
            <a:ext cx="1273320" cy="1113120"/>
            <a:chOff x="3160440" y="2919240"/>
            <a:chExt cx="1273320" cy="1113120"/>
          </a:xfrm>
        </p:grpSpPr>
        <p:sp>
          <p:nvSpPr>
            <p:cNvPr id="586" name=""/>
            <p:cNvSpPr/>
            <p:nvPr/>
          </p:nvSpPr>
          <p:spPr>
            <a:xfrm flipV="1">
              <a:off x="3803760" y="2919240"/>
              <a:ext cx="0" cy="56232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grpSp>
          <p:nvGrpSpPr>
            <p:cNvPr id="587" name=""/>
            <p:cNvGrpSpPr/>
            <p:nvPr/>
          </p:nvGrpSpPr>
          <p:grpSpPr>
            <a:xfrm>
              <a:off x="3160440" y="3279600"/>
              <a:ext cx="1273320" cy="752760"/>
              <a:chOff x="3160440" y="3279600"/>
              <a:chExt cx="1273320" cy="752760"/>
            </a:xfrm>
          </p:grpSpPr>
          <p:sp>
            <p:nvSpPr>
              <p:cNvPr id="588" name=""/>
              <p:cNvSpPr/>
              <p:nvPr/>
            </p:nvSpPr>
            <p:spPr>
              <a:xfrm>
                <a:off x="3211560" y="3279600"/>
                <a:ext cx="1200240" cy="752760"/>
              </a:xfrm>
              <a:prstGeom prst="rect">
                <a:avLst/>
              </a:prstGeom>
              <a:solidFill>
                <a:srgbClr val="ffffff"/>
              </a:solidFill>
              <a:ln w="19080">
                <a:solidFill>
                  <a:srgbClr val="000000"/>
                </a:solidFill>
                <a:miter/>
              </a:ln>
              <a:effectLst>
                <a:outerShdw dist="17819" dir="2700000" blurRad="0" rotWithShape="0">
                  <a:srgbClr val="80808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589" name=""/>
              <p:cNvSpPr/>
              <p:nvPr/>
            </p:nvSpPr>
            <p:spPr>
              <a:xfrm>
                <a:off x="3160440" y="3294000"/>
                <a:ext cx="1273320" cy="547560"/>
              </a:xfrm>
              <a:prstGeom prst="rect">
                <a:avLst/>
              </a:prstGeom>
              <a:noFill/>
              <a:ln w="0">
                <a:noFill/>
              </a:ln>
            </p:spPr>
            <p:style>
              <a:lnRef idx="0"/>
              <a:fillRef idx="0"/>
              <a:effectRef idx="0"/>
              <a:fontRef idx="minor"/>
            </p:style>
            <p:txBody>
              <a:bodyPr wrap="none" lIns="90000" rIns="90000" tIns="46800" bIns="46800" anchor="t">
                <a:spAutoFit/>
              </a:bodyPr>
              <a:p>
                <a:pPr algn="ctr">
                  <a:lnSpc>
                    <a:spcPct val="11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Global Risk Markets</a:t>
                </a:r>
                <a:endParaRPr b="0" lang="en-US" sz="900" strike="noStrike" u="none">
                  <a:solidFill>
                    <a:srgbClr val="000000"/>
                  </a:solidFill>
                  <a:effectLst/>
                  <a:uFillTx/>
                  <a:latin typeface="Times New Roman"/>
                </a:endParaRPr>
              </a:p>
              <a:p>
                <a:pPr algn="ctr">
                  <a:lnSpc>
                    <a:spcPct val="11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Per Sekse</a:t>
                </a:r>
                <a:endParaRPr b="0" lang="en-US" sz="900" strike="noStrike" u="none">
                  <a:solidFill>
                    <a:srgbClr val="000000"/>
                  </a:solidFill>
                  <a:effectLst/>
                  <a:uFillTx/>
                  <a:latin typeface="Times New Roman"/>
                </a:endParaRPr>
              </a:p>
              <a:p>
                <a:pPr algn="ctr">
                  <a:lnSpc>
                    <a:spcPct val="11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VP</a:t>
                </a:r>
                <a:endParaRPr b="0" lang="en-US" sz="900" strike="noStrike" u="none">
                  <a:solidFill>
                    <a:srgbClr val="000000"/>
                  </a:solidFill>
                  <a:effectLst/>
                  <a:uFillTx/>
                  <a:latin typeface="Times New Roman"/>
                </a:endParaRPr>
              </a:p>
            </p:txBody>
          </p:sp>
        </p:grpSp>
      </p:grpSp>
      <p:grpSp>
        <p:nvGrpSpPr>
          <p:cNvPr id="590" name=""/>
          <p:cNvGrpSpPr/>
          <p:nvPr/>
        </p:nvGrpSpPr>
        <p:grpSpPr>
          <a:xfrm>
            <a:off x="4708440" y="2919240"/>
            <a:ext cx="1216080" cy="1113120"/>
            <a:chOff x="4708440" y="2919240"/>
            <a:chExt cx="1216080" cy="1113120"/>
          </a:xfrm>
        </p:grpSpPr>
        <p:sp>
          <p:nvSpPr>
            <p:cNvPr id="591" name=""/>
            <p:cNvSpPr/>
            <p:nvPr/>
          </p:nvSpPr>
          <p:spPr>
            <a:xfrm flipV="1">
              <a:off x="5270400" y="2919240"/>
              <a:ext cx="0" cy="56232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grpSp>
          <p:nvGrpSpPr>
            <p:cNvPr id="592" name=""/>
            <p:cNvGrpSpPr/>
            <p:nvPr/>
          </p:nvGrpSpPr>
          <p:grpSpPr>
            <a:xfrm>
              <a:off x="4708440" y="3279600"/>
              <a:ext cx="1216080" cy="752760"/>
              <a:chOff x="4708440" y="3279600"/>
              <a:chExt cx="1216080" cy="752760"/>
            </a:xfrm>
          </p:grpSpPr>
          <p:sp>
            <p:nvSpPr>
              <p:cNvPr id="593" name=""/>
              <p:cNvSpPr/>
              <p:nvPr/>
            </p:nvSpPr>
            <p:spPr>
              <a:xfrm>
                <a:off x="4724280" y="3279600"/>
                <a:ext cx="1200240" cy="752760"/>
              </a:xfrm>
              <a:prstGeom prst="rect">
                <a:avLst/>
              </a:prstGeom>
              <a:solidFill>
                <a:srgbClr val="ffffff"/>
              </a:solidFill>
              <a:ln w="19080">
                <a:solidFill>
                  <a:srgbClr val="000000"/>
                </a:solidFill>
                <a:miter/>
              </a:ln>
              <a:effectLst>
                <a:outerShdw dist="17819" dir="2700000" blurRad="0" rotWithShape="0">
                  <a:srgbClr val="80808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594" name=""/>
              <p:cNvSpPr/>
              <p:nvPr/>
            </p:nvSpPr>
            <p:spPr>
              <a:xfrm>
                <a:off x="4708440" y="3294000"/>
                <a:ext cx="1203120" cy="547560"/>
              </a:xfrm>
              <a:prstGeom prst="rect">
                <a:avLst/>
              </a:prstGeom>
              <a:noFill/>
              <a:ln w="0">
                <a:noFill/>
              </a:ln>
            </p:spPr>
            <p:style>
              <a:lnRef idx="0"/>
              <a:fillRef idx="0"/>
              <a:effectRef idx="0"/>
              <a:fontRef idx="minor"/>
            </p:style>
            <p:txBody>
              <a:bodyPr wrap="none" lIns="90000" rIns="90000" tIns="46800" bIns="46800" anchor="t">
                <a:spAutoFit/>
              </a:bodyPr>
              <a:p>
                <a:pPr algn="ctr">
                  <a:lnSpc>
                    <a:spcPct val="11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LNG &amp; Middle East</a:t>
                </a:r>
                <a:endParaRPr b="0" lang="en-US" sz="900" strike="noStrike" u="none">
                  <a:solidFill>
                    <a:srgbClr val="000000"/>
                  </a:solidFill>
                  <a:effectLst/>
                  <a:uFillTx/>
                  <a:latin typeface="Times New Roman"/>
                </a:endParaRPr>
              </a:p>
              <a:p>
                <a:pPr algn="ctr">
                  <a:lnSpc>
                    <a:spcPct val="11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Rick Bergsieker</a:t>
                </a:r>
                <a:endParaRPr b="0" lang="en-US" sz="900" strike="noStrike" u="none">
                  <a:solidFill>
                    <a:srgbClr val="000000"/>
                  </a:solidFill>
                  <a:effectLst/>
                  <a:uFillTx/>
                  <a:latin typeface="Times New Roman"/>
                </a:endParaRPr>
              </a:p>
              <a:p>
                <a:pPr algn="ctr">
                  <a:lnSpc>
                    <a:spcPct val="11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MD</a:t>
                </a:r>
                <a:endParaRPr b="0" lang="en-US" sz="900" strike="noStrike" u="none">
                  <a:solidFill>
                    <a:srgbClr val="000000"/>
                  </a:solidFill>
                  <a:effectLst/>
                  <a:uFillTx/>
                  <a:latin typeface="Times New Roman"/>
                </a:endParaRPr>
              </a:p>
            </p:txBody>
          </p:sp>
        </p:grpSp>
      </p:grpSp>
      <p:grpSp>
        <p:nvGrpSpPr>
          <p:cNvPr id="595" name=""/>
          <p:cNvGrpSpPr/>
          <p:nvPr/>
        </p:nvGrpSpPr>
        <p:grpSpPr>
          <a:xfrm>
            <a:off x="6197760" y="2919240"/>
            <a:ext cx="1199880" cy="1113120"/>
            <a:chOff x="6197760" y="2919240"/>
            <a:chExt cx="1199880" cy="1113120"/>
          </a:xfrm>
        </p:grpSpPr>
        <p:sp>
          <p:nvSpPr>
            <p:cNvPr id="596" name=""/>
            <p:cNvSpPr/>
            <p:nvPr/>
          </p:nvSpPr>
          <p:spPr>
            <a:xfrm flipV="1">
              <a:off x="6751440" y="2919240"/>
              <a:ext cx="0" cy="56232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grpSp>
          <p:nvGrpSpPr>
            <p:cNvPr id="597" name=""/>
            <p:cNvGrpSpPr/>
            <p:nvPr/>
          </p:nvGrpSpPr>
          <p:grpSpPr>
            <a:xfrm>
              <a:off x="6197760" y="3279600"/>
              <a:ext cx="1199880" cy="752760"/>
              <a:chOff x="6197760" y="3279600"/>
              <a:chExt cx="1199880" cy="752760"/>
            </a:xfrm>
          </p:grpSpPr>
          <p:sp>
            <p:nvSpPr>
              <p:cNvPr id="598" name=""/>
              <p:cNvSpPr/>
              <p:nvPr/>
            </p:nvSpPr>
            <p:spPr>
              <a:xfrm>
                <a:off x="6197760" y="3279600"/>
                <a:ext cx="1199880" cy="752760"/>
              </a:xfrm>
              <a:prstGeom prst="rect">
                <a:avLst/>
              </a:prstGeom>
              <a:solidFill>
                <a:srgbClr val="ffffff"/>
              </a:solidFill>
              <a:ln w="19080">
                <a:solidFill>
                  <a:srgbClr val="000000"/>
                </a:solidFill>
                <a:miter/>
              </a:ln>
              <a:effectLst>
                <a:outerShdw dist="17819" dir="2700000" blurRad="0" rotWithShape="0">
                  <a:srgbClr val="80808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599" name=""/>
              <p:cNvSpPr/>
              <p:nvPr/>
            </p:nvSpPr>
            <p:spPr>
              <a:xfrm>
                <a:off x="6337080" y="3294000"/>
                <a:ext cx="892080" cy="547560"/>
              </a:xfrm>
              <a:prstGeom prst="rect">
                <a:avLst/>
              </a:prstGeom>
              <a:noFill/>
              <a:ln w="0">
                <a:noFill/>
              </a:ln>
            </p:spPr>
            <p:style>
              <a:lnRef idx="0"/>
              <a:fillRef idx="0"/>
              <a:effectRef idx="0"/>
              <a:fontRef idx="minor"/>
            </p:style>
            <p:txBody>
              <a:bodyPr wrap="none" lIns="90000" rIns="90000" tIns="46800" bIns="46800" anchor="t">
                <a:spAutoFit/>
              </a:bodyPr>
              <a:p>
                <a:pPr algn="ctr">
                  <a:lnSpc>
                    <a:spcPct val="11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LNG</a:t>
                </a:r>
                <a:endParaRPr b="0" lang="en-US" sz="900" strike="noStrike" u="none">
                  <a:solidFill>
                    <a:srgbClr val="000000"/>
                  </a:solidFill>
                  <a:effectLst/>
                  <a:uFillTx/>
                  <a:latin typeface="Times New Roman"/>
                </a:endParaRPr>
              </a:p>
              <a:p>
                <a:pPr algn="ctr">
                  <a:lnSpc>
                    <a:spcPct val="11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Eric Gonzales</a:t>
                </a:r>
                <a:endParaRPr b="0" lang="en-US" sz="900" strike="noStrike" u="none">
                  <a:solidFill>
                    <a:srgbClr val="000000"/>
                  </a:solidFill>
                  <a:effectLst/>
                  <a:uFillTx/>
                  <a:latin typeface="Times New Roman"/>
                </a:endParaRPr>
              </a:p>
              <a:p>
                <a:pPr algn="ctr">
                  <a:lnSpc>
                    <a:spcPct val="11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VP</a:t>
                </a:r>
                <a:endParaRPr b="0" lang="en-US" sz="900" strike="noStrike" u="none">
                  <a:solidFill>
                    <a:srgbClr val="000000"/>
                  </a:solidFill>
                  <a:effectLst/>
                  <a:uFillTx/>
                  <a:latin typeface="Times New Roman"/>
                </a:endParaRPr>
              </a:p>
            </p:txBody>
          </p:sp>
        </p:grpSp>
      </p:grpSp>
      <p:grpSp>
        <p:nvGrpSpPr>
          <p:cNvPr id="600" name=""/>
          <p:cNvGrpSpPr/>
          <p:nvPr/>
        </p:nvGrpSpPr>
        <p:grpSpPr>
          <a:xfrm>
            <a:off x="209520" y="2919240"/>
            <a:ext cx="1200240" cy="1113120"/>
            <a:chOff x="209520" y="2919240"/>
            <a:chExt cx="1200240" cy="1113120"/>
          </a:xfrm>
        </p:grpSpPr>
        <p:sp>
          <p:nvSpPr>
            <p:cNvPr id="601" name=""/>
            <p:cNvSpPr/>
            <p:nvPr/>
          </p:nvSpPr>
          <p:spPr>
            <a:xfrm flipV="1">
              <a:off x="843120" y="2919240"/>
              <a:ext cx="0" cy="56232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602" name=""/>
            <p:cNvSpPr/>
            <p:nvPr/>
          </p:nvSpPr>
          <p:spPr>
            <a:xfrm>
              <a:off x="209520" y="3279600"/>
              <a:ext cx="1200240" cy="752760"/>
            </a:xfrm>
            <a:prstGeom prst="rect">
              <a:avLst/>
            </a:prstGeom>
            <a:solidFill>
              <a:srgbClr val="ffffff"/>
            </a:solidFill>
            <a:ln w="19080">
              <a:solidFill>
                <a:srgbClr val="000000"/>
              </a:solidFill>
              <a:miter/>
            </a:ln>
            <a:effectLst>
              <a:outerShdw dist="17819" dir="2700000" blurRad="0" rotWithShape="0">
                <a:srgbClr val="80808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603" name=""/>
            <p:cNvSpPr/>
            <p:nvPr/>
          </p:nvSpPr>
          <p:spPr>
            <a:xfrm>
              <a:off x="288720" y="3294000"/>
              <a:ext cx="1012680" cy="698760"/>
            </a:xfrm>
            <a:prstGeom prst="rect">
              <a:avLst/>
            </a:prstGeom>
            <a:noFill/>
            <a:ln w="0">
              <a:noFill/>
            </a:ln>
          </p:spPr>
          <p:style>
            <a:lnRef idx="0"/>
            <a:fillRef idx="0"/>
            <a:effectRef idx="0"/>
            <a:fontRef idx="minor"/>
          </p:style>
          <p:txBody>
            <a:bodyPr wrap="none" lIns="90000" rIns="90000" tIns="46800" bIns="46800" anchor="t">
              <a:spAutoFit/>
            </a:bodyPr>
            <a:p>
              <a:pPr algn="ctr">
                <a:lnSpc>
                  <a:spcPct val="11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Global Crude &amp;</a:t>
              </a:r>
              <a:endParaRPr b="0" lang="en-US" sz="900" strike="noStrike" u="none">
                <a:solidFill>
                  <a:srgbClr val="000000"/>
                </a:solidFill>
                <a:effectLst/>
                <a:uFillTx/>
                <a:latin typeface="Times New Roman"/>
              </a:endParaRPr>
            </a:p>
            <a:p>
              <a:pPr algn="ctr">
                <a:lnSpc>
                  <a:spcPct val="11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Products</a:t>
              </a:r>
              <a:endParaRPr b="0" lang="en-US" sz="900" strike="noStrike" u="none">
                <a:solidFill>
                  <a:srgbClr val="000000"/>
                </a:solidFill>
                <a:effectLst/>
                <a:uFillTx/>
                <a:latin typeface="Times New Roman"/>
              </a:endParaRPr>
            </a:p>
            <a:p>
              <a:pPr algn="ctr">
                <a:lnSpc>
                  <a:spcPct val="11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John Nowlan</a:t>
              </a:r>
              <a:endParaRPr b="0" lang="en-US" sz="900" strike="noStrike" u="none">
                <a:solidFill>
                  <a:srgbClr val="000000"/>
                </a:solidFill>
                <a:effectLst/>
                <a:uFillTx/>
                <a:latin typeface="Times New Roman"/>
              </a:endParaRPr>
            </a:p>
            <a:p>
              <a:pPr algn="ctr">
                <a:lnSpc>
                  <a:spcPct val="11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VP</a:t>
              </a:r>
              <a:endParaRPr b="0" lang="en-US" sz="900" strike="noStrike" u="none">
                <a:solidFill>
                  <a:srgbClr val="000000"/>
                </a:solidFill>
                <a:effectLst/>
                <a:uFillTx/>
                <a:latin typeface="Times New Roman"/>
              </a:endParaRPr>
            </a:p>
          </p:txBody>
        </p:sp>
      </p:grpSp>
      <p:grpSp>
        <p:nvGrpSpPr>
          <p:cNvPr id="604" name=""/>
          <p:cNvGrpSpPr/>
          <p:nvPr/>
        </p:nvGrpSpPr>
        <p:grpSpPr>
          <a:xfrm>
            <a:off x="198360" y="4833720"/>
            <a:ext cx="1200240" cy="1103400"/>
            <a:chOff x="198360" y="4833720"/>
            <a:chExt cx="1200240" cy="1103400"/>
          </a:xfrm>
        </p:grpSpPr>
        <p:sp>
          <p:nvSpPr>
            <p:cNvPr id="605" name=""/>
            <p:cNvSpPr/>
            <p:nvPr/>
          </p:nvSpPr>
          <p:spPr>
            <a:xfrm flipV="1">
              <a:off x="798480" y="4833720"/>
              <a:ext cx="0" cy="56196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606" name=""/>
            <p:cNvSpPr/>
            <p:nvPr/>
          </p:nvSpPr>
          <p:spPr>
            <a:xfrm>
              <a:off x="198360" y="5184720"/>
              <a:ext cx="1200240" cy="752400"/>
            </a:xfrm>
            <a:prstGeom prst="rect">
              <a:avLst/>
            </a:prstGeom>
            <a:solidFill>
              <a:srgbClr val="ffffff"/>
            </a:solidFill>
            <a:ln w="19080">
              <a:solidFill>
                <a:srgbClr val="000000"/>
              </a:solidFill>
              <a:miter/>
            </a:ln>
            <a:effectLst>
              <a:outerShdw dist="17819" dir="2700000" blurRad="0" rotWithShape="0">
                <a:srgbClr val="80808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607" name=""/>
            <p:cNvSpPr/>
            <p:nvPr/>
          </p:nvSpPr>
          <p:spPr>
            <a:xfrm>
              <a:off x="456840" y="5199120"/>
              <a:ext cx="682560" cy="547560"/>
            </a:xfrm>
            <a:prstGeom prst="rect">
              <a:avLst/>
            </a:prstGeom>
            <a:noFill/>
            <a:ln w="0">
              <a:noFill/>
            </a:ln>
          </p:spPr>
          <p:style>
            <a:lnRef idx="0"/>
            <a:fillRef idx="0"/>
            <a:effectRef idx="0"/>
            <a:fontRef idx="minor"/>
          </p:style>
          <p:txBody>
            <a:bodyPr wrap="none" lIns="90000" rIns="90000" tIns="46800" bIns="46800" anchor="t">
              <a:spAutoFit/>
            </a:bodyPr>
            <a:p>
              <a:pPr algn="ctr">
                <a:lnSpc>
                  <a:spcPct val="11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Freight</a:t>
              </a:r>
              <a:endParaRPr b="0" lang="en-US" sz="900" strike="noStrike" u="none">
                <a:solidFill>
                  <a:srgbClr val="000000"/>
                </a:solidFill>
                <a:effectLst/>
                <a:uFillTx/>
                <a:latin typeface="Times New Roman"/>
              </a:endParaRPr>
            </a:p>
            <a:p>
              <a:pPr algn="ctr">
                <a:lnSpc>
                  <a:spcPct val="11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Dan Reck</a:t>
              </a:r>
              <a:endParaRPr b="0" lang="en-US" sz="900" strike="noStrike" u="none">
                <a:solidFill>
                  <a:srgbClr val="000000"/>
                </a:solidFill>
                <a:effectLst/>
                <a:uFillTx/>
                <a:latin typeface="Times New Roman"/>
              </a:endParaRPr>
            </a:p>
            <a:p>
              <a:pPr algn="ctr">
                <a:lnSpc>
                  <a:spcPct val="11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VP</a:t>
              </a:r>
              <a:endParaRPr b="0" lang="en-US" sz="900" strike="noStrike" u="none">
                <a:solidFill>
                  <a:srgbClr val="000000"/>
                </a:solidFill>
                <a:effectLst/>
                <a:uFillTx/>
                <a:latin typeface="Times New Roman"/>
              </a:endParaRPr>
            </a:p>
          </p:txBody>
        </p:sp>
      </p:grpSp>
      <p:grpSp>
        <p:nvGrpSpPr>
          <p:cNvPr id="608" name=""/>
          <p:cNvGrpSpPr/>
          <p:nvPr/>
        </p:nvGrpSpPr>
        <p:grpSpPr>
          <a:xfrm>
            <a:off x="1711440" y="4833720"/>
            <a:ext cx="1199880" cy="1103400"/>
            <a:chOff x="1711440" y="4833720"/>
            <a:chExt cx="1199880" cy="1103400"/>
          </a:xfrm>
        </p:grpSpPr>
        <p:sp>
          <p:nvSpPr>
            <p:cNvPr id="609" name=""/>
            <p:cNvSpPr/>
            <p:nvPr/>
          </p:nvSpPr>
          <p:spPr>
            <a:xfrm flipV="1">
              <a:off x="2311200" y="4833720"/>
              <a:ext cx="0" cy="56196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610" name=""/>
            <p:cNvSpPr/>
            <p:nvPr/>
          </p:nvSpPr>
          <p:spPr>
            <a:xfrm>
              <a:off x="1711440" y="5184720"/>
              <a:ext cx="1199880" cy="752400"/>
            </a:xfrm>
            <a:prstGeom prst="rect">
              <a:avLst/>
            </a:prstGeom>
            <a:solidFill>
              <a:srgbClr val="ffffff"/>
            </a:solidFill>
            <a:ln w="19080">
              <a:solidFill>
                <a:srgbClr val="000000"/>
              </a:solidFill>
              <a:miter/>
            </a:ln>
            <a:effectLst>
              <a:outerShdw dist="17819" dir="2700000" blurRad="0" rotWithShape="0">
                <a:srgbClr val="80808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611" name=""/>
            <p:cNvSpPr/>
            <p:nvPr/>
          </p:nvSpPr>
          <p:spPr>
            <a:xfrm>
              <a:off x="1877760" y="5199120"/>
              <a:ext cx="866520" cy="547560"/>
            </a:xfrm>
            <a:prstGeom prst="rect">
              <a:avLst/>
            </a:prstGeom>
            <a:noFill/>
            <a:ln w="0">
              <a:noFill/>
            </a:ln>
          </p:spPr>
          <p:style>
            <a:lnRef idx="0"/>
            <a:fillRef idx="0"/>
            <a:effectRef idx="0"/>
            <a:fontRef idx="minor"/>
          </p:style>
          <p:txBody>
            <a:bodyPr wrap="none" lIns="90000" rIns="90000" tIns="46800" bIns="46800" anchor="t">
              <a:spAutoFit/>
            </a:bodyPr>
            <a:p>
              <a:pPr algn="ctr">
                <a:lnSpc>
                  <a:spcPct val="11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Weather</a:t>
              </a:r>
              <a:endParaRPr b="0" lang="en-US" sz="900" strike="noStrike" u="none">
                <a:solidFill>
                  <a:srgbClr val="000000"/>
                </a:solidFill>
                <a:effectLst/>
                <a:uFillTx/>
                <a:latin typeface="Times New Roman"/>
              </a:endParaRPr>
            </a:p>
            <a:p>
              <a:pPr algn="ctr">
                <a:lnSpc>
                  <a:spcPct val="11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Mark Tawney</a:t>
              </a:r>
              <a:endParaRPr b="0" lang="en-US" sz="900" strike="noStrike" u="none">
                <a:solidFill>
                  <a:srgbClr val="000000"/>
                </a:solidFill>
                <a:effectLst/>
                <a:uFillTx/>
                <a:latin typeface="Times New Roman"/>
              </a:endParaRPr>
            </a:p>
            <a:p>
              <a:pPr algn="ctr">
                <a:lnSpc>
                  <a:spcPct val="11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VP</a:t>
              </a:r>
              <a:endParaRPr b="0" lang="en-US" sz="900" strike="noStrike" u="none">
                <a:solidFill>
                  <a:srgbClr val="000000"/>
                </a:solidFill>
                <a:effectLst/>
                <a:uFillTx/>
                <a:latin typeface="Times New Roman"/>
              </a:endParaRPr>
            </a:p>
          </p:txBody>
        </p:sp>
      </p:grpSp>
      <p:grpSp>
        <p:nvGrpSpPr>
          <p:cNvPr id="612" name=""/>
          <p:cNvGrpSpPr/>
          <p:nvPr/>
        </p:nvGrpSpPr>
        <p:grpSpPr>
          <a:xfrm>
            <a:off x="4655880" y="4833720"/>
            <a:ext cx="1374480" cy="1103400"/>
            <a:chOff x="4655880" y="4833720"/>
            <a:chExt cx="1374480" cy="1103400"/>
          </a:xfrm>
        </p:grpSpPr>
        <p:sp>
          <p:nvSpPr>
            <p:cNvPr id="613" name=""/>
            <p:cNvSpPr/>
            <p:nvPr/>
          </p:nvSpPr>
          <p:spPr>
            <a:xfrm flipV="1">
              <a:off x="5343120" y="4833720"/>
              <a:ext cx="0" cy="56196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614" name=""/>
            <p:cNvSpPr/>
            <p:nvPr/>
          </p:nvSpPr>
          <p:spPr>
            <a:xfrm>
              <a:off x="4692240" y="5184720"/>
              <a:ext cx="1302120" cy="752400"/>
            </a:xfrm>
            <a:prstGeom prst="rect">
              <a:avLst/>
            </a:prstGeom>
            <a:solidFill>
              <a:srgbClr val="ffffff"/>
            </a:solidFill>
            <a:ln w="19080">
              <a:solidFill>
                <a:srgbClr val="000000"/>
              </a:solidFill>
              <a:miter/>
            </a:ln>
            <a:effectLst>
              <a:outerShdw dist="17819" dir="2700000" blurRad="0" rotWithShape="0">
                <a:srgbClr val="80808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615" name=""/>
            <p:cNvSpPr/>
            <p:nvPr/>
          </p:nvSpPr>
          <p:spPr>
            <a:xfrm>
              <a:off x="4655880" y="5199120"/>
              <a:ext cx="1374480" cy="547560"/>
            </a:xfrm>
            <a:prstGeom prst="rect">
              <a:avLst/>
            </a:prstGeom>
            <a:noFill/>
            <a:ln w="0">
              <a:noFill/>
            </a:ln>
          </p:spPr>
          <p:style>
            <a:lnRef idx="0"/>
            <a:fillRef idx="0"/>
            <a:effectRef idx="0"/>
            <a:fontRef idx="minor"/>
          </p:style>
          <p:txBody>
            <a:bodyPr wrap="none" lIns="90000" rIns="90000" tIns="46800" bIns="46800" anchor="t">
              <a:spAutoFit/>
            </a:bodyPr>
            <a:p>
              <a:pPr algn="ctr">
                <a:lnSpc>
                  <a:spcPct val="11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Finance &amp; Structuring</a:t>
              </a:r>
              <a:endParaRPr b="0" lang="en-US" sz="900" strike="noStrike" u="none">
                <a:solidFill>
                  <a:srgbClr val="000000"/>
                </a:solidFill>
                <a:effectLst/>
                <a:uFillTx/>
                <a:latin typeface="Times New Roman"/>
              </a:endParaRPr>
            </a:p>
            <a:p>
              <a:pPr algn="ctr">
                <a:lnSpc>
                  <a:spcPct val="11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Larry Lawyer</a:t>
              </a:r>
              <a:endParaRPr b="0" lang="en-US" sz="900" strike="noStrike" u="none">
                <a:solidFill>
                  <a:srgbClr val="000000"/>
                </a:solidFill>
                <a:effectLst/>
                <a:uFillTx/>
                <a:latin typeface="Times New Roman"/>
              </a:endParaRPr>
            </a:p>
            <a:p>
              <a:pPr algn="ctr">
                <a:lnSpc>
                  <a:spcPct val="11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VP</a:t>
              </a:r>
              <a:endParaRPr b="0" lang="en-US" sz="900" strike="noStrike" u="none">
                <a:solidFill>
                  <a:srgbClr val="000000"/>
                </a:solidFill>
                <a:effectLst/>
                <a:uFillTx/>
                <a:latin typeface="Times New Roman"/>
              </a:endParaRPr>
            </a:p>
          </p:txBody>
        </p:sp>
      </p:grpSp>
      <p:grpSp>
        <p:nvGrpSpPr>
          <p:cNvPr id="616" name=""/>
          <p:cNvGrpSpPr/>
          <p:nvPr/>
        </p:nvGrpSpPr>
        <p:grpSpPr>
          <a:xfrm>
            <a:off x="6323040" y="4833720"/>
            <a:ext cx="1200240" cy="1103400"/>
            <a:chOff x="6323040" y="4833720"/>
            <a:chExt cx="1200240" cy="1103400"/>
          </a:xfrm>
        </p:grpSpPr>
        <p:sp>
          <p:nvSpPr>
            <p:cNvPr id="617" name=""/>
            <p:cNvSpPr/>
            <p:nvPr/>
          </p:nvSpPr>
          <p:spPr>
            <a:xfrm flipV="1">
              <a:off x="6923160" y="4833720"/>
              <a:ext cx="0" cy="56196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618" name=""/>
            <p:cNvSpPr/>
            <p:nvPr/>
          </p:nvSpPr>
          <p:spPr>
            <a:xfrm>
              <a:off x="6323040" y="5184720"/>
              <a:ext cx="1200240" cy="752400"/>
            </a:xfrm>
            <a:prstGeom prst="rect">
              <a:avLst/>
            </a:prstGeom>
            <a:solidFill>
              <a:srgbClr val="ffffff"/>
            </a:solidFill>
            <a:ln w="19080">
              <a:solidFill>
                <a:srgbClr val="000000"/>
              </a:solidFill>
              <a:miter/>
            </a:ln>
            <a:effectLst>
              <a:outerShdw dist="17819" dir="2700000" blurRad="0" rotWithShape="0">
                <a:srgbClr val="80808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619" name=""/>
            <p:cNvSpPr/>
            <p:nvPr/>
          </p:nvSpPr>
          <p:spPr>
            <a:xfrm>
              <a:off x="6518520" y="5199120"/>
              <a:ext cx="809280" cy="547560"/>
            </a:xfrm>
            <a:prstGeom prst="rect">
              <a:avLst/>
            </a:prstGeom>
            <a:noFill/>
            <a:ln w="0">
              <a:noFill/>
            </a:ln>
          </p:spPr>
          <p:style>
            <a:lnRef idx="0"/>
            <a:fillRef idx="0"/>
            <a:effectRef idx="0"/>
            <a:fontRef idx="minor"/>
          </p:style>
          <p:txBody>
            <a:bodyPr wrap="none" lIns="90000" rIns="90000" tIns="46800" bIns="46800" anchor="t">
              <a:spAutoFit/>
            </a:bodyPr>
            <a:p>
              <a:pPr algn="ctr">
                <a:lnSpc>
                  <a:spcPct val="11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Accounting</a:t>
              </a:r>
              <a:endParaRPr b="0" lang="en-US" sz="900" strike="noStrike" u="none">
                <a:solidFill>
                  <a:srgbClr val="000000"/>
                </a:solidFill>
                <a:effectLst/>
                <a:uFillTx/>
                <a:latin typeface="Times New Roman"/>
              </a:endParaRPr>
            </a:p>
            <a:p>
              <a:pPr algn="ctr">
                <a:lnSpc>
                  <a:spcPct val="11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Brent Price</a:t>
              </a:r>
              <a:endParaRPr b="0" lang="en-US" sz="900" strike="noStrike" u="none">
                <a:solidFill>
                  <a:srgbClr val="000000"/>
                </a:solidFill>
                <a:effectLst/>
                <a:uFillTx/>
                <a:latin typeface="Times New Roman"/>
              </a:endParaRPr>
            </a:p>
            <a:p>
              <a:pPr algn="ctr">
                <a:lnSpc>
                  <a:spcPct val="11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VP &amp; CAO</a:t>
              </a:r>
              <a:endParaRPr b="0" lang="en-US" sz="900" strike="noStrike" u="none">
                <a:solidFill>
                  <a:srgbClr val="000000"/>
                </a:solidFill>
                <a:effectLst/>
                <a:uFillTx/>
                <a:latin typeface="Times New Roman"/>
              </a:endParaRPr>
            </a:p>
          </p:txBody>
        </p:sp>
      </p:grpSp>
      <p:grpSp>
        <p:nvGrpSpPr>
          <p:cNvPr id="620" name=""/>
          <p:cNvGrpSpPr/>
          <p:nvPr/>
        </p:nvGrpSpPr>
        <p:grpSpPr>
          <a:xfrm>
            <a:off x="7689960" y="4833720"/>
            <a:ext cx="1199880" cy="1103400"/>
            <a:chOff x="7689960" y="4833720"/>
            <a:chExt cx="1199880" cy="1103400"/>
          </a:xfrm>
        </p:grpSpPr>
        <p:sp>
          <p:nvSpPr>
            <p:cNvPr id="621" name=""/>
            <p:cNvSpPr/>
            <p:nvPr/>
          </p:nvSpPr>
          <p:spPr>
            <a:xfrm flipV="1">
              <a:off x="8289720" y="4833720"/>
              <a:ext cx="0" cy="56196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622" name=""/>
            <p:cNvSpPr/>
            <p:nvPr/>
          </p:nvSpPr>
          <p:spPr>
            <a:xfrm>
              <a:off x="7689960" y="5184720"/>
              <a:ext cx="1199880" cy="752400"/>
            </a:xfrm>
            <a:prstGeom prst="rect">
              <a:avLst/>
            </a:prstGeom>
            <a:solidFill>
              <a:srgbClr val="ffffff"/>
            </a:solidFill>
            <a:ln w="19080">
              <a:solidFill>
                <a:srgbClr val="000000"/>
              </a:solidFill>
              <a:miter/>
            </a:ln>
            <a:effectLst>
              <a:outerShdw dist="17819" dir="2700000" blurRad="0" rotWithShape="0">
                <a:srgbClr val="80808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623" name=""/>
            <p:cNvSpPr/>
            <p:nvPr/>
          </p:nvSpPr>
          <p:spPr>
            <a:xfrm>
              <a:off x="7817760" y="5199120"/>
              <a:ext cx="943200" cy="547560"/>
            </a:xfrm>
            <a:prstGeom prst="rect">
              <a:avLst/>
            </a:prstGeom>
            <a:noFill/>
            <a:ln w="0">
              <a:noFill/>
            </a:ln>
          </p:spPr>
          <p:style>
            <a:lnRef idx="0"/>
            <a:fillRef idx="0"/>
            <a:effectRef idx="0"/>
            <a:fontRef idx="minor"/>
          </p:style>
          <p:txBody>
            <a:bodyPr wrap="none" lIns="90000" rIns="90000" tIns="46800" bIns="46800" anchor="t">
              <a:spAutoFit/>
            </a:bodyPr>
            <a:p>
              <a:pPr algn="ctr">
                <a:lnSpc>
                  <a:spcPct val="11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Legal</a:t>
              </a:r>
              <a:endParaRPr b="0" lang="en-US" sz="900" strike="noStrike" u="none">
                <a:solidFill>
                  <a:srgbClr val="000000"/>
                </a:solidFill>
                <a:effectLst/>
                <a:uFillTx/>
                <a:latin typeface="Times New Roman"/>
              </a:endParaRPr>
            </a:p>
            <a:p>
              <a:pPr algn="ctr">
                <a:lnSpc>
                  <a:spcPct val="11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Alan Aronowitz</a:t>
              </a:r>
              <a:endParaRPr b="0" lang="en-US" sz="900" strike="noStrike" u="none">
                <a:solidFill>
                  <a:srgbClr val="000000"/>
                </a:solidFill>
                <a:effectLst/>
                <a:uFillTx/>
                <a:latin typeface="Times New Roman"/>
              </a:endParaRPr>
            </a:p>
            <a:p>
              <a:pPr algn="ctr">
                <a:lnSpc>
                  <a:spcPct val="11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VP &amp; GC</a:t>
              </a:r>
              <a:endParaRPr b="0" lang="en-US" sz="900" strike="noStrike" u="none">
                <a:solidFill>
                  <a:srgbClr val="000000"/>
                </a:solidFill>
                <a:effectLst/>
                <a:uFillTx/>
                <a:latin typeface="Times New Roman"/>
              </a:endParaRPr>
            </a:p>
          </p:txBody>
        </p:sp>
      </p:grpSp>
      <p:sp>
        <p:nvSpPr>
          <p:cNvPr id="624" name=""/>
          <p:cNvSpPr/>
          <p:nvPr/>
        </p:nvSpPr>
        <p:spPr>
          <a:xfrm>
            <a:off x="4572000" y="2532240"/>
            <a:ext cx="0" cy="180180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625" name=""/>
          <p:cNvSpPr/>
          <p:nvPr/>
        </p:nvSpPr>
        <p:spPr>
          <a:xfrm>
            <a:off x="345960" y="4254480"/>
            <a:ext cx="8413920" cy="592200"/>
          </a:xfrm>
          <a:prstGeom prst="triangle">
            <a:avLst>
              <a:gd name="adj" fmla="val 50000"/>
            </a:avLst>
          </a:prstGeom>
          <a:gradFill rotWithShape="0">
            <a:gsLst>
              <a:gs pos="0">
                <a:srgbClr val="0033cc"/>
              </a:gs>
              <a:gs pos="100000">
                <a:srgbClr val="000000"/>
              </a:gs>
            </a:gsLst>
            <a:lin ang="5400000"/>
          </a:gra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626" name=""/>
          <p:cNvSpPr/>
          <p:nvPr/>
        </p:nvSpPr>
        <p:spPr>
          <a:xfrm>
            <a:off x="345960" y="2349360"/>
            <a:ext cx="8413920" cy="592200"/>
          </a:xfrm>
          <a:prstGeom prst="triangle">
            <a:avLst>
              <a:gd name="adj" fmla="val 50000"/>
            </a:avLst>
          </a:prstGeom>
          <a:gradFill rotWithShape="0">
            <a:gsLst>
              <a:gs pos="0">
                <a:srgbClr val="0033cc"/>
              </a:gs>
              <a:gs pos="100000">
                <a:srgbClr val="000000"/>
              </a:gs>
            </a:gsLst>
            <a:lin ang="5400000"/>
          </a:gra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grpSp>
        <p:nvGrpSpPr>
          <p:cNvPr id="627" name=""/>
          <p:cNvGrpSpPr/>
          <p:nvPr/>
        </p:nvGrpSpPr>
        <p:grpSpPr>
          <a:xfrm>
            <a:off x="2448000" y="1447920"/>
            <a:ext cx="4248000" cy="1028520"/>
            <a:chOff x="2448000" y="1447920"/>
            <a:chExt cx="4248000" cy="1028520"/>
          </a:xfrm>
        </p:grpSpPr>
        <p:sp>
          <p:nvSpPr>
            <p:cNvPr id="628" name=""/>
            <p:cNvSpPr/>
            <p:nvPr/>
          </p:nvSpPr>
          <p:spPr>
            <a:xfrm>
              <a:off x="2448000" y="1447920"/>
              <a:ext cx="4248000" cy="1028520"/>
            </a:xfrm>
            <a:prstGeom prst="rect">
              <a:avLst/>
            </a:prstGeom>
            <a:solidFill>
              <a:srgbClr val="ffffff"/>
            </a:solidFill>
            <a:ln w="19080">
              <a:solidFill>
                <a:srgbClr val="000000"/>
              </a:solidFill>
              <a:miter/>
            </a:ln>
            <a:effectLst>
              <a:outerShdw dist="17819" dir="2700000" blurRad="0" rotWithShape="0">
                <a:srgbClr val="80808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629" name=""/>
            <p:cNvSpPr/>
            <p:nvPr/>
          </p:nvSpPr>
          <p:spPr>
            <a:xfrm>
              <a:off x="2559240" y="1558800"/>
              <a:ext cx="4025520" cy="806760"/>
            </a:xfrm>
            <a:prstGeom prst="rect">
              <a:avLst/>
            </a:prstGeom>
            <a:noFill/>
            <a:ln w="0">
              <a:noFill/>
            </a:ln>
          </p:spPr>
          <p:style>
            <a:lnRef idx="0"/>
            <a:fillRef idx="0"/>
            <a:effectRef idx="0"/>
            <a:fontRef idx="minor"/>
          </p:style>
          <p:txBody>
            <a:bodyPr wrap="none" lIns="90000" rIns="90000" tIns="46800" bIns="46800" anchor="t">
              <a:spAutoFit/>
            </a:bodyPr>
            <a:p>
              <a:pPr algn="ctr">
                <a:lnSpc>
                  <a:spcPct val="13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Office of the Chairman</a:t>
              </a:r>
              <a:endParaRPr b="0" lang="en-US" sz="1200" strike="noStrike" u="none">
                <a:solidFill>
                  <a:srgbClr val="000000"/>
                </a:solidFill>
                <a:effectLst/>
                <a:uFillTx/>
                <a:latin typeface="Times New Roman"/>
              </a:endParaRPr>
            </a:p>
            <a:p>
              <a:pPr algn="ctr">
                <a:lnSpc>
                  <a:spcPct val="13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Mike McConnell - President &amp; Chief Executive Officer</a:t>
              </a:r>
              <a:endParaRPr b="0" lang="en-US" sz="1200" strike="noStrike" u="none">
                <a:solidFill>
                  <a:srgbClr val="000000"/>
                </a:solidFill>
                <a:effectLst/>
                <a:uFillTx/>
                <a:latin typeface="Times New Roman"/>
              </a:endParaRPr>
            </a:p>
            <a:p>
              <a:pPr algn="ctr">
                <a:lnSpc>
                  <a:spcPct val="13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Jeff Shankman - Chief Operating Officer</a:t>
              </a:r>
              <a:endParaRPr b="0" lang="en-US" sz="1200" strike="noStrike" u="none">
                <a:solidFill>
                  <a:srgbClr val="000000"/>
                </a:solidFill>
                <a:effectLst/>
                <a:uFillTx/>
                <a:latin typeface="Times New Roman"/>
              </a:endParaRPr>
            </a:p>
          </p:txBody>
        </p:sp>
      </p:grpSp>
      <p:sp>
        <p:nvSpPr>
          <p:cNvPr id="3" name="PlaceHolder 2"/>
          <p:cNvSpPr>
            <a:spLocks noGrp="1"/>
          </p:cNvSpPr>
          <p:nvPr>
            <p:ph type="sldNum" idx="3"/>
          </p:nvPr>
        </p:nvSpPr>
        <p:spPr/>
        <p:txBody>
          <a:bodyPr/>
          <a:p>
            <a:fld id="{96A01DF8-0F29-4D2B-B7FF-B1EDC2DE763A}" type="slidenum">
              <a:t>10</a:t>
            </a:fld>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30" name=""/>
          <p:cNvSpPr/>
          <p:nvPr/>
        </p:nvSpPr>
        <p:spPr>
          <a:xfrm>
            <a:off x="7372440" y="1738440"/>
            <a:ext cx="1495440" cy="1168200"/>
          </a:xfrm>
          <a:prstGeom prst="rect">
            <a:avLst/>
          </a:prstGeom>
          <a:solidFill>
            <a:srgbClr val="fffff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pic>
        <p:nvPicPr>
          <p:cNvPr id="631" name="globe_120" descr=""/>
          <p:cNvPicPr/>
          <p:nvPr/>
        </p:nvPicPr>
        <p:blipFill>
          <a:blip r:embed="rId1"/>
          <a:srcRect l="6578" t="51633" r="7224" b="41088"/>
          <a:stretch/>
        </p:blipFill>
        <p:spPr>
          <a:xfrm>
            <a:off x="0" y="0"/>
            <a:ext cx="9144000" cy="758880"/>
          </a:xfrm>
          <a:prstGeom prst="rect">
            <a:avLst/>
          </a:prstGeom>
          <a:noFill/>
          <a:ln w="0">
            <a:noFill/>
          </a:ln>
        </p:spPr>
      </p:pic>
      <p:sp>
        <p:nvSpPr>
          <p:cNvPr id="632" name="PlaceHolder 1"/>
          <p:cNvSpPr>
            <a:spLocks noGrp="1"/>
          </p:cNvSpPr>
          <p:nvPr>
            <p:ph type="title"/>
          </p:nvPr>
        </p:nvSpPr>
        <p:spPr>
          <a:xfrm>
            <a:off x="685800" y="188640"/>
            <a:ext cx="7772400" cy="422280"/>
          </a:xfrm>
          <a:prstGeom prst="rect">
            <a:avLst/>
          </a:prstGeom>
          <a:noFill/>
          <a:ln w="0">
            <a:noFill/>
          </a:ln>
          <a:effectLst>
            <a:outerShdw dist="17819" dir="2700000" blurRad="0" rotWithShape="0">
              <a:srgbClr val="000000"/>
            </a:outerShdw>
          </a:effectLst>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ffffff"/>
                </a:solidFill>
                <a:effectLst/>
                <a:uFillTx/>
                <a:latin typeface="Arial"/>
              </a:rPr>
              <a:t>Crude and Products</a:t>
            </a:r>
            <a:endParaRPr b="1" lang="en-US" sz="3000" strike="noStrike" u="none">
              <a:solidFill>
                <a:srgbClr val="000000"/>
              </a:solidFill>
              <a:effectLst/>
              <a:uFillTx/>
              <a:latin typeface="Arial"/>
            </a:endParaRPr>
          </a:p>
        </p:txBody>
      </p:sp>
      <p:sp>
        <p:nvSpPr>
          <p:cNvPr id="633" name=""/>
          <p:cNvSpPr/>
          <p:nvPr/>
        </p:nvSpPr>
        <p:spPr>
          <a:xfrm>
            <a:off x="601560" y="3951360"/>
            <a:ext cx="3870360" cy="2687400"/>
          </a:xfrm>
          <a:prstGeom prst="rect">
            <a:avLst/>
          </a:prstGeom>
          <a:noFill/>
          <a:ln w="0">
            <a:noFill/>
          </a:ln>
        </p:spPr>
        <p:style>
          <a:lnRef idx="0"/>
          <a:fillRef idx="0"/>
          <a:effectRef idx="0"/>
          <a:fontRef idx="minor"/>
        </p:style>
        <p:txBody>
          <a:bodyPr lIns="90000" rIns="90000" tIns="46800" bIns="46800" anchor="t">
            <a:norm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Business includes crude and products (gasoline, heating oil, jet, gasoil, residue) MTBE, petrochemicals, plastics and LPGs</a:t>
            </a:r>
            <a:endParaRPr b="0" lang="en-US" sz="16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Actively transacting all products on EnronOnline - Currently only platform with global coverage</a:t>
            </a:r>
            <a:endParaRPr b="0" lang="en-US" sz="16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p:txBody>
      </p:sp>
      <p:sp>
        <p:nvSpPr>
          <p:cNvPr id="634" name=""/>
          <p:cNvSpPr/>
          <p:nvPr/>
        </p:nvSpPr>
        <p:spPr>
          <a:xfrm>
            <a:off x="5154480" y="3938760"/>
            <a:ext cx="3832200" cy="2030400"/>
          </a:xfrm>
          <a:prstGeom prst="rect">
            <a:avLst/>
          </a:prstGeom>
          <a:noFill/>
          <a:ln w="0">
            <a:noFill/>
          </a:ln>
        </p:spPr>
        <p:style>
          <a:lnRef idx="0"/>
          <a:fillRef idx="0"/>
          <a:effectRef idx="0"/>
          <a:fontRef idx="minor"/>
        </p:style>
        <p:txBody>
          <a:bodyPr lIns="90000" rIns="90000" tIns="46800" bIns="46800" anchor="t">
            <a:normAutofit fontScale="77500" lnSpcReduction="19999"/>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Largest non-integrated petrochemical marketer in the world</a:t>
            </a:r>
            <a:endParaRPr b="0" lang="en-US" sz="16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Transacted 378 million physical bbls in 2000</a:t>
            </a:r>
            <a:endParaRPr b="0" lang="en-US" sz="16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Growth will be accelerated through increased marketing, penetration of online markets, geographic &amp; product expansion and greater physical presence in key markets</a:t>
            </a:r>
            <a:endParaRPr b="0" lang="en-US" sz="1600" strike="noStrike" u="none">
              <a:solidFill>
                <a:srgbClr val="000000"/>
              </a:solidFill>
              <a:effectLst/>
              <a:uFillTx/>
              <a:latin typeface="Times New Roman"/>
            </a:endParaRPr>
          </a:p>
        </p:txBody>
      </p:sp>
      <p:sp>
        <p:nvSpPr>
          <p:cNvPr id="635" name=""/>
          <p:cNvSpPr/>
          <p:nvPr/>
        </p:nvSpPr>
        <p:spPr>
          <a:xfrm>
            <a:off x="1895400" y="932040"/>
            <a:ext cx="5324400" cy="2857320"/>
          </a:xfrm>
          <a:prstGeom prst="rect">
            <a:avLst/>
          </a:prstGeom>
          <a:solidFill>
            <a:srgbClr val="ffffff"/>
          </a:solidFill>
          <a:ln w="1260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grpSp>
        <p:nvGrpSpPr>
          <p:cNvPr id="636" name=""/>
          <p:cNvGrpSpPr/>
          <p:nvPr/>
        </p:nvGrpSpPr>
        <p:grpSpPr>
          <a:xfrm>
            <a:off x="1909800" y="957240"/>
            <a:ext cx="5271840" cy="2766960"/>
            <a:chOff x="1909800" y="957240"/>
            <a:chExt cx="5271840" cy="2766960"/>
          </a:xfrm>
        </p:grpSpPr>
        <p:sp>
          <p:nvSpPr>
            <p:cNvPr id="637" name=""/>
            <p:cNvSpPr/>
            <p:nvPr/>
          </p:nvSpPr>
          <p:spPr>
            <a:xfrm>
              <a:off x="4158720" y="957960"/>
              <a:ext cx="3022920" cy="1663920"/>
            </a:xfrm>
            <a:custGeom>
              <a:avLst/>
              <a:gdLst/>
              <a:ahLst/>
              <a:rect l="l" t="t" r="r" b="b"/>
              <a:pathLst>
                <a:path w="3312" h="1823">
                  <a:moveTo>
                    <a:pt x="880" y="1303"/>
                  </a:moveTo>
                  <a:lnTo>
                    <a:pt x="873" y="1333"/>
                  </a:lnTo>
                  <a:lnTo>
                    <a:pt x="883" y="1333"/>
                  </a:lnTo>
                  <a:lnTo>
                    <a:pt x="922" y="1386"/>
                  </a:lnTo>
                  <a:lnTo>
                    <a:pt x="932" y="1406"/>
                  </a:lnTo>
                  <a:lnTo>
                    <a:pt x="949" y="1416"/>
                  </a:lnTo>
                  <a:lnTo>
                    <a:pt x="962" y="1435"/>
                  </a:lnTo>
                  <a:lnTo>
                    <a:pt x="962" y="1470"/>
                  </a:lnTo>
                  <a:lnTo>
                    <a:pt x="975" y="1483"/>
                  </a:lnTo>
                  <a:lnTo>
                    <a:pt x="986" y="1486"/>
                  </a:lnTo>
                  <a:lnTo>
                    <a:pt x="995" y="1494"/>
                  </a:lnTo>
                  <a:lnTo>
                    <a:pt x="1017" y="1529"/>
                  </a:lnTo>
                  <a:lnTo>
                    <a:pt x="1028" y="1542"/>
                  </a:lnTo>
                  <a:lnTo>
                    <a:pt x="1044" y="1601"/>
                  </a:lnTo>
                  <a:lnTo>
                    <a:pt x="1044" y="1612"/>
                  </a:lnTo>
                  <a:lnTo>
                    <a:pt x="1050" y="1621"/>
                  </a:lnTo>
                  <a:lnTo>
                    <a:pt x="1077" y="1618"/>
                  </a:lnTo>
                  <a:lnTo>
                    <a:pt x="1090" y="1615"/>
                  </a:lnTo>
                  <a:lnTo>
                    <a:pt x="1092" y="1609"/>
                  </a:lnTo>
                  <a:lnTo>
                    <a:pt x="1123" y="1609"/>
                  </a:lnTo>
                  <a:lnTo>
                    <a:pt x="1137" y="1598"/>
                  </a:lnTo>
                  <a:lnTo>
                    <a:pt x="1156" y="1597"/>
                  </a:lnTo>
                  <a:lnTo>
                    <a:pt x="1174" y="1583"/>
                  </a:lnTo>
                  <a:lnTo>
                    <a:pt x="1226" y="1569"/>
                  </a:lnTo>
                  <a:lnTo>
                    <a:pt x="1229" y="1559"/>
                  </a:lnTo>
                  <a:lnTo>
                    <a:pt x="1237" y="1553"/>
                  </a:lnTo>
                  <a:lnTo>
                    <a:pt x="1259" y="1545"/>
                  </a:lnTo>
                  <a:lnTo>
                    <a:pt x="1276" y="1545"/>
                  </a:lnTo>
                  <a:lnTo>
                    <a:pt x="1283" y="1539"/>
                  </a:lnTo>
                  <a:lnTo>
                    <a:pt x="1286" y="1532"/>
                  </a:lnTo>
                  <a:lnTo>
                    <a:pt x="1307" y="1526"/>
                  </a:lnTo>
                  <a:lnTo>
                    <a:pt x="1319" y="1510"/>
                  </a:lnTo>
                  <a:lnTo>
                    <a:pt x="1338" y="1504"/>
                  </a:lnTo>
                  <a:lnTo>
                    <a:pt x="1335" y="1489"/>
                  </a:lnTo>
                  <a:lnTo>
                    <a:pt x="1341" y="1480"/>
                  </a:lnTo>
                  <a:lnTo>
                    <a:pt x="1349" y="1480"/>
                  </a:lnTo>
                  <a:lnTo>
                    <a:pt x="1365" y="1462"/>
                  </a:lnTo>
                  <a:lnTo>
                    <a:pt x="1374" y="1442"/>
                  </a:lnTo>
                  <a:lnTo>
                    <a:pt x="1368" y="1438"/>
                  </a:lnTo>
                  <a:lnTo>
                    <a:pt x="1356" y="1421"/>
                  </a:lnTo>
                  <a:lnTo>
                    <a:pt x="1325" y="1410"/>
                  </a:lnTo>
                  <a:lnTo>
                    <a:pt x="1307" y="1397"/>
                  </a:lnTo>
                  <a:lnTo>
                    <a:pt x="1310" y="1371"/>
                  </a:lnTo>
                  <a:lnTo>
                    <a:pt x="1305" y="1371"/>
                  </a:lnTo>
                  <a:lnTo>
                    <a:pt x="1265" y="1407"/>
                  </a:lnTo>
                  <a:lnTo>
                    <a:pt x="1234" y="1407"/>
                  </a:lnTo>
                  <a:lnTo>
                    <a:pt x="1229" y="1413"/>
                  </a:lnTo>
                  <a:lnTo>
                    <a:pt x="1204" y="1406"/>
                  </a:lnTo>
                  <a:lnTo>
                    <a:pt x="1210" y="1397"/>
                  </a:lnTo>
                  <a:lnTo>
                    <a:pt x="1210" y="1378"/>
                  </a:lnTo>
                  <a:lnTo>
                    <a:pt x="1207" y="1371"/>
                  </a:lnTo>
                  <a:lnTo>
                    <a:pt x="1201" y="1373"/>
                  </a:lnTo>
                  <a:lnTo>
                    <a:pt x="1193" y="1389"/>
                  </a:lnTo>
                  <a:lnTo>
                    <a:pt x="1183" y="1375"/>
                  </a:lnTo>
                  <a:lnTo>
                    <a:pt x="1183" y="1359"/>
                  </a:lnTo>
                  <a:lnTo>
                    <a:pt x="1156" y="1335"/>
                  </a:lnTo>
                  <a:lnTo>
                    <a:pt x="1144" y="1309"/>
                  </a:lnTo>
                  <a:lnTo>
                    <a:pt x="1134" y="1306"/>
                  </a:lnTo>
                  <a:lnTo>
                    <a:pt x="1147" y="1300"/>
                  </a:lnTo>
                  <a:lnTo>
                    <a:pt x="1160" y="1283"/>
                  </a:lnTo>
                  <a:lnTo>
                    <a:pt x="1171" y="1292"/>
                  </a:lnTo>
                  <a:lnTo>
                    <a:pt x="1180" y="1289"/>
                  </a:lnTo>
                  <a:lnTo>
                    <a:pt x="1186" y="1298"/>
                  </a:lnTo>
                  <a:lnTo>
                    <a:pt x="1210" y="1335"/>
                  </a:lnTo>
                  <a:lnTo>
                    <a:pt x="1223" y="1341"/>
                  </a:lnTo>
                  <a:lnTo>
                    <a:pt x="1256" y="1362"/>
                  </a:lnTo>
                  <a:lnTo>
                    <a:pt x="1265" y="1359"/>
                  </a:lnTo>
                  <a:lnTo>
                    <a:pt x="1273" y="1365"/>
                  </a:lnTo>
                  <a:lnTo>
                    <a:pt x="1305" y="1354"/>
                  </a:lnTo>
                  <a:lnTo>
                    <a:pt x="1313" y="1354"/>
                  </a:lnTo>
                  <a:lnTo>
                    <a:pt x="1319" y="1359"/>
                  </a:lnTo>
                  <a:lnTo>
                    <a:pt x="1325" y="1378"/>
                  </a:lnTo>
                  <a:lnTo>
                    <a:pt x="1416" y="1392"/>
                  </a:lnTo>
                  <a:lnTo>
                    <a:pt x="1455" y="1383"/>
                  </a:lnTo>
                  <a:lnTo>
                    <a:pt x="1471" y="1389"/>
                  </a:lnTo>
                  <a:lnTo>
                    <a:pt x="1501" y="1383"/>
                  </a:lnTo>
                  <a:lnTo>
                    <a:pt x="1510" y="1386"/>
                  </a:lnTo>
                  <a:lnTo>
                    <a:pt x="1523" y="1397"/>
                  </a:lnTo>
                  <a:lnTo>
                    <a:pt x="1528" y="1413"/>
                  </a:lnTo>
                  <a:lnTo>
                    <a:pt x="1547" y="1421"/>
                  </a:lnTo>
                  <a:lnTo>
                    <a:pt x="1561" y="1435"/>
                  </a:lnTo>
                  <a:lnTo>
                    <a:pt x="1586" y="1432"/>
                  </a:lnTo>
                  <a:lnTo>
                    <a:pt x="1583" y="1442"/>
                  </a:lnTo>
                  <a:lnTo>
                    <a:pt x="1559" y="1445"/>
                  </a:lnTo>
                  <a:lnTo>
                    <a:pt x="1570" y="1462"/>
                  </a:lnTo>
                  <a:lnTo>
                    <a:pt x="1589" y="1472"/>
                  </a:lnTo>
                  <a:lnTo>
                    <a:pt x="1613" y="1470"/>
                  </a:lnTo>
                  <a:lnTo>
                    <a:pt x="1619" y="1465"/>
                  </a:lnTo>
                  <a:lnTo>
                    <a:pt x="1626" y="1445"/>
                  </a:lnTo>
                  <a:lnTo>
                    <a:pt x="1632" y="1445"/>
                  </a:lnTo>
                  <a:lnTo>
                    <a:pt x="1629" y="1456"/>
                  </a:lnTo>
                  <a:lnTo>
                    <a:pt x="1634" y="1472"/>
                  </a:lnTo>
                  <a:lnTo>
                    <a:pt x="1632" y="1491"/>
                  </a:lnTo>
                  <a:lnTo>
                    <a:pt x="1637" y="1507"/>
                  </a:lnTo>
                  <a:lnTo>
                    <a:pt x="1634" y="1512"/>
                  </a:lnTo>
                  <a:lnTo>
                    <a:pt x="1643" y="1553"/>
                  </a:lnTo>
                  <a:lnTo>
                    <a:pt x="1668" y="1588"/>
                  </a:lnTo>
                  <a:lnTo>
                    <a:pt x="1676" y="1626"/>
                  </a:lnTo>
                  <a:lnTo>
                    <a:pt x="1695" y="1650"/>
                  </a:lnTo>
                  <a:lnTo>
                    <a:pt x="1706" y="1688"/>
                  </a:lnTo>
                  <a:lnTo>
                    <a:pt x="1722" y="1701"/>
                  </a:lnTo>
                  <a:lnTo>
                    <a:pt x="1728" y="1703"/>
                  </a:lnTo>
                  <a:lnTo>
                    <a:pt x="1738" y="1698"/>
                  </a:lnTo>
                  <a:lnTo>
                    <a:pt x="1741" y="1691"/>
                  </a:lnTo>
                  <a:lnTo>
                    <a:pt x="1759" y="1682"/>
                  </a:lnTo>
                  <a:lnTo>
                    <a:pt x="1759" y="1674"/>
                  </a:lnTo>
                  <a:lnTo>
                    <a:pt x="1765" y="1666"/>
                  </a:lnTo>
                  <a:lnTo>
                    <a:pt x="1774" y="1666"/>
                  </a:lnTo>
                  <a:lnTo>
                    <a:pt x="1774" y="1639"/>
                  </a:lnTo>
                  <a:lnTo>
                    <a:pt x="1782" y="1623"/>
                  </a:lnTo>
                  <a:lnTo>
                    <a:pt x="1785" y="1612"/>
                  </a:lnTo>
                  <a:lnTo>
                    <a:pt x="1779" y="1580"/>
                  </a:lnTo>
                  <a:lnTo>
                    <a:pt x="1785" y="1564"/>
                  </a:lnTo>
                  <a:lnTo>
                    <a:pt x="1798" y="1566"/>
                  </a:lnTo>
                  <a:lnTo>
                    <a:pt x="1801" y="1559"/>
                  </a:lnTo>
                  <a:lnTo>
                    <a:pt x="1815" y="1556"/>
                  </a:lnTo>
                  <a:lnTo>
                    <a:pt x="1822" y="1542"/>
                  </a:lnTo>
                  <a:lnTo>
                    <a:pt x="1868" y="1512"/>
                  </a:lnTo>
                  <a:lnTo>
                    <a:pt x="1885" y="1494"/>
                  </a:lnTo>
                  <a:lnTo>
                    <a:pt x="1904" y="1489"/>
                  </a:lnTo>
                  <a:lnTo>
                    <a:pt x="1917" y="1472"/>
                  </a:lnTo>
                  <a:lnTo>
                    <a:pt x="1920" y="1462"/>
                  </a:lnTo>
                  <a:lnTo>
                    <a:pt x="1937" y="1453"/>
                  </a:lnTo>
                  <a:lnTo>
                    <a:pt x="1940" y="1448"/>
                  </a:lnTo>
                  <a:lnTo>
                    <a:pt x="1943" y="1459"/>
                  </a:lnTo>
                  <a:lnTo>
                    <a:pt x="1983" y="1453"/>
                  </a:lnTo>
                  <a:lnTo>
                    <a:pt x="2003" y="1435"/>
                  </a:lnTo>
                  <a:lnTo>
                    <a:pt x="2019" y="1467"/>
                  </a:lnTo>
                  <a:lnTo>
                    <a:pt x="2040" y="1489"/>
                  </a:lnTo>
                  <a:lnTo>
                    <a:pt x="2046" y="1489"/>
                  </a:lnTo>
                  <a:lnTo>
                    <a:pt x="2052" y="1510"/>
                  </a:lnTo>
                  <a:lnTo>
                    <a:pt x="2062" y="1510"/>
                  </a:lnTo>
                  <a:lnTo>
                    <a:pt x="2067" y="1539"/>
                  </a:lnTo>
                  <a:lnTo>
                    <a:pt x="2062" y="1559"/>
                  </a:lnTo>
                  <a:lnTo>
                    <a:pt x="2086" y="1566"/>
                  </a:lnTo>
                  <a:lnTo>
                    <a:pt x="2109" y="1550"/>
                  </a:lnTo>
                  <a:lnTo>
                    <a:pt x="2116" y="1545"/>
                  </a:lnTo>
                  <a:lnTo>
                    <a:pt x="2128" y="1556"/>
                  </a:lnTo>
                  <a:lnTo>
                    <a:pt x="2135" y="1583"/>
                  </a:lnTo>
                  <a:lnTo>
                    <a:pt x="2152" y="1626"/>
                  </a:lnTo>
                  <a:lnTo>
                    <a:pt x="2146" y="1636"/>
                  </a:lnTo>
                  <a:lnTo>
                    <a:pt x="2152" y="1653"/>
                  </a:lnTo>
                  <a:lnTo>
                    <a:pt x="2146" y="1659"/>
                  </a:lnTo>
                  <a:lnTo>
                    <a:pt x="2146" y="1677"/>
                  </a:lnTo>
                  <a:lnTo>
                    <a:pt x="2139" y="1688"/>
                  </a:lnTo>
                  <a:lnTo>
                    <a:pt x="2143" y="1703"/>
                  </a:lnTo>
                  <a:lnTo>
                    <a:pt x="2149" y="1701"/>
                  </a:lnTo>
                  <a:lnTo>
                    <a:pt x="2176" y="1730"/>
                  </a:lnTo>
                  <a:lnTo>
                    <a:pt x="2185" y="1757"/>
                  </a:lnTo>
                  <a:lnTo>
                    <a:pt x="2188" y="1762"/>
                  </a:lnTo>
                  <a:lnTo>
                    <a:pt x="2188" y="1771"/>
                  </a:lnTo>
                  <a:lnTo>
                    <a:pt x="2204" y="1788"/>
                  </a:lnTo>
                  <a:lnTo>
                    <a:pt x="2204" y="1798"/>
                  </a:lnTo>
                  <a:lnTo>
                    <a:pt x="2247" y="1822"/>
                  </a:lnTo>
                  <a:lnTo>
                    <a:pt x="2261" y="1822"/>
                  </a:lnTo>
                  <a:lnTo>
                    <a:pt x="2258" y="1812"/>
                  </a:lnTo>
                  <a:lnTo>
                    <a:pt x="2244" y="1795"/>
                  </a:lnTo>
                  <a:lnTo>
                    <a:pt x="2244" y="1760"/>
                  </a:lnTo>
                  <a:lnTo>
                    <a:pt x="2207" y="1725"/>
                  </a:lnTo>
                  <a:lnTo>
                    <a:pt x="2188" y="1720"/>
                  </a:lnTo>
                  <a:lnTo>
                    <a:pt x="2179" y="1701"/>
                  </a:lnTo>
                  <a:lnTo>
                    <a:pt x="2174" y="1695"/>
                  </a:lnTo>
                  <a:lnTo>
                    <a:pt x="2174" y="1682"/>
                  </a:lnTo>
                  <a:lnTo>
                    <a:pt x="2162" y="1685"/>
                  </a:lnTo>
                  <a:lnTo>
                    <a:pt x="2158" y="1666"/>
                  </a:lnTo>
                  <a:lnTo>
                    <a:pt x="2174" y="1630"/>
                  </a:lnTo>
                  <a:lnTo>
                    <a:pt x="2176" y="1609"/>
                  </a:lnTo>
                  <a:lnTo>
                    <a:pt x="2185" y="1607"/>
                  </a:lnTo>
                  <a:lnTo>
                    <a:pt x="2195" y="1609"/>
                  </a:lnTo>
                  <a:lnTo>
                    <a:pt x="2195" y="1621"/>
                  </a:lnTo>
                  <a:lnTo>
                    <a:pt x="2212" y="1623"/>
                  </a:lnTo>
                  <a:lnTo>
                    <a:pt x="2228" y="1630"/>
                  </a:lnTo>
                  <a:lnTo>
                    <a:pt x="2241" y="1653"/>
                  </a:lnTo>
                  <a:lnTo>
                    <a:pt x="2277" y="1668"/>
                  </a:lnTo>
                  <a:lnTo>
                    <a:pt x="2274" y="1688"/>
                  </a:lnTo>
                  <a:lnTo>
                    <a:pt x="2277" y="1692"/>
                  </a:lnTo>
                  <a:lnTo>
                    <a:pt x="2291" y="1682"/>
                  </a:lnTo>
                  <a:lnTo>
                    <a:pt x="2301" y="1680"/>
                  </a:lnTo>
                  <a:lnTo>
                    <a:pt x="2310" y="1674"/>
                  </a:lnTo>
                  <a:lnTo>
                    <a:pt x="2310" y="1663"/>
                  </a:lnTo>
                  <a:lnTo>
                    <a:pt x="2321" y="1663"/>
                  </a:lnTo>
                  <a:lnTo>
                    <a:pt x="2356" y="1644"/>
                  </a:lnTo>
                  <a:lnTo>
                    <a:pt x="2361" y="1601"/>
                  </a:lnTo>
                  <a:lnTo>
                    <a:pt x="2353" y="1574"/>
                  </a:lnTo>
                  <a:lnTo>
                    <a:pt x="2304" y="1529"/>
                  </a:lnTo>
                  <a:lnTo>
                    <a:pt x="2288" y="1507"/>
                  </a:lnTo>
                  <a:lnTo>
                    <a:pt x="2294" y="1489"/>
                  </a:lnTo>
                  <a:lnTo>
                    <a:pt x="2316" y="1470"/>
                  </a:lnTo>
                  <a:lnTo>
                    <a:pt x="2346" y="1456"/>
                  </a:lnTo>
                  <a:lnTo>
                    <a:pt x="2370" y="1462"/>
                  </a:lnTo>
                  <a:lnTo>
                    <a:pt x="2367" y="1470"/>
                  </a:lnTo>
                  <a:lnTo>
                    <a:pt x="2373" y="1480"/>
                  </a:lnTo>
                  <a:lnTo>
                    <a:pt x="2380" y="1480"/>
                  </a:lnTo>
                  <a:lnTo>
                    <a:pt x="2386" y="1477"/>
                  </a:lnTo>
                  <a:lnTo>
                    <a:pt x="2380" y="1470"/>
                  </a:lnTo>
                  <a:lnTo>
                    <a:pt x="2383" y="1465"/>
                  </a:lnTo>
                  <a:lnTo>
                    <a:pt x="2433" y="1451"/>
                  </a:lnTo>
                  <a:lnTo>
                    <a:pt x="2437" y="1439"/>
                  </a:lnTo>
                  <a:lnTo>
                    <a:pt x="2446" y="1445"/>
                  </a:lnTo>
                  <a:lnTo>
                    <a:pt x="2449" y="1438"/>
                  </a:lnTo>
                  <a:lnTo>
                    <a:pt x="2459" y="1445"/>
                  </a:lnTo>
                  <a:lnTo>
                    <a:pt x="2465" y="1438"/>
                  </a:lnTo>
                  <a:lnTo>
                    <a:pt x="2495" y="1435"/>
                  </a:lnTo>
                  <a:lnTo>
                    <a:pt x="2503" y="1430"/>
                  </a:lnTo>
                  <a:lnTo>
                    <a:pt x="2536" y="1406"/>
                  </a:lnTo>
                  <a:lnTo>
                    <a:pt x="2536" y="1400"/>
                  </a:lnTo>
                  <a:lnTo>
                    <a:pt x="2549" y="1400"/>
                  </a:lnTo>
                  <a:lnTo>
                    <a:pt x="2568" y="1373"/>
                  </a:lnTo>
                  <a:lnTo>
                    <a:pt x="2568" y="1357"/>
                  </a:lnTo>
                  <a:lnTo>
                    <a:pt x="2572" y="1359"/>
                  </a:lnTo>
                  <a:lnTo>
                    <a:pt x="2598" y="1330"/>
                  </a:lnTo>
                  <a:lnTo>
                    <a:pt x="2604" y="1330"/>
                  </a:lnTo>
                  <a:lnTo>
                    <a:pt x="2615" y="1292"/>
                  </a:lnTo>
                  <a:lnTo>
                    <a:pt x="2582" y="1286"/>
                  </a:lnTo>
                  <a:lnTo>
                    <a:pt x="2612" y="1274"/>
                  </a:lnTo>
                  <a:lnTo>
                    <a:pt x="2609" y="1268"/>
                  </a:lnTo>
                  <a:lnTo>
                    <a:pt x="2601" y="1260"/>
                  </a:lnTo>
                  <a:lnTo>
                    <a:pt x="2609" y="1260"/>
                  </a:lnTo>
                  <a:lnTo>
                    <a:pt x="2607" y="1248"/>
                  </a:lnTo>
                  <a:lnTo>
                    <a:pt x="2591" y="1241"/>
                  </a:lnTo>
                  <a:lnTo>
                    <a:pt x="2582" y="1203"/>
                  </a:lnTo>
                  <a:lnTo>
                    <a:pt x="2558" y="1192"/>
                  </a:lnTo>
                  <a:lnTo>
                    <a:pt x="2568" y="1177"/>
                  </a:lnTo>
                  <a:lnTo>
                    <a:pt x="2588" y="1163"/>
                  </a:lnTo>
                  <a:lnTo>
                    <a:pt x="2591" y="1154"/>
                  </a:lnTo>
                  <a:lnTo>
                    <a:pt x="2615" y="1144"/>
                  </a:lnTo>
                  <a:lnTo>
                    <a:pt x="2621" y="1150"/>
                  </a:lnTo>
                  <a:lnTo>
                    <a:pt x="2628" y="1139"/>
                  </a:lnTo>
                  <a:lnTo>
                    <a:pt x="2598" y="1133"/>
                  </a:lnTo>
                  <a:lnTo>
                    <a:pt x="2591" y="1128"/>
                  </a:lnTo>
                  <a:lnTo>
                    <a:pt x="2582" y="1130"/>
                  </a:lnTo>
                  <a:lnTo>
                    <a:pt x="2571" y="1144"/>
                  </a:lnTo>
                  <a:lnTo>
                    <a:pt x="2561" y="1144"/>
                  </a:lnTo>
                  <a:lnTo>
                    <a:pt x="2552" y="1139"/>
                  </a:lnTo>
                  <a:lnTo>
                    <a:pt x="2552" y="1128"/>
                  </a:lnTo>
                  <a:lnTo>
                    <a:pt x="2528" y="1109"/>
                  </a:lnTo>
                  <a:lnTo>
                    <a:pt x="2535" y="1095"/>
                  </a:lnTo>
                  <a:lnTo>
                    <a:pt x="2542" y="1098"/>
                  </a:lnTo>
                  <a:lnTo>
                    <a:pt x="2555" y="1095"/>
                  </a:lnTo>
                  <a:lnTo>
                    <a:pt x="2565" y="1083"/>
                  </a:lnTo>
                  <a:lnTo>
                    <a:pt x="2582" y="1074"/>
                  </a:lnTo>
                  <a:lnTo>
                    <a:pt x="2601" y="1056"/>
                  </a:lnTo>
                  <a:lnTo>
                    <a:pt x="2612" y="1057"/>
                  </a:lnTo>
                  <a:lnTo>
                    <a:pt x="2618" y="1069"/>
                  </a:lnTo>
                  <a:lnTo>
                    <a:pt x="2601" y="1088"/>
                  </a:lnTo>
                  <a:lnTo>
                    <a:pt x="2607" y="1095"/>
                  </a:lnTo>
                  <a:lnTo>
                    <a:pt x="2598" y="1106"/>
                  </a:lnTo>
                  <a:lnTo>
                    <a:pt x="2615" y="1098"/>
                  </a:lnTo>
                  <a:lnTo>
                    <a:pt x="2621" y="1090"/>
                  </a:lnTo>
                  <a:lnTo>
                    <a:pt x="2645" y="1083"/>
                  </a:lnTo>
                  <a:lnTo>
                    <a:pt x="2655" y="1083"/>
                  </a:lnTo>
                  <a:lnTo>
                    <a:pt x="2681" y="1090"/>
                  </a:lnTo>
                  <a:lnTo>
                    <a:pt x="2670" y="1121"/>
                  </a:lnTo>
                  <a:lnTo>
                    <a:pt x="2681" y="1130"/>
                  </a:lnTo>
                  <a:lnTo>
                    <a:pt x="2694" y="1128"/>
                  </a:lnTo>
                  <a:lnTo>
                    <a:pt x="2707" y="1136"/>
                  </a:lnTo>
                  <a:lnTo>
                    <a:pt x="2710" y="1144"/>
                  </a:lnTo>
                  <a:lnTo>
                    <a:pt x="2697" y="1147"/>
                  </a:lnTo>
                  <a:lnTo>
                    <a:pt x="2710" y="1171"/>
                  </a:lnTo>
                  <a:lnTo>
                    <a:pt x="2700" y="1182"/>
                  </a:lnTo>
                  <a:lnTo>
                    <a:pt x="2707" y="1203"/>
                  </a:lnTo>
                  <a:lnTo>
                    <a:pt x="2718" y="1195"/>
                  </a:lnTo>
                  <a:lnTo>
                    <a:pt x="2754" y="1184"/>
                  </a:lnTo>
                  <a:lnTo>
                    <a:pt x="2761" y="1165"/>
                  </a:lnTo>
                  <a:lnTo>
                    <a:pt x="2757" y="1133"/>
                  </a:lnTo>
                  <a:lnTo>
                    <a:pt x="2740" y="1106"/>
                  </a:lnTo>
                  <a:lnTo>
                    <a:pt x="2721" y="1095"/>
                  </a:lnTo>
                  <a:lnTo>
                    <a:pt x="2724" y="1088"/>
                  </a:lnTo>
                  <a:lnTo>
                    <a:pt x="2721" y="1083"/>
                  </a:lnTo>
                  <a:lnTo>
                    <a:pt x="2740" y="1074"/>
                  </a:lnTo>
                  <a:lnTo>
                    <a:pt x="2767" y="1057"/>
                  </a:lnTo>
                  <a:lnTo>
                    <a:pt x="2764" y="1042"/>
                  </a:lnTo>
                  <a:lnTo>
                    <a:pt x="2776" y="1028"/>
                  </a:lnTo>
                  <a:lnTo>
                    <a:pt x="2789" y="1025"/>
                  </a:lnTo>
                  <a:lnTo>
                    <a:pt x="2791" y="1018"/>
                  </a:lnTo>
                  <a:lnTo>
                    <a:pt x="2797" y="1018"/>
                  </a:lnTo>
                  <a:lnTo>
                    <a:pt x="2810" y="1001"/>
                  </a:lnTo>
                  <a:lnTo>
                    <a:pt x="2819" y="1001"/>
                  </a:lnTo>
                  <a:lnTo>
                    <a:pt x="2819" y="1010"/>
                  </a:lnTo>
                  <a:lnTo>
                    <a:pt x="2836" y="1015"/>
                  </a:lnTo>
                  <a:lnTo>
                    <a:pt x="2873" y="995"/>
                  </a:lnTo>
                  <a:lnTo>
                    <a:pt x="2885" y="974"/>
                  </a:lnTo>
                  <a:lnTo>
                    <a:pt x="2931" y="929"/>
                  </a:lnTo>
                  <a:lnTo>
                    <a:pt x="2942" y="904"/>
                  </a:lnTo>
                  <a:lnTo>
                    <a:pt x="2975" y="866"/>
                  </a:lnTo>
                  <a:lnTo>
                    <a:pt x="2982" y="842"/>
                  </a:lnTo>
                  <a:lnTo>
                    <a:pt x="2982" y="800"/>
                  </a:lnTo>
                  <a:lnTo>
                    <a:pt x="3001" y="765"/>
                  </a:lnTo>
                  <a:lnTo>
                    <a:pt x="2994" y="759"/>
                  </a:lnTo>
                  <a:lnTo>
                    <a:pt x="2994" y="745"/>
                  </a:lnTo>
                  <a:lnTo>
                    <a:pt x="3001" y="736"/>
                  </a:lnTo>
                  <a:lnTo>
                    <a:pt x="2979" y="719"/>
                  </a:lnTo>
                  <a:lnTo>
                    <a:pt x="2975" y="710"/>
                  </a:lnTo>
                  <a:lnTo>
                    <a:pt x="2964" y="706"/>
                  </a:lnTo>
                  <a:lnTo>
                    <a:pt x="2949" y="706"/>
                  </a:lnTo>
                  <a:lnTo>
                    <a:pt x="2939" y="722"/>
                  </a:lnTo>
                  <a:lnTo>
                    <a:pt x="2922" y="727"/>
                  </a:lnTo>
                  <a:lnTo>
                    <a:pt x="2928" y="716"/>
                  </a:lnTo>
                  <a:lnTo>
                    <a:pt x="2928" y="703"/>
                  </a:lnTo>
                  <a:lnTo>
                    <a:pt x="2915" y="706"/>
                  </a:lnTo>
                  <a:lnTo>
                    <a:pt x="2906" y="719"/>
                  </a:lnTo>
                  <a:lnTo>
                    <a:pt x="2906" y="695"/>
                  </a:lnTo>
                  <a:lnTo>
                    <a:pt x="2892" y="698"/>
                  </a:lnTo>
                  <a:lnTo>
                    <a:pt x="2879" y="692"/>
                  </a:lnTo>
                  <a:lnTo>
                    <a:pt x="2876" y="684"/>
                  </a:lnTo>
                  <a:lnTo>
                    <a:pt x="2892" y="675"/>
                  </a:lnTo>
                  <a:lnTo>
                    <a:pt x="2919" y="651"/>
                  </a:lnTo>
                  <a:lnTo>
                    <a:pt x="2952" y="613"/>
                  </a:lnTo>
                  <a:lnTo>
                    <a:pt x="2979" y="592"/>
                  </a:lnTo>
                  <a:lnTo>
                    <a:pt x="2994" y="571"/>
                  </a:lnTo>
                  <a:lnTo>
                    <a:pt x="3028" y="542"/>
                  </a:lnTo>
                  <a:lnTo>
                    <a:pt x="3084" y="542"/>
                  </a:lnTo>
                  <a:lnTo>
                    <a:pt x="3091" y="547"/>
                  </a:lnTo>
                  <a:lnTo>
                    <a:pt x="3103" y="536"/>
                  </a:lnTo>
                  <a:lnTo>
                    <a:pt x="3121" y="542"/>
                  </a:lnTo>
                  <a:lnTo>
                    <a:pt x="3137" y="542"/>
                  </a:lnTo>
                  <a:lnTo>
                    <a:pt x="3149" y="542"/>
                  </a:lnTo>
                  <a:lnTo>
                    <a:pt x="3151" y="528"/>
                  </a:lnTo>
                  <a:lnTo>
                    <a:pt x="3160" y="525"/>
                  </a:lnTo>
                  <a:lnTo>
                    <a:pt x="3187" y="533"/>
                  </a:lnTo>
                  <a:lnTo>
                    <a:pt x="3200" y="531"/>
                  </a:lnTo>
                  <a:lnTo>
                    <a:pt x="3206" y="542"/>
                  </a:lnTo>
                  <a:lnTo>
                    <a:pt x="3194" y="549"/>
                  </a:lnTo>
                  <a:lnTo>
                    <a:pt x="3200" y="557"/>
                  </a:lnTo>
                  <a:lnTo>
                    <a:pt x="3213" y="557"/>
                  </a:lnTo>
                  <a:lnTo>
                    <a:pt x="3239" y="547"/>
                  </a:lnTo>
                  <a:lnTo>
                    <a:pt x="3252" y="549"/>
                  </a:lnTo>
                  <a:lnTo>
                    <a:pt x="3276" y="547"/>
                  </a:lnTo>
                  <a:lnTo>
                    <a:pt x="3266" y="536"/>
                  </a:lnTo>
                  <a:lnTo>
                    <a:pt x="3255" y="533"/>
                  </a:lnTo>
                  <a:lnTo>
                    <a:pt x="3260" y="516"/>
                  </a:lnTo>
                  <a:lnTo>
                    <a:pt x="3309" y="457"/>
                  </a:lnTo>
                  <a:lnTo>
                    <a:pt x="3311" y="40"/>
                  </a:lnTo>
                  <a:lnTo>
                    <a:pt x="3292" y="33"/>
                  </a:lnTo>
                  <a:lnTo>
                    <a:pt x="3263" y="43"/>
                  </a:lnTo>
                  <a:lnTo>
                    <a:pt x="3222" y="46"/>
                  </a:lnTo>
                  <a:lnTo>
                    <a:pt x="3222" y="30"/>
                  </a:lnTo>
                  <a:lnTo>
                    <a:pt x="3203" y="14"/>
                  </a:lnTo>
                  <a:lnTo>
                    <a:pt x="3186" y="14"/>
                  </a:lnTo>
                  <a:lnTo>
                    <a:pt x="3173" y="1"/>
                  </a:lnTo>
                  <a:lnTo>
                    <a:pt x="2971" y="2"/>
                  </a:lnTo>
                  <a:lnTo>
                    <a:pt x="2975" y="11"/>
                  </a:lnTo>
                  <a:lnTo>
                    <a:pt x="2945" y="7"/>
                  </a:lnTo>
                  <a:lnTo>
                    <a:pt x="2906" y="11"/>
                  </a:lnTo>
                  <a:lnTo>
                    <a:pt x="2892" y="1"/>
                  </a:lnTo>
                  <a:lnTo>
                    <a:pt x="2873" y="7"/>
                  </a:lnTo>
                  <a:lnTo>
                    <a:pt x="2862" y="19"/>
                  </a:lnTo>
                  <a:lnTo>
                    <a:pt x="2843" y="11"/>
                  </a:lnTo>
                  <a:lnTo>
                    <a:pt x="2827" y="2"/>
                  </a:lnTo>
                  <a:lnTo>
                    <a:pt x="2813" y="33"/>
                  </a:lnTo>
                  <a:lnTo>
                    <a:pt x="2797" y="51"/>
                  </a:lnTo>
                  <a:lnTo>
                    <a:pt x="2779" y="43"/>
                  </a:lnTo>
                  <a:lnTo>
                    <a:pt x="2761" y="19"/>
                  </a:lnTo>
                  <a:lnTo>
                    <a:pt x="2753" y="1"/>
                  </a:lnTo>
                  <a:lnTo>
                    <a:pt x="1811" y="1"/>
                  </a:lnTo>
                  <a:lnTo>
                    <a:pt x="1700" y="0"/>
                  </a:lnTo>
                  <a:lnTo>
                    <a:pt x="1710" y="11"/>
                  </a:lnTo>
                  <a:lnTo>
                    <a:pt x="1738" y="25"/>
                  </a:lnTo>
                  <a:lnTo>
                    <a:pt x="1746" y="39"/>
                  </a:lnTo>
                  <a:lnTo>
                    <a:pt x="1686" y="19"/>
                  </a:lnTo>
                  <a:lnTo>
                    <a:pt x="1689" y="2"/>
                  </a:lnTo>
                  <a:lnTo>
                    <a:pt x="1661" y="2"/>
                  </a:lnTo>
                  <a:lnTo>
                    <a:pt x="1640" y="19"/>
                  </a:lnTo>
                  <a:lnTo>
                    <a:pt x="1665" y="63"/>
                  </a:lnTo>
                  <a:lnTo>
                    <a:pt x="1656" y="84"/>
                  </a:lnTo>
                  <a:lnTo>
                    <a:pt x="1649" y="108"/>
                  </a:lnTo>
                  <a:lnTo>
                    <a:pt x="1656" y="137"/>
                  </a:lnTo>
                  <a:lnTo>
                    <a:pt x="1689" y="143"/>
                  </a:lnTo>
                  <a:lnTo>
                    <a:pt x="1670" y="154"/>
                  </a:lnTo>
                  <a:lnTo>
                    <a:pt x="1668" y="178"/>
                  </a:lnTo>
                  <a:lnTo>
                    <a:pt x="1673" y="207"/>
                  </a:lnTo>
                  <a:lnTo>
                    <a:pt x="1649" y="245"/>
                  </a:lnTo>
                  <a:lnTo>
                    <a:pt x="1610" y="269"/>
                  </a:lnTo>
                  <a:lnTo>
                    <a:pt x="1589" y="251"/>
                  </a:lnTo>
                  <a:lnTo>
                    <a:pt x="1613" y="237"/>
                  </a:lnTo>
                  <a:lnTo>
                    <a:pt x="1629" y="221"/>
                  </a:lnTo>
                  <a:lnTo>
                    <a:pt x="1640" y="202"/>
                  </a:lnTo>
                  <a:lnTo>
                    <a:pt x="1640" y="184"/>
                  </a:lnTo>
                  <a:lnTo>
                    <a:pt x="1649" y="162"/>
                  </a:lnTo>
                  <a:lnTo>
                    <a:pt x="1632" y="143"/>
                  </a:lnTo>
                  <a:lnTo>
                    <a:pt x="1632" y="33"/>
                  </a:lnTo>
                  <a:lnTo>
                    <a:pt x="1612" y="12"/>
                  </a:lnTo>
                  <a:lnTo>
                    <a:pt x="1616" y="0"/>
                  </a:lnTo>
                  <a:lnTo>
                    <a:pt x="1544" y="2"/>
                  </a:lnTo>
                  <a:lnTo>
                    <a:pt x="1544" y="7"/>
                  </a:lnTo>
                  <a:lnTo>
                    <a:pt x="1520" y="25"/>
                  </a:lnTo>
                  <a:lnTo>
                    <a:pt x="1517" y="46"/>
                  </a:lnTo>
                  <a:lnTo>
                    <a:pt x="1525" y="71"/>
                  </a:lnTo>
                  <a:lnTo>
                    <a:pt x="1517" y="92"/>
                  </a:lnTo>
                  <a:lnTo>
                    <a:pt x="1517" y="108"/>
                  </a:lnTo>
                  <a:lnTo>
                    <a:pt x="1534" y="116"/>
                  </a:lnTo>
                  <a:lnTo>
                    <a:pt x="1547" y="143"/>
                  </a:lnTo>
                  <a:lnTo>
                    <a:pt x="1559" y="154"/>
                  </a:lnTo>
                  <a:lnTo>
                    <a:pt x="1550" y="178"/>
                  </a:lnTo>
                  <a:lnTo>
                    <a:pt x="1534" y="167"/>
                  </a:lnTo>
                  <a:lnTo>
                    <a:pt x="1520" y="151"/>
                  </a:lnTo>
                  <a:lnTo>
                    <a:pt x="1498" y="143"/>
                  </a:lnTo>
                  <a:lnTo>
                    <a:pt x="1480" y="130"/>
                  </a:lnTo>
                  <a:lnTo>
                    <a:pt x="1458" y="127"/>
                  </a:lnTo>
                  <a:lnTo>
                    <a:pt x="1438" y="108"/>
                  </a:lnTo>
                  <a:lnTo>
                    <a:pt x="1414" y="105"/>
                  </a:lnTo>
                  <a:lnTo>
                    <a:pt x="1382" y="87"/>
                  </a:lnTo>
                  <a:lnTo>
                    <a:pt x="1362" y="66"/>
                  </a:lnTo>
                  <a:lnTo>
                    <a:pt x="1349" y="84"/>
                  </a:lnTo>
                  <a:lnTo>
                    <a:pt x="1362" y="95"/>
                  </a:lnTo>
                  <a:lnTo>
                    <a:pt x="1382" y="108"/>
                  </a:lnTo>
                  <a:lnTo>
                    <a:pt x="1401" y="143"/>
                  </a:lnTo>
                  <a:lnTo>
                    <a:pt x="1389" y="154"/>
                  </a:lnTo>
                  <a:lnTo>
                    <a:pt x="1374" y="160"/>
                  </a:lnTo>
                  <a:lnTo>
                    <a:pt x="1374" y="175"/>
                  </a:lnTo>
                  <a:lnTo>
                    <a:pt x="1362" y="169"/>
                  </a:lnTo>
                  <a:lnTo>
                    <a:pt x="1362" y="143"/>
                  </a:lnTo>
                  <a:lnTo>
                    <a:pt x="1343" y="151"/>
                  </a:lnTo>
                  <a:lnTo>
                    <a:pt x="1325" y="167"/>
                  </a:lnTo>
                  <a:lnTo>
                    <a:pt x="1302" y="162"/>
                  </a:lnTo>
                  <a:lnTo>
                    <a:pt x="1283" y="167"/>
                  </a:lnTo>
                  <a:lnTo>
                    <a:pt x="1276" y="184"/>
                  </a:lnTo>
                  <a:lnTo>
                    <a:pt x="1259" y="167"/>
                  </a:lnTo>
                  <a:lnTo>
                    <a:pt x="1259" y="143"/>
                  </a:lnTo>
                  <a:lnTo>
                    <a:pt x="1220" y="167"/>
                  </a:lnTo>
                  <a:lnTo>
                    <a:pt x="1201" y="175"/>
                  </a:lnTo>
                  <a:lnTo>
                    <a:pt x="1144" y="207"/>
                  </a:lnTo>
                  <a:lnTo>
                    <a:pt x="1144" y="231"/>
                  </a:lnTo>
                  <a:lnTo>
                    <a:pt x="1126" y="245"/>
                  </a:lnTo>
                  <a:lnTo>
                    <a:pt x="1107" y="245"/>
                  </a:lnTo>
                  <a:lnTo>
                    <a:pt x="1095" y="230"/>
                  </a:lnTo>
                  <a:lnTo>
                    <a:pt x="1077" y="221"/>
                  </a:lnTo>
                  <a:lnTo>
                    <a:pt x="1090" y="202"/>
                  </a:lnTo>
                  <a:lnTo>
                    <a:pt x="1114" y="199"/>
                  </a:lnTo>
                  <a:lnTo>
                    <a:pt x="1104" y="178"/>
                  </a:lnTo>
                  <a:lnTo>
                    <a:pt x="1092" y="167"/>
                  </a:lnTo>
                  <a:lnTo>
                    <a:pt x="1071" y="167"/>
                  </a:lnTo>
                  <a:lnTo>
                    <a:pt x="1044" y="160"/>
                  </a:lnTo>
                  <a:lnTo>
                    <a:pt x="1062" y="178"/>
                  </a:lnTo>
                  <a:lnTo>
                    <a:pt x="1062" y="207"/>
                  </a:lnTo>
                  <a:lnTo>
                    <a:pt x="1055" y="230"/>
                  </a:lnTo>
                  <a:lnTo>
                    <a:pt x="1071" y="237"/>
                  </a:lnTo>
                  <a:lnTo>
                    <a:pt x="1071" y="259"/>
                  </a:lnTo>
                  <a:lnTo>
                    <a:pt x="1058" y="275"/>
                  </a:lnTo>
                  <a:lnTo>
                    <a:pt x="1022" y="264"/>
                  </a:lnTo>
                  <a:lnTo>
                    <a:pt x="1011" y="278"/>
                  </a:lnTo>
                  <a:lnTo>
                    <a:pt x="975" y="302"/>
                  </a:lnTo>
                  <a:lnTo>
                    <a:pt x="992" y="342"/>
                  </a:lnTo>
                  <a:lnTo>
                    <a:pt x="971" y="339"/>
                  </a:lnTo>
                  <a:lnTo>
                    <a:pt x="935" y="321"/>
                  </a:lnTo>
                  <a:lnTo>
                    <a:pt x="919" y="318"/>
                  </a:lnTo>
                  <a:lnTo>
                    <a:pt x="910" y="331"/>
                  </a:lnTo>
                  <a:lnTo>
                    <a:pt x="926" y="348"/>
                  </a:lnTo>
                  <a:lnTo>
                    <a:pt x="941" y="348"/>
                  </a:lnTo>
                  <a:lnTo>
                    <a:pt x="941" y="369"/>
                  </a:lnTo>
                  <a:lnTo>
                    <a:pt x="916" y="369"/>
                  </a:lnTo>
                  <a:lnTo>
                    <a:pt x="896" y="354"/>
                  </a:lnTo>
                  <a:lnTo>
                    <a:pt x="873" y="342"/>
                  </a:lnTo>
                  <a:lnTo>
                    <a:pt x="873" y="280"/>
                  </a:lnTo>
                  <a:lnTo>
                    <a:pt x="837" y="251"/>
                  </a:lnTo>
                  <a:lnTo>
                    <a:pt x="826" y="230"/>
                  </a:lnTo>
                  <a:lnTo>
                    <a:pt x="843" y="245"/>
                  </a:lnTo>
                  <a:lnTo>
                    <a:pt x="869" y="251"/>
                  </a:lnTo>
                  <a:lnTo>
                    <a:pt x="886" y="264"/>
                  </a:lnTo>
                  <a:lnTo>
                    <a:pt x="946" y="278"/>
                  </a:lnTo>
                  <a:lnTo>
                    <a:pt x="971" y="275"/>
                  </a:lnTo>
                  <a:lnTo>
                    <a:pt x="992" y="264"/>
                  </a:lnTo>
                  <a:lnTo>
                    <a:pt x="1005" y="248"/>
                  </a:lnTo>
                  <a:lnTo>
                    <a:pt x="1005" y="227"/>
                  </a:lnTo>
                  <a:lnTo>
                    <a:pt x="998" y="207"/>
                  </a:lnTo>
                  <a:lnTo>
                    <a:pt x="919" y="146"/>
                  </a:lnTo>
                  <a:lnTo>
                    <a:pt x="899" y="134"/>
                  </a:lnTo>
                  <a:lnTo>
                    <a:pt x="843" y="122"/>
                  </a:lnTo>
                  <a:lnTo>
                    <a:pt x="843" y="105"/>
                  </a:lnTo>
                  <a:lnTo>
                    <a:pt x="823" y="95"/>
                  </a:lnTo>
                  <a:lnTo>
                    <a:pt x="807" y="105"/>
                  </a:lnTo>
                  <a:lnTo>
                    <a:pt x="780" y="101"/>
                  </a:lnTo>
                  <a:lnTo>
                    <a:pt x="757" y="84"/>
                  </a:lnTo>
                  <a:lnTo>
                    <a:pt x="780" y="87"/>
                  </a:lnTo>
                  <a:lnTo>
                    <a:pt x="804" y="71"/>
                  </a:lnTo>
                  <a:lnTo>
                    <a:pt x="763" y="43"/>
                  </a:lnTo>
                  <a:lnTo>
                    <a:pt x="734" y="33"/>
                  </a:lnTo>
                  <a:lnTo>
                    <a:pt x="717" y="66"/>
                  </a:lnTo>
                  <a:lnTo>
                    <a:pt x="714" y="43"/>
                  </a:lnTo>
                  <a:lnTo>
                    <a:pt x="692" y="63"/>
                  </a:lnTo>
                  <a:lnTo>
                    <a:pt x="695" y="30"/>
                  </a:lnTo>
                  <a:lnTo>
                    <a:pt x="678" y="39"/>
                  </a:lnTo>
                  <a:lnTo>
                    <a:pt x="668" y="57"/>
                  </a:lnTo>
                  <a:lnTo>
                    <a:pt x="647" y="43"/>
                  </a:lnTo>
                  <a:lnTo>
                    <a:pt x="629" y="57"/>
                  </a:lnTo>
                  <a:lnTo>
                    <a:pt x="611" y="78"/>
                  </a:lnTo>
                  <a:lnTo>
                    <a:pt x="586" y="87"/>
                  </a:lnTo>
                  <a:lnTo>
                    <a:pt x="559" y="87"/>
                  </a:lnTo>
                  <a:lnTo>
                    <a:pt x="545" y="113"/>
                  </a:lnTo>
                  <a:lnTo>
                    <a:pt x="523" y="122"/>
                  </a:lnTo>
                  <a:lnTo>
                    <a:pt x="523" y="137"/>
                  </a:lnTo>
                  <a:lnTo>
                    <a:pt x="532" y="143"/>
                  </a:lnTo>
                  <a:lnTo>
                    <a:pt x="513" y="160"/>
                  </a:lnTo>
                  <a:lnTo>
                    <a:pt x="513" y="143"/>
                  </a:lnTo>
                  <a:lnTo>
                    <a:pt x="502" y="154"/>
                  </a:lnTo>
                  <a:lnTo>
                    <a:pt x="505" y="130"/>
                  </a:lnTo>
                  <a:lnTo>
                    <a:pt x="472" y="160"/>
                  </a:lnTo>
                  <a:lnTo>
                    <a:pt x="483" y="169"/>
                  </a:lnTo>
                  <a:lnTo>
                    <a:pt x="456" y="178"/>
                  </a:lnTo>
                  <a:lnTo>
                    <a:pt x="440" y="199"/>
                  </a:lnTo>
                  <a:lnTo>
                    <a:pt x="463" y="184"/>
                  </a:lnTo>
                  <a:lnTo>
                    <a:pt x="505" y="175"/>
                  </a:lnTo>
                  <a:lnTo>
                    <a:pt x="483" y="199"/>
                  </a:lnTo>
                  <a:lnTo>
                    <a:pt x="475" y="219"/>
                  </a:lnTo>
                  <a:lnTo>
                    <a:pt x="459" y="237"/>
                  </a:lnTo>
                  <a:lnTo>
                    <a:pt x="426" y="313"/>
                  </a:lnTo>
                  <a:lnTo>
                    <a:pt x="407" y="328"/>
                  </a:lnTo>
                  <a:lnTo>
                    <a:pt x="371" y="386"/>
                  </a:lnTo>
                  <a:lnTo>
                    <a:pt x="360" y="375"/>
                  </a:lnTo>
                  <a:lnTo>
                    <a:pt x="341" y="404"/>
                  </a:lnTo>
                  <a:lnTo>
                    <a:pt x="323" y="410"/>
                  </a:lnTo>
                  <a:lnTo>
                    <a:pt x="281" y="450"/>
                  </a:lnTo>
                  <a:lnTo>
                    <a:pt x="287" y="460"/>
                  </a:lnTo>
                  <a:lnTo>
                    <a:pt x="281" y="474"/>
                  </a:lnTo>
                  <a:lnTo>
                    <a:pt x="284" y="504"/>
                  </a:lnTo>
                  <a:lnTo>
                    <a:pt x="295" y="519"/>
                  </a:lnTo>
                  <a:lnTo>
                    <a:pt x="287" y="531"/>
                  </a:lnTo>
                  <a:lnTo>
                    <a:pt x="293" y="542"/>
                  </a:lnTo>
                  <a:lnTo>
                    <a:pt x="305" y="542"/>
                  </a:lnTo>
                  <a:lnTo>
                    <a:pt x="295" y="552"/>
                  </a:lnTo>
                  <a:lnTo>
                    <a:pt x="295" y="566"/>
                  </a:lnTo>
                  <a:lnTo>
                    <a:pt x="320" y="581"/>
                  </a:lnTo>
                  <a:lnTo>
                    <a:pt x="335" y="584"/>
                  </a:lnTo>
                  <a:lnTo>
                    <a:pt x="354" y="577"/>
                  </a:lnTo>
                  <a:lnTo>
                    <a:pt x="377" y="552"/>
                  </a:lnTo>
                  <a:lnTo>
                    <a:pt x="387" y="552"/>
                  </a:lnTo>
                  <a:lnTo>
                    <a:pt x="396" y="542"/>
                  </a:lnTo>
                  <a:lnTo>
                    <a:pt x="404" y="549"/>
                  </a:lnTo>
                  <a:lnTo>
                    <a:pt x="429" y="622"/>
                  </a:lnTo>
                  <a:lnTo>
                    <a:pt x="440" y="636"/>
                  </a:lnTo>
                  <a:lnTo>
                    <a:pt x="436" y="646"/>
                  </a:lnTo>
                  <a:lnTo>
                    <a:pt x="440" y="657"/>
                  </a:lnTo>
                  <a:lnTo>
                    <a:pt x="440" y="668"/>
                  </a:lnTo>
                  <a:lnTo>
                    <a:pt x="469" y="668"/>
                  </a:lnTo>
                  <a:lnTo>
                    <a:pt x="466" y="657"/>
                  </a:lnTo>
                  <a:lnTo>
                    <a:pt x="475" y="646"/>
                  </a:lnTo>
                  <a:lnTo>
                    <a:pt x="502" y="646"/>
                  </a:lnTo>
                  <a:lnTo>
                    <a:pt x="508" y="627"/>
                  </a:lnTo>
                  <a:lnTo>
                    <a:pt x="519" y="566"/>
                  </a:lnTo>
                  <a:lnTo>
                    <a:pt x="549" y="547"/>
                  </a:lnTo>
                  <a:lnTo>
                    <a:pt x="542" y="542"/>
                  </a:lnTo>
                  <a:lnTo>
                    <a:pt x="559" y="522"/>
                  </a:lnTo>
                  <a:lnTo>
                    <a:pt x="553" y="509"/>
                  </a:lnTo>
                  <a:lnTo>
                    <a:pt x="526" y="487"/>
                  </a:lnTo>
                  <a:lnTo>
                    <a:pt x="532" y="434"/>
                  </a:lnTo>
                  <a:lnTo>
                    <a:pt x="549" y="404"/>
                  </a:lnTo>
                  <a:lnTo>
                    <a:pt x="595" y="372"/>
                  </a:lnTo>
                  <a:lnTo>
                    <a:pt x="602" y="358"/>
                  </a:lnTo>
                  <a:lnTo>
                    <a:pt x="614" y="345"/>
                  </a:lnTo>
                  <a:lnTo>
                    <a:pt x="602" y="334"/>
                  </a:lnTo>
                  <a:lnTo>
                    <a:pt x="611" y="321"/>
                  </a:lnTo>
                  <a:lnTo>
                    <a:pt x="611" y="310"/>
                  </a:lnTo>
                  <a:lnTo>
                    <a:pt x="622" y="302"/>
                  </a:lnTo>
                  <a:lnTo>
                    <a:pt x="629" y="289"/>
                  </a:lnTo>
                  <a:lnTo>
                    <a:pt x="659" y="292"/>
                  </a:lnTo>
                  <a:lnTo>
                    <a:pt x="671" y="289"/>
                  </a:lnTo>
                  <a:lnTo>
                    <a:pt x="690" y="302"/>
                  </a:lnTo>
                  <a:lnTo>
                    <a:pt x="690" y="324"/>
                  </a:lnTo>
                  <a:lnTo>
                    <a:pt x="674" y="331"/>
                  </a:lnTo>
                  <a:lnTo>
                    <a:pt x="662" y="354"/>
                  </a:lnTo>
                  <a:lnTo>
                    <a:pt x="614" y="404"/>
                  </a:lnTo>
                  <a:lnTo>
                    <a:pt x="605" y="425"/>
                  </a:lnTo>
                  <a:lnTo>
                    <a:pt x="608" y="445"/>
                  </a:lnTo>
                  <a:lnTo>
                    <a:pt x="614" y="460"/>
                  </a:lnTo>
                  <a:lnTo>
                    <a:pt x="608" y="493"/>
                  </a:lnTo>
                  <a:lnTo>
                    <a:pt x="632" y="509"/>
                  </a:lnTo>
                  <a:lnTo>
                    <a:pt x="654" y="516"/>
                  </a:lnTo>
                  <a:lnTo>
                    <a:pt x="726" y="495"/>
                  </a:lnTo>
                  <a:lnTo>
                    <a:pt x="747" y="495"/>
                  </a:lnTo>
                  <a:lnTo>
                    <a:pt x="763" y="509"/>
                  </a:lnTo>
                  <a:lnTo>
                    <a:pt x="777" y="509"/>
                  </a:lnTo>
                  <a:lnTo>
                    <a:pt x="783" y="522"/>
                  </a:lnTo>
                  <a:lnTo>
                    <a:pt x="764" y="516"/>
                  </a:lnTo>
                  <a:lnTo>
                    <a:pt x="741" y="536"/>
                  </a:lnTo>
                  <a:lnTo>
                    <a:pt x="717" y="536"/>
                  </a:lnTo>
                  <a:lnTo>
                    <a:pt x="698" y="531"/>
                  </a:lnTo>
                  <a:lnTo>
                    <a:pt x="665" y="536"/>
                  </a:lnTo>
                  <a:lnTo>
                    <a:pt x="654" y="547"/>
                  </a:lnTo>
                  <a:lnTo>
                    <a:pt x="655" y="574"/>
                  </a:lnTo>
                  <a:lnTo>
                    <a:pt x="668" y="577"/>
                  </a:lnTo>
                  <a:lnTo>
                    <a:pt x="668" y="609"/>
                  </a:lnTo>
                  <a:lnTo>
                    <a:pt x="659" y="616"/>
                  </a:lnTo>
                  <a:lnTo>
                    <a:pt x="647" y="613"/>
                  </a:lnTo>
                  <a:lnTo>
                    <a:pt x="629" y="595"/>
                  </a:lnTo>
                  <a:lnTo>
                    <a:pt x="614" y="598"/>
                  </a:lnTo>
                  <a:lnTo>
                    <a:pt x="602" y="627"/>
                  </a:lnTo>
                  <a:lnTo>
                    <a:pt x="605" y="660"/>
                  </a:lnTo>
                  <a:lnTo>
                    <a:pt x="595" y="675"/>
                  </a:lnTo>
                  <a:lnTo>
                    <a:pt x="581" y="684"/>
                  </a:lnTo>
                  <a:lnTo>
                    <a:pt x="578" y="698"/>
                  </a:lnTo>
                  <a:lnTo>
                    <a:pt x="568" y="703"/>
                  </a:lnTo>
                  <a:lnTo>
                    <a:pt x="556" y="703"/>
                  </a:lnTo>
                  <a:lnTo>
                    <a:pt x="549" y="686"/>
                  </a:lnTo>
                  <a:lnTo>
                    <a:pt x="513" y="695"/>
                  </a:lnTo>
                  <a:lnTo>
                    <a:pt x="502" y="703"/>
                  </a:lnTo>
                  <a:lnTo>
                    <a:pt x="469" y="713"/>
                  </a:lnTo>
                  <a:lnTo>
                    <a:pt x="447" y="706"/>
                  </a:lnTo>
                  <a:lnTo>
                    <a:pt x="456" y="703"/>
                  </a:lnTo>
                  <a:lnTo>
                    <a:pt x="450" y="692"/>
                  </a:lnTo>
                  <a:lnTo>
                    <a:pt x="407" y="713"/>
                  </a:lnTo>
                  <a:lnTo>
                    <a:pt x="399" y="713"/>
                  </a:lnTo>
                  <a:lnTo>
                    <a:pt x="403" y="703"/>
                  </a:lnTo>
                  <a:lnTo>
                    <a:pt x="384" y="698"/>
                  </a:lnTo>
                  <a:lnTo>
                    <a:pt x="384" y="689"/>
                  </a:lnTo>
                  <a:lnTo>
                    <a:pt x="371" y="681"/>
                  </a:lnTo>
                  <a:lnTo>
                    <a:pt x="387" y="649"/>
                  </a:lnTo>
                  <a:lnTo>
                    <a:pt x="399" y="646"/>
                  </a:lnTo>
                  <a:lnTo>
                    <a:pt x="399" y="636"/>
                  </a:lnTo>
                  <a:lnTo>
                    <a:pt x="387" y="636"/>
                  </a:lnTo>
                  <a:lnTo>
                    <a:pt x="393" y="598"/>
                  </a:lnTo>
                  <a:lnTo>
                    <a:pt x="377" y="601"/>
                  </a:lnTo>
                  <a:lnTo>
                    <a:pt x="371" y="613"/>
                  </a:lnTo>
                  <a:lnTo>
                    <a:pt x="357" y="613"/>
                  </a:lnTo>
                  <a:lnTo>
                    <a:pt x="347" y="622"/>
                  </a:lnTo>
                  <a:lnTo>
                    <a:pt x="344" y="636"/>
                  </a:lnTo>
                  <a:lnTo>
                    <a:pt x="347" y="663"/>
                  </a:lnTo>
                  <a:lnTo>
                    <a:pt x="357" y="671"/>
                  </a:lnTo>
                  <a:lnTo>
                    <a:pt x="357" y="686"/>
                  </a:lnTo>
                  <a:lnTo>
                    <a:pt x="363" y="698"/>
                  </a:lnTo>
                  <a:lnTo>
                    <a:pt x="357" y="703"/>
                  </a:lnTo>
                  <a:lnTo>
                    <a:pt x="363" y="708"/>
                  </a:lnTo>
                  <a:lnTo>
                    <a:pt x="354" y="716"/>
                  </a:lnTo>
                  <a:lnTo>
                    <a:pt x="354" y="727"/>
                  </a:lnTo>
                  <a:lnTo>
                    <a:pt x="341" y="722"/>
                  </a:lnTo>
                  <a:lnTo>
                    <a:pt x="330" y="722"/>
                  </a:lnTo>
                  <a:lnTo>
                    <a:pt x="323" y="730"/>
                  </a:lnTo>
                  <a:lnTo>
                    <a:pt x="305" y="730"/>
                  </a:lnTo>
                  <a:lnTo>
                    <a:pt x="293" y="736"/>
                  </a:lnTo>
                  <a:lnTo>
                    <a:pt x="293" y="745"/>
                  </a:lnTo>
                  <a:lnTo>
                    <a:pt x="301" y="748"/>
                  </a:lnTo>
                  <a:lnTo>
                    <a:pt x="301" y="757"/>
                  </a:lnTo>
                  <a:lnTo>
                    <a:pt x="293" y="765"/>
                  </a:lnTo>
                  <a:lnTo>
                    <a:pt x="284" y="759"/>
                  </a:lnTo>
                  <a:lnTo>
                    <a:pt x="284" y="743"/>
                  </a:lnTo>
                  <a:lnTo>
                    <a:pt x="278" y="745"/>
                  </a:lnTo>
                  <a:lnTo>
                    <a:pt x="268" y="768"/>
                  </a:lnTo>
                  <a:lnTo>
                    <a:pt x="254" y="786"/>
                  </a:lnTo>
                  <a:lnTo>
                    <a:pt x="218" y="803"/>
                  </a:lnTo>
                  <a:lnTo>
                    <a:pt x="214" y="824"/>
                  </a:lnTo>
                  <a:lnTo>
                    <a:pt x="186" y="834"/>
                  </a:lnTo>
                  <a:lnTo>
                    <a:pt x="184" y="848"/>
                  </a:lnTo>
                  <a:lnTo>
                    <a:pt x="162" y="848"/>
                  </a:lnTo>
                  <a:lnTo>
                    <a:pt x="156" y="834"/>
                  </a:lnTo>
                  <a:lnTo>
                    <a:pt x="148" y="834"/>
                  </a:lnTo>
                  <a:lnTo>
                    <a:pt x="156" y="865"/>
                  </a:lnTo>
                  <a:lnTo>
                    <a:pt x="129" y="866"/>
                  </a:lnTo>
                  <a:lnTo>
                    <a:pt x="123" y="859"/>
                  </a:lnTo>
                  <a:lnTo>
                    <a:pt x="90" y="866"/>
                  </a:lnTo>
                  <a:lnTo>
                    <a:pt x="93" y="880"/>
                  </a:lnTo>
                  <a:lnTo>
                    <a:pt x="135" y="894"/>
                  </a:lnTo>
                  <a:lnTo>
                    <a:pt x="148" y="907"/>
                  </a:lnTo>
                  <a:lnTo>
                    <a:pt x="145" y="913"/>
                  </a:lnTo>
                  <a:lnTo>
                    <a:pt x="159" y="927"/>
                  </a:lnTo>
                  <a:lnTo>
                    <a:pt x="165" y="936"/>
                  </a:lnTo>
                  <a:lnTo>
                    <a:pt x="156" y="991"/>
                  </a:lnTo>
                  <a:lnTo>
                    <a:pt x="150" y="995"/>
                  </a:lnTo>
                  <a:lnTo>
                    <a:pt x="142" y="998"/>
                  </a:lnTo>
                  <a:lnTo>
                    <a:pt x="112" y="993"/>
                  </a:lnTo>
                  <a:lnTo>
                    <a:pt x="96" y="998"/>
                  </a:lnTo>
                  <a:lnTo>
                    <a:pt x="69" y="993"/>
                  </a:lnTo>
                  <a:lnTo>
                    <a:pt x="39" y="993"/>
                  </a:lnTo>
                  <a:lnTo>
                    <a:pt x="26" y="988"/>
                  </a:lnTo>
                  <a:lnTo>
                    <a:pt x="17" y="998"/>
                  </a:lnTo>
                  <a:lnTo>
                    <a:pt x="4" y="1001"/>
                  </a:lnTo>
                  <a:lnTo>
                    <a:pt x="3" y="1007"/>
                  </a:lnTo>
                  <a:lnTo>
                    <a:pt x="11" y="1021"/>
                  </a:lnTo>
                  <a:lnTo>
                    <a:pt x="7" y="1031"/>
                  </a:lnTo>
                  <a:lnTo>
                    <a:pt x="14" y="1050"/>
                  </a:lnTo>
                  <a:lnTo>
                    <a:pt x="4" y="1085"/>
                  </a:lnTo>
                  <a:lnTo>
                    <a:pt x="0" y="1092"/>
                  </a:lnTo>
                  <a:lnTo>
                    <a:pt x="0" y="1104"/>
                  </a:lnTo>
                  <a:lnTo>
                    <a:pt x="3" y="1112"/>
                  </a:lnTo>
                  <a:lnTo>
                    <a:pt x="11" y="1112"/>
                  </a:lnTo>
                  <a:lnTo>
                    <a:pt x="4" y="1144"/>
                  </a:lnTo>
                  <a:lnTo>
                    <a:pt x="44" y="1139"/>
                  </a:lnTo>
                  <a:lnTo>
                    <a:pt x="53" y="1144"/>
                  </a:lnTo>
                  <a:lnTo>
                    <a:pt x="66" y="1163"/>
                  </a:lnTo>
                  <a:lnTo>
                    <a:pt x="75" y="1165"/>
                  </a:lnTo>
                  <a:lnTo>
                    <a:pt x="93" y="1151"/>
                  </a:lnTo>
                  <a:lnTo>
                    <a:pt x="142" y="1150"/>
                  </a:lnTo>
                  <a:lnTo>
                    <a:pt x="156" y="1130"/>
                  </a:lnTo>
                  <a:lnTo>
                    <a:pt x="169" y="1130"/>
                  </a:lnTo>
                  <a:lnTo>
                    <a:pt x="178" y="1115"/>
                  </a:lnTo>
                  <a:lnTo>
                    <a:pt x="189" y="1106"/>
                  </a:lnTo>
                  <a:lnTo>
                    <a:pt x="178" y="1098"/>
                  </a:lnTo>
                  <a:lnTo>
                    <a:pt x="178" y="1088"/>
                  </a:lnTo>
                  <a:lnTo>
                    <a:pt x="205" y="1056"/>
                  </a:lnTo>
                  <a:lnTo>
                    <a:pt x="226" y="1047"/>
                  </a:lnTo>
                  <a:lnTo>
                    <a:pt x="248" y="1033"/>
                  </a:lnTo>
                  <a:lnTo>
                    <a:pt x="244" y="1007"/>
                  </a:lnTo>
                  <a:lnTo>
                    <a:pt x="262" y="993"/>
                  </a:lnTo>
                  <a:lnTo>
                    <a:pt x="298" y="1007"/>
                  </a:lnTo>
                  <a:lnTo>
                    <a:pt x="311" y="1004"/>
                  </a:lnTo>
                  <a:lnTo>
                    <a:pt x="320" y="995"/>
                  </a:lnTo>
                  <a:lnTo>
                    <a:pt x="341" y="986"/>
                  </a:lnTo>
                  <a:lnTo>
                    <a:pt x="347" y="977"/>
                  </a:lnTo>
                  <a:lnTo>
                    <a:pt x="357" y="974"/>
                  </a:lnTo>
                  <a:lnTo>
                    <a:pt x="384" y="983"/>
                  </a:lnTo>
                  <a:lnTo>
                    <a:pt x="387" y="993"/>
                  </a:lnTo>
                  <a:lnTo>
                    <a:pt x="403" y="1024"/>
                  </a:lnTo>
                  <a:lnTo>
                    <a:pt x="414" y="1024"/>
                  </a:lnTo>
                  <a:lnTo>
                    <a:pt x="433" y="1042"/>
                  </a:lnTo>
                  <a:lnTo>
                    <a:pt x="440" y="1047"/>
                  </a:lnTo>
                  <a:lnTo>
                    <a:pt x="453" y="1047"/>
                  </a:lnTo>
                  <a:lnTo>
                    <a:pt x="477" y="1063"/>
                  </a:lnTo>
                  <a:lnTo>
                    <a:pt x="483" y="1074"/>
                  </a:lnTo>
                  <a:lnTo>
                    <a:pt x="496" y="1077"/>
                  </a:lnTo>
                  <a:lnTo>
                    <a:pt x="505" y="1104"/>
                  </a:lnTo>
                  <a:lnTo>
                    <a:pt x="496" y="1125"/>
                  </a:lnTo>
                  <a:lnTo>
                    <a:pt x="502" y="1125"/>
                  </a:lnTo>
                  <a:lnTo>
                    <a:pt x="513" y="1115"/>
                  </a:lnTo>
                  <a:lnTo>
                    <a:pt x="513" y="1104"/>
                  </a:lnTo>
                  <a:lnTo>
                    <a:pt x="523" y="1101"/>
                  </a:lnTo>
                  <a:lnTo>
                    <a:pt x="523" y="1090"/>
                  </a:lnTo>
                  <a:lnTo>
                    <a:pt x="513" y="1085"/>
                  </a:lnTo>
                  <a:lnTo>
                    <a:pt x="519" y="1066"/>
                  </a:lnTo>
                  <a:lnTo>
                    <a:pt x="538" y="1071"/>
                  </a:lnTo>
                  <a:lnTo>
                    <a:pt x="542" y="1080"/>
                  </a:lnTo>
                  <a:lnTo>
                    <a:pt x="546" y="1083"/>
                  </a:lnTo>
                  <a:lnTo>
                    <a:pt x="549" y="1074"/>
                  </a:lnTo>
                  <a:lnTo>
                    <a:pt x="542" y="1063"/>
                  </a:lnTo>
                  <a:lnTo>
                    <a:pt x="499" y="1042"/>
                  </a:lnTo>
                  <a:lnTo>
                    <a:pt x="505" y="1033"/>
                  </a:lnTo>
                  <a:lnTo>
                    <a:pt x="486" y="1033"/>
                  </a:lnTo>
                  <a:lnTo>
                    <a:pt x="466" y="1024"/>
                  </a:lnTo>
                  <a:lnTo>
                    <a:pt x="453" y="995"/>
                  </a:lnTo>
                  <a:lnTo>
                    <a:pt x="426" y="977"/>
                  </a:lnTo>
                  <a:lnTo>
                    <a:pt x="426" y="945"/>
                  </a:lnTo>
                  <a:lnTo>
                    <a:pt x="436" y="945"/>
                  </a:lnTo>
                  <a:lnTo>
                    <a:pt x="444" y="939"/>
                  </a:lnTo>
                  <a:lnTo>
                    <a:pt x="453" y="939"/>
                  </a:lnTo>
                  <a:lnTo>
                    <a:pt x="450" y="948"/>
                  </a:lnTo>
                  <a:lnTo>
                    <a:pt x="456" y="962"/>
                  </a:lnTo>
                  <a:lnTo>
                    <a:pt x="466" y="959"/>
                  </a:lnTo>
                  <a:lnTo>
                    <a:pt x="466" y="951"/>
                  </a:lnTo>
                  <a:lnTo>
                    <a:pt x="477" y="959"/>
                  </a:lnTo>
                  <a:lnTo>
                    <a:pt x="486" y="983"/>
                  </a:lnTo>
                  <a:lnTo>
                    <a:pt x="502" y="993"/>
                  </a:lnTo>
                  <a:lnTo>
                    <a:pt x="513" y="995"/>
                  </a:lnTo>
                  <a:lnTo>
                    <a:pt x="572" y="1036"/>
                  </a:lnTo>
                  <a:lnTo>
                    <a:pt x="568" y="1071"/>
                  </a:lnTo>
                  <a:lnTo>
                    <a:pt x="578" y="1077"/>
                  </a:lnTo>
                  <a:lnTo>
                    <a:pt x="605" y="1115"/>
                  </a:lnTo>
                  <a:lnTo>
                    <a:pt x="632" y="1115"/>
                  </a:lnTo>
                  <a:lnTo>
                    <a:pt x="641" y="1122"/>
                  </a:lnTo>
                  <a:lnTo>
                    <a:pt x="654" y="1125"/>
                  </a:lnTo>
                  <a:lnTo>
                    <a:pt x="662" y="1130"/>
                  </a:lnTo>
                  <a:lnTo>
                    <a:pt x="662" y="1121"/>
                  </a:lnTo>
                  <a:lnTo>
                    <a:pt x="674" y="1122"/>
                  </a:lnTo>
                  <a:lnTo>
                    <a:pt x="647" y="1101"/>
                  </a:lnTo>
                  <a:lnTo>
                    <a:pt x="632" y="1077"/>
                  </a:lnTo>
                  <a:lnTo>
                    <a:pt x="632" y="1063"/>
                  </a:lnTo>
                  <a:lnTo>
                    <a:pt x="644" y="1074"/>
                  </a:lnTo>
                  <a:lnTo>
                    <a:pt x="654" y="1074"/>
                  </a:lnTo>
                  <a:lnTo>
                    <a:pt x="655" y="1069"/>
                  </a:lnTo>
                  <a:lnTo>
                    <a:pt x="654" y="1060"/>
                  </a:lnTo>
                  <a:lnTo>
                    <a:pt x="662" y="1060"/>
                  </a:lnTo>
                  <a:lnTo>
                    <a:pt x="668" y="1056"/>
                  </a:lnTo>
                  <a:lnTo>
                    <a:pt x="695" y="1057"/>
                  </a:lnTo>
                  <a:lnTo>
                    <a:pt x="704" y="1066"/>
                  </a:lnTo>
                  <a:lnTo>
                    <a:pt x="714" y="1063"/>
                  </a:lnTo>
                  <a:lnTo>
                    <a:pt x="704" y="1071"/>
                  </a:lnTo>
                  <a:lnTo>
                    <a:pt x="704" y="1077"/>
                  </a:lnTo>
                  <a:lnTo>
                    <a:pt x="728" y="1056"/>
                  </a:lnTo>
                  <a:lnTo>
                    <a:pt x="760" y="1056"/>
                  </a:lnTo>
                  <a:lnTo>
                    <a:pt x="771" y="1060"/>
                  </a:lnTo>
                  <a:lnTo>
                    <a:pt x="760" y="1063"/>
                  </a:lnTo>
                  <a:lnTo>
                    <a:pt x="763" y="1069"/>
                  </a:lnTo>
                  <a:lnTo>
                    <a:pt x="714" y="1069"/>
                  </a:lnTo>
                  <a:lnTo>
                    <a:pt x="704" y="1077"/>
                  </a:lnTo>
                  <a:lnTo>
                    <a:pt x="701" y="1090"/>
                  </a:lnTo>
                  <a:lnTo>
                    <a:pt x="717" y="1088"/>
                  </a:lnTo>
                  <a:lnTo>
                    <a:pt x="714" y="1095"/>
                  </a:lnTo>
                  <a:lnTo>
                    <a:pt x="720" y="1115"/>
                  </a:lnTo>
                  <a:lnTo>
                    <a:pt x="714" y="1115"/>
                  </a:lnTo>
                  <a:lnTo>
                    <a:pt x="708" y="1109"/>
                  </a:lnTo>
                  <a:lnTo>
                    <a:pt x="708" y="1118"/>
                  </a:lnTo>
                  <a:lnTo>
                    <a:pt x="726" y="1125"/>
                  </a:lnTo>
                  <a:lnTo>
                    <a:pt x="723" y="1130"/>
                  </a:lnTo>
                  <a:lnTo>
                    <a:pt x="731" y="1139"/>
                  </a:lnTo>
                  <a:lnTo>
                    <a:pt x="726" y="1144"/>
                  </a:lnTo>
                  <a:lnTo>
                    <a:pt x="744" y="1144"/>
                  </a:lnTo>
                  <a:lnTo>
                    <a:pt x="741" y="1150"/>
                  </a:lnTo>
                  <a:lnTo>
                    <a:pt x="753" y="1150"/>
                  </a:lnTo>
                  <a:lnTo>
                    <a:pt x="777" y="1163"/>
                  </a:lnTo>
                  <a:lnTo>
                    <a:pt x="790" y="1157"/>
                  </a:lnTo>
                  <a:lnTo>
                    <a:pt x="796" y="1150"/>
                  </a:lnTo>
                  <a:lnTo>
                    <a:pt x="807" y="1150"/>
                  </a:lnTo>
                  <a:lnTo>
                    <a:pt x="836" y="1165"/>
                  </a:lnTo>
                  <a:lnTo>
                    <a:pt x="853" y="1163"/>
                  </a:lnTo>
                  <a:lnTo>
                    <a:pt x="872" y="1150"/>
                  </a:lnTo>
                  <a:lnTo>
                    <a:pt x="889" y="1154"/>
                  </a:lnTo>
                  <a:lnTo>
                    <a:pt x="902" y="1147"/>
                  </a:lnTo>
                  <a:lnTo>
                    <a:pt x="902" y="1151"/>
                  </a:lnTo>
                  <a:lnTo>
                    <a:pt x="896" y="1160"/>
                  </a:lnTo>
                  <a:lnTo>
                    <a:pt x="899" y="1165"/>
                  </a:lnTo>
                  <a:lnTo>
                    <a:pt x="896" y="1174"/>
                  </a:lnTo>
                  <a:lnTo>
                    <a:pt x="899" y="1198"/>
                  </a:lnTo>
                  <a:lnTo>
                    <a:pt x="873" y="1251"/>
                  </a:lnTo>
                  <a:lnTo>
                    <a:pt x="862" y="1268"/>
                  </a:lnTo>
                  <a:lnTo>
                    <a:pt x="880" y="1303"/>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38" name=""/>
            <p:cNvSpPr/>
            <p:nvPr/>
          </p:nvSpPr>
          <p:spPr>
            <a:xfrm>
              <a:off x="1917000" y="957240"/>
              <a:ext cx="1402200" cy="1581120"/>
            </a:xfrm>
            <a:custGeom>
              <a:avLst/>
              <a:gdLst/>
              <a:ahLst/>
              <a:rect l="l" t="t" r="r" b="b"/>
              <a:pathLst>
                <a:path w="1537" h="1733">
                  <a:moveTo>
                    <a:pt x="1115" y="1710"/>
                  </a:moveTo>
                  <a:lnTo>
                    <a:pt x="1105" y="1702"/>
                  </a:lnTo>
                  <a:lnTo>
                    <a:pt x="1099" y="1696"/>
                  </a:lnTo>
                  <a:lnTo>
                    <a:pt x="1093" y="1689"/>
                  </a:lnTo>
                  <a:lnTo>
                    <a:pt x="1085" y="1684"/>
                  </a:lnTo>
                  <a:lnTo>
                    <a:pt x="1075" y="1684"/>
                  </a:lnTo>
                  <a:lnTo>
                    <a:pt x="1066" y="1678"/>
                  </a:lnTo>
                  <a:lnTo>
                    <a:pt x="1056" y="1678"/>
                  </a:lnTo>
                  <a:lnTo>
                    <a:pt x="1050" y="1684"/>
                  </a:lnTo>
                  <a:lnTo>
                    <a:pt x="1042" y="1689"/>
                  </a:lnTo>
                  <a:lnTo>
                    <a:pt x="1032" y="1692"/>
                  </a:lnTo>
                  <a:lnTo>
                    <a:pt x="1020" y="1694"/>
                  </a:lnTo>
                  <a:lnTo>
                    <a:pt x="1013" y="1689"/>
                  </a:lnTo>
                  <a:lnTo>
                    <a:pt x="1006" y="1689"/>
                  </a:lnTo>
                  <a:lnTo>
                    <a:pt x="1002" y="1684"/>
                  </a:lnTo>
                  <a:lnTo>
                    <a:pt x="993" y="1678"/>
                  </a:lnTo>
                  <a:lnTo>
                    <a:pt x="987" y="1672"/>
                  </a:lnTo>
                  <a:lnTo>
                    <a:pt x="980" y="1664"/>
                  </a:lnTo>
                  <a:lnTo>
                    <a:pt x="976" y="1657"/>
                  </a:lnTo>
                  <a:lnTo>
                    <a:pt x="972" y="1649"/>
                  </a:lnTo>
                  <a:lnTo>
                    <a:pt x="976" y="1643"/>
                  </a:lnTo>
                  <a:lnTo>
                    <a:pt x="976" y="1632"/>
                  </a:lnTo>
                  <a:lnTo>
                    <a:pt x="979" y="1622"/>
                  </a:lnTo>
                  <a:lnTo>
                    <a:pt x="979" y="1613"/>
                  </a:lnTo>
                  <a:lnTo>
                    <a:pt x="979" y="1602"/>
                  </a:lnTo>
                  <a:lnTo>
                    <a:pt x="983" y="1595"/>
                  </a:lnTo>
                  <a:lnTo>
                    <a:pt x="983" y="1581"/>
                  </a:lnTo>
                  <a:lnTo>
                    <a:pt x="980" y="1578"/>
                  </a:lnTo>
                  <a:lnTo>
                    <a:pt x="972" y="1575"/>
                  </a:lnTo>
                  <a:lnTo>
                    <a:pt x="966" y="1567"/>
                  </a:lnTo>
                  <a:lnTo>
                    <a:pt x="957" y="1567"/>
                  </a:lnTo>
                  <a:lnTo>
                    <a:pt x="950" y="1566"/>
                  </a:lnTo>
                  <a:lnTo>
                    <a:pt x="939" y="1567"/>
                  </a:lnTo>
                  <a:lnTo>
                    <a:pt x="930" y="1566"/>
                  </a:lnTo>
                  <a:lnTo>
                    <a:pt x="920" y="1567"/>
                  </a:lnTo>
                  <a:lnTo>
                    <a:pt x="907" y="1567"/>
                  </a:lnTo>
                  <a:lnTo>
                    <a:pt x="896" y="1567"/>
                  </a:lnTo>
                  <a:lnTo>
                    <a:pt x="887" y="1570"/>
                  </a:lnTo>
                  <a:lnTo>
                    <a:pt x="877" y="1567"/>
                  </a:lnTo>
                  <a:lnTo>
                    <a:pt x="870" y="1563"/>
                  </a:lnTo>
                  <a:lnTo>
                    <a:pt x="881" y="1557"/>
                  </a:lnTo>
                  <a:lnTo>
                    <a:pt x="884" y="1546"/>
                  </a:lnTo>
                  <a:lnTo>
                    <a:pt x="884" y="1535"/>
                  </a:lnTo>
                  <a:lnTo>
                    <a:pt x="887" y="1522"/>
                  </a:lnTo>
                  <a:lnTo>
                    <a:pt x="890" y="1528"/>
                  </a:lnTo>
                  <a:lnTo>
                    <a:pt x="896" y="1519"/>
                  </a:lnTo>
                  <a:lnTo>
                    <a:pt x="896" y="1508"/>
                  </a:lnTo>
                  <a:lnTo>
                    <a:pt x="900" y="1498"/>
                  </a:lnTo>
                  <a:lnTo>
                    <a:pt x="903" y="1490"/>
                  </a:lnTo>
                  <a:lnTo>
                    <a:pt x="906" y="1481"/>
                  </a:lnTo>
                  <a:lnTo>
                    <a:pt x="914" y="1473"/>
                  </a:lnTo>
                  <a:lnTo>
                    <a:pt x="914" y="1466"/>
                  </a:lnTo>
                  <a:lnTo>
                    <a:pt x="907" y="1463"/>
                  </a:lnTo>
                  <a:lnTo>
                    <a:pt x="896" y="1463"/>
                  </a:lnTo>
                  <a:lnTo>
                    <a:pt x="890" y="1460"/>
                  </a:lnTo>
                  <a:lnTo>
                    <a:pt x="881" y="1463"/>
                  </a:lnTo>
                  <a:lnTo>
                    <a:pt x="870" y="1466"/>
                  </a:lnTo>
                  <a:lnTo>
                    <a:pt x="860" y="1466"/>
                  </a:lnTo>
                  <a:lnTo>
                    <a:pt x="851" y="1469"/>
                  </a:lnTo>
                  <a:lnTo>
                    <a:pt x="841" y="1471"/>
                  </a:lnTo>
                  <a:lnTo>
                    <a:pt x="841" y="1481"/>
                  </a:lnTo>
                  <a:lnTo>
                    <a:pt x="838" y="1490"/>
                  </a:lnTo>
                  <a:lnTo>
                    <a:pt x="835" y="1495"/>
                  </a:lnTo>
                  <a:lnTo>
                    <a:pt x="835" y="1502"/>
                  </a:lnTo>
                  <a:lnTo>
                    <a:pt x="830" y="1505"/>
                  </a:lnTo>
                  <a:lnTo>
                    <a:pt x="824" y="1511"/>
                  </a:lnTo>
                  <a:lnTo>
                    <a:pt x="824" y="1516"/>
                  </a:lnTo>
                  <a:lnTo>
                    <a:pt x="811" y="1519"/>
                  </a:lnTo>
                  <a:lnTo>
                    <a:pt x="811" y="1516"/>
                  </a:lnTo>
                  <a:lnTo>
                    <a:pt x="802" y="1514"/>
                  </a:lnTo>
                  <a:lnTo>
                    <a:pt x="790" y="1519"/>
                  </a:lnTo>
                  <a:lnTo>
                    <a:pt x="778" y="1522"/>
                  </a:lnTo>
                  <a:lnTo>
                    <a:pt x="765" y="1522"/>
                  </a:lnTo>
                  <a:lnTo>
                    <a:pt x="760" y="1522"/>
                  </a:lnTo>
                  <a:lnTo>
                    <a:pt x="754" y="1516"/>
                  </a:lnTo>
                  <a:lnTo>
                    <a:pt x="745" y="1514"/>
                  </a:lnTo>
                  <a:lnTo>
                    <a:pt x="732" y="1511"/>
                  </a:lnTo>
                  <a:lnTo>
                    <a:pt x="726" y="1502"/>
                  </a:lnTo>
                  <a:lnTo>
                    <a:pt x="721" y="1495"/>
                  </a:lnTo>
                  <a:lnTo>
                    <a:pt x="718" y="1487"/>
                  </a:lnTo>
                  <a:lnTo>
                    <a:pt x="711" y="1481"/>
                  </a:lnTo>
                  <a:lnTo>
                    <a:pt x="705" y="1473"/>
                  </a:lnTo>
                  <a:lnTo>
                    <a:pt x="702" y="1466"/>
                  </a:lnTo>
                  <a:lnTo>
                    <a:pt x="705" y="1460"/>
                  </a:lnTo>
                  <a:lnTo>
                    <a:pt x="696" y="1455"/>
                  </a:lnTo>
                  <a:lnTo>
                    <a:pt x="692" y="1443"/>
                  </a:lnTo>
                  <a:lnTo>
                    <a:pt x="696" y="1436"/>
                  </a:lnTo>
                  <a:lnTo>
                    <a:pt x="696" y="1428"/>
                  </a:lnTo>
                  <a:lnTo>
                    <a:pt x="696" y="1417"/>
                  </a:lnTo>
                  <a:lnTo>
                    <a:pt x="696" y="1407"/>
                  </a:lnTo>
                  <a:lnTo>
                    <a:pt x="699" y="1398"/>
                  </a:lnTo>
                  <a:lnTo>
                    <a:pt x="702" y="1387"/>
                  </a:lnTo>
                  <a:lnTo>
                    <a:pt x="705" y="1379"/>
                  </a:lnTo>
                  <a:lnTo>
                    <a:pt x="705" y="1372"/>
                  </a:lnTo>
                  <a:lnTo>
                    <a:pt x="705" y="1360"/>
                  </a:lnTo>
                  <a:lnTo>
                    <a:pt x="702" y="1352"/>
                  </a:lnTo>
                  <a:lnTo>
                    <a:pt x="702" y="1342"/>
                  </a:lnTo>
                  <a:lnTo>
                    <a:pt x="711" y="1334"/>
                  </a:lnTo>
                  <a:lnTo>
                    <a:pt x="721" y="1328"/>
                  </a:lnTo>
                  <a:lnTo>
                    <a:pt x="729" y="1320"/>
                  </a:lnTo>
                  <a:lnTo>
                    <a:pt x="738" y="1320"/>
                  </a:lnTo>
                  <a:lnTo>
                    <a:pt x="745" y="1314"/>
                  </a:lnTo>
                  <a:lnTo>
                    <a:pt x="754" y="1310"/>
                  </a:lnTo>
                  <a:lnTo>
                    <a:pt x="748" y="1301"/>
                  </a:lnTo>
                  <a:lnTo>
                    <a:pt x="754" y="1299"/>
                  </a:lnTo>
                  <a:lnTo>
                    <a:pt x="754" y="1307"/>
                  </a:lnTo>
                  <a:lnTo>
                    <a:pt x="765" y="1301"/>
                  </a:lnTo>
                  <a:lnTo>
                    <a:pt x="775" y="1301"/>
                  </a:lnTo>
                  <a:lnTo>
                    <a:pt x="784" y="1299"/>
                  </a:lnTo>
                  <a:lnTo>
                    <a:pt x="797" y="1301"/>
                  </a:lnTo>
                  <a:lnTo>
                    <a:pt x="802" y="1304"/>
                  </a:lnTo>
                  <a:lnTo>
                    <a:pt x="811" y="1299"/>
                  </a:lnTo>
                  <a:lnTo>
                    <a:pt x="824" y="1307"/>
                  </a:lnTo>
                  <a:lnTo>
                    <a:pt x="824" y="1313"/>
                  </a:lnTo>
                  <a:lnTo>
                    <a:pt x="835" y="1314"/>
                  </a:lnTo>
                  <a:lnTo>
                    <a:pt x="844" y="1313"/>
                  </a:lnTo>
                  <a:lnTo>
                    <a:pt x="854" y="1310"/>
                  </a:lnTo>
                  <a:lnTo>
                    <a:pt x="860" y="1310"/>
                  </a:lnTo>
                  <a:lnTo>
                    <a:pt x="866" y="1314"/>
                  </a:lnTo>
                  <a:lnTo>
                    <a:pt x="870" y="1313"/>
                  </a:lnTo>
                  <a:lnTo>
                    <a:pt x="860" y="1307"/>
                  </a:lnTo>
                  <a:lnTo>
                    <a:pt x="860" y="1301"/>
                  </a:lnTo>
                  <a:lnTo>
                    <a:pt x="863" y="1299"/>
                  </a:lnTo>
                  <a:lnTo>
                    <a:pt x="866" y="1293"/>
                  </a:lnTo>
                  <a:lnTo>
                    <a:pt x="857" y="1293"/>
                  </a:lnTo>
                  <a:lnTo>
                    <a:pt x="847" y="1293"/>
                  </a:lnTo>
                  <a:lnTo>
                    <a:pt x="841" y="1293"/>
                  </a:lnTo>
                  <a:lnTo>
                    <a:pt x="844" y="1284"/>
                  </a:lnTo>
                  <a:lnTo>
                    <a:pt x="857" y="1290"/>
                  </a:lnTo>
                  <a:lnTo>
                    <a:pt x="866" y="1284"/>
                  </a:lnTo>
                  <a:lnTo>
                    <a:pt x="874" y="1284"/>
                  </a:lnTo>
                  <a:lnTo>
                    <a:pt x="884" y="1284"/>
                  </a:lnTo>
                  <a:lnTo>
                    <a:pt x="890" y="1280"/>
                  </a:lnTo>
                  <a:lnTo>
                    <a:pt x="893" y="1287"/>
                  </a:lnTo>
                  <a:lnTo>
                    <a:pt x="903" y="1287"/>
                  </a:lnTo>
                  <a:lnTo>
                    <a:pt x="914" y="1284"/>
                  </a:lnTo>
                  <a:lnTo>
                    <a:pt x="923" y="1284"/>
                  </a:lnTo>
                  <a:lnTo>
                    <a:pt x="930" y="1290"/>
                  </a:lnTo>
                  <a:lnTo>
                    <a:pt x="939" y="1293"/>
                  </a:lnTo>
                  <a:lnTo>
                    <a:pt x="942" y="1301"/>
                  </a:lnTo>
                  <a:lnTo>
                    <a:pt x="953" y="1301"/>
                  </a:lnTo>
                  <a:lnTo>
                    <a:pt x="960" y="1293"/>
                  </a:lnTo>
                  <a:lnTo>
                    <a:pt x="972" y="1293"/>
                  </a:lnTo>
                  <a:lnTo>
                    <a:pt x="979" y="1301"/>
                  </a:lnTo>
                  <a:lnTo>
                    <a:pt x="987" y="1313"/>
                  </a:lnTo>
                  <a:lnTo>
                    <a:pt x="993" y="1314"/>
                  </a:lnTo>
                  <a:lnTo>
                    <a:pt x="996" y="1322"/>
                  </a:lnTo>
                  <a:lnTo>
                    <a:pt x="993" y="1331"/>
                  </a:lnTo>
                  <a:lnTo>
                    <a:pt x="993" y="1339"/>
                  </a:lnTo>
                  <a:lnTo>
                    <a:pt x="1002" y="1336"/>
                  </a:lnTo>
                  <a:lnTo>
                    <a:pt x="996" y="1346"/>
                  </a:lnTo>
                  <a:lnTo>
                    <a:pt x="999" y="1355"/>
                  </a:lnTo>
                  <a:lnTo>
                    <a:pt x="1006" y="1360"/>
                  </a:lnTo>
                  <a:lnTo>
                    <a:pt x="1012" y="1369"/>
                  </a:lnTo>
                  <a:lnTo>
                    <a:pt x="1017" y="1376"/>
                  </a:lnTo>
                  <a:lnTo>
                    <a:pt x="1023" y="1384"/>
                  </a:lnTo>
                  <a:lnTo>
                    <a:pt x="1026" y="1393"/>
                  </a:lnTo>
                  <a:lnTo>
                    <a:pt x="1036" y="1390"/>
                  </a:lnTo>
                  <a:lnTo>
                    <a:pt x="1042" y="1387"/>
                  </a:lnTo>
                  <a:lnTo>
                    <a:pt x="1045" y="1376"/>
                  </a:lnTo>
                  <a:lnTo>
                    <a:pt x="1048" y="1366"/>
                  </a:lnTo>
                  <a:lnTo>
                    <a:pt x="1048" y="1355"/>
                  </a:lnTo>
                  <a:lnTo>
                    <a:pt x="1042" y="1343"/>
                  </a:lnTo>
                  <a:lnTo>
                    <a:pt x="1039" y="1331"/>
                  </a:lnTo>
                  <a:lnTo>
                    <a:pt x="1039" y="1325"/>
                  </a:lnTo>
                  <a:lnTo>
                    <a:pt x="1029" y="1314"/>
                  </a:lnTo>
                  <a:lnTo>
                    <a:pt x="1026" y="1307"/>
                  </a:lnTo>
                  <a:lnTo>
                    <a:pt x="1023" y="1293"/>
                  </a:lnTo>
                  <a:lnTo>
                    <a:pt x="1020" y="1284"/>
                  </a:lnTo>
                  <a:lnTo>
                    <a:pt x="1017" y="1275"/>
                  </a:lnTo>
                  <a:lnTo>
                    <a:pt x="1023" y="1263"/>
                  </a:lnTo>
                  <a:lnTo>
                    <a:pt x="1029" y="1252"/>
                  </a:lnTo>
                  <a:lnTo>
                    <a:pt x="1039" y="1245"/>
                  </a:lnTo>
                  <a:lnTo>
                    <a:pt x="1050" y="1239"/>
                  </a:lnTo>
                  <a:lnTo>
                    <a:pt x="1059" y="1234"/>
                  </a:lnTo>
                  <a:lnTo>
                    <a:pt x="1066" y="1225"/>
                  </a:lnTo>
                  <a:lnTo>
                    <a:pt x="1069" y="1220"/>
                  </a:lnTo>
                  <a:lnTo>
                    <a:pt x="1082" y="1213"/>
                  </a:lnTo>
                  <a:lnTo>
                    <a:pt x="1086" y="1213"/>
                  </a:lnTo>
                  <a:lnTo>
                    <a:pt x="1096" y="1204"/>
                  </a:lnTo>
                  <a:lnTo>
                    <a:pt x="1105" y="1199"/>
                  </a:lnTo>
                  <a:lnTo>
                    <a:pt x="1118" y="1196"/>
                  </a:lnTo>
                  <a:lnTo>
                    <a:pt x="1123" y="1190"/>
                  </a:lnTo>
                  <a:lnTo>
                    <a:pt x="1112" y="1190"/>
                  </a:lnTo>
                  <a:lnTo>
                    <a:pt x="1123" y="1183"/>
                  </a:lnTo>
                  <a:lnTo>
                    <a:pt x="1129" y="1183"/>
                  </a:lnTo>
                  <a:lnTo>
                    <a:pt x="1132" y="1178"/>
                  </a:lnTo>
                  <a:lnTo>
                    <a:pt x="1132" y="1172"/>
                  </a:lnTo>
                  <a:lnTo>
                    <a:pt x="1123" y="1172"/>
                  </a:lnTo>
                  <a:lnTo>
                    <a:pt x="1115" y="1172"/>
                  </a:lnTo>
                  <a:lnTo>
                    <a:pt x="1123" y="1166"/>
                  </a:lnTo>
                  <a:lnTo>
                    <a:pt x="1129" y="1164"/>
                  </a:lnTo>
                  <a:lnTo>
                    <a:pt x="1132" y="1166"/>
                  </a:lnTo>
                  <a:lnTo>
                    <a:pt x="1138" y="1175"/>
                  </a:lnTo>
                  <a:lnTo>
                    <a:pt x="1132" y="1166"/>
                  </a:lnTo>
                  <a:lnTo>
                    <a:pt x="1132" y="1158"/>
                  </a:lnTo>
                  <a:lnTo>
                    <a:pt x="1129" y="1151"/>
                  </a:lnTo>
                  <a:lnTo>
                    <a:pt x="1121" y="1142"/>
                  </a:lnTo>
                  <a:lnTo>
                    <a:pt x="1121" y="1137"/>
                  </a:lnTo>
                  <a:lnTo>
                    <a:pt x="1123" y="1126"/>
                  </a:lnTo>
                  <a:lnTo>
                    <a:pt x="1108" y="1119"/>
                  </a:lnTo>
                  <a:lnTo>
                    <a:pt x="1121" y="1121"/>
                  </a:lnTo>
                  <a:lnTo>
                    <a:pt x="1118" y="1113"/>
                  </a:lnTo>
                  <a:lnTo>
                    <a:pt x="1118" y="1102"/>
                  </a:lnTo>
                  <a:lnTo>
                    <a:pt x="1121" y="1093"/>
                  </a:lnTo>
                  <a:lnTo>
                    <a:pt x="1129" y="1090"/>
                  </a:lnTo>
                  <a:lnTo>
                    <a:pt x="1123" y="1099"/>
                  </a:lnTo>
                  <a:lnTo>
                    <a:pt x="1123" y="1107"/>
                  </a:lnTo>
                  <a:lnTo>
                    <a:pt x="1123" y="1116"/>
                  </a:lnTo>
                  <a:lnTo>
                    <a:pt x="1129" y="1119"/>
                  </a:lnTo>
                  <a:lnTo>
                    <a:pt x="1129" y="1123"/>
                  </a:lnTo>
                  <a:lnTo>
                    <a:pt x="1135" y="1123"/>
                  </a:lnTo>
                  <a:lnTo>
                    <a:pt x="1132" y="1131"/>
                  </a:lnTo>
                  <a:lnTo>
                    <a:pt x="1129" y="1142"/>
                  </a:lnTo>
                  <a:lnTo>
                    <a:pt x="1132" y="1142"/>
                  </a:lnTo>
                  <a:lnTo>
                    <a:pt x="1138" y="1131"/>
                  </a:lnTo>
                  <a:lnTo>
                    <a:pt x="1145" y="1121"/>
                  </a:lnTo>
                  <a:lnTo>
                    <a:pt x="1148" y="1116"/>
                  </a:lnTo>
                  <a:lnTo>
                    <a:pt x="1142" y="1102"/>
                  </a:lnTo>
                  <a:lnTo>
                    <a:pt x="1138" y="1090"/>
                  </a:lnTo>
                  <a:lnTo>
                    <a:pt x="1145" y="1093"/>
                  </a:lnTo>
                  <a:lnTo>
                    <a:pt x="1148" y="1102"/>
                  </a:lnTo>
                  <a:lnTo>
                    <a:pt x="1159" y="1093"/>
                  </a:lnTo>
                  <a:lnTo>
                    <a:pt x="1165" y="1083"/>
                  </a:lnTo>
                  <a:lnTo>
                    <a:pt x="1169" y="1072"/>
                  </a:lnTo>
                  <a:lnTo>
                    <a:pt x="1159" y="1067"/>
                  </a:lnTo>
                  <a:lnTo>
                    <a:pt x="1169" y="1058"/>
                  </a:lnTo>
                  <a:lnTo>
                    <a:pt x="1178" y="1054"/>
                  </a:lnTo>
                  <a:lnTo>
                    <a:pt x="1187" y="1051"/>
                  </a:lnTo>
                  <a:lnTo>
                    <a:pt x="1199" y="1051"/>
                  </a:lnTo>
                  <a:lnTo>
                    <a:pt x="1208" y="1051"/>
                  </a:lnTo>
                  <a:lnTo>
                    <a:pt x="1218" y="1045"/>
                  </a:lnTo>
                  <a:lnTo>
                    <a:pt x="1221" y="1037"/>
                  </a:lnTo>
                  <a:lnTo>
                    <a:pt x="1227" y="1043"/>
                  </a:lnTo>
                  <a:lnTo>
                    <a:pt x="1235" y="1040"/>
                  </a:lnTo>
                  <a:lnTo>
                    <a:pt x="1235" y="1043"/>
                  </a:lnTo>
                  <a:lnTo>
                    <a:pt x="1248" y="1040"/>
                  </a:lnTo>
                  <a:lnTo>
                    <a:pt x="1248" y="1031"/>
                  </a:lnTo>
                  <a:lnTo>
                    <a:pt x="1248" y="1037"/>
                  </a:lnTo>
                  <a:lnTo>
                    <a:pt x="1238" y="1037"/>
                  </a:lnTo>
                  <a:lnTo>
                    <a:pt x="1235" y="1029"/>
                  </a:lnTo>
                  <a:lnTo>
                    <a:pt x="1230" y="1026"/>
                  </a:lnTo>
                  <a:lnTo>
                    <a:pt x="1232" y="1019"/>
                  </a:lnTo>
                  <a:lnTo>
                    <a:pt x="1232" y="1013"/>
                  </a:lnTo>
                  <a:lnTo>
                    <a:pt x="1235" y="1005"/>
                  </a:lnTo>
                  <a:lnTo>
                    <a:pt x="1244" y="996"/>
                  </a:lnTo>
                  <a:lnTo>
                    <a:pt x="1244" y="992"/>
                  </a:lnTo>
                  <a:lnTo>
                    <a:pt x="1254" y="989"/>
                  </a:lnTo>
                  <a:lnTo>
                    <a:pt x="1267" y="986"/>
                  </a:lnTo>
                  <a:lnTo>
                    <a:pt x="1271" y="972"/>
                  </a:lnTo>
                  <a:lnTo>
                    <a:pt x="1278" y="978"/>
                  </a:lnTo>
                  <a:lnTo>
                    <a:pt x="1287" y="972"/>
                  </a:lnTo>
                  <a:lnTo>
                    <a:pt x="1300" y="970"/>
                  </a:lnTo>
                  <a:lnTo>
                    <a:pt x="1308" y="963"/>
                  </a:lnTo>
                  <a:lnTo>
                    <a:pt x="1308" y="957"/>
                  </a:lnTo>
                  <a:lnTo>
                    <a:pt x="1324" y="957"/>
                  </a:lnTo>
                  <a:lnTo>
                    <a:pt x="1336" y="951"/>
                  </a:lnTo>
                  <a:lnTo>
                    <a:pt x="1350" y="943"/>
                  </a:lnTo>
                  <a:lnTo>
                    <a:pt x="1350" y="951"/>
                  </a:lnTo>
                  <a:lnTo>
                    <a:pt x="1363" y="948"/>
                  </a:lnTo>
                  <a:lnTo>
                    <a:pt x="1350" y="957"/>
                  </a:lnTo>
                  <a:lnTo>
                    <a:pt x="1341" y="963"/>
                  </a:lnTo>
                  <a:lnTo>
                    <a:pt x="1330" y="970"/>
                  </a:lnTo>
                  <a:lnTo>
                    <a:pt x="1327" y="981"/>
                  </a:lnTo>
                  <a:lnTo>
                    <a:pt x="1330" y="992"/>
                  </a:lnTo>
                  <a:lnTo>
                    <a:pt x="1339" y="996"/>
                  </a:lnTo>
                  <a:lnTo>
                    <a:pt x="1347" y="989"/>
                  </a:lnTo>
                  <a:lnTo>
                    <a:pt x="1357" y="981"/>
                  </a:lnTo>
                  <a:lnTo>
                    <a:pt x="1366" y="972"/>
                  </a:lnTo>
                  <a:lnTo>
                    <a:pt x="1376" y="972"/>
                  </a:lnTo>
                  <a:lnTo>
                    <a:pt x="1387" y="964"/>
                  </a:lnTo>
                  <a:lnTo>
                    <a:pt x="1409" y="960"/>
                  </a:lnTo>
                  <a:lnTo>
                    <a:pt x="1423" y="957"/>
                  </a:lnTo>
                  <a:lnTo>
                    <a:pt x="1426" y="946"/>
                  </a:lnTo>
                  <a:lnTo>
                    <a:pt x="1439" y="943"/>
                  </a:lnTo>
                  <a:lnTo>
                    <a:pt x="1450" y="934"/>
                  </a:lnTo>
                  <a:lnTo>
                    <a:pt x="1436" y="927"/>
                  </a:lnTo>
                  <a:lnTo>
                    <a:pt x="1439" y="913"/>
                  </a:lnTo>
                  <a:lnTo>
                    <a:pt x="1436" y="908"/>
                  </a:lnTo>
                  <a:lnTo>
                    <a:pt x="1426" y="919"/>
                  </a:lnTo>
                  <a:lnTo>
                    <a:pt x="1417" y="930"/>
                  </a:lnTo>
                  <a:lnTo>
                    <a:pt x="1417" y="940"/>
                  </a:lnTo>
                  <a:lnTo>
                    <a:pt x="1409" y="937"/>
                  </a:lnTo>
                  <a:lnTo>
                    <a:pt x="1396" y="943"/>
                  </a:lnTo>
                  <a:lnTo>
                    <a:pt x="1380" y="940"/>
                  </a:lnTo>
                  <a:lnTo>
                    <a:pt x="1369" y="932"/>
                  </a:lnTo>
                  <a:lnTo>
                    <a:pt x="1357" y="930"/>
                  </a:lnTo>
                  <a:lnTo>
                    <a:pt x="1350" y="916"/>
                  </a:lnTo>
                  <a:lnTo>
                    <a:pt x="1347" y="899"/>
                  </a:lnTo>
                  <a:lnTo>
                    <a:pt x="1350" y="889"/>
                  </a:lnTo>
                  <a:lnTo>
                    <a:pt x="1336" y="895"/>
                  </a:lnTo>
                  <a:lnTo>
                    <a:pt x="1320" y="881"/>
                  </a:lnTo>
                  <a:lnTo>
                    <a:pt x="1341" y="881"/>
                  </a:lnTo>
                  <a:lnTo>
                    <a:pt x="1350" y="875"/>
                  </a:lnTo>
                  <a:lnTo>
                    <a:pt x="1363" y="870"/>
                  </a:lnTo>
                  <a:lnTo>
                    <a:pt x="1363" y="860"/>
                  </a:lnTo>
                  <a:lnTo>
                    <a:pt x="1357" y="854"/>
                  </a:lnTo>
                  <a:lnTo>
                    <a:pt x="1341" y="849"/>
                  </a:lnTo>
                  <a:lnTo>
                    <a:pt x="1330" y="851"/>
                  </a:lnTo>
                  <a:lnTo>
                    <a:pt x="1314" y="854"/>
                  </a:lnTo>
                  <a:lnTo>
                    <a:pt x="1300" y="860"/>
                  </a:lnTo>
                  <a:lnTo>
                    <a:pt x="1287" y="866"/>
                  </a:lnTo>
                  <a:lnTo>
                    <a:pt x="1274" y="870"/>
                  </a:lnTo>
                  <a:lnTo>
                    <a:pt x="1263" y="881"/>
                  </a:lnTo>
                  <a:lnTo>
                    <a:pt x="1254" y="892"/>
                  </a:lnTo>
                  <a:lnTo>
                    <a:pt x="1244" y="899"/>
                  </a:lnTo>
                  <a:lnTo>
                    <a:pt x="1238" y="908"/>
                  </a:lnTo>
                  <a:lnTo>
                    <a:pt x="1224" y="913"/>
                  </a:lnTo>
                  <a:lnTo>
                    <a:pt x="1232" y="905"/>
                  </a:lnTo>
                  <a:lnTo>
                    <a:pt x="1238" y="898"/>
                  </a:lnTo>
                  <a:lnTo>
                    <a:pt x="1248" y="887"/>
                  </a:lnTo>
                  <a:lnTo>
                    <a:pt x="1254" y="878"/>
                  </a:lnTo>
                  <a:lnTo>
                    <a:pt x="1263" y="867"/>
                  </a:lnTo>
                  <a:lnTo>
                    <a:pt x="1274" y="857"/>
                  </a:lnTo>
                  <a:lnTo>
                    <a:pt x="1287" y="846"/>
                  </a:lnTo>
                  <a:lnTo>
                    <a:pt x="1303" y="846"/>
                  </a:lnTo>
                  <a:lnTo>
                    <a:pt x="1305" y="835"/>
                  </a:lnTo>
                  <a:lnTo>
                    <a:pt x="1314" y="828"/>
                  </a:lnTo>
                  <a:lnTo>
                    <a:pt x="1330" y="822"/>
                  </a:lnTo>
                  <a:lnTo>
                    <a:pt x="1339" y="822"/>
                  </a:lnTo>
                  <a:lnTo>
                    <a:pt x="1354" y="822"/>
                  </a:lnTo>
                  <a:lnTo>
                    <a:pt x="1369" y="819"/>
                  </a:lnTo>
                  <a:lnTo>
                    <a:pt x="1377" y="822"/>
                  </a:lnTo>
                  <a:lnTo>
                    <a:pt x="1390" y="822"/>
                  </a:lnTo>
                  <a:lnTo>
                    <a:pt x="1406" y="822"/>
                  </a:lnTo>
                  <a:lnTo>
                    <a:pt x="1414" y="828"/>
                  </a:lnTo>
                  <a:lnTo>
                    <a:pt x="1430" y="825"/>
                  </a:lnTo>
                  <a:lnTo>
                    <a:pt x="1448" y="825"/>
                  </a:lnTo>
                  <a:lnTo>
                    <a:pt x="1456" y="816"/>
                  </a:lnTo>
                  <a:lnTo>
                    <a:pt x="1466" y="805"/>
                  </a:lnTo>
                  <a:lnTo>
                    <a:pt x="1472" y="795"/>
                  </a:lnTo>
                  <a:lnTo>
                    <a:pt x="1490" y="790"/>
                  </a:lnTo>
                  <a:lnTo>
                    <a:pt x="1512" y="787"/>
                  </a:lnTo>
                  <a:lnTo>
                    <a:pt x="1523" y="776"/>
                  </a:lnTo>
                  <a:lnTo>
                    <a:pt x="1536" y="771"/>
                  </a:lnTo>
                  <a:lnTo>
                    <a:pt x="1526" y="752"/>
                  </a:lnTo>
                  <a:lnTo>
                    <a:pt x="1529" y="739"/>
                  </a:lnTo>
                  <a:lnTo>
                    <a:pt x="1518" y="725"/>
                  </a:lnTo>
                  <a:lnTo>
                    <a:pt x="1502" y="725"/>
                  </a:lnTo>
                  <a:lnTo>
                    <a:pt x="1499" y="711"/>
                  </a:lnTo>
                  <a:lnTo>
                    <a:pt x="1482" y="708"/>
                  </a:lnTo>
                  <a:lnTo>
                    <a:pt x="1499" y="698"/>
                  </a:lnTo>
                  <a:lnTo>
                    <a:pt x="1486" y="690"/>
                  </a:lnTo>
                  <a:lnTo>
                    <a:pt x="1469" y="687"/>
                  </a:lnTo>
                  <a:lnTo>
                    <a:pt x="1463" y="679"/>
                  </a:lnTo>
                  <a:lnTo>
                    <a:pt x="1442" y="676"/>
                  </a:lnTo>
                  <a:lnTo>
                    <a:pt x="1436" y="663"/>
                  </a:lnTo>
                  <a:lnTo>
                    <a:pt x="1420" y="655"/>
                  </a:lnTo>
                  <a:lnTo>
                    <a:pt x="1414" y="643"/>
                  </a:lnTo>
                  <a:lnTo>
                    <a:pt x="1414" y="628"/>
                  </a:lnTo>
                  <a:lnTo>
                    <a:pt x="1420" y="617"/>
                  </a:lnTo>
                  <a:lnTo>
                    <a:pt x="1412" y="610"/>
                  </a:lnTo>
                  <a:lnTo>
                    <a:pt x="1412" y="598"/>
                  </a:lnTo>
                  <a:lnTo>
                    <a:pt x="1399" y="587"/>
                  </a:lnTo>
                  <a:lnTo>
                    <a:pt x="1390" y="572"/>
                  </a:lnTo>
                  <a:lnTo>
                    <a:pt x="1380" y="552"/>
                  </a:lnTo>
                  <a:lnTo>
                    <a:pt x="1373" y="537"/>
                  </a:lnTo>
                  <a:lnTo>
                    <a:pt x="1363" y="517"/>
                  </a:lnTo>
                  <a:lnTo>
                    <a:pt x="1354" y="507"/>
                  </a:lnTo>
                  <a:lnTo>
                    <a:pt x="1344" y="517"/>
                  </a:lnTo>
                  <a:lnTo>
                    <a:pt x="1336" y="528"/>
                  </a:lnTo>
                  <a:lnTo>
                    <a:pt x="1341" y="539"/>
                  </a:lnTo>
                  <a:lnTo>
                    <a:pt x="1336" y="552"/>
                  </a:lnTo>
                  <a:lnTo>
                    <a:pt x="1320" y="560"/>
                  </a:lnTo>
                  <a:lnTo>
                    <a:pt x="1314" y="574"/>
                  </a:lnTo>
                  <a:lnTo>
                    <a:pt x="1293" y="582"/>
                  </a:lnTo>
                  <a:lnTo>
                    <a:pt x="1278" y="560"/>
                  </a:lnTo>
                  <a:lnTo>
                    <a:pt x="1268" y="558"/>
                  </a:lnTo>
                  <a:lnTo>
                    <a:pt x="1257" y="545"/>
                  </a:lnTo>
                  <a:lnTo>
                    <a:pt x="1257" y="534"/>
                  </a:lnTo>
                  <a:lnTo>
                    <a:pt x="1260" y="515"/>
                  </a:lnTo>
                  <a:lnTo>
                    <a:pt x="1254" y="501"/>
                  </a:lnTo>
                  <a:lnTo>
                    <a:pt x="1257" y="485"/>
                  </a:lnTo>
                  <a:lnTo>
                    <a:pt x="1244" y="483"/>
                  </a:lnTo>
                  <a:lnTo>
                    <a:pt x="1230" y="483"/>
                  </a:lnTo>
                  <a:lnTo>
                    <a:pt x="1214" y="475"/>
                  </a:lnTo>
                  <a:lnTo>
                    <a:pt x="1218" y="461"/>
                  </a:lnTo>
                  <a:lnTo>
                    <a:pt x="1202" y="454"/>
                  </a:lnTo>
                  <a:lnTo>
                    <a:pt x="1191" y="440"/>
                  </a:lnTo>
                  <a:lnTo>
                    <a:pt x="1175" y="431"/>
                  </a:lnTo>
                  <a:lnTo>
                    <a:pt x="1151" y="437"/>
                  </a:lnTo>
                  <a:lnTo>
                    <a:pt x="1138" y="437"/>
                  </a:lnTo>
                  <a:lnTo>
                    <a:pt x="1121" y="431"/>
                  </a:lnTo>
                  <a:lnTo>
                    <a:pt x="1099" y="425"/>
                  </a:lnTo>
                  <a:lnTo>
                    <a:pt x="1086" y="437"/>
                  </a:lnTo>
                  <a:lnTo>
                    <a:pt x="1086" y="454"/>
                  </a:lnTo>
                  <a:lnTo>
                    <a:pt x="1099" y="461"/>
                  </a:lnTo>
                  <a:lnTo>
                    <a:pt x="1093" y="477"/>
                  </a:lnTo>
                  <a:lnTo>
                    <a:pt x="1086" y="493"/>
                  </a:lnTo>
                  <a:lnTo>
                    <a:pt x="1096" y="501"/>
                  </a:lnTo>
                  <a:lnTo>
                    <a:pt x="1099" y="517"/>
                  </a:lnTo>
                  <a:lnTo>
                    <a:pt x="1099" y="534"/>
                  </a:lnTo>
                  <a:lnTo>
                    <a:pt x="1089" y="548"/>
                  </a:lnTo>
                  <a:lnTo>
                    <a:pt x="1078" y="549"/>
                  </a:lnTo>
                  <a:lnTo>
                    <a:pt x="1075" y="560"/>
                  </a:lnTo>
                  <a:lnTo>
                    <a:pt x="1086" y="574"/>
                  </a:lnTo>
                  <a:lnTo>
                    <a:pt x="1099" y="580"/>
                  </a:lnTo>
                  <a:lnTo>
                    <a:pt x="1105" y="598"/>
                  </a:lnTo>
                  <a:lnTo>
                    <a:pt x="1108" y="612"/>
                  </a:lnTo>
                  <a:lnTo>
                    <a:pt x="1115" y="631"/>
                  </a:lnTo>
                  <a:lnTo>
                    <a:pt x="1115" y="652"/>
                  </a:lnTo>
                  <a:lnTo>
                    <a:pt x="1102" y="666"/>
                  </a:lnTo>
                  <a:lnTo>
                    <a:pt x="1086" y="679"/>
                  </a:lnTo>
                  <a:lnTo>
                    <a:pt x="1075" y="687"/>
                  </a:lnTo>
                  <a:lnTo>
                    <a:pt x="1059" y="695"/>
                  </a:lnTo>
                  <a:lnTo>
                    <a:pt x="1066" y="708"/>
                  </a:lnTo>
                  <a:lnTo>
                    <a:pt x="1069" y="719"/>
                  </a:lnTo>
                  <a:lnTo>
                    <a:pt x="1072" y="739"/>
                  </a:lnTo>
                  <a:lnTo>
                    <a:pt x="1072" y="754"/>
                  </a:lnTo>
                  <a:lnTo>
                    <a:pt x="1082" y="768"/>
                  </a:lnTo>
                  <a:lnTo>
                    <a:pt x="1069" y="784"/>
                  </a:lnTo>
                  <a:lnTo>
                    <a:pt x="1050" y="792"/>
                  </a:lnTo>
                  <a:lnTo>
                    <a:pt x="1053" y="801"/>
                  </a:lnTo>
                  <a:lnTo>
                    <a:pt x="1042" y="792"/>
                  </a:lnTo>
                  <a:lnTo>
                    <a:pt x="1032" y="778"/>
                  </a:lnTo>
                  <a:lnTo>
                    <a:pt x="1023" y="771"/>
                  </a:lnTo>
                  <a:lnTo>
                    <a:pt x="1017" y="757"/>
                  </a:lnTo>
                  <a:lnTo>
                    <a:pt x="1002" y="746"/>
                  </a:lnTo>
                  <a:lnTo>
                    <a:pt x="1006" y="731"/>
                  </a:lnTo>
                  <a:lnTo>
                    <a:pt x="1006" y="719"/>
                  </a:lnTo>
                  <a:lnTo>
                    <a:pt x="1002" y="707"/>
                  </a:lnTo>
                  <a:lnTo>
                    <a:pt x="1006" y="684"/>
                  </a:lnTo>
                  <a:lnTo>
                    <a:pt x="987" y="676"/>
                  </a:lnTo>
                  <a:lnTo>
                    <a:pt x="969" y="676"/>
                  </a:lnTo>
                  <a:lnTo>
                    <a:pt x="950" y="676"/>
                  </a:lnTo>
                  <a:lnTo>
                    <a:pt x="930" y="663"/>
                  </a:lnTo>
                  <a:lnTo>
                    <a:pt x="914" y="657"/>
                  </a:lnTo>
                  <a:lnTo>
                    <a:pt x="900" y="652"/>
                  </a:lnTo>
                  <a:lnTo>
                    <a:pt x="887" y="639"/>
                  </a:lnTo>
                  <a:lnTo>
                    <a:pt x="870" y="628"/>
                  </a:lnTo>
                  <a:lnTo>
                    <a:pt x="851" y="622"/>
                  </a:lnTo>
                  <a:lnTo>
                    <a:pt x="830" y="612"/>
                  </a:lnTo>
                  <a:lnTo>
                    <a:pt x="814" y="617"/>
                  </a:lnTo>
                  <a:lnTo>
                    <a:pt x="802" y="622"/>
                  </a:lnTo>
                  <a:lnTo>
                    <a:pt x="802" y="612"/>
                  </a:lnTo>
                  <a:lnTo>
                    <a:pt x="797" y="598"/>
                  </a:lnTo>
                  <a:lnTo>
                    <a:pt x="797" y="584"/>
                  </a:lnTo>
                  <a:lnTo>
                    <a:pt x="787" y="566"/>
                  </a:lnTo>
                  <a:lnTo>
                    <a:pt x="775" y="560"/>
                  </a:lnTo>
                  <a:lnTo>
                    <a:pt x="760" y="566"/>
                  </a:lnTo>
                  <a:lnTo>
                    <a:pt x="754" y="549"/>
                  </a:lnTo>
                  <a:lnTo>
                    <a:pt x="754" y="534"/>
                  </a:lnTo>
                  <a:lnTo>
                    <a:pt x="757" y="513"/>
                  </a:lnTo>
                  <a:lnTo>
                    <a:pt x="760" y="499"/>
                  </a:lnTo>
                  <a:lnTo>
                    <a:pt x="765" y="483"/>
                  </a:lnTo>
                  <a:lnTo>
                    <a:pt x="775" y="463"/>
                  </a:lnTo>
                  <a:lnTo>
                    <a:pt x="787" y="451"/>
                  </a:lnTo>
                  <a:lnTo>
                    <a:pt x="798" y="442"/>
                  </a:lnTo>
                  <a:lnTo>
                    <a:pt x="798" y="423"/>
                  </a:lnTo>
                  <a:lnTo>
                    <a:pt x="817" y="418"/>
                  </a:lnTo>
                  <a:lnTo>
                    <a:pt x="838" y="410"/>
                  </a:lnTo>
                  <a:lnTo>
                    <a:pt x="835" y="390"/>
                  </a:lnTo>
                  <a:lnTo>
                    <a:pt x="851" y="366"/>
                  </a:lnTo>
                  <a:lnTo>
                    <a:pt x="881" y="366"/>
                  </a:lnTo>
                  <a:lnTo>
                    <a:pt x="896" y="348"/>
                  </a:lnTo>
                  <a:lnTo>
                    <a:pt x="907" y="326"/>
                  </a:lnTo>
                  <a:lnTo>
                    <a:pt x="907" y="305"/>
                  </a:lnTo>
                  <a:lnTo>
                    <a:pt x="930" y="275"/>
                  </a:lnTo>
                  <a:lnTo>
                    <a:pt x="914" y="262"/>
                  </a:lnTo>
                  <a:lnTo>
                    <a:pt x="939" y="260"/>
                  </a:lnTo>
                  <a:lnTo>
                    <a:pt x="947" y="269"/>
                  </a:lnTo>
                  <a:lnTo>
                    <a:pt x="976" y="275"/>
                  </a:lnTo>
                  <a:lnTo>
                    <a:pt x="996" y="260"/>
                  </a:lnTo>
                  <a:lnTo>
                    <a:pt x="1020" y="240"/>
                  </a:lnTo>
                  <a:lnTo>
                    <a:pt x="1023" y="213"/>
                  </a:lnTo>
                  <a:lnTo>
                    <a:pt x="1002" y="199"/>
                  </a:lnTo>
                  <a:lnTo>
                    <a:pt x="1002" y="178"/>
                  </a:lnTo>
                  <a:lnTo>
                    <a:pt x="1023" y="165"/>
                  </a:lnTo>
                  <a:lnTo>
                    <a:pt x="1023" y="134"/>
                  </a:lnTo>
                  <a:lnTo>
                    <a:pt x="993" y="127"/>
                  </a:lnTo>
                  <a:lnTo>
                    <a:pt x="990" y="111"/>
                  </a:lnTo>
                  <a:lnTo>
                    <a:pt x="966" y="104"/>
                  </a:lnTo>
                  <a:lnTo>
                    <a:pt x="939" y="104"/>
                  </a:lnTo>
                  <a:lnTo>
                    <a:pt x="939" y="127"/>
                  </a:lnTo>
                  <a:lnTo>
                    <a:pt x="942" y="157"/>
                  </a:lnTo>
                  <a:lnTo>
                    <a:pt x="942" y="186"/>
                  </a:lnTo>
                  <a:lnTo>
                    <a:pt x="920" y="199"/>
                  </a:lnTo>
                  <a:lnTo>
                    <a:pt x="920" y="222"/>
                  </a:lnTo>
                  <a:lnTo>
                    <a:pt x="906" y="230"/>
                  </a:lnTo>
                  <a:lnTo>
                    <a:pt x="887" y="199"/>
                  </a:lnTo>
                  <a:lnTo>
                    <a:pt x="890" y="178"/>
                  </a:lnTo>
                  <a:lnTo>
                    <a:pt x="890" y="157"/>
                  </a:lnTo>
                  <a:lnTo>
                    <a:pt x="871" y="133"/>
                  </a:lnTo>
                  <a:lnTo>
                    <a:pt x="851" y="165"/>
                  </a:lnTo>
                  <a:lnTo>
                    <a:pt x="835" y="140"/>
                  </a:lnTo>
                  <a:lnTo>
                    <a:pt x="824" y="119"/>
                  </a:lnTo>
                  <a:lnTo>
                    <a:pt x="802" y="108"/>
                  </a:lnTo>
                  <a:lnTo>
                    <a:pt x="824" y="87"/>
                  </a:lnTo>
                  <a:lnTo>
                    <a:pt x="811" y="60"/>
                  </a:lnTo>
                  <a:lnTo>
                    <a:pt x="797" y="40"/>
                  </a:lnTo>
                  <a:lnTo>
                    <a:pt x="781" y="19"/>
                  </a:lnTo>
                  <a:lnTo>
                    <a:pt x="765" y="0"/>
                  </a:lnTo>
                  <a:lnTo>
                    <a:pt x="751" y="1"/>
                  </a:lnTo>
                  <a:lnTo>
                    <a:pt x="732" y="14"/>
                  </a:lnTo>
                  <a:lnTo>
                    <a:pt x="724" y="43"/>
                  </a:lnTo>
                  <a:lnTo>
                    <a:pt x="715" y="73"/>
                  </a:lnTo>
                  <a:lnTo>
                    <a:pt x="738" y="104"/>
                  </a:lnTo>
                  <a:lnTo>
                    <a:pt x="768" y="125"/>
                  </a:lnTo>
                  <a:lnTo>
                    <a:pt x="757" y="146"/>
                  </a:lnTo>
                  <a:lnTo>
                    <a:pt x="765" y="170"/>
                  </a:lnTo>
                  <a:lnTo>
                    <a:pt x="745" y="195"/>
                  </a:lnTo>
                  <a:lnTo>
                    <a:pt x="738" y="195"/>
                  </a:lnTo>
                  <a:lnTo>
                    <a:pt x="732" y="216"/>
                  </a:lnTo>
                  <a:lnTo>
                    <a:pt x="711" y="202"/>
                  </a:lnTo>
                  <a:lnTo>
                    <a:pt x="711" y="175"/>
                  </a:lnTo>
                  <a:lnTo>
                    <a:pt x="738" y="157"/>
                  </a:lnTo>
                  <a:lnTo>
                    <a:pt x="721" y="127"/>
                  </a:lnTo>
                  <a:lnTo>
                    <a:pt x="692" y="104"/>
                  </a:lnTo>
                  <a:lnTo>
                    <a:pt x="678" y="127"/>
                  </a:lnTo>
                  <a:lnTo>
                    <a:pt x="659" y="146"/>
                  </a:lnTo>
                  <a:lnTo>
                    <a:pt x="689" y="165"/>
                  </a:lnTo>
                  <a:lnTo>
                    <a:pt x="675" y="181"/>
                  </a:lnTo>
                  <a:lnTo>
                    <a:pt x="675" y="208"/>
                  </a:lnTo>
                  <a:lnTo>
                    <a:pt x="651" y="213"/>
                  </a:lnTo>
                  <a:lnTo>
                    <a:pt x="615" y="205"/>
                  </a:lnTo>
                  <a:lnTo>
                    <a:pt x="590" y="192"/>
                  </a:lnTo>
                  <a:lnTo>
                    <a:pt x="559" y="175"/>
                  </a:lnTo>
                  <a:lnTo>
                    <a:pt x="539" y="149"/>
                  </a:lnTo>
                  <a:lnTo>
                    <a:pt x="510" y="157"/>
                  </a:lnTo>
                  <a:lnTo>
                    <a:pt x="484" y="165"/>
                  </a:lnTo>
                  <a:lnTo>
                    <a:pt x="471" y="181"/>
                  </a:lnTo>
                  <a:lnTo>
                    <a:pt x="493" y="195"/>
                  </a:lnTo>
                  <a:lnTo>
                    <a:pt x="487" y="213"/>
                  </a:lnTo>
                  <a:lnTo>
                    <a:pt x="466" y="205"/>
                  </a:lnTo>
                  <a:lnTo>
                    <a:pt x="444" y="195"/>
                  </a:lnTo>
                  <a:lnTo>
                    <a:pt x="420" y="199"/>
                  </a:lnTo>
                  <a:lnTo>
                    <a:pt x="390" y="208"/>
                  </a:lnTo>
                  <a:lnTo>
                    <a:pt x="368" y="199"/>
                  </a:lnTo>
                  <a:lnTo>
                    <a:pt x="344" y="199"/>
                  </a:lnTo>
                  <a:lnTo>
                    <a:pt x="348" y="186"/>
                  </a:lnTo>
                  <a:lnTo>
                    <a:pt x="368" y="178"/>
                  </a:lnTo>
                  <a:lnTo>
                    <a:pt x="357" y="160"/>
                  </a:lnTo>
                  <a:lnTo>
                    <a:pt x="332" y="146"/>
                  </a:lnTo>
                  <a:lnTo>
                    <a:pt x="298" y="146"/>
                  </a:lnTo>
                  <a:lnTo>
                    <a:pt x="275" y="134"/>
                  </a:lnTo>
                  <a:lnTo>
                    <a:pt x="248" y="122"/>
                  </a:lnTo>
                  <a:lnTo>
                    <a:pt x="226" y="104"/>
                  </a:lnTo>
                  <a:lnTo>
                    <a:pt x="189" y="104"/>
                  </a:lnTo>
                  <a:lnTo>
                    <a:pt x="181" y="127"/>
                  </a:lnTo>
                  <a:lnTo>
                    <a:pt x="166" y="125"/>
                  </a:lnTo>
                  <a:lnTo>
                    <a:pt x="162" y="95"/>
                  </a:lnTo>
                  <a:lnTo>
                    <a:pt x="145" y="125"/>
                  </a:lnTo>
                  <a:lnTo>
                    <a:pt x="126" y="116"/>
                  </a:lnTo>
                  <a:lnTo>
                    <a:pt x="117" y="89"/>
                  </a:lnTo>
                  <a:lnTo>
                    <a:pt x="90" y="66"/>
                  </a:lnTo>
                  <a:lnTo>
                    <a:pt x="80" y="95"/>
                  </a:lnTo>
                  <a:lnTo>
                    <a:pt x="63" y="104"/>
                  </a:lnTo>
                  <a:lnTo>
                    <a:pt x="56" y="81"/>
                  </a:lnTo>
                  <a:lnTo>
                    <a:pt x="26" y="95"/>
                  </a:lnTo>
                  <a:lnTo>
                    <a:pt x="0" y="111"/>
                  </a:lnTo>
                  <a:lnTo>
                    <a:pt x="1" y="649"/>
                  </a:lnTo>
                  <a:lnTo>
                    <a:pt x="11" y="649"/>
                  </a:lnTo>
                  <a:lnTo>
                    <a:pt x="11" y="660"/>
                  </a:lnTo>
                  <a:lnTo>
                    <a:pt x="17" y="674"/>
                  </a:lnTo>
                  <a:lnTo>
                    <a:pt x="26" y="684"/>
                  </a:lnTo>
                  <a:lnTo>
                    <a:pt x="36" y="690"/>
                  </a:lnTo>
                  <a:lnTo>
                    <a:pt x="50" y="687"/>
                  </a:lnTo>
                  <a:lnTo>
                    <a:pt x="44" y="704"/>
                  </a:lnTo>
                  <a:lnTo>
                    <a:pt x="47" y="708"/>
                  </a:lnTo>
                  <a:lnTo>
                    <a:pt x="36" y="716"/>
                  </a:lnTo>
                  <a:lnTo>
                    <a:pt x="44" y="731"/>
                  </a:lnTo>
                  <a:lnTo>
                    <a:pt x="56" y="739"/>
                  </a:lnTo>
                  <a:lnTo>
                    <a:pt x="69" y="754"/>
                  </a:lnTo>
                  <a:lnTo>
                    <a:pt x="83" y="763"/>
                  </a:lnTo>
                  <a:lnTo>
                    <a:pt x="90" y="776"/>
                  </a:lnTo>
                  <a:lnTo>
                    <a:pt x="96" y="787"/>
                  </a:lnTo>
                  <a:lnTo>
                    <a:pt x="96" y="795"/>
                  </a:lnTo>
                  <a:lnTo>
                    <a:pt x="110" y="805"/>
                  </a:lnTo>
                  <a:lnTo>
                    <a:pt x="126" y="811"/>
                  </a:lnTo>
                  <a:lnTo>
                    <a:pt x="142" y="816"/>
                  </a:lnTo>
                  <a:lnTo>
                    <a:pt x="153" y="828"/>
                  </a:lnTo>
                  <a:lnTo>
                    <a:pt x="166" y="835"/>
                  </a:lnTo>
                  <a:lnTo>
                    <a:pt x="178" y="840"/>
                  </a:lnTo>
                  <a:lnTo>
                    <a:pt x="189" y="835"/>
                  </a:lnTo>
                  <a:lnTo>
                    <a:pt x="189" y="849"/>
                  </a:lnTo>
                  <a:lnTo>
                    <a:pt x="196" y="857"/>
                  </a:lnTo>
                  <a:lnTo>
                    <a:pt x="202" y="867"/>
                  </a:lnTo>
                  <a:lnTo>
                    <a:pt x="199" y="870"/>
                  </a:lnTo>
                  <a:lnTo>
                    <a:pt x="205" y="881"/>
                  </a:lnTo>
                  <a:lnTo>
                    <a:pt x="202" y="898"/>
                  </a:lnTo>
                  <a:lnTo>
                    <a:pt x="199" y="892"/>
                  </a:lnTo>
                  <a:lnTo>
                    <a:pt x="189" y="898"/>
                  </a:lnTo>
                  <a:lnTo>
                    <a:pt x="199" y="884"/>
                  </a:lnTo>
                  <a:lnTo>
                    <a:pt x="189" y="878"/>
                  </a:lnTo>
                  <a:lnTo>
                    <a:pt x="175" y="878"/>
                  </a:lnTo>
                  <a:lnTo>
                    <a:pt x="159" y="870"/>
                  </a:lnTo>
                  <a:lnTo>
                    <a:pt x="156" y="878"/>
                  </a:lnTo>
                  <a:lnTo>
                    <a:pt x="159" y="884"/>
                  </a:lnTo>
                  <a:lnTo>
                    <a:pt x="166" y="898"/>
                  </a:lnTo>
                  <a:lnTo>
                    <a:pt x="169" y="908"/>
                  </a:lnTo>
                  <a:lnTo>
                    <a:pt x="172" y="916"/>
                  </a:lnTo>
                  <a:lnTo>
                    <a:pt x="172" y="927"/>
                  </a:lnTo>
                  <a:lnTo>
                    <a:pt x="189" y="930"/>
                  </a:lnTo>
                  <a:lnTo>
                    <a:pt x="172" y="930"/>
                  </a:lnTo>
                  <a:lnTo>
                    <a:pt x="172" y="937"/>
                  </a:lnTo>
                  <a:lnTo>
                    <a:pt x="175" y="948"/>
                  </a:lnTo>
                  <a:lnTo>
                    <a:pt x="172" y="960"/>
                  </a:lnTo>
                  <a:lnTo>
                    <a:pt x="172" y="972"/>
                  </a:lnTo>
                  <a:lnTo>
                    <a:pt x="169" y="986"/>
                  </a:lnTo>
                  <a:lnTo>
                    <a:pt x="166" y="996"/>
                  </a:lnTo>
                  <a:lnTo>
                    <a:pt x="162" y="1013"/>
                  </a:lnTo>
                  <a:lnTo>
                    <a:pt x="162" y="1026"/>
                  </a:lnTo>
                  <a:lnTo>
                    <a:pt x="169" y="1031"/>
                  </a:lnTo>
                  <a:lnTo>
                    <a:pt x="172" y="1043"/>
                  </a:lnTo>
                  <a:lnTo>
                    <a:pt x="169" y="1057"/>
                  </a:lnTo>
                  <a:lnTo>
                    <a:pt x="166" y="1067"/>
                  </a:lnTo>
                  <a:lnTo>
                    <a:pt x="166" y="1072"/>
                  </a:lnTo>
                  <a:lnTo>
                    <a:pt x="172" y="1078"/>
                  </a:lnTo>
                  <a:lnTo>
                    <a:pt x="178" y="1086"/>
                  </a:lnTo>
                  <a:lnTo>
                    <a:pt x="178" y="1093"/>
                  </a:lnTo>
                  <a:lnTo>
                    <a:pt x="178" y="1104"/>
                  </a:lnTo>
                  <a:lnTo>
                    <a:pt x="183" y="1113"/>
                  </a:lnTo>
                  <a:lnTo>
                    <a:pt x="192" y="1119"/>
                  </a:lnTo>
                  <a:lnTo>
                    <a:pt x="189" y="1123"/>
                  </a:lnTo>
                  <a:lnTo>
                    <a:pt x="202" y="1126"/>
                  </a:lnTo>
                  <a:lnTo>
                    <a:pt x="202" y="1121"/>
                  </a:lnTo>
                  <a:lnTo>
                    <a:pt x="208" y="1123"/>
                  </a:lnTo>
                  <a:lnTo>
                    <a:pt x="205" y="1126"/>
                  </a:lnTo>
                  <a:lnTo>
                    <a:pt x="211" y="1137"/>
                  </a:lnTo>
                  <a:lnTo>
                    <a:pt x="202" y="1131"/>
                  </a:lnTo>
                  <a:lnTo>
                    <a:pt x="202" y="1140"/>
                  </a:lnTo>
                  <a:lnTo>
                    <a:pt x="208" y="1148"/>
                  </a:lnTo>
                  <a:lnTo>
                    <a:pt x="215" y="1148"/>
                  </a:lnTo>
                  <a:lnTo>
                    <a:pt x="215" y="1155"/>
                  </a:lnTo>
                  <a:lnTo>
                    <a:pt x="211" y="1161"/>
                  </a:lnTo>
                  <a:lnTo>
                    <a:pt x="223" y="1169"/>
                  </a:lnTo>
                  <a:lnTo>
                    <a:pt x="229" y="1178"/>
                  </a:lnTo>
                  <a:lnTo>
                    <a:pt x="242" y="1187"/>
                  </a:lnTo>
                  <a:lnTo>
                    <a:pt x="242" y="1199"/>
                  </a:lnTo>
                  <a:lnTo>
                    <a:pt x="254" y="1201"/>
                  </a:lnTo>
                  <a:lnTo>
                    <a:pt x="265" y="1207"/>
                  </a:lnTo>
                  <a:lnTo>
                    <a:pt x="275" y="1210"/>
                  </a:lnTo>
                  <a:lnTo>
                    <a:pt x="284" y="1210"/>
                  </a:lnTo>
                  <a:lnTo>
                    <a:pt x="284" y="1217"/>
                  </a:lnTo>
                  <a:lnTo>
                    <a:pt x="291" y="1217"/>
                  </a:lnTo>
                  <a:lnTo>
                    <a:pt x="298" y="1223"/>
                  </a:lnTo>
                  <a:lnTo>
                    <a:pt x="305" y="1234"/>
                  </a:lnTo>
                  <a:lnTo>
                    <a:pt x="308" y="1245"/>
                  </a:lnTo>
                  <a:lnTo>
                    <a:pt x="317" y="1252"/>
                  </a:lnTo>
                  <a:lnTo>
                    <a:pt x="321" y="1263"/>
                  </a:lnTo>
                  <a:lnTo>
                    <a:pt x="324" y="1269"/>
                  </a:lnTo>
                  <a:lnTo>
                    <a:pt x="324" y="1275"/>
                  </a:lnTo>
                  <a:lnTo>
                    <a:pt x="332" y="1280"/>
                  </a:lnTo>
                  <a:lnTo>
                    <a:pt x="332" y="1287"/>
                  </a:lnTo>
                  <a:lnTo>
                    <a:pt x="335" y="1290"/>
                  </a:lnTo>
                  <a:lnTo>
                    <a:pt x="338" y="1301"/>
                  </a:lnTo>
                  <a:lnTo>
                    <a:pt x="348" y="1307"/>
                  </a:lnTo>
                  <a:lnTo>
                    <a:pt x="357" y="1314"/>
                  </a:lnTo>
                  <a:lnTo>
                    <a:pt x="362" y="1320"/>
                  </a:lnTo>
                  <a:lnTo>
                    <a:pt x="371" y="1325"/>
                  </a:lnTo>
                  <a:lnTo>
                    <a:pt x="371" y="1334"/>
                  </a:lnTo>
                  <a:lnTo>
                    <a:pt x="362" y="1342"/>
                  </a:lnTo>
                  <a:lnTo>
                    <a:pt x="351" y="1339"/>
                  </a:lnTo>
                  <a:lnTo>
                    <a:pt x="362" y="1343"/>
                  </a:lnTo>
                  <a:lnTo>
                    <a:pt x="362" y="1352"/>
                  </a:lnTo>
                  <a:lnTo>
                    <a:pt x="371" y="1355"/>
                  </a:lnTo>
                  <a:lnTo>
                    <a:pt x="381" y="1360"/>
                  </a:lnTo>
                  <a:lnTo>
                    <a:pt x="387" y="1360"/>
                  </a:lnTo>
                  <a:lnTo>
                    <a:pt x="393" y="1366"/>
                  </a:lnTo>
                  <a:lnTo>
                    <a:pt x="404" y="1372"/>
                  </a:lnTo>
                  <a:lnTo>
                    <a:pt x="411" y="1381"/>
                  </a:lnTo>
                  <a:lnTo>
                    <a:pt x="411" y="1390"/>
                  </a:lnTo>
                  <a:lnTo>
                    <a:pt x="404" y="1398"/>
                  </a:lnTo>
                  <a:lnTo>
                    <a:pt x="417" y="1401"/>
                  </a:lnTo>
                  <a:lnTo>
                    <a:pt x="427" y="1408"/>
                  </a:lnTo>
                  <a:lnTo>
                    <a:pt x="433" y="1417"/>
                  </a:lnTo>
                  <a:lnTo>
                    <a:pt x="444" y="1422"/>
                  </a:lnTo>
                  <a:lnTo>
                    <a:pt x="450" y="1436"/>
                  </a:lnTo>
                  <a:lnTo>
                    <a:pt x="463" y="1428"/>
                  </a:lnTo>
                  <a:lnTo>
                    <a:pt x="457" y="1417"/>
                  </a:lnTo>
                  <a:lnTo>
                    <a:pt x="447" y="1408"/>
                  </a:lnTo>
                  <a:lnTo>
                    <a:pt x="438" y="1408"/>
                  </a:lnTo>
                  <a:lnTo>
                    <a:pt x="433" y="1401"/>
                  </a:lnTo>
                  <a:lnTo>
                    <a:pt x="438" y="1398"/>
                  </a:lnTo>
                  <a:lnTo>
                    <a:pt x="433" y="1390"/>
                  </a:lnTo>
                  <a:lnTo>
                    <a:pt x="433" y="1384"/>
                  </a:lnTo>
                  <a:lnTo>
                    <a:pt x="423" y="1374"/>
                  </a:lnTo>
                  <a:lnTo>
                    <a:pt x="420" y="1366"/>
                  </a:lnTo>
                  <a:lnTo>
                    <a:pt x="411" y="1355"/>
                  </a:lnTo>
                  <a:lnTo>
                    <a:pt x="404" y="1343"/>
                  </a:lnTo>
                  <a:lnTo>
                    <a:pt x="397" y="1339"/>
                  </a:lnTo>
                  <a:lnTo>
                    <a:pt x="393" y="1328"/>
                  </a:lnTo>
                  <a:lnTo>
                    <a:pt x="387" y="1320"/>
                  </a:lnTo>
                  <a:lnTo>
                    <a:pt x="378" y="1313"/>
                  </a:lnTo>
                  <a:lnTo>
                    <a:pt x="371" y="1304"/>
                  </a:lnTo>
                  <a:lnTo>
                    <a:pt x="362" y="1299"/>
                  </a:lnTo>
                  <a:lnTo>
                    <a:pt x="357" y="1293"/>
                  </a:lnTo>
                  <a:lnTo>
                    <a:pt x="360" y="1282"/>
                  </a:lnTo>
                  <a:lnTo>
                    <a:pt x="357" y="1275"/>
                  </a:lnTo>
                  <a:lnTo>
                    <a:pt x="354" y="1266"/>
                  </a:lnTo>
                  <a:lnTo>
                    <a:pt x="357" y="1258"/>
                  </a:lnTo>
                  <a:lnTo>
                    <a:pt x="368" y="1263"/>
                  </a:lnTo>
                  <a:lnTo>
                    <a:pt x="374" y="1263"/>
                  </a:lnTo>
                  <a:lnTo>
                    <a:pt x="381" y="1269"/>
                  </a:lnTo>
                  <a:lnTo>
                    <a:pt x="390" y="1272"/>
                  </a:lnTo>
                  <a:lnTo>
                    <a:pt x="390" y="1280"/>
                  </a:lnTo>
                  <a:lnTo>
                    <a:pt x="393" y="1290"/>
                  </a:lnTo>
                  <a:lnTo>
                    <a:pt x="397" y="1296"/>
                  </a:lnTo>
                  <a:lnTo>
                    <a:pt x="401" y="1307"/>
                  </a:lnTo>
                  <a:lnTo>
                    <a:pt x="408" y="1314"/>
                  </a:lnTo>
                  <a:lnTo>
                    <a:pt x="417" y="1325"/>
                  </a:lnTo>
                  <a:lnTo>
                    <a:pt x="427" y="1334"/>
                  </a:lnTo>
                  <a:lnTo>
                    <a:pt x="438" y="1336"/>
                  </a:lnTo>
                  <a:lnTo>
                    <a:pt x="438" y="1346"/>
                  </a:lnTo>
                  <a:lnTo>
                    <a:pt x="450" y="1355"/>
                  </a:lnTo>
                  <a:lnTo>
                    <a:pt x="457" y="1360"/>
                  </a:lnTo>
                  <a:lnTo>
                    <a:pt x="460" y="1360"/>
                  </a:lnTo>
                  <a:lnTo>
                    <a:pt x="466" y="1369"/>
                  </a:lnTo>
                  <a:lnTo>
                    <a:pt x="463" y="1374"/>
                  </a:lnTo>
                  <a:lnTo>
                    <a:pt x="463" y="1379"/>
                  </a:lnTo>
                  <a:lnTo>
                    <a:pt x="471" y="1384"/>
                  </a:lnTo>
                  <a:lnTo>
                    <a:pt x="484" y="1390"/>
                  </a:lnTo>
                  <a:lnTo>
                    <a:pt x="490" y="1401"/>
                  </a:lnTo>
                  <a:lnTo>
                    <a:pt x="499" y="1407"/>
                  </a:lnTo>
                  <a:lnTo>
                    <a:pt x="507" y="1414"/>
                  </a:lnTo>
                  <a:lnTo>
                    <a:pt x="517" y="1422"/>
                  </a:lnTo>
                  <a:lnTo>
                    <a:pt x="523" y="1431"/>
                  </a:lnTo>
                  <a:lnTo>
                    <a:pt x="529" y="1439"/>
                  </a:lnTo>
                  <a:lnTo>
                    <a:pt x="539" y="1443"/>
                  </a:lnTo>
                  <a:lnTo>
                    <a:pt x="542" y="1457"/>
                  </a:lnTo>
                  <a:lnTo>
                    <a:pt x="547" y="1463"/>
                  </a:lnTo>
                  <a:lnTo>
                    <a:pt x="547" y="1469"/>
                  </a:lnTo>
                  <a:lnTo>
                    <a:pt x="542" y="1473"/>
                  </a:lnTo>
                  <a:lnTo>
                    <a:pt x="544" y="1478"/>
                  </a:lnTo>
                  <a:lnTo>
                    <a:pt x="539" y="1481"/>
                  </a:lnTo>
                  <a:lnTo>
                    <a:pt x="544" y="1493"/>
                  </a:lnTo>
                  <a:lnTo>
                    <a:pt x="553" y="1502"/>
                  </a:lnTo>
                  <a:lnTo>
                    <a:pt x="563" y="1505"/>
                  </a:lnTo>
                  <a:lnTo>
                    <a:pt x="575" y="1514"/>
                  </a:lnTo>
                  <a:lnTo>
                    <a:pt x="580" y="1522"/>
                  </a:lnTo>
                  <a:lnTo>
                    <a:pt x="593" y="1525"/>
                  </a:lnTo>
                  <a:lnTo>
                    <a:pt x="605" y="1528"/>
                  </a:lnTo>
                  <a:lnTo>
                    <a:pt x="612" y="1528"/>
                  </a:lnTo>
                  <a:lnTo>
                    <a:pt x="616" y="1533"/>
                  </a:lnTo>
                  <a:lnTo>
                    <a:pt x="629" y="1540"/>
                  </a:lnTo>
                  <a:lnTo>
                    <a:pt x="639" y="1543"/>
                  </a:lnTo>
                  <a:lnTo>
                    <a:pt x="651" y="1546"/>
                  </a:lnTo>
                  <a:lnTo>
                    <a:pt x="659" y="1552"/>
                  </a:lnTo>
                  <a:lnTo>
                    <a:pt x="669" y="1552"/>
                  </a:lnTo>
                  <a:lnTo>
                    <a:pt x="681" y="1557"/>
                  </a:lnTo>
                  <a:lnTo>
                    <a:pt x="689" y="1563"/>
                  </a:lnTo>
                  <a:lnTo>
                    <a:pt x="702" y="1563"/>
                  </a:lnTo>
                  <a:lnTo>
                    <a:pt x="711" y="1567"/>
                  </a:lnTo>
                  <a:lnTo>
                    <a:pt x="724" y="1567"/>
                  </a:lnTo>
                  <a:lnTo>
                    <a:pt x="738" y="1566"/>
                  </a:lnTo>
                  <a:lnTo>
                    <a:pt x="745" y="1560"/>
                  </a:lnTo>
                  <a:lnTo>
                    <a:pt x="757" y="1560"/>
                  </a:lnTo>
                  <a:lnTo>
                    <a:pt x="765" y="1563"/>
                  </a:lnTo>
                  <a:lnTo>
                    <a:pt x="775" y="1566"/>
                  </a:lnTo>
                  <a:lnTo>
                    <a:pt x="781" y="1567"/>
                  </a:lnTo>
                  <a:lnTo>
                    <a:pt x="787" y="1573"/>
                  </a:lnTo>
                  <a:lnTo>
                    <a:pt x="797" y="1581"/>
                  </a:lnTo>
                  <a:lnTo>
                    <a:pt x="802" y="1590"/>
                  </a:lnTo>
                  <a:lnTo>
                    <a:pt x="808" y="1595"/>
                  </a:lnTo>
                  <a:lnTo>
                    <a:pt x="820" y="1598"/>
                  </a:lnTo>
                  <a:lnTo>
                    <a:pt x="830" y="1602"/>
                  </a:lnTo>
                  <a:lnTo>
                    <a:pt x="838" y="1602"/>
                  </a:lnTo>
                  <a:lnTo>
                    <a:pt x="851" y="1605"/>
                  </a:lnTo>
                  <a:lnTo>
                    <a:pt x="854" y="1611"/>
                  </a:lnTo>
                  <a:lnTo>
                    <a:pt x="863" y="1611"/>
                  </a:lnTo>
                  <a:lnTo>
                    <a:pt x="871" y="1616"/>
                  </a:lnTo>
                  <a:lnTo>
                    <a:pt x="881" y="1616"/>
                  </a:lnTo>
                  <a:lnTo>
                    <a:pt x="893" y="1616"/>
                  </a:lnTo>
                  <a:lnTo>
                    <a:pt x="896" y="1611"/>
                  </a:lnTo>
                  <a:lnTo>
                    <a:pt x="903" y="1616"/>
                  </a:lnTo>
                  <a:lnTo>
                    <a:pt x="896" y="1616"/>
                  </a:lnTo>
                  <a:lnTo>
                    <a:pt x="903" y="1625"/>
                  </a:lnTo>
                  <a:lnTo>
                    <a:pt x="907" y="1632"/>
                  </a:lnTo>
                  <a:lnTo>
                    <a:pt x="917" y="1637"/>
                  </a:lnTo>
                  <a:lnTo>
                    <a:pt x="926" y="1643"/>
                  </a:lnTo>
                  <a:lnTo>
                    <a:pt x="933" y="1651"/>
                  </a:lnTo>
                  <a:lnTo>
                    <a:pt x="933" y="1657"/>
                  </a:lnTo>
                  <a:lnTo>
                    <a:pt x="933" y="1664"/>
                  </a:lnTo>
                  <a:lnTo>
                    <a:pt x="936" y="1672"/>
                  </a:lnTo>
                  <a:lnTo>
                    <a:pt x="942" y="1675"/>
                  </a:lnTo>
                  <a:lnTo>
                    <a:pt x="944" y="1678"/>
                  </a:lnTo>
                  <a:lnTo>
                    <a:pt x="953" y="1672"/>
                  </a:lnTo>
                  <a:lnTo>
                    <a:pt x="960" y="1678"/>
                  </a:lnTo>
                  <a:lnTo>
                    <a:pt x="969" y="1684"/>
                  </a:lnTo>
                  <a:lnTo>
                    <a:pt x="976" y="1689"/>
                  </a:lnTo>
                  <a:lnTo>
                    <a:pt x="976" y="1699"/>
                  </a:lnTo>
                  <a:lnTo>
                    <a:pt x="983" y="1699"/>
                  </a:lnTo>
                  <a:lnTo>
                    <a:pt x="987" y="1705"/>
                  </a:lnTo>
                  <a:lnTo>
                    <a:pt x="993" y="1702"/>
                  </a:lnTo>
                  <a:lnTo>
                    <a:pt x="1006" y="1702"/>
                  </a:lnTo>
                  <a:lnTo>
                    <a:pt x="1013" y="1708"/>
                  </a:lnTo>
                  <a:lnTo>
                    <a:pt x="1017" y="1713"/>
                  </a:lnTo>
                  <a:lnTo>
                    <a:pt x="1029" y="1713"/>
                  </a:lnTo>
                  <a:lnTo>
                    <a:pt x="1029" y="1722"/>
                  </a:lnTo>
                  <a:lnTo>
                    <a:pt x="1039" y="1722"/>
                  </a:lnTo>
                  <a:lnTo>
                    <a:pt x="1050" y="1716"/>
                  </a:lnTo>
                  <a:lnTo>
                    <a:pt x="1042" y="1710"/>
                  </a:lnTo>
                  <a:lnTo>
                    <a:pt x="1039" y="1705"/>
                  </a:lnTo>
                  <a:lnTo>
                    <a:pt x="1048" y="1702"/>
                  </a:lnTo>
                  <a:lnTo>
                    <a:pt x="1053" y="1696"/>
                  </a:lnTo>
                  <a:lnTo>
                    <a:pt x="1059" y="1689"/>
                  </a:lnTo>
                  <a:lnTo>
                    <a:pt x="1066" y="1689"/>
                  </a:lnTo>
                  <a:lnTo>
                    <a:pt x="1075" y="1694"/>
                  </a:lnTo>
                  <a:lnTo>
                    <a:pt x="1078" y="1702"/>
                  </a:lnTo>
                  <a:lnTo>
                    <a:pt x="1086" y="1702"/>
                  </a:lnTo>
                  <a:lnTo>
                    <a:pt x="1082" y="1708"/>
                  </a:lnTo>
                  <a:lnTo>
                    <a:pt x="1086" y="1719"/>
                  </a:lnTo>
                  <a:lnTo>
                    <a:pt x="1093" y="1724"/>
                  </a:lnTo>
                  <a:lnTo>
                    <a:pt x="1099" y="1732"/>
                  </a:lnTo>
                  <a:lnTo>
                    <a:pt x="1115" y="1710"/>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39" name=""/>
            <p:cNvSpPr/>
            <p:nvPr/>
          </p:nvSpPr>
          <p:spPr>
            <a:xfrm>
              <a:off x="2851560" y="2444760"/>
              <a:ext cx="847440" cy="1233000"/>
            </a:xfrm>
            <a:custGeom>
              <a:avLst/>
              <a:gdLst/>
              <a:ahLst/>
              <a:rect l="l" t="t" r="r" b="b"/>
              <a:pathLst>
                <a:path w="928" h="1351">
                  <a:moveTo>
                    <a:pt x="75" y="101"/>
                  </a:moveTo>
                  <a:lnTo>
                    <a:pt x="75" y="109"/>
                  </a:lnTo>
                  <a:lnTo>
                    <a:pt x="75" y="123"/>
                  </a:lnTo>
                  <a:lnTo>
                    <a:pt x="75" y="130"/>
                  </a:lnTo>
                  <a:lnTo>
                    <a:pt x="78" y="139"/>
                  </a:lnTo>
                  <a:lnTo>
                    <a:pt x="75" y="147"/>
                  </a:lnTo>
                  <a:lnTo>
                    <a:pt x="82" y="153"/>
                  </a:lnTo>
                  <a:lnTo>
                    <a:pt x="75" y="160"/>
                  </a:lnTo>
                  <a:lnTo>
                    <a:pt x="69" y="171"/>
                  </a:lnTo>
                  <a:lnTo>
                    <a:pt x="58" y="171"/>
                  </a:lnTo>
                  <a:lnTo>
                    <a:pt x="52" y="180"/>
                  </a:lnTo>
                  <a:lnTo>
                    <a:pt x="55" y="188"/>
                  </a:lnTo>
                  <a:lnTo>
                    <a:pt x="45" y="191"/>
                  </a:lnTo>
                  <a:lnTo>
                    <a:pt x="48" y="195"/>
                  </a:lnTo>
                  <a:lnTo>
                    <a:pt x="39" y="201"/>
                  </a:lnTo>
                  <a:lnTo>
                    <a:pt x="26" y="206"/>
                  </a:lnTo>
                  <a:lnTo>
                    <a:pt x="25" y="218"/>
                  </a:lnTo>
                  <a:lnTo>
                    <a:pt x="15" y="222"/>
                  </a:lnTo>
                  <a:lnTo>
                    <a:pt x="15" y="233"/>
                  </a:lnTo>
                  <a:lnTo>
                    <a:pt x="6" y="236"/>
                  </a:lnTo>
                  <a:lnTo>
                    <a:pt x="9" y="247"/>
                  </a:lnTo>
                  <a:lnTo>
                    <a:pt x="9" y="254"/>
                  </a:lnTo>
                  <a:lnTo>
                    <a:pt x="6" y="260"/>
                  </a:lnTo>
                  <a:lnTo>
                    <a:pt x="15" y="263"/>
                  </a:lnTo>
                  <a:lnTo>
                    <a:pt x="22" y="271"/>
                  </a:lnTo>
                  <a:lnTo>
                    <a:pt x="25" y="263"/>
                  </a:lnTo>
                  <a:lnTo>
                    <a:pt x="33" y="263"/>
                  </a:lnTo>
                  <a:lnTo>
                    <a:pt x="26" y="268"/>
                  </a:lnTo>
                  <a:lnTo>
                    <a:pt x="26" y="277"/>
                  </a:lnTo>
                  <a:lnTo>
                    <a:pt x="18" y="280"/>
                  </a:lnTo>
                  <a:lnTo>
                    <a:pt x="9" y="285"/>
                  </a:lnTo>
                  <a:lnTo>
                    <a:pt x="0" y="292"/>
                  </a:lnTo>
                  <a:lnTo>
                    <a:pt x="0" y="301"/>
                  </a:lnTo>
                  <a:lnTo>
                    <a:pt x="0" y="309"/>
                  </a:lnTo>
                  <a:lnTo>
                    <a:pt x="9" y="319"/>
                  </a:lnTo>
                  <a:lnTo>
                    <a:pt x="0" y="325"/>
                  </a:lnTo>
                  <a:lnTo>
                    <a:pt x="9" y="327"/>
                  </a:lnTo>
                  <a:lnTo>
                    <a:pt x="18" y="333"/>
                  </a:lnTo>
                  <a:lnTo>
                    <a:pt x="26" y="339"/>
                  </a:lnTo>
                  <a:lnTo>
                    <a:pt x="33" y="347"/>
                  </a:lnTo>
                  <a:lnTo>
                    <a:pt x="36" y="357"/>
                  </a:lnTo>
                  <a:lnTo>
                    <a:pt x="45" y="363"/>
                  </a:lnTo>
                  <a:lnTo>
                    <a:pt x="52" y="371"/>
                  </a:lnTo>
                  <a:lnTo>
                    <a:pt x="55" y="380"/>
                  </a:lnTo>
                  <a:lnTo>
                    <a:pt x="58" y="389"/>
                  </a:lnTo>
                  <a:lnTo>
                    <a:pt x="63" y="398"/>
                  </a:lnTo>
                  <a:lnTo>
                    <a:pt x="72" y="412"/>
                  </a:lnTo>
                  <a:lnTo>
                    <a:pt x="75" y="419"/>
                  </a:lnTo>
                  <a:lnTo>
                    <a:pt x="82" y="427"/>
                  </a:lnTo>
                  <a:lnTo>
                    <a:pt x="85" y="433"/>
                  </a:lnTo>
                  <a:lnTo>
                    <a:pt x="91" y="442"/>
                  </a:lnTo>
                  <a:lnTo>
                    <a:pt x="94" y="449"/>
                  </a:lnTo>
                  <a:lnTo>
                    <a:pt x="99" y="460"/>
                  </a:lnTo>
                  <a:lnTo>
                    <a:pt x="99" y="471"/>
                  </a:lnTo>
                  <a:lnTo>
                    <a:pt x="108" y="478"/>
                  </a:lnTo>
                  <a:lnTo>
                    <a:pt x="115" y="487"/>
                  </a:lnTo>
                  <a:lnTo>
                    <a:pt x="121" y="492"/>
                  </a:lnTo>
                  <a:lnTo>
                    <a:pt x="135" y="498"/>
                  </a:lnTo>
                  <a:lnTo>
                    <a:pt x="145" y="501"/>
                  </a:lnTo>
                  <a:lnTo>
                    <a:pt x="154" y="509"/>
                  </a:lnTo>
                  <a:lnTo>
                    <a:pt x="170" y="513"/>
                  </a:lnTo>
                  <a:lnTo>
                    <a:pt x="175" y="516"/>
                  </a:lnTo>
                  <a:lnTo>
                    <a:pt x="184" y="522"/>
                  </a:lnTo>
                  <a:lnTo>
                    <a:pt x="194" y="527"/>
                  </a:lnTo>
                  <a:lnTo>
                    <a:pt x="200" y="533"/>
                  </a:lnTo>
                  <a:lnTo>
                    <a:pt x="208" y="539"/>
                  </a:lnTo>
                  <a:lnTo>
                    <a:pt x="217" y="546"/>
                  </a:lnTo>
                  <a:lnTo>
                    <a:pt x="217" y="554"/>
                  </a:lnTo>
                  <a:lnTo>
                    <a:pt x="221" y="565"/>
                  </a:lnTo>
                  <a:lnTo>
                    <a:pt x="221" y="578"/>
                  </a:lnTo>
                  <a:lnTo>
                    <a:pt x="221" y="587"/>
                  </a:lnTo>
                  <a:lnTo>
                    <a:pt x="221" y="598"/>
                  </a:lnTo>
                  <a:lnTo>
                    <a:pt x="221" y="605"/>
                  </a:lnTo>
                  <a:lnTo>
                    <a:pt x="221" y="616"/>
                  </a:lnTo>
                  <a:lnTo>
                    <a:pt x="221" y="625"/>
                  </a:lnTo>
                  <a:lnTo>
                    <a:pt x="214" y="636"/>
                  </a:lnTo>
                  <a:lnTo>
                    <a:pt x="214" y="643"/>
                  </a:lnTo>
                  <a:lnTo>
                    <a:pt x="214" y="654"/>
                  </a:lnTo>
                  <a:lnTo>
                    <a:pt x="211" y="663"/>
                  </a:lnTo>
                  <a:lnTo>
                    <a:pt x="214" y="672"/>
                  </a:lnTo>
                  <a:lnTo>
                    <a:pt x="214" y="681"/>
                  </a:lnTo>
                  <a:lnTo>
                    <a:pt x="208" y="689"/>
                  </a:lnTo>
                  <a:lnTo>
                    <a:pt x="211" y="701"/>
                  </a:lnTo>
                  <a:lnTo>
                    <a:pt x="206" y="713"/>
                  </a:lnTo>
                  <a:lnTo>
                    <a:pt x="206" y="724"/>
                  </a:lnTo>
                  <a:lnTo>
                    <a:pt x="200" y="732"/>
                  </a:lnTo>
                  <a:lnTo>
                    <a:pt x="200" y="740"/>
                  </a:lnTo>
                  <a:lnTo>
                    <a:pt x="194" y="754"/>
                  </a:lnTo>
                  <a:lnTo>
                    <a:pt x="197" y="760"/>
                  </a:lnTo>
                  <a:lnTo>
                    <a:pt x="200" y="772"/>
                  </a:lnTo>
                  <a:lnTo>
                    <a:pt x="194" y="778"/>
                  </a:lnTo>
                  <a:lnTo>
                    <a:pt x="191" y="789"/>
                  </a:lnTo>
                  <a:lnTo>
                    <a:pt x="194" y="799"/>
                  </a:lnTo>
                  <a:lnTo>
                    <a:pt x="194" y="810"/>
                  </a:lnTo>
                  <a:lnTo>
                    <a:pt x="194" y="816"/>
                  </a:lnTo>
                  <a:lnTo>
                    <a:pt x="197" y="824"/>
                  </a:lnTo>
                  <a:lnTo>
                    <a:pt x="191" y="837"/>
                  </a:lnTo>
                  <a:lnTo>
                    <a:pt x="194" y="848"/>
                  </a:lnTo>
                  <a:lnTo>
                    <a:pt x="187" y="857"/>
                  </a:lnTo>
                  <a:lnTo>
                    <a:pt x="184" y="867"/>
                  </a:lnTo>
                  <a:lnTo>
                    <a:pt x="181" y="878"/>
                  </a:lnTo>
                  <a:lnTo>
                    <a:pt x="175" y="889"/>
                  </a:lnTo>
                  <a:lnTo>
                    <a:pt x="172" y="899"/>
                  </a:lnTo>
                  <a:lnTo>
                    <a:pt x="170" y="910"/>
                  </a:lnTo>
                  <a:lnTo>
                    <a:pt x="164" y="913"/>
                  </a:lnTo>
                  <a:lnTo>
                    <a:pt x="164" y="926"/>
                  </a:lnTo>
                  <a:lnTo>
                    <a:pt x="154" y="926"/>
                  </a:lnTo>
                  <a:lnTo>
                    <a:pt x="151" y="937"/>
                  </a:lnTo>
                  <a:lnTo>
                    <a:pt x="157" y="948"/>
                  </a:lnTo>
                  <a:lnTo>
                    <a:pt x="157" y="955"/>
                  </a:lnTo>
                  <a:lnTo>
                    <a:pt x="157" y="967"/>
                  </a:lnTo>
                  <a:lnTo>
                    <a:pt x="161" y="978"/>
                  </a:lnTo>
                  <a:lnTo>
                    <a:pt x="151" y="988"/>
                  </a:lnTo>
                  <a:lnTo>
                    <a:pt x="151" y="1002"/>
                  </a:lnTo>
                  <a:lnTo>
                    <a:pt x="148" y="1013"/>
                  </a:lnTo>
                  <a:lnTo>
                    <a:pt x="148" y="1020"/>
                  </a:lnTo>
                  <a:lnTo>
                    <a:pt x="154" y="1029"/>
                  </a:lnTo>
                  <a:lnTo>
                    <a:pt x="164" y="1031"/>
                  </a:lnTo>
                  <a:lnTo>
                    <a:pt x="164" y="1023"/>
                  </a:lnTo>
                  <a:lnTo>
                    <a:pt x="175" y="1026"/>
                  </a:lnTo>
                  <a:lnTo>
                    <a:pt x="170" y="1034"/>
                  </a:lnTo>
                  <a:lnTo>
                    <a:pt x="175" y="1040"/>
                  </a:lnTo>
                  <a:lnTo>
                    <a:pt x="170" y="1043"/>
                  </a:lnTo>
                  <a:lnTo>
                    <a:pt x="170" y="1058"/>
                  </a:lnTo>
                  <a:lnTo>
                    <a:pt x="164" y="1069"/>
                  </a:lnTo>
                  <a:lnTo>
                    <a:pt x="170" y="1078"/>
                  </a:lnTo>
                  <a:lnTo>
                    <a:pt x="164" y="1088"/>
                  </a:lnTo>
                  <a:lnTo>
                    <a:pt x="164" y="1093"/>
                  </a:lnTo>
                  <a:lnTo>
                    <a:pt x="157" y="1099"/>
                  </a:lnTo>
                  <a:lnTo>
                    <a:pt x="157" y="1107"/>
                  </a:lnTo>
                  <a:lnTo>
                    <a:pt x="154" y="1120"/>
                  </a:lnTo>
                  <a:lnTo>
                    <a:pt x="151" y="1113"/>
                  </a:lnTo>
                  <a:lnTo>
                    <a:pt x="148" y="1107"/>
                  </a:lnTo>
                  <a:lnTo>
                    <a:pt x="154" y="1099"/>
                  </a:lnTo>
                  <a:lnTo>
                    <a:pt x="151" y="1093"/>
                  </a:lnTo>
                  <a:lnTo>
                    <a:pt x="154" y="1088"/>
                  </a:lnTo>
                  <a:lnTo>
                    <a:pt x="148" y="1081"/>
                  </a:lnTo>
                  <a:lnTo>
                    <a:pt x="138" y="1088"/>
                  </a:lnTo>
                  <a:lnTo>
                    <a:pt x="135" y="1096"/>
                  </a:lnTo>
                  <a:lnTo>
                    <a:pt x="135" y="1107"/>
                  </a:lnTo>
                  <a:lnTo>
                    <a:pt x="135" y="1113"/>
                  </a:lnTo>
                  <a:lnTo>
                    <a:pt x="131" y="1123"/>
                  </a:lnTo>
                  <a:lnTo>
                    <a:pt x="135" y="1128"/>
                  </a:lnTo>
                  <a:lnTo>
                    <a:pt x="124" y="1131"/>
                  </a:lnTo>
                  <a:lnTo>
                    <a:pt x="131" y="1137"/>
                  </a:lnTo>
                  <a:lnTo>
                    <a:pt x="115" y="1147"/>
                  </a:lnTo>
                  <a:lnTo>
                    <a:pt x="115" y="1155"/>
                  </a:lnTo>
                  <a:lnTo>
                    <a:pt x="124" y="1150"/>
                  </a:lnTo>
                  <a:lnTo>
                    <a:pt x="135" y="1152"/>
                  </a:lnTo>
                  <a:lnTo>
                    <a:pt x="145" y="1152"/>
                  </a:lnTo>
                  <a:lnTo>
                    <a:pt x="135" y="1169"/>
                  </a:lnTo>
                  <a:lnTo>
                    <a:pt x="135" y="1179"/>
                  </a:lnTo>
                  <a:lnTo>
                    <a:pt x="135" y="1193"/>
                  </a:lnTo>
                  <a:lnTo>
                    <a:pt x="127" y="1178"/>
                  </a:lnTo>
                  <a:lnTo>
                    <a:pt x="118" y="1179"/>
                  </a:lnTo>
                  <a:lnTo>
                    <a:pt x="118" y="1190"/>
                  </a:lnTo>
                  <a:lnTo>
                    <a:pt x="118" y="1202"/>
                  </a:lnTo>
                  <a:lnTo>
                    <a:pt x="115" y="1217"/>
                  </a:lnTo>
                  <a:lnTo>
                    <a:pt x="118" y="1223"/>
                  </a:lnTo>
                  <a:lnTo>
                    <a:pt x="115" y="1234"/>
                  </a:lnTo>
                  <a:lnTo>
                    <a:pt x="124" y="1237"/>
                  </a:lnTo>
                  <a:lnTo>
                    <a:pt x="118" y="1243"/>
                  </a:lnTo>
                  <a:lnTo>
                    <a:pt x="118" y="1261"/>
                  </a:lnTo>
                  <a:lnTo>
                    <a:pt x="135" y="1240"/>
                  </a:lnTo>
                  <a:lnTo>
                    <a:pt x="131" y="1250"/>
                  </a:lnTo>
                  <a:lnTo>
                    <a:pt x="135" y="1261"/>
                  </a:lnTo>
                  <a:lnTo>
                    <a:pt x="127" y="1258"/>
                  </a:lnTo>
                  <a:lnTo>
                    <a:pt x="124" y="1272"/>
                  </a:lnTo>
                  <a:lnTo>
                    <a:pt x="118" y="1282"/>
                  </a:lnTo>
                  <a:lnTo>
                    <a:pt x="135" y="1273"/>
                  </a:lnTo>
                  <a:lnTo>
                    <a:pt x="135" y="1266"/>
                  </a:lnTo>
                  <a:lnTo>
                    <a:pt x="142" y="1279"/>
                  </a:lnTo>
                  <a:lnTo>
                    <a:pt x="135" y="1290"/>
                  </a:lnTo>
                  <a:lnTo>
                    <a:pt x="124" y="1288"/>
                  </a:lnTo>
                  <a:lnTo>
                    <a:pt x="124" y="1302"/>
                  </a:lnTo>
                  <a:lnTo>
                    <a:pt x="135" y="1306"/>
                  </a:lnTo>
                  <a:lnTo>
                    <a:pt x="142" y="1299"/>
                  </a:lnTo>
                  <a:lnTo>
                    <a:pt x="145" y="1311"/>
                  </a:lnTo>
                  <a:lnTo>
                    <a:pt x="154" y="1314"/>
                  </a:lnTo>
                  <a:lnTo>
                    <a:pt x="154" y="1323"/>
                  </a:lnTo>
                  <a:lnTo>
                    <a:pt x="164" y="1328"/>
                  </a:lnTo>
                  <a:lnTo>
                    <a:pt x="175" y="1337"/>
                  </a:lnTo>
                  <a:lnTo>
                    <a:pt x="184" y="1328"/>
                  </a:lnTo>
                  <a:lnTo>
                    <a:pt x="194" y="1314"/>
                  </a:lnTo>
                  <a:lnTo>
                    <a:pt x="203" y="1317"/>
                  </a:lnTo>
                  <a:lnTo>
                    <a:pt x="197" y="1328"/>
                  </a:lnTo>
                  <a:lnTo>
                    <a:pt x="178" y="1337"/>
                  </a:lnTo>
                  <a:lnTo>
                    <a:pt x="184" y="1344"/>
                  </a:lnTo>
                  <a:lnTo>
                    <a:pt x="200" y="1350"/>
                  </a:lnTo>
                  <a:lnTo>
                    <a:pt x="206" y="1347"/>
                  </a:lnTo>
                  <a:lnTo>
                    <a:pt x="206" y="1331"/>
                  </a:lnTo>
                  <a:lnTo>
                    <a:pt x="208" y="1314"/>
                  </a:lnTo>
                  <a:lnTo>
                    <a:pt x="224" y="1309"/>
                  </a:lnTo>
                  <a:lnTo>
                    <a:pt x="233" y="1309"/>
                  </a:lnTo>
                  <a:lnTo>
                    <a:pt x="233" y="1302"/>
                  </a:lnTo>
                  <a:lnTo>
                    <a:pt x="244" y="1302"/>
                  </a:lnTo>
                  <a:lnTo>
                    <a:pt x="257" y="1306"/>
                  </a:lnTo>
                  <a:lnTo>
                    <a:pt x="247" y="1290"/>
                  </a:lnTo>
                  <a:lnTo>
                    <a:pt x="244" y="1276"/>
                  </a:lnTo>
                  <a:lnTo>
                    <a:pt x="243" y="1266"/>
                  </a:lnTo>
                  <a:lnTo>
                    <a:pt x="244" y="1252"/>
                  </a:lnTo>
                  <a:lnTo>
                    <a:pt x="254" y="1243"/>
                  </a:lnTo>
                  <a:lnTo>
                    <a:pt x="266" y="1240"/>
                  </a:lnTo>
                  <a:lnTo>
                    <a:pt x="270" y="1226"/>
                  </a:lnTo>
                  <a:lnTo>
                    <a:pt x="276" y="1212"/>
                  </a:lnTo>
                  <a:lnTo>
                    <a:pt x="284" y="1202"/>
                  </a:lnTo>
                  <a:lnTo>
                    <a:pt x="296" y="1193"/>
                  </a:lnTo>
                  <a:lnTo>
                    <a:pt x="306" y="1185"/>
                  </a:lnTo>
                  <a:lnTo>
                    <a:pt x="312" y="1172"/>
                  </a:lnTo>
                  <a:lnTo>
                    <a:pt x="309" y="1164"/>
                  </a:lnTo>
                  <a:lnTo>
                    <a:pt x="293" y="1164"/>
                  </a:lnTo>
                  <a:lnTo>
                    <a:pt x="284" y="1152"/>
                  </a:lnTo>
                  <a:lnTo>
                    <a:pt x="276" y="1145"/>
                  </a:lnTo>
                  <a:lnTo>
                    <a:pt x="276" y="1134"/>
                  </a:lnTo>
                  <a:lnTo>
                    <a:pt x="281" y="1120"/>
                  </a:lnTo>
                  <a:lnTo>
                    <a:pt x="287" y="1113"/>
                  </a:lnTo>
                  <a:lnTo>
                    <a:pt x="303" y="1107"/>
                  </a:lnTo>
                  <a:lnTo>
                    <a:pt x="312" y="1107"/>
                  </a:lnTo>
                  <a:lnTo>
                    <a:pt x="312" y="1099"/>
                  </a:lnTo>
                  <a:lnTo>
                    <a:pt x="320" y="1096"/>
                  </a:lnTo>
                  <a:lnTo>
                    <a:pt x="320" y="1082"/>
                  </a:lnTo>
                  <a:lnTo>
                    <a:pt x="317" y="1075"/>
                  </a:lnTo>
                  <a:lnTo>
                    <a:pt x="323" y="1067"/>
                  </a:lnTo>
                  <a:lnTo>
                    <a:pt x="339" y="1058"/>
                  </a:lnTo>
                  <a:lnTo>
                    <a:pt x="323" y="1055"/>
                  </a:lnTo>
                  <a:lnTo>
                    <a:pt x="333" y="1048"/>
                  </a:lnTo>
                  <a:lnTo>
                    <a:pt x="342" y="1055"/>
                  </a:lnTo>
                  <a:lnTo>
                    <a:pt x="352" y="1055"/>
                  </a:lnTo>
                  <a:lnTo>
                    <a:pt x="352" y="1051"/>
                  </a:lnTo>
                  <a:lnTo>
                    <a:pt x="349" y="1037"/>
                  </a:lnTo>
                  <a:lnTo>
                    <a:pt x="333" y="1043"/>
                  </a:lnTo>
                  <a:lnTo>
                    <a:pt x="323" y="1037"/>
                  </a:lnTo>
                  <a:lnTo>
                    <a:pt x="323" y="1023"/>
                  </a:lnTo>
                  <a:lnTo>
                    <a:pt x="320" y="1013"/>
                  </a:lnTo>
                  <a:lnTo>
                    <a:pt x="326" y="1007"/>
                  </a:lnTo>
                  <a:lnTo>
                    <a:pt x="339" y="1013"/>
                  </a:lnTo>
                  <a:lnTo>
                    <a:pt x="349" y="1016"/>
                  </a:lnTo>
                  <a:lnTo>
                    <a:pt x="363" y="1016"/>
                  </a:lnTo>
                  <a:lnTo>
                    <a:pt x="375" y="1010"/>
                  </a:lnTo>
                  <a:lnTo>
                    <a:pt x="379" y="1002"/>
                  </a:lnTo>
                  <a:lnTo>
                    <a:pt x="375" y="996"/>
                  </a:lnTo>
                  <a:lnTo>
                    <a:pt x="382" y="983"/>
                  </a:lnTo>
                  <a:lnTo>
                    <a:pt x="385" y="978"/>
                  </a:lnTo>
                  <a:lnTo>
                    <a:pt x="375" y="969"/>
                  </a:lnTo>
                  <a:lnTo>
                    <a:pt x="379" y="958"/>
                  </a:lnTo>
                  <a:lnTo>
                    <a:pt x="385" y="967"/>
                  </a:lnTo>
                  <a:lnTo>
                    <a:pt x="399" y="967"/>
                  </a:lnTo>
                  <a:lnTo>
                    <a:pt x="412" y="964"/>
                  </a:lnTo>
                  <a:lnTo>
                    <a:pt x="424" y="961"/>
                  </a:lnTo>
                  <a:lnTo>
                    <a:pt x="435" y="958"/>
                  </a:lnTo>
                  <a:lnTo>
                    <a:pt x="448" y="955"/>
                  </a:lnTo>
                  <a:lnTo>
                    <a:pt x="461" y="954"/>
                  </a:lnTo>
                  <a:lnTo>
                    <a:pt x="472" y="948"/>
                  </a:lnTo>
                  <a:lnTo>
                    <a:pt x="475" y="937"/>
                  </a:lnTo>
                  <a:lnTo>
                    <a:pt x="484" y="929"/>
                  </a:lnTo>
                  <a:lnTo>
                    <a:pt x="491" y="919"/>
                  </a:lnTo>
                  <a:lnTo>
                    <a:pt x="487" y="905"/>
                  </a:lnTo>
                  <a:lnTo>
                    <a:pt x="481" y="905"/>
                  </a:lnTo>
                  <a:lnTo>
                    <a:pt x="475" y="896"/>
                  </a:lnTo>
                  <a:lnTo>
                    <a:pt x="481" y="886"/>
                  </a:lnTo>
                  <a:lnTo>
                    <a:pt x="475" y="878"/>
                  </a:lnTo>
                  <a:lnTo>
                    <a:pt x="457" y="869"/>
                  </a:lnTo>
                  <a:lnTo>
                    <a:pt x="454" y="861"/>
                  </a:lnTo>
                  <a:lnTo>
                    <a:pt x="457" y="857"/>
                  </a:lnTo>
                  <a:lnTo>
                    <a:pt x="465" y="864"/>
                  </a:lnTo>
                  <a:lnTo>
                    <a:pt x="481" y="864"/>
                  </a:lnTo>
                  <a:lnTo>
                    <a:pt x="487" y="869"/>
                  </a:lnTo>
                  <a:lnTo>
                    <a:pt x="497" y="875"/>
                  </a:lnTo>
                  <a:lnTo>
                    <a:pt x="511" y="872"/>
                  </a:lnTo>
                  <a:lnTo>
                    <a:pt x="524" y="875"/>
                  </a:lnTo>
                  <a:lnTo>
                    <a:pt x="533" y="872"/>
                  </a:lnTo>
                  <a:lnTo>
                    <a:pt x="541" y="867"/>
                  </a:lnTo>
                  <a:lnTo>
                    <a:pt x="551" y="860"/>
                  </a:lnTo>
                  <a:lnTo>
                    <a:pt x="554" y="851"/>
                  </a:lnTo>
                  <a:lnTo>
                    <a:pt x="563" y="846"/>
                  </a:lnTo>
                  <a:lnTo>
                    <a:pt x="571" y="834"/>
                  </a:lnTo>
                  <a:lnTo>
                    <a:pt x="574" y="824"/>
                  </a:lnTo>
                  <a:lnTo>
                    <a:pt x="584" y="816"/>
                  </a:lnTo>
                  <a:lnTo>
                    <a:pt x="593" y="810"/>
                  </a:lnTo>
                  <a:lnTo>
                    <a:pt x="603" y="805"/>
                  </a:lnTo>
                  <a:lnTo>
                    <a:pt x="611" y="795"/>
                  </a:lnTo>
                  <a:lnTo>
                    <a:pt x="617" y="784"/>
                  </a:lnTo>
                  <a:lnTo>
                    <a:pt x="620" y="772"/>
                  </a:lnTo>
                  <a:lnTo>
                    <a:pt x="626" y="762"/>
                  </a:lnTo>
                  <a:lnTo>
                    <a:pt x="633" y="754"/>
                  </a:lnTo>
                  <a:lnTo>
                    <a:pt x="641" y="746"/>
                  </a:lnTo>
                  <a:lnTo>
                    <a:pt x="647" y="740"/>
                  </a:lnTo>
                  <a:lnTo>
                    <a:pt x="650" y="732"/>
                  </a:lnTo>
                  <a:lnTo>
                    <a:pt x="653" y="724"/>
                  </a:lnTo>
                  <a:lnTo>
                    <a:pt x="650" y="713"/>
                  </a:lnTo>
                  <a:lnTo>
                    <a:pt x="650" y="701"/>
                  </a:lnTo>
                  <a:lnTo>
                    <a:pt x="650" y="689"/>
                  </a:lnTo>
                  <a:lnTo>
                    <a:pt x="660" y="681"/>
                  </a:lnTo>
                  <a:lnTo>
                    <a:pt x="669" y="672"/>
                  </a:lnTo>
                  <a:lnTo>
                    <a:pt x="675" y="665"/>
                  </a:lnTo>
                  <a:lnTo>
                    <a:pt x="683" y="657"/>
                  </a:lnTo>
                  <a:lnTo>
                    <a:pt x="696" y="654"/>
                  </a:lnTo>
                  <a:lnTo>
                    <a:pt x="709" y="648"/>
                  </a:lnTo>
                  <a:lnTo>
                    <a:pt x="713" y="651"/>
                  </a:lnTo>
                  <a:lnTo>
                    <a:pt x="723" y="640"/>
                  </a:lnTo>
                  <a:lnTo>
                    <a:pt x="732" y="640"/>
                  </a:lnTo>
                  <a:lnTo>
                    <a:pt x="729" y="636"/>
                  </a:lnTo>
                  <a:lnTo>
                    <a:pt x="742" y="633"/>
                  </a:lnTo>
                  <a:lnTo>
                    <a:pt x="753" y="636"/>
                  </a:lnTo>
                  <a:lnTo>
                    <a:pt x="762" y="636"/>
                  </a:lnTo>
                  <a:lnTo>
                    <a:pt x="772" y="633"/>
                  </a:lnTo>
                  <a:lnTo>
                    <a:pt x="781" y="633"/>
                  </a:lnTo>
                  <a:lnTo>
                    <a:pt x="781" y="625"/>
                  </a:lnTo>
                  <a:lnTo>
                    <a:pt x="792" y="619"/>
                  </a:lnTo>
                  <a:lnTo>
                    <a:pt x="802" y="616"/>
                  </a:lnTo>
                  <a:lnTo>
                    <a:pt x="802" y="605"/>
                  </a:lnTo>
                  <a:lnTo>
                    <a:pt x="805" y="598"/>
                  </a:lnTo>
                  <a:lnTo>
                    <a:pt x="814" y="587"/>
                  </a:lnTo>
                  <a:lnTo>
                    <a:pt x="818" y="578"/>
                  </a:lnTo>
                  <a:lnTo>
                    <a:pt x="829" y="568"/>
                  </a:lnTo>
                  <a:lnTo>
                    <a:pt x="832" y="560"/>
                  </a:lnTo>
                  <a:lnTo>
                    <a:pt x="832" y="549"/>
                  </a:lnTo>
                  <a:lnTo>
                    <a:pt x="832" y="541"/>
                  </a:lnTo>
                  <a:lnTo>
                    <a:pt x="838" y="533"/>
                  </a:lnTo>
                  <a:lnTo>
                    <a:pt x="838" y="525"/>
                  </a:lnTo>
                  <a:lnTo>
                    <a:pt x="841" y="513"/>
                  </a:lnTo>
                  <a:lnTo>
                    <a:pt x="844" y="503"/>
                  </a:lnTo>
                  <a:lnTo>
                    <a:pt x="841" y="495"/>
                  </a:lnTo>
                  <a:lnTo>
                    <a:pt x="841" y="487"/>
                  </a:lnTo>
                  <a:lnTo>
                    <a:pt x="841" y="477"/>
                  </a:lnTo>
                  <a:lnTo>
                    <a:pt x="841" y="468"/>
                  </a:lnTo>
                  <a:lnTo>
                    <a:pt x="844" y="454"/>
                  </a:lnTo>
                  <a:lnTo>
                    <a:pt x="854" y="449"/>
                  </a:lnTo>
                  <a:lnTo>
                    <a:pt x="859" y="442"/>
                  </a:lnTo>
                  <a:lnTo>
                    <a:pt x="868" y="433"/>
                  </a:lnTo>
                  <a:lnTo>
                    <a:pt x="874" y="422"/>
                  </a:lnTo>
                  <a:lnTo>
                    <a:pt x="881" y="413"/>
                  </a:lnTo>
                  <a:lnTo>
                    <a:pt x="887" y="409"/>
                  </a:lnTo>
                  <a:lnTo>
                    <a:pt x="895" y="404"/>
                  </a:lnTo>
                  <a:lnTo>
                    <a:pt x="901" y="395"/>
                  </a:lnTo>
                  <a:lnTo>
                    <a:pt x="911" y="387"/>
                  </a:lnTo>
                  <a:lnTo>
                    <a:pt x="914" y="380"/>
                  </a:lnTo>
                  <a:lnTo>
                    <a:pt x="920" y="371"/>
                  </a:lnTo>
                  <a:lnTo>
                    <a:pt x="923" y="363"/>
                  </a:lnTo>
                  <a:lnTo>
                    <a:pt x="927" y="351"/>
                  </a:lnTo>
                  <a:lnTo>
                    <a:pt x="923" y="342"/>
                  </a:lnTo>
                  <a:lnTo>
                    <a:pt x="923" y="330"/>
                  </a:lnTo>
                  <a:lnTo>
                    <a:pt x="917" y="322"/>
                  </a:lnTo>
                  <a:lnTo>
                    <a:pt x="914" y="312"/>
                  </a:lnTo>
                  <a:lnTo>
                    <a:pt x="901" y="309"/>
                  </a:lnTo>
                  <a:lnTo>
                    <a:pt x="890" y="309"/>
                  </a:lnTo>
                  <a:lnTo>
                    <a:pt x="881" y="309"/>
                  </a:lnTo>
                  <a:lnTo>
                    <a:pt x="874" y="301"/>
                  </a:lnTo>
                  <a:lnTo>
                    <a:pt x="865" y="298"/>
                  </a:lnTo>
                  <a:lnTo>
                    <a:pt x="859" y="289"/>
                  </a:lnTo>
                  <a:lnTo>
                    <a:pt x="851" y="285"/>
                  </a:lnTo>
                  <a:lnTo>
                    <a:pt x="841" y="280"/>
                  </a:lnTo>
                  <a:lnTo>
                    <a:pt x="832" y="274"/>
                  </a:lnTo>
                  <a:lnTo>
                    <a:pt x="822" y="268"/>
                  </a:lnTo>
                  <a:lnTo>
                    <a:pt x="811" y="268"/>
                  </a:lnTo>
                  <a:lnTo>
                    <a:pt x="802" y="271"/>
                  </a:lnTo>
                  <a:lnTo>
                    <a:pt x="792" y="271"/>
                  </a:lnTo>
                  <a:lnTo>
                    <a:pt x="781" y="266"/>
                  </a:lnTo>
                  <a:lnTo>
                    <a:pt x="772" y="266"/>
                  </a:lnTo>
                  <a:lnTo>
                    <a:pt x="762" y="263"/>
                  </a:lnTo>
                  <a:lnTo>
                    <a:pt x="753" y="260"/>
                  </a:lnTo>
                  <a:lnTo>
                    <a:pt x="742" y="266"/>
                  </a:lnTo>
                  <a:lnTo>
                    <a:pt x="732" y="268"/>
                  </a:lnTo>
                  <a:lnTo>
                    <a:pt x="732" y="260"/>
                  </a:lnTo>
                  <a:lnTo>
                    <a:pt x="729" y="253"/>
                  </a:lnTo>
                  <a:lnTo>
                    <a:pt x="726" y="244"/>
                  </a:lnTo>
                  <a:lnTo>
                    <a:pt x="713" y="247"/>
                  </a:lnTo>
                  <a:lnTo>
                    <a:pt x="712" y="242"/>
                  </a:lnTo>
                  <a:lnTo>
                    <a:pt x="699" y="239"/>
                  </a:lnTo>
                  <a:lnTo>
                    <a:pt x="690" y="236"/>
                  </a:lnTo>
                  <a:lnTo>
                    <a:pt x="675" y="230"/>
                  </a:lnTo>
                  <a:lnTo>
                    <a:pt x="666" y="230"/>
                  </a:lnTo>
                  <a:lnTo>
                    <a:pt x="660" y="233"/>
                  </a:lnTo>
                  <a:lnTo>
                    <a:pt x="653" y="247"/>
                  </a:lnTo>
                  <a:lnTo>
                    <a:pt x="647" y="244"/>
                  </a:lnTo>
                  <a:lnTo>
                    <a:pt x="650" y="236"/>
                  </a:lnTo>
                  <a:lnTo>
                    <a:pt x="653" y="222"/>
                  </a:lnTo>
                  <a:lnTo>
                    <a:pt x="641" y="222"/>
                  </a:lnTo>
                  <a:lnTo>
                    <a:pt x="633" y="222"/>
                  </a:lnTo>
                  <a:lnTo>
                    <a:pt x="623" y="222"/>
                  </a:lnTo>
                  <a:lnTo>
                    <a:pt x="614" y="225"/>
                  </a:lnTo>
                  <a:lnTo>
                    <a:pt x="614" y="236"/>
                  </a:lnTo>
                  <a:lnTo>
                    <a:pt x="611" y="247"/>
                  </a:lnTo>
                  <a:lnTo>
                    <a:pt x="606" y="236"/>
                  </a:lnTo>
                  <a:lnTo>
                    <a:pt x="593" y="242"/>
                  </a:lnTo>
                  <a:lnTo>
                    <a:pt x="596" y="230"/>
                  </a:lnTo>
                  <a:lnTo>
                    <a:pt x="600" y="222"/>
                  </a:lnTo>
                  <a:lnTo>
                    <a:pt x="607" y="215"/>
                  </a:lnTo>
                  <a:lnTo>
                    <a:pt x="614" y="209"/>
                  </a:lnTo>
                  <a:lnTo>
                    <a:pt x="623" y="201"/>
                  </a:lnTo>
                  <a:lnTo>
                    <a:pt x="623" y="188"/>
                  </a:lnTo>
                  <a:lnTo>
                    <a:pt x="611" y="185"/>
                  </a:lnTo>
                  <a:lnTo>
                    <a:pt x="611" y="174"/>
                  </a:lnTo>
                  <a:lnTo>
                    <a:pt x="603" y="163"/>
                  </a:lnTo>
                  <a:lnTo>
                    <a:pt x="603" y="153"/>
                  </a:lnTo>
                  <a:lnTo>
                    <a:pt x="593" y="142"/>
                  </a:lnTo>
                  <a:lnTo>
                    <a:pt x="584" y="139"/>
                  </a:lnTo>
                  <a:lnTo>
                    <a:pt x="574" y="133"/>
                  </a:lnTo>
                  <a:lnTo>
                    <a:pt x="570" y="128"/>
                  </a:lnTo>
                  <a:lnTo>
                    <a:pt x="557" y="123"/>
                  </a:lnTo>
                  <a:lnTo>
                    <a:pt x="547" y="121"/>
                  </a:lnTo>
                  <a:lnTo>
                    <a:pt x="541" y="118"/>
                  </a:lnTo>
                  <a:lnTo>
                    <a:pt x="533" y="115"/>
                  </a:lnTo>
                  <a:lnTo>
                    <a:pt x="524" y="115"/>
                  </a:lnTo>
                  <a:lnTo>
                    <a:pt x="511" y="115"/>
                  </a:lnTo>
                  <a:lnTo>
                    <a:pt x="502" y="115"/>
                  </a:lnTo>
                  <a:lnTo>
                    <a:pt x="494" y="115"/>
                  </a:lnTo>
                  <a:lnTo>
                    <a:pt x="481" y="115"/>
                  </a:lnTo>
                  <a:lnTo>
                    <a:pt x="475" y="109"/>
                  </a:lnTo>
                  <a:lnTo>
                    <a:pt x="469" y="104"/>
                  </a:lnTo>
                  <a:lnTo>
                    <a:pt x="461" y="98"/>
                  </a:lnTo>
                  <a:lnTo>
                    <a:pt x="451" y="98"/>
                  </a:lnTo>
                  <a:lnTo>
                    <a:pt x="454" y="91"/>
                  </a:lnTo>
                  <a:lnTo>
                    <a:pt x="448" y="85"/>
                  </a:lnTo>
                  <a:lnTo>
                    <a:pt x="439" y="80"/>
                  </a:lnTo>
                  <a:lnTo>
                    <a:pt x="429" y="71"/>
                  </a:lnTo>
                  <a:lnTo>
                    <a:pt x="418" y="66"/>
                  </a:lnTo>
                  <a:lnTo>
                    <a:pt x="402" y="68"/>
                  </a:lnTo>
                  <a:lnTo>
                    <a:pt x="405" y="59"/>
                  </a:lnTo>
                  <a:lnTo>
                    <a:pt x="402" y="50"/>
                  </a:lnTo>
                  <a:lnTo>
                    <a:pt x="393" y="47"/>
                  </a:lnTo>
                  <a:lnTo>
                    <a:pt x="385" y="45"/>
                  </a:lnTo>
                  <a:lnTo>
                    <a:pt x="375" y="45"/>
                  </a:lnTo>
                  <a:lnTo>
                    <a:pt x="369" y="39"/>
                  </a:lnTo>
                  <a:lnTo>
                    <a:pt x="363" y="32"/>
                  </a:lnTo>
                  <a:lnTo>
                    <a:pt x="382" y="29"/>
                  </a:lnTo>
                  <a:lnTo>
                    <a:pt x="369" y="29"/>
                  </a:lnTo>
                  <a:lnTo>
                    <a:pt x="353" y="29"/>
                  </a:lnTo>
                  <a:lnTo>
                    <a:pt x="345" y="29"/>
                  </a:lnTo>
                  <a:lnTo>
                    <a:pt x="333" y="36"/>
                  </a:lnTo>
                  <a:lnTo>
                    <a:pt x="323" y="39"/>
                  </a:lnTo>
                  <a:lnTo>
                    <a:pt x="312" y="39"/>
                  </a:lnTo>
                  <a:lnTo>
                    <a:pt x="306" y="33"/>
                  </a:lnTo>
                  <a:lnTo>
                    <a:pt x="303" y="32"/>
                  </a:lnTo>
                  <a:lnTo>
                    <a:pt x="293" y="32"/>
                  </a:lnTo>
                  <a:lnTo>
                    <a:pt x="284" y="32"/>
                  </a:lnTo>
                  <a:lnTo>
                    <a:pt x="273" y="32"/>
                  </a:lnTo>
                  <a:lnTo>
                    <a:pt x="260" y="33"/>
                  </a:lnTo>
                  <a:lnTo>
                    <a:pt x="257" y="26"/>
                  </a:lnTo>
                  <a:lnTo>
                    <a:pt x="254" y="21"/>
                  </a:lnTo>
                  <a:lnTo>
                    <a:pt x="247" y="15"/>
                  </a:lnTo>
                  <a:lnTo>
                    <a:pt x="236" y="12"/>
                  </a:lnTo>
                  <a:lnTo>
                    <a:pt x="230" y="12"/>
                  </a:lnTo>
                  <a:lnTo>
                    <a:pt x="227" y="1"/>
                  </a:lnTo>
                  <a:lnTo>
                    <a:pt x="217" y="7"/>
                  </a:lnTo>
                  <a:lnTo>
                    <a:pt x="221" y="12"/>
                  </a:lnTo>
                  <a:lnTo>
                    <a:pt x="211" y="18"/>
                  </a:lnTo>
                  <a:lnTo>
                    <a:pt x="206" y="21"/>
                  </a:lnTo>
                  <a:lnTo>
                    <a:pt x="197" y="26"/>
                  </a:lnTo>
                  <a:lnTo>
                    <a:pt x="197" y="33"/>
                  </a:lnTo>
                  <a:lnTo>
                    <a:pt x="203" y="45"/>
                  </a:lnTo>
                  <a:lnTo>
                    <a:pt x="203" y="56"/>
                  </a:lnTo>
                  <a:lnTo>
                    <a:pt x="191" y="59"/>
                  </a:lnTo>
                  <a:lnTo>
                    <a:pt x="191" y="53"/>
                  </a:lnTo>
                  <a:lnTo>
                    <a:pt x="184" y="45"/>
                  </a:lnTo>
                  <a:lnTo>
                    <a:pt x="191" y="36"/>
                  </a:lnTo>
                  <a:lnTo>
                    <a:pt x="194" y="32"/>
                  </a:lnTo>
                  <a:lnTo>
                    <a:pt x="191" y="23"/>
                  </a:lnTo>
                  <a:lnTo>
                    <a:pt x="184" y="12"/>
                  </a:lnTo>
                  <a:lnTo>
                    <a:pt x="197" y="12"/>
                  </a:lnTo>
                  <a:lnTo>
                    <a:pt x="200" y="4"/>
                  </a:lnTo>
                  <a:lnTo>
                    <a:pt x="197" y="0"/>
                  </a:lnTo>
                  <a:lnTo>
                    <a:pt x="191" y="0"/>
                  </a:lnTo>
                  <a:lnTo>
                    <a:pt x="184" y="1"/>
                  </a:lnTo>
                  <a:lnTo>
                    <a:pt x="178" y="7"/>
                  </a:lnTo>
                  <a:lnTo>
                    <a:pt x="172" y="12"/>
                  </a:lnTo>
                  <a:lnTo>
                    <a:pt x="164" y="15"/>
                  </a:lnTo>
                  <a:lnTo>
                    <a:pt x="154" y="21"/>
                  </a:lnTo>
                  <a:lnTo>
                    <a:pt x="142" y="18"/>
                  </a:lnTo>
                  <a:lnTo>
                    <a:pt x="135" y="26"/>
                  </a:lnTo>
                  <a:lnTo>
                    <a:pt x="127" y="23"/>
                  </a:lnTo>
                  <a:lnTo>
                    <a:pt x="121" y="26"/>
                  </a:lnTo>
                  <a:lnTo>
                    <a:pt x="115" y="32"/>
                  </a:lnTo>
                  <a:lnTo>
                    <a:pt x="115" y="42"/>
                  </a:lnTo>
                  <a:lnTo>
                    <a:pt x="115" y="50"/>
                  </a:lnTo>
                  <a:lnTo>
                    <a:pt x="105" y="53"/>
                  </a:lnTo>
                  <a:lnTo>
                    <a:pt x="99" y="59"/>
                  </a:lnTo>
                  <a:lnTo>
                    <a:pt x="91" y="66"/>
                  </a:lnTo>
                  <a:lnTo>
                    <a:pt x="91" y="80"/>
                  </a:lnTo>
                  <a:lnTo>
                    <a:pt x="75" y="101"/>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40" name=""/>
            <p:cNvSpPr/>
            <p:nvPr/>
          </p:nvSpPr>
          <p:spPr>
            <a:xfrm>
              <a:off x="2973600" y="3384720"/>
              <a:ext cx="24120" cy="36360"/>
            </a:xfrm>
            <a:custGeom>
              <a:avLst/>
              <a:gdLst/>
              <a:ahLst/>
              <a:rect l="l" t="t" r="r" b="b"/>
              <a:pathLst>
                <a:path w="26" h="40">
                  <a:moveTo>
                    <a:pt x="10" y="0"/>
                  </a:moveTo>
                  <a:lnTo>
                    <a:pt x="7" y="11"/>
                  </a:lnTo>
                  <a:lnTo>
                    <a:pt x="7" y="21"/>
                  </a:lnTo>
                  <a:lnTo>
                    <a:pt x="0" y="36"/>
                  </a:lnTo>
                  <a:lnTo>
                    <a:pt x="14" y="39"/>
                  </a:lnTo>
                  <a:lnTo>
                    <a:pt x="21" y="27"/>
                  </a:lnTo>
                  <a:lnTo>
                    <a:pt x="17" y="21"/>
                  </a:lnTo>
                  <a:lnTo>
                    <a:pt x="25" y="11"/>
                  </a:lnTo>
                  <a:lnTo>
                    <a:pt x="25" y="2"/>
                  </a:lnTo>
                  <a:lnTo>
                    <a:pt x="10" y="0"/>
                  </a:lnTo>
                </a:path>
              </a:pathLst>
            </a:custGeom>
            <a:solidFill>
              <a:srgbClr val="ffcc99"/>
            </a:solidFill>
            <a:ln w="0">
              <a:noFill/>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Times New Roman"/>
              </a:endParaRPr>
            </a:p>
          </p:txBody>
        </p:sp>
        <p:sp>
          <p:nvSpPr>
            <p:cNvPr id="641" name=""/>
            <p:cNvSpPr/>
            <p:nvPr/>
          </p:nvSpPr>
          <p:spPr>
            <a:xfrm>
              <a:off x="2968920" y="3639960"/>
              <a:ext cx="173160" cy="84240"/>
            </a:xfrm>
            <a:custGeom>
              <a:avLst/>
              <a:gdLst/>
              <a:ahLst/>
              <a:rect l="l" t="t" r="r" b="b"/>
              <a:pathLst>
                <a:path w="190" h="93">
                  <a:moveTo>
                    <a:pt x="116" y="0"/>
                  </a:moveTo>
                  <a:lnTo>
                    <a:pt x="111" y="2"/>
                  </a:lnTo>
                  <a:lnTo>
                    <a:pt x="102" y="0"/>
                  </a:lnTo>
                  <a:lnTo>
                    <a:pt x="99" y="5"/>
                  </a:lnTo>
                  <a:lnTo>
                    <a:pt x="89" y="5"/>
                  </a:lnTo>
                  <a:lnTo>
                    <a:pt x="83" y="22"/>
                  </a:lnTo>
                  <a:lnTo>
                    <a:pt x="89" y="26"/>
                  </a:lnTo>
                  <a:lnTo>
                    <a:pt x="105" y="22"/>
                  </a:lnTo>
                  <a:lnTo>
                    <a:pt x="105" y="26"/>
                  </a:lnTo>
                  <a:lnTo>
                    <a:pt x="89" y="35"/>
                  </a:lnTo>
                  <a:lnTo>
                    <a:pt x="92" y="49"/>
                  </a:lnTo>
                  <a:lnTo>
                    <a:pt x="86" y="46"/>
                  </a:lnTo>
                  <a:lnTo>
                    <a:pt x="83" y="32"/>
                  </a:lnTo>
                  <a:lnTo>
                    <a:pt x="75" y="46"/>
                  </a:lnTo>
                  <a:lnTo>
                    <a:pt x="66" y="41"/>
                  </a:lnTo>
                  <a:lnTo>
                    <a:pt x="50" y="38"/>
                  </a:lnTo>
                  <a:lnTo>
                    <a:pt x="44" y="29"/>
                  </a:lnTo>
                  <a:lnTo>
                    <a:pt x="26" y="19"/>
                  </a:lnTo>
                  <a:lnTo>
                    <a:pt x="14" y="11"/>
                  </a:lnTo>
                  <a:lnTo>
                    <a:pt x="0" y="2"/>
                  </a:lnTo>
                  <a:lnTo>
                    <a:pt x="4" y="11"/>
                  </a:lnTo>
                  <a:lnTo>
                    <a:pt x="14" y="19"/>
                  </a:lnTo>
                  <a:lnTo>
                    <a:pt x="23" y="22"/>
                  </a:lnTo>
                  <a:lnTo>
                    <a:pt x="17" y="29"/>
                  </a:lnTo>
                  <a:lnTo>
                    <a:pt x="26" y="38"/>
                  </a:lnTo>
                  <a:lnTo>
                    <a:pt x="26" y="43"/>
                  </a:lnTo>
                  <a:lnTo>
                    <a:pt x="40" y="43"/>
                  </a:lnTo>
                  <a:lnTo>
                    <a:pt x="44" y="55"/>
                  </a:lnTo>
                  <a:lnTo>
                    <a:pt x="53" y="55"/>
                  </a:lnTo>
                  <a:lnTo>
                    <a:pt x="53" y="62"/>
                  </a:lnTo>
                  <a:lnTo>
                    <a:pt x="69" y="73"/>
                  </a:lnTo>
                  <a:lnTo>
                    <a:pt x="83" y="79"/>
                  </a:lnTo>
                  <a:lnTo>
                    <a:pt x="92" y="73"/>
                  </a:lnTo>
                  <a:lnTo>
                    <a:pt x="96" y="84"/>
                  </a:lnTo>
                  <a:lnTo>
                    <a:pt x="105" y="87"/>
                  </a:lnTo>
                  <a:lnTo>
                    <a:pt x="119" y="84"/>
                  </a:lnTo>
                  <a:lnTo>
                    <a:pt x="132" y="92"/>
                  </a:lnTo>
                  <a:lnTo>
                    <a:pt x="129" y="82"/>
                  </a:lnTo>
                  <a:lnTo>
                    <a:pt x="148" y="82"/>
                  </a:lnTo>
                  <a:lnTo>
                    <a:pt x="162" y="73"/>
                  </a:lnTo>
                  <a:lnTo>
                    <a:pt x="181" y="73"/>
                  </a:lnTo>
                  <a:lnTo>
                    <a:pt x="185" y="70"/>
                  </a:lnTo>
                  <a:lnTo>
                    <a:pt x="189" y="62"/>
                  </a:lnTo>
                  <a:lnTo>
                    <a:pt x="174" y="62"/>
                  </a:lnTo>
                  <a:lnTo>
                    <a:pt x="165" y="58"/>
                  </a:lnTo>
                  <a:lnTo>
                    <a:pt x="159" y="49"/>
                  </a:lnTo>
                  <a:lnTo>
                    <a:pt x="144" y="41"/>
                  </a:lnTo>
                  <a:lnTo>
                    <a:pt x="132" y="32"/>
                  </a:lnTo>
                  <a:lnTo>
                    <a:pt x="129" y="22"/>
                  </a:lnTo>
                  <a:lnTo>
                    <a:pt x="129" y="11"/>
                  </a:lnTo>
                  <a:lnTo>
                    <a:pt x="116" y="0"/>
                  </a:lnTo>
                </a:path>
              </a:pathLst>
            </a:custGeom>
            <a:solidFill>
              <a:srgbClr val="ffcc99"/>
            </a:solidFill>
            <a:ln w="0">
              <a:noFill/>
            </a:ln>
          </p:spPr>
          <p:style>
            <a:lnRef idx="0"/>
            <a:fillRef idx="0"/>
            <a:effectRef idx="0"/>
            <a:fontRef idx="minor"/>
          </p:style>
          <p:txBody>
            <a:bodyPr lIns="90000" rIns="90000" tIns="37440" bIns="37440" anchor="t">
              <a:noAutofit/>
            </a:bodyPr>
            <a:p>
              <a:endParaRPr b="0" lang="en-US" sz="2400" strike="noStrike" u="none">
                <a:solidFill>
                  <a:srgbClr val="000000"/>
                </a:solidFill>
                <a:effectLst/>
                <a:uFillTx/>
                <a:latin typeface="Times New Roman"/>
              </a:endParaRPr>
            </a:p>
          </p:txBody>
        </p:sp>
        <p:sp>
          <p:nvSpPr>
            <p:cNvPr id="642" name=""/>
            <p:cNvSpPr/>
            <p:nvPr/>
          </p:nvSpPr>
          <p:spPr>
            <a:xfrm>
              <a:off x="3205800" y="2470320"/>
              <a:ext cx="24120" cy="20520"/>
            </a:xfrm>
            <a:custGeom>
              <a:avLst/>
              <a:gdLst/>
              <a:ahLst/>
              <a:rect l="l" t="t" r="r" b="b"/>
              <a:pathLst>
                <a:path w="27" h="23">
                  <a:moveTo>
                    <a:pt x="0" y="22"/>
                  </a:moveTo>
                  <a:lnTo>
                    <a:pt x="20" y="22"/>
                  </a:lnTo>
                  <a:lnTo>
                    <a:pt x="26" y="14"/>
                  </a:lnTo>
                  <a:lnTo>
                    <a:pt x="26" y="0"/>
                  </a:lnTo>
                  <a:lnTo>
                    <a:pt x="2" y="4"/>
                  </a:lnTo>
                  <a:lnTo>
                    <a:pt x="8" y="8"/>
                  </a:lnTo>
                  <a:lnTo>
                    <a:pt x="8" y="18"/>
                  </a:lnTo>
                  <a:lnTo>
                    <a:pt x="0" y="22"/>
                  </a:lnTo>
                </a:path>
              </a:pathLst>
            </a:custGeom>
            <a:solidFill>
              <a:srgbClr val="ffcc99"/>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643" name=""/>
            <p:cNvSpPr/>
            <p:nvPr/>
          </p:nvSpPr>
          <p:spPr>
            <a:xfrm>
              <a:off x="3071520" y="2446560"/>
              <a:ext cx="25920" cy="21240"/>
            </a:xfrm>
            <a:custGeom>
              <a:avLst/>
              <a:gdLst/>
              <a:ahLst/>
              <a:rect l="l" t="t" r="r" b="b"/>
              <a:pathLst>
                <a:path w="28" h="23">
                  <a:moveTo>
                    <a:pt x="0" y="0"/>
                  </a:moveTo>
                  <a:lnTo>
                    <a:pt x="0" y="22"/>
                  </a:lnTo>
                  <a:lnTo>
                    <a:pt x="27" y="22"/>
                  </a:lnTo>
                  <a:lnTo>
                    <a:pt x="0" y="22"/>
                  </a:lnTo>
                  <a:lnTo>
                    <a:pt x="0" y="0"/>
                  </a:lnTo>
                </a:path>
              </a:pathLst>
            </a:custGeom>
            <a:solidFill>
              <a:srgbClr val="ffcc99"/>
            </a:solidFill>
            <a:ln w="0">
              <a:noFill/>
            </a:ln>
          </p:spPr>
          <p:style>
            <a:lnRef idx="0"/>
            <a:fillRef idx="0"/>
            <a:effectRef idx="0"/>
            <a:fontRef idx="minor"/>
          </p:style>
          <p:txBody>
            <a:bodyPr lIns="90000" rIns="90000" tIns="-25560" bIns="-25560" anchor="t">
              <a:noAutofit/>
            </a:bodyPr>
            <a:p>
              <a:endParaRPr b="0" lang="en-US" sz="2400" strike="noStrike" u="none">
                <a:solidFill>
                  <a:srgbClr val="000000"/>
                </a:solidFill>
                <a:effectLst/>
                <a:uFillTx/>
                <a:latin typeface="Times New Roman"/>
              </a:endParaRPr>
            </a:p>
          </p:txBody>
        </p:sp>
        <p:sp>
          <p:nvSpPr>
            <p:cNvPr id="644" name=""/>
            <p:cNvSpPr/>
            <p:nvPr/>
          </p:nvSpPr>
          <p:spPr>
            <a:xfrm>
              <a:off x="2903760" y="2341800"/>
              <a:ext cx="38880" cy="20520"/>
            </a:xfrm>
            <a:custGeom>
              <a:avLst/>
              <a:gdLst/>
              <a:ahLst/>
              <a:rect l="l" t="t" r="r" b="b"/>
              <a:pathLst>
                <a:path w="43" h="23">
                  <a:moveTo>
                    <a:pt x="0" y="8"/>
                  </a:moveTo>
                  <a:lnTo>
                    <a:pt x="4" y="8"/>
                  </a:lnTo>
                  <a:lnTo>
                    <a:pt x="14" y="22"/>
                  </a:lnTo>
                  <a:lnTo>
                    <a:pt x="21" y="22"/>
                  </a:lnTo>
                  <a:lnTo>
                    <a:pt x="27" y="17"/>
                  </a:lnTo>
                  <a:lnTo>
                    <a:pt x="37" y="22"/>
                  </a:lnTo>
                  <a:lnTo>
                    <a:pt x="42" y="22"/>
                  </a:lnTo>
                  <a:lnTo>
                    <a:pt x="40" y="8"/>
                  </a:lnTo>
                  <a:lnTo>
                    <a:pt x="30" y="8"/>
                  </a:lnTo>
                  <a:lnTo>
                    <a:pt x="21" y="4"/>
                  </a:lnTo>
                  <a:lnTo>
                    <a:pt x="11" y="0"/>
                  </a:lnTo>
                  <a:lnTo>
                    <a:pt x="3" y="8"/>
                  </a:lnTo>
                  <a:lnTo>
                    <a:pt x="0" y="8"/>
                  </a:lnTo>
                </a:path>
              </a:pathLst>
            </a:custGeom>
            <a:solidFill>
              <a:srgbClr val="ffcc99"/>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645" name=""/>
            <p:cNvSpPr/>
            <p:nvPr/>
          </p:nvSpPr>
          <p:spPr>
            <a:xfrm>
              <a:off x="2817000" y="2283120"/>
              <a:ext cx="23400" cy="22320"/>
            </a:xfrm>
            <a:custGeom>
              <a:avLst/>
              <a:gdLst/>
              <a:ahLst/>
              <a:rect l="l" t="t" r="r" b="b"/>
              <a:pathLst>
                <a:path w="26" h="24">
                  <a:moveTo>
                    <a:pt x="0" y="5"/>
                  </a:moveTo>
                  <a:lnTo>
                    <a:pt x="6" y="17"/>
                  </a:lnTo>
                  <a:lnTo>
                    <a:pt x="0" y="23"/>
                  </a:lnTo>
                  <a:lnTo>
                    <a:pt x="12" y="23"/>
                  </a:lnTo>
                  <a:lnTo>
                    <a:pt x="25" y="17"/>
                  </a:lnTo>
                  <a:lnTo>
                    <a:pt x="18" y="5"/>
                  </a:lnTo>
                  <a:lnTo>
                    <a:pt x="12" y="0"/>
                  </a:lnTo>
                  <a:lnTo>
                    <a:pt x="0" y="5"/>
                  </a:lnTo>
                </a:path>
              </a:pathLst>
            </a:custGeom>
            <a:solidFill>
              <a:srgbClr val="ffcc99"/>
            </a:solidFill>
            <a:ln w="0">
              <a:noFill/>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sp>
          <p:nvSpPr>
            <p:cNvPr id="646" name=""/>
            <p:cNvSpPr/>
            <p:nvPr/>
          </p:nvSpPr>
          <p:spPr>
            <a:xfrm>
              <a:off x="2787120" y="2263320"/>
              <a:ext cx="192960" cy="56880"/>
            </a:xfrm>
            <a:custGeom>
              <a:avLst/>
              <a:gdLst/>
              <a:ahLst/>
              <a:rect l="l" t="t" r="r" b="b"/>
              <a:pathLst>
                <a:path w="212" h="63">
                  <a:moveTo>
                    <a:pt x="0" y="23"/>
                  </a:moveTo>
                  <a:lnTo>
                    <a:pt x="12" y="23"/>
                  </a:lnTo>
                  <a:lnTo>
                    <a:pt x="15" y="18"/>
                  </a:lnTo>
                  <a:lnTo>
                    <a:pt x="26" y="18"/>
                  </a:lnTo>
                  <a:lnTo>
                    <a:pt x="33" y="12"/>
                  </a:lnTo>
                  <a:lnTo>
                    <a:pt x="39" y="8"/>
                  </a:lnTo>
                  <a:lnTo>
                    <a:pt x="51" y="9"/>
                  </a:lnTo>
                  <a:lnTo>
                    <a:pt x="62" y="9"/>
                  </a:lnTo>
                  <a:lnTo>
                    <a:pt x="55" y="15"/>
                  </a:lnTo>
                  <a:lnTo>
                    <a:pt x="59" y="18"/>
                  </a:lnTo>
                  <a:lnTo>
                    <a:pt x="69" y="21"/>
                  </a:lnTo>
                  <a:lnTo>
                    <a:pt x="85" y="21"/>
                  </a:lnTo>
                  <a:lnTo>
                    <a:pt x="91" y="26"/>
                  </a:lnTo>
                  <a:lnTo>
                    <a:pt x="99" y="26"/>
                  </a:lnTo>
                  <a:lnTo>
                    <a:pt x="108" y="32"/>
                  </a:lnTo>
                  <a:lnTo>
                    <a:pt x="121" y="29"/>
                  </a:lnTo>
                  <a:lnTo>
                    <a:pt x="124" y="32"/>
                  </a:lnTo>
                  <a:lnTo>
                    <a:pt x="124" y="40"/>
                  </a:lnTo>
                  <a:lnTo>
                    <a:pt x="132" y="45"/>
                  </a:lnTo>
                  <a:lnTo>
                    <a:pt x="148" y="45"/>
                  </a:lnTo>
                  <a:lnTo>
                    <a:pt x="154" y="50"/>
                  </a:lnTo>
                  <a:lnTo>
                    <a:pt x="144" y="56"/>
                  </a:lnTo>
                  <a:lnTo>
                    <a:pt x="141" y="62"/>
                  </a:lnTo>
                  <a:lnTo>
                    <a:pt x="154" y="62"/>
                  </a:lnTo>
                  <a:lnTo>
                    <a:pt x="163" y="59"/>
                  </a:lnTo>
                  <a:lnTo>
                    <a:pt x="174" y="59"/>
                  </a:lnTo>
                  <a:lnTo>
                    <a:pt x="184" y="62"/>
                  </a:lnTo>
                  <a:lnTo>
                    <a:pt x="193" y="62"/>
                  </a:lnTo>
                  <a:lnTo>
                    <a:pt x="199" y="59"/>
                  </a:lnTo>
                  <a:lnTo>
                    <a:pt x="211" y="56"/>
                  </a:lnTo>
                  <a:lnTo>
                    <a:pt x="207" y="53"/>
                  </a:lnTo>
                  <a:lnTo>
                    <a:pt x="204" y="53"/>
                  </a:lnTo>
                  <a:lnTo>
                    <a:pt x="196" y="47"/>
                  </a:lnTo>
                  <a:lnTo>
                    <a:pt x="187" y="45"/>
                  </a:lnTo>
                  <a:lnTo>
                    <a:pt x="181" y="47"/>
                  </a:lnTo>
                  <a:lnTo>
                    <a:pt x="184" y="40"/>
                  </a:lnTo>
                  <a:lnTo>
                    <a:pt x="174" y="40"/>
                  </a:lnTo>
                  <a:lnTo>
                    <a:pt x="163" y="38"/>
                  </a:lnTo>
                  <a:lnTo>
                    <a:pt x="154" y="32"/>
                  </a:lnTo>
                  <a:lnTo>
                    <a:pt x="144" y="26"/>
                  </a:lnTo>
                  <a:lnTo>
                    <a:pt x="138" y="23"/>
                  </a:lnTo>
                  <a:lnTo>
                    <a:pt x="127" y="18"/>
                  </a:lnTo>
                  <a:lnTo>
                    <a:pt x="118" y="15"/>
                  </a:lnTo>
                  <a:lnTo>
                    <a:pt x="108" y="15"/>
                  </a:lnTo>
                  <a:lnTo>
                    <a:pt x="102" y="8"/>
                  </a:lnTo>
                  <a:lnTo>
                    <a:pt x="94" y="5"/>
                  </a:lnTo>
                  <a:lnTo>
                    <a:pt x="85" y="2"/>
                  </a:lnTo>
                  <a:lnTo>
                    <a:pt x="75" y="2"/>
                  </a:lnTo>
                  <a:lnTo>
                    <a:pt x="62" y="0"/>
                  </a:lnTo>
                  <a:lnTo>
                    <a:pt x="55" y="0"/>
                  </a:lnTo>
                  <a:lnTo>
                    <a:pt x="45" y="2"/>
                  </a:lnTo>
                  <a:lnTo>
                    <a:pt x="33" y="5"/>
                  </a:lnTo>
                  <a:lnTo>
                    <a:pt x="25" y="5"/>
                  </a:lnTo>
                  <a:lnTo>
                    <a:pt x="15" y="9"/>
                  </a:lnTo>
                  <a:lnTo>
                    <a:pt x="9" y="15"/>
                  </a:lnTo>
                  <a:lnTo>
                    <a:pt x="9" y="21"/>
                  </a:lnTo>
                  <a:lnTo>
                    <a:pt x="0" y="23"/>
                  </a:lnTo>
                </a:path>
              </a:pathLst>
            </a:custGeom>
            <a:solidFill>
              <a:srgbClr val="ffcc99"/>
            </a:solidFill>
            <a:ln w="0">
              <a:noFill/>
            </a:ln>
          </p:spPr>
          <p:style>
            <a:lnRef idx="0"/>
            <a:fillRef idx="0"/>
            <a:effectRef idx="0"/>
            <a:fontRef idx="minor"/>
          </p:style>
          <p:txBody>
            <a:bodyPr lIns="90000" rIns="90000" tIns="10080" bIns="10080" anchor="t">
              <a:noAutofit/>
            </a:bodyPr>
            <a:p>
              <a:endParaRPr b="0" lang="en-US" sz="2400" strike="noStrike" u="none">
                <a:solidFill>
                  <a:srgbClr val="000000"/>
                </a:solidFill>
                <a:effectLst/>
                <a:uFillTx/>
                <a:latin typeface="Times New Roman"/>
              </a:endParaRPr>
            </a:p>
          </p:txBody>
        </p:sp>
        <p:sp>
          <p:nvSpPr>
            <p:cNvPr id="647" name=""/>
            <p:cNvSpPr/>
            <p:nvPr/>
          </p:nvSpPr>
          <p:spPr>
            <a:xfrm>
              <a:off x="2975400" y="2316960"/>
              <a:ext cx="111600" cy="42840"/>
            </a:xfrm>
            <a:custGeom>
              <a:avLst/>
              <a:gdLst/>
              <a:ahLst/>
              <a:rect l="l" t="t" r="r" b="b"/>
              <a:pathLst>
                <a:path w="122" h="47">
                  <a:moveTo>
                    <a:pt x="0" y="33"/>
                  </a:moveTo>
                  <a:lnTo>
                    <a:pt x="12" y="38"/>
                  </a:lnTo>
                  <a:lnTo>
                    <a:pt x="15" y="33"/>
                  </a:lnTo>
                  <a:lnTo>
                    <a:pt x="28" y="33"/>
                  </a:lnTo>
                  <a:lnTo>
                    <a:pt x="34" y="35"/>
                  </a:lnTo>
                  <a:lnTo>
                    <a:pt x="42" y="33"/>
                  </a:lnTo>
                  <a:lnTo>
                    <a:pt x="51" y="35"/>
                  </a:lnTo>
                  <a:lnTo>
                    <a:pt x="61" y="46"/>
                  </a:lnTo>
                  <a:lnTo>
                    <a:pt x="67" y="38"/>
                  </a:lnTo>
                  <a:lnTo>
                    <a:pt x="67" y="33"/>
                  </a:lnTo>
                  <a:lnTo>
                    <a:pt x="75" y="30"/>
                  </a:lnTo>
                  <a:lnTo>
                    <a:pt x="75" y="33"/>
                  </a:lnTo>
                  <a:lnTo>
                    <a:pt x="84" y="33"/>
                  </a:lnTo>
                  <a:lnTo>
                    <a:pt x="97" y="30"/>
                  </a:lnTo>
                  <a:lnTo>
                    <a:pt x="108" y="30"/>
                  </a:lnTo>
                  <a:lnTo>
                    <a:pt x="114" y="35"/>
                  </a:lnTo>
                  <a:lnTo>
                    <a:pt x="121" y="27"/>
                  </a:lnTo>
                  <a:lnTo>
                    <a:pt x="111" y="21"/>
                  </a:lnTo>
                  <a:lnTo>
                    <a:pt x="97" y="15"/>
                  </a:lnTo>
                  <a:lnTo>
                    <a:pt x="106" y="12"/>
                  </a:lnTo>
                  <a:lnTo>
                    <a:pt x="94" y="12"/>
                  </a:lnTo>
                  <a:lnTo>
                    <a:pt x="91" y="5"/>
                  </a:lnTo>
                  <a:lnTo>
                    <a:pt x="78" y="5"/>
                  </a:lnTo>
                  <a:lnTo>
                    <a:pt x="70" y="2"/>
                  </a:lnTo>
                  <a:lnTo>
                    <a:pt x="55" y="2"/>
                  </a:lnTo>
                  <a:lnTo>
                    <a:pt x="48" y="5"/>
                  </a:lnTo>
                  <a:lnTo>
                    <a:pt x="36" y="0"/>
                  </a:lnTo>
                  <a:lnTo>
                    <a:pt x="28" y="0"/>
                  </a:lnTo>
                  <a:lnTo>
                    <a:pt x="18" y="5"/>
                  </a:lnTo>
                  <a:lnTo>
                    <a:pt x="28" y="5"/>
                  </a:lnTo>
                  <a:lnTo>
                    <a:pt x="34" y="12"/>
                  </a:lnTo>
                  <a:lnTo>
                    <a:pt x="34" y="18"/>
                  </a:lnTo>
                  <a:lnTo>
                    <a:pt x="42" y="27"/>
                  </a:lnTo>
                  <a:lnTo>
                    <a:pt x="34" y="33"/>
                  </a:lnTo>
                  <a:lnTo>
                    <a:pt x="25" y="33"/>
                  </a:lnTo>
                  <a:lnTo>
                    <a:pt x="15" y="27"/>
                  </a:lnTo>
                  <a:lnTo>
                    <a:pt x="6" y="27"/>
                  </a:lnTo>
                  <a:lnTo>
                    <a:pt x="0" y="33"/>
                  </a:lnTo>
                </a:path>
              </a:pathLst>
            </a:custGeom>
            <a:solidFill>
              <a:srgbClr val="ffcc99"/>
            </a:solidFill>
            <a:ln w="0">
              <a:noFill/>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648" name=""/>
            <p:cNvSpPr/>
            <p:nvPr/>
          </p:nvSpPr>
          <p:spPr>
            <a:xfrm>
              <a:off x="3106800" y="2341800"/>
              <a:ext cx="31680" cy="20520"/>
            </a:xfrm>
            <a:custGeom>
              <a:avLst/>
              <a:gdLst/>
              <a:ahLst/>
              <a:rect l="l" t="t" r="r" b="b"/>
              <a:pathLst>
                <a:path w="34" h="23">
                  <a:moveTo>
                    <a:pt x="0" y="22"/>
                  </a:moveTo>
                  <a:lnTo>
                    <a:pt x="9" y="22"/>
                  </a:lnTo>
                  <a:lnTo>
                    <a:pt x="16" y="22"/>
                  </a:lnTo>
                  <a:lnTo>
                    <a:pt x="26" y="22"/>
                  </a:lnTo>
                  <a:lnTo>
                    <a:pt x="33" y="11"/>
                  </a:lnTo>
                  <a:lnTo>
                    <a:pt x="26" y="0"/>
                  </a:lnTo>
                  <a:lnTo>
                    <a:pt x="13" y="0"/>
                  </a:lnTo>
                  <a:lnTo>
                    <a:pt x="0" y="0"/>
                  </a:lnTo>
                  <a:lnTo>
                    <a:pt x="0" y="22"/>
                  </a:lnTo>
                </a:path>
              </a:pathLst>
            </a:custGeom>
            <a:solidFill>
              <a:srgbClr val="ffcc99"/>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649" name=""/>
            <p:cNvSpPr/>
            <p:nvPr/>
          </p:nvSpPr>
          <p:spPr>
            <a:xfrm>
              <a:off x="3205800" y="2379240"/>
              <a:ext cx="24120" cy="19440"/>
            </a:xfrm>
            <a:custGeom>
              <a:avLst/>
              <a:gdLst/>
              <a:ahLst/>
              <a:rect l="l" t="t" r="r" b="b"/>
              <a:pathLst>
                <a:path w="27" h="22">
                  <a:moveTo>
                    <a:pt x="0" y="7"/>
                  </a:moveTo>
                  <a:lnTo>
                    <a:pt x="5" y="21"/>
                  </a:lnTo>
                  <a:lnTo>
                    <a:pt x="15" y="7"/>
                  </a:lnTo>
                  <a:lnTo>
                    <a:pt x="26" y="7"/>
                  </a:lnTo>
                  <a:lnTo>
                    <a:pt x="15" y="0"/>
                  </a:lnTo>
                  <a:lnTo>
                    <a:pt x="15" y="7"/>
                  </a:lnTo>
                  <a:lnTo>
                    <a:pt x="0" y="7"/>
                  </a:lnTo>
                </a:path>
              </a:pathLst>
            </a:custGeom>
            <a:solidFill>
              <a:srgbClr val="ffcc99"/>
            </a:solidFill>
            <a:ln w="0">
              <a:noFill/>
            </a:ln>
          </p:spPr>
          <p:style>
            <a:lnRef idx="0"/>
            <a:fillRef idx="0"/>
            <a:effectRef idx="0"/>
            <a:fontRef idx="minor"/>
          </p:style>
          <p:txBody>
            <a:bodyPr lIns="90000" rIns="90000" tIns="-27360" bIns="-27360" anchor="t">
              <a:noAutofit/>
            </a:bodyPr>
            <a:p>
              <a:endParaRPr b="0" lang="en-US" sz="2400" strike="noStrike" u="none">
                <a:solidFill>
                  <a:srgbClr val="000000"/>
                </a:solidFill>
                <a:effectLst/>
                <a:uFillTx/>
                <a:latin typeface="Times New Roman"/>
              </a:endParaRPr>
            </a:p>
          </p:txBody>
        </p:sp>
        <p:sp>
          <p:nvSpPr>
            <p:cNvPr id="650" name=""/>
            <p:cNvSpPr/>
            <p:nvPr/>
          </p:nvSpPr>
          <p:spPr>
            <a:xfrm>
              <a:off x="3216240" y="2403360"/>
              <a:ext cx="23040" cy="22320"/>
            </a:xfrm>
            <a:custGeom>
              <a:avLst/>
              <a:gdLst/>
              <a:ahLst/>
              <a:rect l="l" t="t" r="r" b="b"/>
              <a:pathLst>
                <a:path w="26" h="24">
                  <a:moveTo>
                    <a:pt x="0" y="0"/>
                  </a:moveTo>
                  <a:lnTo>
                    <a:pt x="0" y="23"/>
                  </a:lnTo>
                  <a:lnTo>
                    <a:pt x="25" y="23"/>
                  </a:lnTo>
                  <a:lnTo>
                    <a:pt x="0" y="23"/>
                  </a:lnTo>
                  <a:lnTo>
                    <a:pt x="0" y="0"/>
                  </a:lnTo>
                </a:path>
              </a:pathLst>
            </a:custGeom>
            <a:solidFill>
              <a:srgbClr val="ffcc99"/>
            </a:solidFill>
            <a:ln w="0">
              <a:noFill/>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sp>
          <p:nvSpPr>
            <p:cNvPr id="651" name=""/>
            <p:cNvSpPr/>
            <p:nvPr/>
          </p:nvSpPr>
          <p:spPr>
            <a:xfrm>
              <a:off x="2904480" y="2225880"/>
              <a:ext cx="24120" cy="28080"/>
            </a:xfrm>
            <a:custGeom>
              <a:avLst/>
              <a:gdLst/>
              <a:ahLst/>
              <a:rect l="l" t="t" r="r" b="b"/>
              <a:pathLst>
                <a:path w="27" h="31">
                  <a:moveTo>
                    <a:pt x="4" y="0"/>
                  </a:moveTo>
                  <a:lnTo>
                    <a:pt x="7" y="8"/>
                  </a:lnTo>
                  <a:lnTo>
                    <a:pt x="0" y="11"/>
                  </a:lnTo>
                  <a:lnTo>
                    <a:pt x="11" y="18"/>
                  </a:lnTo>
                  <a:lnTo>
                    <a:pt x="21" y="30"/>
                  </a:lnTo>
                  <a:lnTo>
                    <a:pt x="26" y="24"/>
                  </a:lnTo>
                  <a:lnTo>
                    <a:pt x="16" y="17"/>
                  </a:lnTo>
                  <a:lnTo>
                    <a:pt x="16" y="11"/>
                  </a:lnTo>
                  <a:lnTo>
                    <a:pt x="7" y="0"/>
                  </a:lnTo>
                  <a:lnTo>
                    <a:pt x="4" y="0"/>
                  </a:lnTo>
                </a:path>
              </a:pathLst>
            </a:custGeom>
            <a:solidFill>
              <a:srgbClr val="ffcc99"/>
            </a:solidFill>
            <a:ln w="0">
              <a:noFill/>
            </a:ln>
          </p:spPr>
          <p:style>
            <a:lnRef idx="0"/>
            <a:fillRef idx="0"/>
            <a:effectRef idx="0"/>
            <a:fontRef idx="minor"/>
          </p:style>
          <p:txBody>
            <a:bodyPr lIns="90000" rIns="90000" tIns="-18720" bIns="-18720" anchor="t">
              <a:noAutofit/>
            </a:bodyPr>
            <a:p>
              <a:endParaRPr b="0" lang="en-US" sz="2400" strike="noStrike" u="none">
                <a:solidFill>
                  <a:srgbClr val="000000"/>
                </a:solidFill>
                <a:effectLst/>
                <a:uFillTx/>
                <a:latin typeface="Times New Roman"/>
              </a:endParaRPr>
            </a:p>
          </p:txBody>
        </p:sp>
        <p:sp>
          <p:nvSpPr>
            <p:cNvPr id="652" name=""/>
            <p:cNvSpPr/>
            <p:nvPr/>
          </p:nvSpPr>
          <p:spPr>
            <a:xfrm>
              <a:off x="2988360" y="2297160"/>
              <a:ext cx="23760" cy="20520"/>
            </a:xfrm>
            <a:custGeom>
              <a:avLst/>
              <a:gdLst/>
              <a:ahLst/>
              <a:rect l="l" t="t" r="r" b="b"/>
              <a:pathLst>
                <a:path w="27" h="23">
                  <a:moveTo>
                    <a:pt x="0" y="22"/>
                  </a:moveTo>
                  <a:lnTo>
                    <a:pt x="26" y="22"/>
                  </a:lnTo>
                  <a:lnTo>
                    <a:pt x="26" y="0"/>
                  </a:lnTo>
                  <a:lnTo>
                    <a:pt x="26" y="17"/>
                  </a:lnTo>
                  <a:lnTo>
                    <a:pt x="6" y="8"/>
                  </a:lnTo>
                  <a:lnTo>
                    <a:pt x="0" y="22"/>
                  </a:lnTo>
                </a:path>
              </a:pathLst>
            </a:custGeom>
            <a:solidFill>
              <a:srgbClr val="ffcc99"/>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653" name=""/>
            <p:cNvSpPr/>
            <p:nvPr/>
          </p:nvSpPr>
          <p:spPr>
            <a:xfrm>
              <a:off x="2892600" y="2200320"/>
              <a:ext cx="23760" cy="20520"/>
            </a:xfrm>
            <a:custGeom>
              <a:avLst/>
              <a:gdLst/>
              <a:ahLst/>
              <a:rect l="l" t="t" r="r" b="b"/>
              <a:pathLst>
                <a:path w="26" h="23">
                  <a:moveTo>
                    <a:pt x="0" y="0"/>
                  </a:moveTo>
                  <a:lnTo>
                    <a:pt x="6" y="22"/>
                  </a:lnTo>
                  <a:lnTo>
                    <a:pt x="16" y="0"/>
                  </a:lnTo>
                  <a:lnTo>
                    <a:pt x="21" y="0"/>
                  </a:lnTo>
                  <a:lnTo>
                    <a:pt x="25" y="22"/>
                  </a:lnTo>
                  <a:lnTo>
                    <a:pt x="21" y="0"/>
                  </a:lnTo>
                  <a:lnTo>
                    <a:pt x="16" y="0"/>
                  </a:lnTo>
                  <a:lnTo>
                    <a:pt x="6" y="22"/>
                  </a:lnTo>
                  <a:lnTo>
                    <a:pt x="0" y="0"/>
                  </a:lnTo>
                </a:path>
              </a:pathLst>
            </a:custGeom>
            <a:solidFill>
              <a:srgbClr val="ffcc99"/>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654" name=""/>
            <p:cNvSpPr/>
            <p:nvPr/>
          </p:nvSpPr>
          <p:spPr>
            <a:xfrm>
              <a:off x="2917800" y="2197800"/>
              <a:ext cx="23760" cy="20520"/>
            </a:xfrm>
            <a:custGeom>
              <a:avLst/>
              <a:gdLst/>
              <a:ahLst/>
              <a:rect l="l" t="t" r="r" b="b"/>
              <a:pathLst>
                <a:path w="27" h="23">
                  <a:moveTo>
                    <a:pt x="13" y="22"/>
                  </a:moveTo>
                  <a:lnTo>
                    <a:pt x="26" y="11"/>
                  </a:lnTo>
                  <a:lnTo>
                    <a:pt x="0" y="0"/>
                  </a:lnTo>
                  <a:lnTo>
                    <a:pt x="26" y="11"/>
                  </a:lnTo>
                  <a:lnTo>
                    <a:pt x="13" y="22"/>
                  </a:lnTo>
                </a:path>
              </a:pathLst>
            </a:custGeom>
            <a:solidFill>
              <a:srgbClr val="ffcc99"/>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655" name=""/>
            <p:cNvSpPr/>
            <p:nvPr/>
          </p:nvSpPr>
          <p:spPr>
            <a:xfrm>
              <a:off x="2933640" y="2220840"/>
              <a:ext cx="23760" cy="22320"/>
            </a:xfrm>
            <a:custGeom>
              <a:avLst/>
              <a:gdLst/>
              <a:ahLst/>
              <a:rect l="l" t="t" r="r" b="b"/>
              <a:pathLst>
                <a:path w="26" h="24">
                  <a:moveTo>
                    <a:pt x="25" y="23"/>
                  </a:moveTo>
                  <a:lnTo>
                    <a:pt x="25" y="11"/>
                  </a:lnTo>
                  <a:lnTo>
                    <a:pt x="0" y="0"/>
                  </a:lnTo>
                  <a:lnTo>
                    <a:pt x="25" y="11"/>
                  </a:lnTo>
                  <a:lnTo>
                    <a:pt x="25" y="23"/>
                  </a:lnTo>
                </a:path>
              </a:pathLst>
            </a:custGeom>
            <a:solidFill>
              <a:srgbClr val="ffcc99"/>
            </a:solidFill>
            <a:ln w="0">
              <a:noFill/>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sp>
          <p:nvSpPr>
            <p:cNvPr id="656" name=""/>
            <p:cNvSpPr/>
            <p:nvPr/>
          </p:nvSpPr>
          <p:spPr>
            <a:xfrm>
              <a:off x="2959560" y="2253240"/>
              <a:ext cx="23040" cy="21600"/>
            </a:xfrm>
            <a:custGeom>
              <a:avLst/>
              <a:gdLst/>
              <a:ahLst/>
              <a:rect l="l" t="t" r="r" b="b"/>
              <a:pathLst>
                <a:path w="26" h="24">
                  <a:moveTo>
                    <a:pt x="0" y="0"/>
                  </a:moveTo>
                  <a:lnTo>
                    <a:pt x="0" y="7"/>
                  </a:lnTo>
                  <a:lnTo>
                    <a:pt x="12" y="7"/>
                  </a:lnTo>
                  <a:lnTo>
                    <a:pt x="12" y="15"/>
                  </a:lnTo>
                  <a:lnTo>
                    <a:pt x="12" y="23"/>
                  </a:lnTo>
                  <a:lnTo>
                    <a:pt x="25" y="23"/>
                  </a:lnTo>
                  <a:lnTo>
                    <a:pt x="12" y="23"/>
                  </a:lnTo>
                  <a:lnTo>
                    <a:pt x="12" y="15"/>
                  </a:lnTo>
                  <a:lnTo>
                    <a:pt x="12" y="7"/>
                  </a:lnTo>
                  <a:lnTo>
                    <a:pt x="0" y="7"/>
                  </a:lnTo>
                  <a:lnTo>
                    <a:pt x="0" y="0"/>
                  </a:lnTo>
                </a:path>
              </a:pathLst>
            </a:custGeom>
            <a:solidFill>
              <a:srgbClr val="ffcc99"/>
            </a:solidFill>
            <a:ln w="0">
              <a:noFill/>
            </a:ln>
          </p:spPr>
          <p:style>
            <a:lnRef idx="0"/>
            <a:fillRef idx="0"/>
            <a:effectRef idx="0"/>
            <a:fontRef idx="minor"/>
          </p:style>
          <p:txBody>
            <a:bodyPr lIns="90000" rIns="90000" tIns="-25200" bIns="-25200" anchor="t">
              <a:noAutofit/>
            </a:bodyPr>
            <a:p>
              <a:endParaRPr b="0" lang="en-US" sz="2400" strike="noStrike" u="none">
                <a:solidFill>
                  <a:srgbClr val="000000"/>
                </a:solidFill>
                <a:effectLst/>
                <a:uFillTx/>
                <a:latin typeface="Times New Roman"/>
              </a:endParaRPr>
            </a:p>
          </p:txBody>
        </p:sp>
        <p:sp>
          <p:nvSpPr>
            <p:cNvPr id="657" name=""/>
            <p:cNvSpPr/>
            <p:nvPr/>
          </p:nvSpPr>
          <p:spPr>
            <a:xfrm>
              <a:off x="2973600" y="2269080"/>
              <a:ext cx="24120" cy="21600"/>
            </a:xfrm>
            <a:custGeom>
              <a:avLst/>
              <a:gdLst/>
              <a:ahLst/>
              <a:rect l="l" t="t" r="r" b="b"/>
              <a:pathLst>
                <a:path w="26" h="24">
                  <a:moveTo>
                    <a:pt x="6" y="23"/>
                  </a:moveTo>
                  <a:lnTo>
                    <a:pt x="25" y="9"/>
                  </a:lnTo>
                  <a:lnTo>
                    <a:pt x="0" y="0"/>
                  </a:lnTo>
                  <a:lnTo>
                    <a:pt x="25" y="9"/>
                  </a:lnTo>
                  <a:lnTo>
                    <a:pt x="6" y="23"/>
                  </a:lnTo>
                </a:path>
              </a:pathLst>
            </a:custGeom>
            <a:solidFill>
              <a:srgbClr val="ffcc99"/>
            </a:solidFill>
            <a:ln w="0">
              <a:noFill/>
            </a:ln>
          </p:spPr>
          <p:style>
            <a:lnRef idx="0"/>
            <a:fillRef idx="0"/>
            <a:effectRef idx="0"/>
            <a:fontRef idx="minor"/>
          </p:style>
          <p:txBody>
            <a:bodyPr lIns="90000" rIns="90000" tIns="-25200" bIns="-25200" anchor="t">
              <a:noAutofit/>
            </a:bodyPr>
            <a:p>
              <a:endParaRPr b="0" lang="en-US" sz="2400" strike="noStrike" u="none">
                <a:solidFill>
                  <a:srgbClr val="000000"/>
                </a:solidFill>
                <a:effectLst/>
                <a:uFillTx/>
                <a:latin typeface="Times New Roman"/>
              </a:endParaRPr>
            </a:p>
          </p:txBody>
        </p:sp>
        <p:sp>
          <p:nvSpPr>
            <p:cNvPr id="658" name=""/>
            <p:cNvSpPr/>
            <p:nvPr/>
          </p:nvSpPr>
          <p:spPr>
            <a:xfrm>
              <a:off x="3000600" y="2274840"/>
              <a:ext cx="2520" cy="360"/>
            </a:xfrm>
            <a:prstGeom prst="line">
              <a:avLst/>
            </a:prstGeom>
            <a:solidFill>
              <a:srgbClr val="ffcc99"/>
            </a:solidFill>
            <a:ln w="0">
              <a:noFill/>
            </a:ln>
          </p:spPr>
          <p:style>
            <a:lnRef idx="0"/>
            <a:fillRef idx="0"/>
            <a:effectRef idx="0"/>
            <a:fontRef idx="minor"/>
          </p:style>
          <p:txBody>
            <a:bodyPr wrap="none" lIns="90000" rIns="90000" tIns="-46440" bIns="-46440" anchor="ctr">
              <a:noAutofit/>
            </a:bodyPr>
            <a:p>
              <a:endParaRPr b="0" lang="en-US" sz="2400" strike="noStrike" u="none">
                <a:solidFill>
                  <a:srgbClr val="000000"/>
                </a:solidFill>
                <a:effectLst/>
                <a:uFillTx/>
                <a:latin typeface="Times New Roman"/>
              </a:endParaRPr>
            </a:p>
          </p:txBody>
        </p:sp>
        <p:sp>
          <p:nvSpPr>
            <p:cNvPr id="659" name=""/>
            <p:cNvSpPr/>
            <p:nvPr/>
          </p:nvSpPr>
          <p:spPr>
            <a:xfrm>
              <a:off x="3009960" y="2285640"/>
              <a:ext cx="23040" cy="20520"/>
            </a:xfrm>
            <a:custGeom>
              <a:avLst/>
              <a:gdLst/>
              <a:ahLst/>
              <a:rect l="l" t="t" r="r" b="b"/>
              <a:pathLst>
                <a:path w="26" h="22">
                  <a:moveTo>
                    <a:pt x="25" y="21"/>
                  </a:moveTo>
                  <a:lnTo>
                    <a:pt x="8" y="0"/>
                  </a:lnTo>
                  <a:lnTo>
                    <a:pt x="0" y="21"/>
                  </a:lnTo>
                  <a:lnTo>
                    <a:pt x="8" y="0"/>
                  </a:lnTo>
                  <a:lnTo>
                    <a:pt x="25" y="21"/>
                  </a:lnTo>
                </a:path>
              </a:pathLst>
            </a:custGeom>
            <a:solidFill>
              <a:srgbClr val="ffcc99"/>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660" name=""/>
            <p:cNvSpPr/>
            <p:nvPr/>
          </p:nvSpPr>
          <p:spPr>
            <a:xfrm>
              <a:off x="2839320" y="2239200"/>
              <a:ext cx="24120" cy="720"/>
            </a:xfrm>
            <a:custGeom>
              <a:avLst/>
              <a:gdLst/>
              <a:ahLst/>
              <a:rect l="l" t="t" r="r" b="b"/>
              <a:pathLst>
                <a:path w="26" h="1">
                  <a:moveTo>
                    <a:pt x="0" y="0"/>
                  </a:moveTo>
                  <a:lnTo>
                    <a:pt x="8" y="0"/>
                  </a:lnTo>
                  <a:lnTo>
                    <a:pt x="25" y="0"/>
                  </a:lnTo>
                  <a:lnTo>
                    <a:pt x="8" y="0"/>
                  </a:lnTo>
                  <a:lnTo>
                    <a:pt x="0" y="0"/>
                  </a:lnTo>
                </a:path>
              </a:pathLst>
            </a:custGeom>
            <a:solidFill>
              <a:srgbClr val="ffcc99"/>
            </a:solidFill>
            <a:ln w="0">
              <a:noFill/>
            </a:ln>
          </p:spPr>
          <p:style>
            <a:lnRef idx="0"/>
            <a:fillRef idx="0"/>
            <a:effectRef idx="0"/>
            <a:fontRef idx="minor"/>
          </p:style>
          <p:txBody>
            <a:bodyPr lIns="90000" rIns="90000" tIns="-46080" bIns="-46080" anchor="t">
              <a:noAutofit/>
            </a:bodyPr>
            <a:p>
              <a:endParaRPr b="0" lang="en-US" sz="2400" strike="noStrike" u="none">
                <a:solidFill>
                  <a:srgbClr val="000000"/>
                </a:solidFill>
                <a:effectLst/>
                <a:uFillTx/>
                <a:latin typeface="Times New Roman"/>
              </a:endParaRPr>
            </a:p>
          </p:txBody>
        </p:sp>
        <p:sp>
          <p:nvSpPr>
            <p:cNvPr id="661" name=""/>
            <p:cNvSpPr/>
            <p:nvPr/>
          </p:nvSpPr>
          <p:spPr>
            <a:xfrm>
              <a:off x="2946600" y="2032920"/>
              <a:ext cx="24120" cy="21600"/>
            </a:xfrm>
            <a:custGeom>
              <a:avLst/>
              <a:gdLst/>
              <a:ahLst/>
              <a:rect l="l" t="t" r="r" b="b"/>
              <a:pathLst>
                <a:path w="27" h="23">
                  <a:moveTo>
                    <a:pt x="0" y="22"/>
                  </a:moveTo>
                  <a:lnTo>
                    <a:pt x="19" y="15"/>
                  </a:lnTo>
                  <a:lnTo>
                    <a:pt x="26" y="0"/>
                  </a:lnTo>
                  <a:lnTo>
                    <a:pt x="19" y="15"/>
                  </a:lnTo>
                  <a:lnTo>
                    <a:pt x="0" y="22"/>
                  </a:lnTo>
                </a:path>
              </a:pathLst>
            </a:custGeom>
            <a:solidFill>
              <a:srgbClr val="ffcc99"/>
            </a:solidFill>
            <a:ln w="0">
              <a:noFill/>
            </a:ln>
          </p:spPr>
          <p:style>
            <a:lnRef idx="0"/>
            <a:fillRef idx="0"/>
            <a:effectRef idx="0"/>
            <a:fontRef idx="minor"/>
          </p:style>
          <p:txBody>
            <a:bodyPr lIns="90000" rIns="90000" tIns="-25200" bIns="-25200" anchor="t">
              <a:noAutofit/>
            </a:bodyPr>
            <a:p>
              <a:endParaRPr b="0" lang="en-US" sz="2400" strike="noStrike" u="none">
                <a:solidFill>
                  <a:srgbClr val="000000"/>
                </a:solidFill>
                <a:effectLst/>
                <a:uFillTx/>
                <a:latin typeface="Times New Roman"/>
              </a:endParaRPr>
            </a:p>
          </p:txBody>
        </p:sp>
        <p:sp>
          <p:nvSpPr>
            <p:cNvPr id="662" name=""/>
            <p:cNvSpPr/>
            <p:nvPr/>
          </p:nvSpPr>
          <p:spPr>
            <a:xfrm>
              <a:off x="2982960" y="1915920"/>
              <a:ext cx="36360" cy="22320"/>
            </a:xfrm>
            <a:custGeom>
              <a:avLst/>
              <a:gdLst/>
              <a:ahLst/>
              <a:rect l="l" t="t" r="r" b="b"/>
              <a:pathLst>
                <a:path w="40" h="24">
                  <a:moveTo>
                    <a:pt x="0" y="23"/>
                  </a:moveTo>
                  <a:lnTo>
                    <a:pt x="12" y="18"/>
                  </a:lnTo>
                  <a:lnTo>
                    <a:pt x="26" y="14"/>
                  </a:lnTo>
                  <a:lnTo>
                    <a:pt x="39" y="8"/>
                  </a:lnTo>
                  <a:lnTo>
                    <a:pt x="32" y="0"/>
                  </a:lnTo>
                  <a:lnTo>
                    <a:pt x="24" y="8"/>
                  </a:lnTo>
                  <a:lnTo>
                    <a:pt x="12" y="10"/>
                  </a:lnTo>
                  <a:lnTo>
                    <a:pt x="0" y="10"/>
                  </a:lnTo>
                  <a:lnTo>
                    <a:pt x="0" y="23"/>
                  </a:lnTo>
                </a:path>
              </a:pathLst>
            </a:custGeom>
            <a:solidFill>
              <a:srgbClr val="ffcc99"/>
            </a:solidFill>
            <a:ln w="0">
              <a:noFill/>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sp>
          <p:nvSpPr>
            <p:cNvPr id="663" name=""/>
            <p:cNvSpPr/>
            <p:nvPr/>
          </p:nvSpPr>
          <p:spPr>
            <a:xfrm>
              <a:off x="3157200" y="1717200"/>
              <a:ext cx="50040" cy="22320"/>
            </a:xfrm>
            <a:custGeom>
              <a:avLst/>
              <a:gdLst/>
              <a:ahLst/>
              <a:rect l="l" t="t" r="r" b="b"/>
              <a:pathLst>
                <a:path w="55" h="24">
                  <a:moveTo>
                    <a:pt x="0" y="0"/>
                  </a:moveTo>
                  <a:lnTo>
                    <a:pt x="12" y="7"/>
                  </a:lnTo>
                  <a:lnTo>
                    <a:pt x="17" y="13"/>
                  </a:lnTo>
                  <a:lnTo>
                    <a:pt x="30" y="19"/>
                  </a:lnTo>
                  <a:lnTo>
                    <a:pt x="42" y="23"/>
                  </a:lnTo>
                  <a:lnTo>
                    <a:pt x="54" y="23"/>
                  </a:lnTo>
                  <a:lnTo>
                    <a:pt x="49" y="10"/>
                  </a:lnTo>
                  <a:lnTo>
                    <a:pt x="39" y="7"/>
                  </a:lnTo>
                  <a:lnTo>
                    <a:pt x="27" y="1"/>
                  </a:lnTo>
                  <a:lnTo>
                    <a:pt x="12" y="0"/>
                  </a:lnTo>
                  <a:lnTo>
                    <a:pt x="0" y="0"/>
                  </a:lnTo>
                </a:path>
              </a:pathLst>
            </a:custGeom>
            <a:solidFill>
              <a:srgbClr val="ffcc99"/>
            </a:solidFill>
            <a:ln w="0">
              <a:noFill/>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sp>
          <p:nvSpPr>
            <p:cNvPr id="664" name=""/>
            <p:cNvSpPr/>
            <p:nvPr/>
          </p:nvSpPr>
          <p:spPr>
            <a:xfrm>
              <a:off x="3160080" y="1788120"/>
              <a:ext cx="43560" cy="25560"/>
            </a:xfrm>
            <a:custGeom>
              <a:avLst/>
              <a:gdLst/>
              <a:ahLst/>
              <a:rect l="l" t="t" r="r" b="b"/>
              <a:pathLst>
                <a:path w="48" h="28">
                  <a:moveTo>
                    <a:pt x="0" y="5"/>
                  </a:moveTo>
                  <a:lnTo>
                    <a:pt x="6" y="14"/>
                  </a:lnTo>
                  <a:lnTo>
                    <a:pt x="17" y="19"/>
                  </a:lnTo>
                  <a:lnTo>
                    <a:pt x="37" y="27"/>
                  </a:lnTo>
                  <a:lnTo>
                    <a:pt x="37" y="19"/>
                  </a:lnTo>
                  <a:lnTo>
                    <a:pt x="47" y="11"/>
                  </a:lnTo>
                  <a:lnTo>
                    <a:pt x="30" y="14"/>
                  </a:lnTo>
                  <a:lnTo>
                    <a:pt x="17" y="14"/>
                  </a:lnTo>
                  <a:lnTo>
                    <a:pt x="6" y="8"/>
                  </a:lnTo>
                  <a:lnTo>
                    <a:pt x="6" y="0"/>
                  </a:lnTo>
                  <a:lnTo>
                    <a:pt x="0" y="5"/>
                  </a:lnTo>
                </a:path>
              </a:pathLst>
            </a:custGeom>
            <a:solidFill>
              <a:srgbClr val="ffcc99"/>
            </a:solidFill>
            <a:ln w="0">
              <a:noFill/>
            </a:ln>
          </p:spPr>
          <p:style>
            <a:lnRef idx="0"/>
            <a:fillRef idx="0"/>
            <a:effectRef idx="0"/>
            <a:fontRef idx="minor"/>
          </p:style>
          <p:txBody>
            <a:bodyPr lIns="90000" rIns="90000" tIns="-21240" bIns="-21240" anchor="t">
              <a:noAutofit/>
            </a:bodyPr>
            <a:p>
              <a:endParaRPr b="0" lang="en-US" sz="2400" strike="noStrike" u="none">
                <a:solidFill>
                  <a:srgbClr val="000000"/>
                </a:solidFill>
                <a:effectLst/>
                <a:uFillTx/>
                <a:latin typeface="Times New Roman"/>
              </a:endParaRPr>
            </a:p>
          </p:txBody>
        </p:sp>
        <p:sp>
          <p:nvSpPr>
            <p:cNvPr id="665" name=""/>
            <p:cNvSpPr/>
            <p:nvPr/>
          </p:nvSpPr>
          <p:spPr>
            <a:xfrm>
              <a:off x="2809440" y="1339200"/>
              <a:ext cx="33480" cy="22320"/>
            </a:xfrm>
            <a:custGeom>
              <a:avLst/>
              <a:gdLst/>
              <a:ahLst/>
              <a:rect l="l" t="t" r="r" b="b"/>
              <a:pathLst>
                <a:path w="37" h="24">
                  <a:moveTo>
                    <a:pt x="0" y="23"/>
                  </a:moveTo>
                  <a:lnTo>
                    <a:pt x="17" y="19"/>
                  </a:lnTo>
                  <a:lnTo>
                    <a:pt x="36" y="3"/>
                  </a:lnTo>
                  <a:lnTo>
                    <a:pt x="36" y="0"/>
                  </a:lnTo>
                  <a:lnTo>
                    <a:pt x="20" y="0"/>
                  </a:lnTo>
                  <a:lnTo>
                    <a:pt x="4" y="4"/>
                  </a:lnTo>
                  <a:lnTo>
                    <a:pt x="0" y="23"/>
                  </a:lnTo>
                </a:path>
              </a:pathLst>
            </a:custGeom>
            <a:solidFill>
              <a:srgbClr val="ffcc99"/>
            </a:solidFill>
            <a:ln w="0">
              <a:noFill/>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sp>
          <p:nvSpPr>
            <p:cNvPr id="666" name=""/>
            <p:cNvSpPr/>
            <p:nvPr/>
          </p:nvSpPr>
          <p:spPr>
            <a:xfrm>
              <a:off x="2869200" y="1352520"/>
              <a:ext cx="23400" cy="30600"/>
            </a:xfrm>
            <a:custGeom>
              <a:avLst/>
              <a:gdLst/>
              <a:ahLst/>
              <a:rect l="l" t="t" r="r" b="b"/>
              <a:pathLst>
                <a:path w="26" h="34">
                  <a:moveTo>
                    <a:pt x="4" y="0"/>
                  </a:moveTo>
                  <a:lnTo>
                    <a:pt x="0" y="24"/>
                  </a:lnTo>
                  <a:lnTo>
                    <a:pt x="11" y="33"/>
                  </a:lnTo>
                  <a:lnTo>
                    <a:pt x="25" y="20"/>
                  </a:lnTo>
                  <a:lnTo>
                    <a:pt x="25" y="0"/>
                  </a:lnTo>
                  <a:lnTo>
                    <a:pt x="4" y="0"/>
                  </a:lnTo>
                </a:path>
              </a:pathLst>
            </a:custGeom>
            <a:solidFill>
              <a:srgbClr val="ffcc99"/>
            </a:solidFill>
            <a:ln w="0">
              <a:noFill/>
            </a:ln>
          </p:spPr>
          <p:style>
            <a:lnRef idx="0"/>
            <a:fillRef idx="0"/>
            <a:effectRef idx="0"/>
            <a:fontRef idx="minor"/>
          </p:style>
          <p:txBody>
            <a:bodyPr lIns="90000" rIns="90000" tIns="-16200" bIns="-16200" anchor="t">
              <a:noAutofit/>
            </a:bodyPr>
            <a:p>
              <a:endParaRPr b="0" lang="en-US" sz="2400" strike="noStrike" u="none">
                <a:solidFill>
                  <a:srgbClr val="000000"/>
                </a:solidFill>
                <a:effectLst/>
                <a:uFillTx/>
                <a:latin typeface="Times New Roman"/>
              </a:endParaRPr>
            </a:p>
          </p:txBody>
        </p:sp>
        <p:sp>
          <p:nvSpPr>
            <p:cNvPr id="667" name=""/>
            <p:cNvSpPr/>
            <p:nvPr/>
          </p:nvSpPr>
          <p:spPr>
            <a:xfrm>
              <a:off x="2872080" y="1537200"/>
              <a:ext cx="29520" cy="31320"/>
            </a:xfrm>
            <a:custGeom>
              <a:avLst/>
              <a:gdLst/>
              <a:ahLst/>
              <a:rect l="l" t="t" r="r" b="b"/>
              <a:pathLst>
                <a:path w="33" h="34">
                  <a:moveTo>
                    <a:pt x="2" y="12"/>
                  </a:moveTo>
                  <a:lnTo>
                    <a:pt x="17" y="10"/>
                  </a:lnTo>
                  <a:lnTo>
                    <a:pt x="0" y="26"/>
                  </a:lnTo>
                  <a:lnTo>
                    <a:pt x="17" y="26"/>
                  </a:lnTo>
                  <a:lnTo>
                    <a:pt x="27" y="15"/>
                  </a:lnTo>
                  <a:lnTo>
                    <a:pt x="27" y="33"/>
                  </a:lnTo>
                  <a:lnTo>
                    <a:pt x="32" y="10"/>
                  </a:lnTo>
                  <a:lnTo>
                    <a:pt x="27" y="0"/>
                  </a:lnTo>
                  <a:lnTo>
                    <a:pt x="2" y="12"/>
                  </a:lnTo>
                </a:path>
              </a:pathLst>
            </a:custGeom>
            <a:solidFill>
              <a:srgbClr val="ffcc99"/>
            </a:solidFill>
            <a:ln w="0">
              <a:noFill/>
            </a:ln>
          </p:spPr>
          <p:style>
            <a:lnRef idx="0"/>
            <a:fillRef idx="0"/>
            <a:effectRef idx="0"/>
            <a:fontRef idx="minor"/>
          </p:style>
          <p:txBody>
            <a:bodyPr lIns="90000" rIns="90000" tIns="-15480" bIns="-15480" anchor="t">
              <a:noAutofit/>
            </a:bodyPr>
            <a:p>
              <a:endParaRPr b="0" lang="en-US" sz="2400" strike="noStrike" u="none">
                <a:solidFill>
                  <a:srgbClr val="000000"/>
                </a:solidFill>
                <a:effectLst/>
                <a:uFillTx/>
                <a:latin typeface="Times New Roman"/>
              </a:endParaRPr>
            </a:p>
          </p:txBody>
        </p:sp>
        <p:sp>
          <p:nvSpPr>
            <p:cNvPr id="668" name=""/>
            <p:cNvSpPr/>
            <p:nvPr/>
          </p:nvSpPr>
          <p:spPr>
            <a:xfrm>
              <a:off x="2837160" y="1632600"/>
              <a:ext cx="28080" cy="24840"/>
            </a:xfrm>
            <a:custGeom>
              <a:avLst/>
              <a:gdLst/>
              <a:ahLst/>
              <a:rect l="l" t="t" r="r" b="b"/>
              <a:pathLst>
                <a:path w="31" h="27">
                  <a:moveTo>
                    <a:pt x="0" y="7"/>
                  </a:moveTo>
                  <a:lnTo>
                    <a:pt x="14" y="16"/>
                  </a:lnTo>
                  <a:lnTo>
                    <a:pt x="30" y="26"/>
                  </a:lnTo>
                  <a:lnTo>
                    <a:pt x="26" y="2"/>
                  </a:lnTo>
                  <a:lnTo>
                    <a:pt x="14" y="0"/>
                  </a:lnTo>
                  <a:lnTo>
                    <a:pt x="0" y="7"/>
                  </a:lnTo>
                </a:path>
              </a:pathLst>
            </a:custGeom>
            <a:solidFill>
              <a:srgbClr val="ffcc99"/>
            </a:solidFill>
            <a:ln w="0">
              <a:noFill/>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Times New Roman"/>
              </a:endParaRPr>
            </a:p>
          </p:txBody>
        </p:sp>
        <p:sp>
          <p:nvSpPr>
            <p:cNvPr id="669" name=""/>
            <p:cNvSpPr/>
            <p:nvPr/>
          </p:nvSpPr>
          <p:spPr>
            <a:xfrm>
              <a:off x="3248640" y="1672200"/>
              <a:ext cx="124920" cy="121680"/>
            </a:xfrm>
            <a:custGeom>
              <a:avLst/>
              <a:gdLst/>
              <a:ahLst/>
              <a:rect l="l" t="t" r="r" b="b"/>
              <a:pathLst>
                <a:path w="137" h="133">
                  <a:moveTo>
                    <a:pt x="0" y="99"/>
                  </a:moveTo>
                  <a:lnTo>
                    <a:pt x="3" y="113"/>
                  </a:lnTo>
                  <a:lnTo>
                    <a:pt x="19" y="108"/>
                  </a:lnTo>
                  <a:lnTo>
                    <a:pt x="36" y="110"/>
                  </a:lnTo>
                  <a:lnTo>
                    <a:pt x="52" y="110"/>
                  </a:lnTo>
                  <a:lnTo>
                    <a:pt x="67" y="110"/>
                  </a:lnTo>
                  <a:lnTo>
                    <a:pt x="80" y="113"/>
                  </a:lnTo>
                  <a:lnTo>
                    <a:pt x="80" y="120"/>
                  </a:lnTo>
                  <a:lnTo>
                    <a:pt x="70" y="126"/>
                  </a:lnTo>
                  <a:lnTo>
                    <a:pt x="83" y="129"/>
                  </a:lnTo>
                  <a:lnTo>
                    <a:pt x="92" y="115"/>
                  </a:lnTo>
                  <a:lnTo>
                    <a:pt x="99" y="113"/>
                  </a:lnTo>
                  <a:lnTo>
                    <a:pt x="110" y="115"/>
                  </a:lnTo>
                  <a:lnTo>
                    <a:pt x="104" y="129"/>
                  </a:lnTo>
                  <a:lnTo>
                    <a:pt x="113" y="120"/>
                  </a:lnTo>
                  <a:lnTo>
                    <a:pt x="113" y="132"/>
                  </a:lnTo>
                  <a:lnTo>
                    <a:pt x="126" y="132"/>
                  </a:lnTo>
                  <a:lnTo>
                    <a:pt x="132" y="120"/>
                  </a:lnTo>
                  <a:lnTo>
                    <a:pt x="136" y="108"/>
                  </a:lnTo>
                  <a:lnTo>
                    <a:pt x="123" y="110"/>
                  </a:lnTo>
                  <a:lnTo>
                    <a:pt x="129" y="96"/>
                  </a:lnTo>
                  <a:lnTo>
                    <a:pt x="123" y="96"/>
                  </a:lnTo>
                  <a:lnTo>
                    <a:pt x="113" y="110"/>
                  </a:lnTo>
                  <a:lnTo>
                    <a:pt x="110" y="105"/>
                  </a:lnTo>
                  <a:lnTo>
                    <a:pt x="113" y="96"/>
                  </a:lnTo>
                  <a:lnTo>
                    <a:pt x="129" y="82"/>
                  </a:lnTo>
                  <a:lnTo>
                    <a:pt x="113" y="85"/>
                  </a:lnTo>
                  <a:lnTo>
                    <a:pt x="107" y="75"/>
                  </a:lnTo>
                  <a:lnTo>
                    <a:pt x="120" y="64"/>
                  </a:lnTo>
                  <a:lnTo>
                    <a:pt x="107" y="58"/>
                  </a:lnTo>
                  <a:lnTo>
                    <a:pt x="96" y="58"/>
                  </a:lnTo>
                  <a:lnTo>
                    <a:pt x="83" y="61"/>
                  </a:lnTo>
                  <a:lnTo>
                    <a:pt x="70" y="53"/>
                  </a:lnTo>
                  <a:lnTo>
                    <a:pt x="76" y="46"/>
                  </a:lnTo>
                  <a:lnTo>
                    <a:pt x="67" y="43"/>
                  </a:lnTo>
                  <a:lnTo>
                    <a:pt x="52" y="50"/>
                  </a:lnTo>
                  <a:lnTo>
                    <a:pt x="59" y="37"/>
                  </a:lnTo>
                  <a:lnTo>
                    <a:pt x="64" y="29"/>
                  </a:lnTo>
                  <a:lnTo>
                    <a:pt x="73" y="14"/>
                  </a:lnTo>
                  <a:lnTo>
                    <a:pt x="76" y="0"/>
                  </a:lnTo>
                  <a:lnTo>
                    <a:pt x="67" y="0"/>
                  </a:lnTo>
                  <a:lnTo>
                    <a:pt x="56" y="8"/>
                  </a:lnTo>
                  <a:lnTo>
                    <a:pt x="49" y="16"/>
                  </a:lnTo>
                  <a:lnTo>
                    <a:pt x="43" y="29"/>
                  </a:lnTo>
                  <a:lnTo>
                    <a:pt x="33" y="43"/>
                  </a:lnTo>
                  <a:lnTo>
                    <a:pt x="30" y="56"/>
                  </a:lnTo>
                  <a:lnTo>
                    <a:pt x="19" y="73"/>
                  </a:lnTo>
                  <a:lnTo>
                    <a:pt x="12" y="82"/>
                  </a:lnTo>
                  <a:lnTo>
                    <a:pt x="19" y="85"/>
                  </a:lnTo>
                  <a:lnTo>
                    <a:pt x="9" y="94"/>
                  </a:lnTo>
                  <a:lnTo>
                    <a:pt x="0" y="99"/>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70" name=""/>
            <p:cNvSpPr/>
            <p:nvPr/>
          </p:nvSpPr>
          <p:spPr>
            <a:xfrm>
              <a:off x="2745000" y="1215720"/>
              <a:ext cx="126720" cy="110160"/>
            </a:xfrm>
            <a:custGeom>
              <a:avLst/>
              <a:gdLst/>
              <a:ahLst/>
              <a:rect l="l" t="t" r="r" b="b"/>
              <a:pathLst>
                <a:path w="139" h="121">
                  <a:moveTo>
                    <a:pt x="0" y="99"/>
                  </a:moveTo>
                  <a:lnTo>
                    <a:pt x="26" y="99"/>
                  </a:lnTo>
                  <a:lnTo>
                    <a:pt x="26" y="120"/>
                  </a:lnTo>
                  <a:lnTo>
                    <a:pt x="47" y="114"/>
                  </a:lnTo>
                  <a:lnTo>
                    <a:pt x="59" y="99"/>
                  </a:lnTo>
                  <a:lnTo>
                    <a:pt x="72" y="85"/>
                  </a:lnTo>
                  <a:lnTo>
                    <a:pt x="86" y="85"/>
                  </a:lnTo>
                  <a:lnTo>
                    <a:pt x="101" y="96"/>
                  </a:lnTo>
                  <a:lnTo>
                    <a:pt x="116" y="108"/>
                  </a:lnTo>
                  <a:lnTo>
                    <a:pt x="138" y="93"/>
                  </a:lnTo>
                  <a:lnTo>
                    <a:pt x="116" y="82"/>
                  </a:lnTo>
                  <a:lnTo>
                    <a:pt x="106" y="66"/>
                  </a:lnTo>
                  <a:lnTo>
                    <a:pt x="92" y="53"/>
                  </a:lnTo>
                  <a:lnTo>
                    <a:pt x="69" y="40"/>
                  </a:lnTo>
                  <a:lnTo>
                    <a:pt x="50" y="20"/>
                  </a:lnTo>
                  <a:lnTo>
                    <a:pt x="43" y="0"/>
                  </a:lnTo>
                  <a:lnTo>
                    <a:pt x="23" y="18"/>
                  </a:lnTo>
                  <a:lnTo>
                    <a:pt x="17" y="34"/>
                  </a:lnTo>
                  <a:lnTo>
                    <a:pt x="14" y="58"/>
                  </a:lnTo>
                  <a:lnTo>
                    <a:pt x="20" y="82"/>
                  </a:lnTo>
                  <a:lnTo>
                    <a:pt x="0" y="99"/>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71" name=""/>
            <p:cNvSpPr/>
            <p:nvPr/>
          </p:nvSpPr>
          <p:spPr>
            <a:xfrm>
              <a:off x="2924280" y="1122840"/>
              <a:ext cx="43560" cy="47160"/>
            </a:xfrm>
            <a:custGeom>
              <a:avLst/>
              <a:gdLst/>
              <a:ahLst/>
              <a:rect l="l" t="t" r="r" b="b"/>
              <a:pathLst>
                <a:path w="49" h="51">
                  <a:moveTo>
                    <a:pt x="0" y="26"/>
                  </a:moveTo>
                  <a:lnTo>
                    <a:pt x="9" y="50"/>
                  </a:lnTo>
                  <a:lnTo>
                    <a:pt x="32" y="48"/>
                  </a:lnTo>
                  <a:lnTo>
                    <a:pt x="44" y="34"/>
                  </a:lnTo>
                  <a:lnTo>
                    <a:pt x="48" y="16"/>
                  </a:lnTo>
                  <a:lnTo>
                    <a:pt x="38" y="0"/>
                  </a:lnTo>
                  <a:lnTo>
                    <a:pt x="15" y="0"/>
                  </a:lnTo>
                  <a:lnTo>
                    <a:pt x="0" y="26"/>
                  </a:lnTo>
                </a:path>
              </a:pathLst>
            </a:custGeom>
            <a:solidFill>
              <a:srgbClr val="ffcc99"/>
            </a:solidFill>
            <a:ln w="0">
              <a:noFill/>
            </a:ln>
          </p:spPr>
          <p:style>
            <a:lnRef idx="0"/>
            <a:fillRef idx="0"/>
            <a:effectRef idx="0"/>
            <a:fontRef idx="minor"/>
          </p:style>
          <p:txBody>
            <a:bodyPr lIns="90000" rIns="90000" tIns="360" bIns="360" anchor="t">
              <a:noAutofit/>
            </a:bodyPr>
            <a:p>
              <a:endParaRPr b="0" lang="en-US" sz="2400" strike="noStrike" u="none">
                <a:solidFill>
                  <a:srgbClr val="000000"/>
                </a:solidFill>
                <a:effectLst/>
                <a:uFillTx/>
                <a:latin typeface="Times New Roman"/>
              </a:endParaRPr>
            </a:p>
          </p:txBody>
        </p:sp>
        <p:sp>
          <p:nvSpPr>
            <p:cNvPr id="672" name=""/>
            <p:cNvSpPr/>
            <p:nvPr/>
          </p:nvSpPr>
          <p:spPr>
            <a:xfrm>
              <a:off x="2692080" y="958680"/>
              <a:ext cx="520200" cy="411840"/>
            </a:xfrm>
            <a:custGeom>
              <a:avLst/>
              <a:gdLst/>
              <a:ahLst/>
              <a:rect l="l" t="t" r="r" b="b"/>
              <a:pathLst>
                <a:path w="570" h="451">
                  <a:moveTo>
                    <a:pt x="0" y="0"/>
                  </a:moveTo>
                  <a:lnTo>
                    <a:pt x="18" y="21"/>
                  </a:lnTo>
                  <a:lnTo>
                    <a:pt x="33" y="50"/>
                  </a:lnTo>
                  <a:lnTo>
                    <a:pt x="52" y="71"/>
                  </a:lnTo>
                  <a:lnTo>
                    <a:pt x="82" y="88"/>
                  </a:lnTo>
                  <a:lnTo>
                    <a:pt x="112" y="88"/>
                  </a:lnTo>
                  <a:lnTo>
                    <a:pt x="151" y="99"/>
                  </a:lnTo>
                  <a:lnTo>
                    <a:pt x="172" y="94"/>
                  </a:lnTo>
                  <a:lnTo>
                    <a:pt x="199" y="115"/>
                  </a:lnTo>
                  <a:lnTo>
                    <a:pt x="218" y="106"/>
                  </a:lnTo>
                  <a:lnTo>
                    <a:pt x="235" y="80"/>
                  </a:lnTo>
                  <a:lnTo>
                    <a:pt x="248" y="102"/>
                  </a:lnTo>
                  <a:lnTo>
                    <a:pt x="281" y="126"/>
                  </a:lnTo>
                  <a:lnTo>
                    <a:pt x="271" y="158"/>
                  </a:lnTo>
                  <a:lnTo>
                    <a:pt x="297" y="144"/>
                  </a:lnTo>
                  <a:lnTo>
                    <a:pt x="311" y="168"/>
                  </a:lnTo>
                  <a:lnTo>
                    <a:pt x="336" y="185"/>
                  </a:lnTo>
                  <a:lnTo>
                    <a:pt x="344" y="206"/>
                  </a:lnTo>
                  <a:lnTo>
                    <a:pt x="350" y="229"/>
                  </a:lnTo>
                  <a:lnTo>
                    <a:pt x="336" y="241"/>
                  </a:lnTo>
                  <a:lnTo>
                    <a:pt x="320" y="261"/>
                  </a:lnTo>
                  <a:lnTo>
                    <a:pt x="306" y="274"/>
                  </a:lnTo>
                  <a:lnTo>
                    <a:pt x="324" y="298"/>
                  </a:lnTo>
                  <a:lnTo>
                    <a:pt x="303" y="312"/>
                  </a:lnTo>
                  <a:lnTo>
                    <a:pt x="278" y="312"/>
                  </a:lnTo>
                  <a:lnTo>
                    <a:pt x="248" y="303"/>
                  </a:lnTo>
                  <a:lnTo>
                    <a:pt x="244" y="320"/>
                  </a:lnTo>
                  <a:lnTo>
                    <a:pt x="233" y="323"/>
                  </a:lnTo>
                  <a:lnTo>
                    <a:pt x="227" y="338"/>
                  </a:lnTo>
                  <a:lnTo>
                    <a:pt x="235" y="355"/>
                  </a:lnTo>
                  <a:lnTo>
                    <a:pt x="267" y="355"/>
                  </a:lnTo>
                  <a:lnTo>
                    <a:pt x="281" y="347"/>
                  </a:lnTo>
                  <a:lnTo>
                    <a:pt x="303" y="350"/>
                  </a:lnTo>
                  <a:lnTo>
                    <a:pt x="324" y="360"/>
                  </a:lnTo>
                  <a:lnTo>
                    <a:pt x="342" y="365"/>
                  </a:lnTo>
                  <a:lnTo>
                    <a:pt x="357" y="376"/>
                  </a:lnTo>
                  <a:lnTo>
                    <a:pt x="357" y="392"/>
                  </a:lnTo>
                  <a:lnTo>
                    <a:pt x="376" y="406"/>
                  </a:lnTo>
                  <a:lnTo>
                    <a:pt x="390" y="412"/>
                  </a:lnTo>
                  <a:lnTo>
                    <a:pt x="409" y="420"/>
                  </a:lnTo>
                  <a:lnTo>
                    <a:pt x="417" y="430"/>
                  </a:lnTo>
                  <a:lnTo>
                    <a:pt x="436" y="438"/>
                  </a:lnTo>
                  <a:lnTo>
                    <a:pt x="453" y="444"/>
                  </a:lnTo>
                  <a:lnTo>
                    <a:pt x="475" y="450"/>
                  </a:lnTo>
                  <a:lnTo>
                    <a:pt x="475" y="430"/>
                  </a:lnTo>
                  <a:lnTo>
                    <a:pt x="456" y="420"/>
                  </a:lnTo>
                  <a:lnTo>
                    <a:pt x="442" y="403"/>
                  </a:lnTo>
                  <a:lnTo>
                    <a:pt x="426" y="389"/>
                  </a:lnTo>
                  <a:lnTo>
                    <a:pt x="417" y="374"/>
                  </a:lnTo>
                  <a:lnTo>
                    <a:pt x="442" y="385"/>
                  </a:lnTo>
                  <a:lnTo>
                    <a:pt x="459" y="395"/>
                  </a:lnTo>
                  <a:lnTo>
                    <a:pt x="482" y="409"/>
                  </a:lnTo>
                  <a:lnTo>
                    <a:pt x="505" y="409"/>
                  </a:lnTo>
                  <a:lnTo>
                    <a:pt x="512" y="385"/>
                  </a:lnTo>
                  <a:lnTo>
                    <a:pt x="496" y="365"/>
                  </a:lnTo>
                  <a:lnTo>
                    <a:pt x="493" y="347"/>
                  </a:lnTo>
                  <a:lnTo>
                    <a:pt x="482" y="333"/>
                  </a:lnTo>
                  <a:lnTo>
                    <a:pt x="459" y="315"/>
                  </a:lnTo>
                  <a:lnTo>
                    <a:pt x="448" y="292"/>
                  </a:lnTo>
                  <a:lnTo>
                    <a:pt x="453" y="262"/>
                  </a:lnTo>
                  <a:lnTo>
                    <a:pt x="488" y="288"/>
                  </a:lnTo>
                  <a:lnTo>
                    <a:pt x="496" y="312"/>
                  </a:lnTo>
                  <a:lnTo>
                    <a:pt x="521" y="324"/>
                  </a:lnTo>
                  <a:lnTo>
                    <a:pt x="526" y="303"/>
                  </a:lnTo>
                  <a:lnTo>
                    <a:pt x="548" y="298"/>
                  </a:lnTo>
                  <a:lnTo>
                    <a:pt x="554" y="279"/>
                  </a:lnTo>
                  <a:lnTo>
                    <a:pt x="569" y="255"/>
                  </a:lnTo>
                  <a:lnTo>
                    <a:pt x="554" y="239"/>
                  </a:lnTo>
                  <a:lnTo>
                    <a:pt x="532" y="223"/>
                  </a:lnTo>
                  <a:lnTo>
                    <a:pt x="512" y="206"/>
                  </a:lnTo>
                  <a:lnTo>
                    <a:pt x="493" y="188"/>
                  </a:lnTo>
                  <a:lnTo>
                    <a:pt x="463" y="188"/>
                  </a:lnTo>
                  <a:lnTo>
                    <a:pt x="436" y="168"/>
                  </a:lnTo>
                  <a:lnTo>
                    <a:pt x="436" y="144"/>
                  </a:lnTo>
                  <a:lnTo>
                    <a:pt x="463" y="136"/>
                  </a:lnTo>
                  <a:lnTo>
                    <a:pt x="439" y="115"/>
                  </a:lnTo>
                  <a:lnTo>
                    <a:pt x="448" y="94"/>
                  </a:lnTo>
                  <a:lnTo>
                    <a:pt x="429" y="67"/>
                  </a:lnTo>
                  <a:lnTo>
                    <a:pt x="403" y="50"/>
                  </a:lnTo>
                  <a:lnTo>
                    <a:pt x="373" y="18"/>
                  </a:lnTo>
                  <a:lnTo>
                    <a:pt x="347" y="5"/>
                  </a:lnTo>
                  <a:lnTo>
                    <a:pt x="317" y="0"/>
                  </a:lnTo>
                  <a:lnTo>
                    <a:pt x="0" y="0"/>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73" name=""/>
            <p:cNvSpPr/>
            <p:nvPr/>
          </p:nvSpPr>
          <p:spPr>
            <a:xfrm>
              <a:off x="2169720" y="959760"/>
              <a:ext cx="331920" cy="150480"/>
            </a:xfrm>
            <a:custGeom>
              <a:avLst/>
              <a:gdLst/>
              <a:ahLst/>
              <a:rect l="l" t="t" r="r" b="b"/>
              <a:pathLst>
                <a:path w="364" h="165">
                  <a:moveTo>
                    <a:pt x="0" y="0"/>
                  </a:moveTo>
                  <a:lnTo>
                    <a:pt x="20" y="21"/>
                  </a:lnTo>
                  <a:lnTo>
                    <a:pt x="15" y="37"/>
                  </a:lnTo>
                  <a:lnTo>
                    <a:pt x="33" y="53"/>
                  </a:lnTo>
                  <a:lnTo>
                    <a:pt x="66" y="58"/>
                  </a:lnTo>
                  <a:lnTo>
                    <a:pt x="96" y="56"/>
                  </a:lnTo>
                  <a:lnTo>
                    <a:pt x="121" y="71"/>
                  </a:lnTo>
                  <a:lnTo>
                    <a:pt x="96" y="85"/>
                  </a:lnTo>
                  <a:lnTo>
                    <a:pt x="66" y="85"/>
                  </a:lnTo>
                  <a:lnTo>
                    <a:pt x="42" y="88"/>
                  </a:lnTo>
                  <a:lnTo>
                    <a:pt x="48" y="117"/>
                  </a:lnTo>
                  <a:lnTo>
                    <a:pt x="72" y="131"/>
                  </a:lnTo>
                  <a:lnTo>
                    <a:pt x="99" y="131"/>
                  </a:lnTo>
                  <a:lnTo>
                    <a:pt x="115" y="164"/>
                  </a:lnTo>
                  <a:lnTo>
                    <a:pt x="142" y="161"/>
                  </a:lnTo>
                  <a:lnTo>
                    <a:pt x="175" y="155"/>
                  </a:lnTo>
                  <a:lnTo>
                    <a:pt x="205" y="144"/>
                  </a:lnTo>
                  <a:lnTo>
                    <a:pt x="232" y="135"/>
                  </a:lnTo>
                  <a:lnTo>
                    <a:pt x="254" y="117"/>
                  </a:lnTo>
                  <a:lnTo>
                    <a:pt x="271" y="135"/>
                  </a:lnTo>
                  <a:lnTo>
                    <a:pt x="299" y="149"/>
                  </a:lnTo>
                  <a:lnTo>
                    <a:pt x="323" y="144"/>
                  </a:lnTo>
                  <a:lnTo>
                    <a:pt x="344" y="128"/>
                  </a:lnTo>
                  <a:lnTo>
                    <a:pt x="336" y="109"/>
                  </a:lnTo>
                  <a:lnTo>
                    <a:pt x="356" y="106"/>
                  </a:lnTo>
                  <a:lnTo>
                    <a:pt x="363" y="82"/>
                  </a:lnTo>
                  <a:lnTo>
                    <a:pt x="326" y="71"/>
                  </a:lnTo>
                  <a:lnTo>
                    <a:pt x="299" y="58"/>
                  </a:lnTo>
                  <a:lnTo>
                    <a:pt x="280" y="37"/>
                  </a:lnTo>
                  <a:lnTo>
                    <a:pt x="285" y="1"/>
                  </a:lnTo>
                  <a:lnTo>
                    <a:pt x="0" y="0"/>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74" name=""/>
            <p:cNvSpPr/>
            <p:nvPr/>
          </p:nvSpPr>
          <p:spPr>
            <a:xfrm>
              <a:off x="1909800" y="1603440"/>
              <a:ext cx="39960" cy="59760"/>
            </a:xfrm>
            <a:custGeom>
              <a:avLst/>
              <a:gdLst/>
              <a:ahLst/>
              <a:rect l="l" t="t" r="r" b="b"/>
              <a:pathLst>
                <a:path w="44" h="66">
                  <a:moveTo>
                    <a:pt x="0" y="0"/>
                  </a:moveTo>
                  <a:lnTo>
                    <a:pt x="3" y="19"/>
                  </a:lnTo>
                  <a:lnTo>
                    <a:pt x="11" y="25"/>
                  </a:lnTo>
                  <a:lnTo>
                    <a:pt x="17" y="40"/>
                  </a:lnTo>
                  <a:lnTo>
                    <a:pt x="27" y="52"/>
                  </a:lnTo>
                  <a:lnTo>
                    <a:pt x="43" y="65"/>
                  </a:lnTo>
                  <a:lnTo>
                    <a:pt x="36" y="49"/>
                  </a:lnTo>
                  <a:lnTo>
                    <a:pt x="27" y="43"/>
                  </a:lnTo>
                  <a:lnTo>
                    <a:pt x="30" y="32"/>
                  </a:lnTo>
                  <a:lnTo>
                    <a:pt x="20" y="19"/>
                  </a:lnTo>
                  <a:lnTo>
                    <a:pt x="30" y="2"/>
                  </a:lnTo>
                  <a:lnTo>
                    <a:pt x="14" y="2"/>
                  </a:lnTo>
                  <a:lnTo>
                    <a:pt x="0" y="0"/>
                  </a:lnTo>
                </a:path>
              </a:pathLst>
            </a:custGeom>
            <a:solidFill>
              <a:srgbClr val="ffcc99"/>
            </a:solidFill>
            <a:ln w="0">
              <a:noFill/>
            </a:ln>
          </p:spPr>
          <p:style>
            <a:lnRef idx="0"/>
            <a:fillRef idx="0"/>
            <a:effectRef idx="0"/>
            <a:fontRef idx="minor"/>
          </p:style>
          <p:txBody>
            <a:bodyPr lIns="90000" rIns="90000" tIns="12960" bIns="12960" anchor="t">
              <a:noAutofit/>
            </a:bodyPr>
            <a:p>
              <a:endParaRPr b="0" lang="en-US" sz="2400" strike="noStrike" u="none">
                <a:solidFill>
                  <a:srgbClr val="000000"/>
                </a:solidFill>
                <a:effectLst/>
                <a:uFillTx/>
                <a:latin typeface="Times New Roman"/>
              </a:endParaRPr>
            </a:p>
          </p:txBody>
        </p:sp>
        <p:sp>
          <p:nvSpPr>
            <p:cNvPr id="675" name=""/>
            <p:cNvSpPr/>
            <p:nvPr/>
          </p:nvSpPr>
          <p:spPr>
            <a:xfrm>
              <a:off x="1996200" y="1693080"/>
              <a:ext cx="96840" cy="61200"/>
            </a:xfrm>
            <a:custGeom>
              <a:avLst/>
              <a:gdLst/>
              <a:ahLst/>
              <a:rect l="l" t="t" r="r" b="b"/>
              <a:pathLst>
                <a:path w="106" h="68">
                  <a:moveTo>
                    <a:pt x="0" y="5"/>
                  </a:moveTo>
                  <a:lnTo>
                    <a:pt x="12" y="19"/>
                  </a:lnTo>
                  <a:lnTo>
                    <a:pt x="26" y="25"/>
                  </a:lnTo>
                  <a:lnTo>
                    <a:pt x="39" y="32"/>
                  </a:lnTo>
                  <a:lnTo>
                    <a:pt x="36" y="37"/>
                  </a:lnTo>
                  <a:lnTo>
                    <a:pt x="48" y="43"/>
                  </a:lnTo>
                  <a:lnTo>
                    <a:pt x="57" y="51"/>
                  </a:lnTo>
                  <a:lnTo>
                    <a:pt x="68" y="51"/>
                  </a:lnTo>
                  <a:lnTo>
                    <a:pt x="68" y="57"/>
                  </a:lnTo>
                  <a:lnTo>
                    <a:pt x="81" y="64"/>
                  </a:lnTo>
                  <a:lnTo>
                    <a:pt x="94" y="67"/>
                  </a:lnTo>
                  <a:lnTo>
                    <a:pt x="105" y="64"/>
                  </a:lnTo>
                  <a:lnTo>
                    <a:pt x="94" y="51"/>
                  </a:lnTo>
                  <a:lnTo>
                    <a:pt x="78" y="40"/>
                  </a:lnTo>
                  <a:lnTo>
                    <a:pt x="68" y="29"/>
                  </a:lnTo>
                  <a:lnTo>
                    <a:pt x="57" y="16"/>
                  </a:lnTo>
                  <a:lnTo>
                    <a:pt x="42" y="11"/>
                  </a:lnTo>
                  <a:lnTo>
                    <a:pt x="25" y="8"/>
                  </a:lnTo>
                  <a:lnTo>
                    <a:pt x="9" y="0"/>
                  </a:lnTo>
                  <a:lnTo>
                    <a:pt x="0" y="5"/>
                  </a:lnTo>
                </a:path>
              </a:pathLst>
            </a:custGeom>
            <a:solidFill>
              <a:srgbClr val="ffcc99"/>
            </a:solidFill>
            <a:ln w="0">
              <a:noFill/>
            </a:ln>
          </p:spPr>
          <p:style>
            <a:lnRef idx="0"/>
            <a:fillRef idx="0"/>
            <a:effectRef idx="0"/>
            <a:fontRef idx="minor"/>
          </p:style>
          <p:txBody>
            <a:bodyPr lIns="90000" rIns="90000" tIns="14400" bIns="14400" anchor="t">
              <a:noAutofit/>
            </a:bodyPr>
            <a:p>
              <a:endParaRPr b="0" lang="en-US" sz="2400" strike="noStrike" u="none">
                <a:solidFill>
                  <a:srgbClr val="000000"/>
                </a:solidFill>
                <a:effectLst/>
                <a:uFillTx/>
                <a:latin typeface="Times New Roman"/>
              </a:endParaRPr>
            </a:p>
          </p:txBody>
        </p:sp>
        <p:sp>
          <p:nvSpPr>
            <p:cNvPr id="676" name=""/>
            <p:cNvSpPr/>
            <p:nvPr/>
          </p:nvSpPr>
          <p:spPr>
            <a:xfrm>
              <a:off x="3314160" y="958680"/>
              <a:ext cx="621000" cy="479520"/>
            </a:xfrm>
            <a:custGeom>
              <a:avLst/>
              <a:gdLst/>
              <a:ahLst/>
              <a:rect l="l" t="t" r="r" b="b"/>
              <a:pathLst>
                <a:path w="681" h="526">
                  <a:moveTo>
                    <a:pt x="0" y="4"/>
                  </a:moveTo>
                  <a:lnTo>
                    <a:pt x="9" y="19"/>
                  </a:lnTo>
                  <a:lnTo>
                    <a:pt x="33" y="19"/>
                  </a:lnTo>
                  <a:lnTo>
                    <a:pt x="49" y="1"/>
                  </a:lnTo>
                  <a:lnTo>
                    <a:pt x="61" y="33"/>
                  </a:lnTo>
                  <a:lnTo>
                    <a:pt x="82" y="40"/>
                  </a:lnTo>
                  <a:lnTo>
                    <a:pt x="88" y="68"/>
                  </a:lnTo>
                  <a:lnTo>
                    <a:pt x="58" y="51"/>
                  </a:lnTo>
                  <a:lnTo>
                    <a:pt x="30" y="51"/>
                  </a:lnTo>
                  <a:lnTo>
                    <a:pt x="25" y="81"/>
                  </a:lnTo>
                  <a:lnTo>
                    <a:pt x="19" y="110"/>
                  </a:lnTo>
                  <a:lnTo>
                    <a:pt x="39" y="130"/>
                  </a:lnTo>
                  <a:lnTo>
                    <a:pt x="69" y="122"/>
                  </a:lnTo>
                  <a:lnTo>
                    <a:pt x="88" y="101"/>
                  </a:lnTo>
                  <a:lnTo>
                    <a:pt x="99" y="127"/>
                  </a:lnTo>
                  <a:lnTo>
                    <a:pt x="95" y="165"/>
                  </a:lnTo>
                  <a:lnTo>
                    <a:pt x="63" y="165"/>
                  </a:lnTo>
                  <a:lnTo>
                    <a:pt x="49" y="186"/>
                  </a:lnTo>
                  <a:lnTo>
                    <a:pt x="39" y="213"/>
                  </a:lnTo>
                  <a:lnTo>
                    <a:pt x="39" y="240"/>
                  </a:lnTo>
                  <a:lnTo>
                    <a:pt x="45" y="262"/>
                  </a:lnTo>
                  <a:lnTo>
                    <a:pt x="45" y="283"/>
                  </a:lnTo>
                  <a:lnTo>
                    <a:pt x="66" y="304"/>
                  </a:lnTo>
                  <a:lnTo>
                    <a:pt x="76" y="331"/>
                  </a:lnTo>
                  <a:lnTo>
                    <a:pt x="76" y="353"/>
                  </a:lnTo>
                  <a:lnTo>
                    <a:pt x="88" y="366"/>
                  </a:lnTo>
                  <a:lnTo>
                    <a:pt x="88" y="386"/>
                  </a:lnTo>
                  <a:lnTo>
                    <a:pt x="109" y="412"/>
                  </a:lnTo>
                  <a:lnTo>
                    <a:pt x="112" y="425"/>
                  </a:lnTo>
                  <a:lnTo>
                    <a:pt x="125" y="450"/>
                  </a:lnTo>
                  <a:lnTo>
                    <a:pt x="133" y="466"/>
                  </a:lnTo>
                  <a:lnTo>
                    <a:pt x="155" y="487"/>
                  </a:lnTo>
                  <a:lnTo>
                    <a:pt x="182" y="492"/>
                  </a:lnTo>
                  <a:lnTo>
                    <a:pt x="201" y="498"/>
                  </a:lnTo>
                  <a:lnTo>
                    <a:pt x="209" y="512"/>
                  </a:lnTo>
                  <a:lnTo>
                    <a:pt x="237" y="525"/>
                  </a:lnTo>
                  <a:lnTo>
                    <a:pt x="248" y="516"/>
                  </a:lnTo>
                  <a:lnTo>
                    <a:pt x="258" y="501"/>
                  </a:lnTo>
                  <a:lnTo>
                    <a:pt x="261" y="482"/>
                  </a:lnTo>
                  <a:lnTo>
                    <a:pt x="264" y="463"/>
                  </a:lnTo>
                  <a:lnTo>
                    <a:pt x="274" y="444"/>
                  </a:lnTo>
                  <a:lnTo>
                    <a:pt x="267" y="421"/>
                  </a:lnTo>
                  <a:lnTo>
                    <a:pt x="285" y="407"/>
                  </a:lnTo>
                  <a:lnTo>
                    <a:pt x="297" y="388"/>
                  </a:lnTo>
                  <a:lnTo>
                    <a:pt x="304" y="366"/>
                  </a:lnTo>
                  <a:lnTo>
                    <a:pt x="307" y="348"/>
                  </a:lnTo>
                  <a:lnTo>
                    <a:pt x="294" y="321"/>
                  </a:lnTo>
                  <a:lnTo>
                    <a:pt x="315" y="324"/>
                  </a:lnTo>
                  <a:lnTo>
                    <a:pt x="321" y="304"/>
                  </a:lnTo>
                  <a:lnTo>
                    <a:pt x="343" y="298"/>
                  </a:lnTo>
                  <a:lnTo>
                    <a:pt x="374" y="298"/>
                  </a:lnTo>
                  <a:lnTo>
                    <a:pt x="401" y="283"/>
                  </a:lnTo>
                  <a:lnTo>
                    <a:pt x="420" y="269"/>
                  </a:lnTo>
                  <a:lnTo>
                    <a:pt x="434" y="256"/>
                  </a:lnTo>
                  <a:lnTo>
                    <a:pt x="446" y="234"/>
                  </a:lnTo>
                  <a:lnTo>
                    <a:pt x="453" y="216"/>
                  </a:lnTo>
                  <a:lnTo>
                    <a:pt x="470" y="197"/>
                  </a:lnTo>
                  <a:lnTo>
                    <a:pt x="489" y="186"/>
                  </a:lnTo>
                  <a:lnTo>
                    <a:pt x="516" y="186"/>
                  </a:lnTo>
                  <a:lnTo>
                    <a:pt x="537" y="172"/>
                  </a:lnTo>
                  <a:lnTo>
                    <a:pt x="565" y="165"/>
                  </a:lnTo>
                  <a:lnTo>
                    <a:pt x="589" y="154"/>
                  </a:lnTo>
                  <a:lnTo>
                    <a:pt x="610" y="140"/>
                  </a:lnTo>
                  <a:lnTo>
                    <a:pt x="629" y="124"/>
                  </a:lnTo>
                  <a:lnTo>
                    <a:pt x="649" y="108"/>
                  </a:lnTo>
                  <a:lnTo>
                    <a:pt x="665" y="89"/>
                  </a:lnTo>
                  <a:lnTo>
                    <a:pt x="638" y="87"/>
                  </a:lnTo>
                  <a:lnTo>
                    <a:pt x="610" y="72"/>
                  </a:lnTo>
                  <a:lnTo>
                    <a:pt x="586" y="87"/>
                  </a:lnTo>
                  <a:lnTo>
                    <a:pt x="586" y="72"/>
                  </a:lnTo>
                  <a:lnTo>
                    <a:pt x="610" y="60"/>
                  </a:lnTo>
                  <a:lnTo>
                    <a:pt x="605" y="33"/>
                  </a:lnTo>
                  <a:lnTo>
                    <a:pt x="622" y="22"/>
                  </a:lnTo>
                  <a:lnTo>
                    <a:pt x="629" y="40"/>
                  </a:lnTo>
                  <a:lnTo>
                    <a:pt x="635" y="65"/>
                  </a:lnTo>
                  <a:lnTo>
                    <a:pt x="653" y="72"/>
                  </a:lnTo>
                  <a:lnTo>
                    <a:pt x="678" y="68"/>
                  </a:lnTo>
                  <a:lnTo>
                    <a:pt x="680" y="40"/>
                  </a:lnTo>
                  <a:lnTo>
                    <a:pt x="680" y="19"/>
                  </a:lnTo>
                  <a:lnTo>
                    <a:pt x="665" y="0"/>
                  </a:lnTo>
                  <a:lnTo>
                    <a:pt x="0" y="4"/>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77" name=""/>
            <p:cNvSpPr/>
            <p:nvPr/>
          </p:nvSpPr>
          <p:spPr>
            <a:xfrm>
              <a:off x="3883680" y="1198440"/>
              <a:ext cx="194760" cy="116640"/>
            </a:xfrm>
            <a:custGeom>
              <a:avLst/>
              <a:gdLst/>
              <a:ahLst/>
              <a:rect l="l" t="t" r="r" b="b"/>
              <a:pathLst>
                <a:path w="213" h="128">
                  <a:moveTo>
                    <a:pt x="0" y="41"/>
                  </a:moveTo>
                  <a:lnTo>
                    <a:pt x="17" y="47"/>
                  </a:lnTo>
                  <a:lnTo>
                    <a:pt x="33" y="39"/>
                  </a:lnTo>
                  <a:lnTo>
                    <a:pt x="49" y="47"/>
                  </a:lnTo>
                  <a:lnTo>
                    <a:pt x="30" y="61"/>
                  </a:lnTo>
                  <a:lnTo>
                    <a:pt x="9" y="73"/>
                  </a:lnTo>
                  <a:lnTo>
                    <a:pt x="36" y="73"/>
                  </a:lnTo>
                  <a:lnTo>
                    <a:pt x="49" y="93"/>
                  </a:lnTo>
                  <a:lnTo>
                    <a:pt x="33" y="111"/>
                  </a:lnTo>
                  <a:lnTo>
                    <a:pt x="69" y="111"/>
                  </a:lnTo>
                  <a:lnTo>
                    <a:pt x="88" y="122"/>
                  </a:lnTo>
                  <a:lnTo>
                    <a:pt x="112" y="127"/>
                  </a:lnTo>
                  <a:lnTo>
                    <a:pt x="132" y="114"/>
                  </a:lnTo>
                  <a:lnTo>
                    <a:pt x="155" y="111"/>
                  </a:lnTo>
                  <a:lnTo>
                    <a:pt x="169" y="97"/>
                  </a:lnTo>
                  <a:lnTo>
                    <a:pt x="196" y="87"/>
                  </a:lnTo>
                  <a:lnTo>
                    <a:pt x="212" y="68"/>
                  </a:lnTo>
                  <a:lnTo>
                    <a:pt x="212" y="41"/>
                  </a:lnTo>
                  <a:lnTo>
                    <a:pt x="194" y="30"/>
                  </a:lnTo>
                  <a:lnTo>
                    <a:pt x="194" y="6"/>
                  </a:lnTo>
                  <a:lnTo>
                    <a:pt x="175" y="9"/>
                  </a:lnTo>
                  <a:lnTo>
                    <a:pt x="162" y="0"/>
                  </a:lnTo>
                  <a:lnTo>
                    <a:pt x="151" y="12"/>
                  </a:lnTo>
                  <a:lnTo>
                    <a:pt x="136" y="20"/>
                  </a:lnTo>
                  <a:lnTo>
                    <a:pt x="124" y="12"/>
                  </a:lnTo>
                  <a:lnTo>
                    <a:pt x="102" y="18"/>
                  </a:lnTo>
                  <a:lnTo>
                    <a:pt x="93" y="29"/>
                  </a:lnTo>
                  <a:lnTo>
                    <a:pt x="82" y="18"/>
                  </a:lnTo>
                  <a:lnTo>
                    <a:pt x="82" y="39"/>
                  </a:lnTo>
                  <a:lnTo>
                    <a:pt x="60" y="47"/>
                  </a:lnTo>
                  <a:lnTo>
                    <a:pt x="56" y="20"/>
                  </a:lnTo>
                  <a:lnTo>
                    <a:pt x="42" y="6"/>
                  </a:lnTo>
                  <a:lnTo>
                    <a:pt x="26" y="1"/>
                  </a:lnTo>
                  <a:lnTo>
                    <a:pt x="26" y="12"/>
                  </a:lnTo>
                  <a:lnTo>
                    <a:pt x="15" y="12"/>
                  </a:lnTo>
                  <a:lnTo>
                    <a:pt x="12" y="29"/>
                  </a:lnTo>
                  <a:lnTo>
                    <a:pt x="0" y="41"/>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78" name=""/>
            <p:cNvSpPr/>
            <p:nvPr/>
          </p:nvSpPr>
          <p:spPr>
            <a:xfrm>
              <a:off x="4010400" y="2002320"/>
              <a:ext cx="1248480" cy="1240200"/>
            </a:xfrm>
            <a:custGeom>
              <a:avLst/>
              <a:gdLst/>
              <a:ahLst/>
              <a:rect l="l" t="t" r="r" b="b"/>
              <a:pathLst>
                <a:path w="1367" h="1359">
                  <a:moveTo>
                    <a:pt x="1024" y="129"/>
                  </a:moveTo>
                  <a:lnTo>
                    <a:pt x="1008" y="132"/>
                  </a:lnTo>
                  <a:lnTo>
                    <a:pt x="997" y="132"/>
                  </a:lnTo>
                  <a:lnTo>
                    <a:pt x="991" y="126"/>
                  </a:lnTo>
                  <a:lnTo>
                    <a:pt x="988" y="134"/>
                  </a:lnTo>
                  <a:lnTo>
                    <a:pt x="978" y="132"/>
                  </a:lnTo>
                  <a:lnTo>
                    <a:pt x="981" y="123"/>
                  </a:lnTo>
                  <a:lnTo>
                    <a:pt x="969" y="120"/>
                  </a:lnTo>
                  <a:lnTo>
                    <a:pt x="954" y="123"/>
                  </a:lnTo>
                  <a:lnTo>
                    <a:pt x="942" y="129"/>
                  </a:lnTo>
                  <a:lnTo>
                    <a:pt x="932" y="134"/>
                  </a:lnTo>
                  <a:lnTo>
                    <a:pt x="924" y="134"/>
                  </a:lnTo>
                  <a:lnTo>
                    <a:pt x="912" y="132"/>
                  </a:lnTo>
                  <a:lnTo>
                    <a:pt x="899" y="132"/>
                  </a:lnTo>
                  <a:lnTo>
                    <a:pt x="890" y="126"/>
                  </a:lnTo>
                  <a:lnTo>
                    <a:pt x="885" y="123"/>
                  </a:lnTo>
                  <a:lnTo>
                    <a:pt x="872" y="120"/>
                  </a:lnTo>
                  <a:lnTo>
                    <a:pt x="860" y="120"/>
                  </a:lnTo>
                  <a:lnTo>
                    <a:pt x="849" y="120"/>
                  </a:lnTo>
                  <a:lnTo>
                    <a:pt x="842" y="112"/>
                  </a:lnTo>
                  <a:lnTo>
                    <a:pt x="833" y="112"/>
                  </a:lnTo>
                  <a:lnTo>
                    <a:pt x="820" y="109"/>
                  </a:lnTo>
                  <a:lnTo>
                    <a:pt x="809" y="106"/>
                  </a:lnTo>
                  <a:lnTo>
                    <a:pt x="806" y="99"/>
                  </a:lnTo>
                  <a:lnTo>
                    <a:pt x="793" y="96"/>
                  </a:lnTo>
                  <a:lnTo>
                    <a:pt x="781" y="94"/>
                  </a:lnTo>
                  <a:lnTo>
                    <a:pt x="769" y="96"/>
                  </a:lnTo>
                  <a:lnTo>
                    <a:pt x="757" y="99"/>
                  </a:lnTo>
                  <a:lnTo>
                    <a:pt x="747" y="106"/>
                  </a:lnTo>
                  <a:lnTo>
                    <a:pt x="743" y="115"/>
                  </a:lnTo>
                  <a:lnTo>
                    <a:pt x="744" y="120"/>
                  </a:lnTo>
                  <a:lnTo>
                    <a:pt x="747" y="132"/>
                  </a:lnTo>
                  <a:lnTo>
                    <a:pt x="743" y="137"/>
                  </a:lnTo>
                  <a:lnTo>
                    <a:pt x="736" y="141"/>
                  </a:lnTo>
                  <a:lnTo>
                    <a:pt x="727" y="147"/>
                  </a:lnTo>
                  <a:lnTo>
                    <a:pt x="717" y="144"/>
                  </a:lnTo>
                  <a:lnTo>
                    <a:pt x="708" y="137"/>
                  </a:lnTo>
                  <a:lnTo>
                    <a:pt x="694" y="132"/>
                  </a:lnTo>
                  <a:lnTo>
                    <a:pt x="678" y="129"/>
                  </a:lnTo>
                  <a:lnTo>
                    <a:pt x="667" y="126"/>
                  </a:lnTo>
                  <a:lnTo>
                    <a:pt x="657" y="120"/>
                  </a:lnTo>
                  <a:lnTo>
                    <a:pt x="651" y="115"/>
                  </a:lnTo>
                  <a:lnTo>
                    <a:pt x="651" y="105"/>
                  </a:lnTo>
                  <a:lnTo>
                    <a:pt x="638" y="102"/>
                  </a:lnTo>
                  <a:lnTo>
                    <a:pt x="630" y="96"/>
                  </a:lnTo>
                  <a:lnTo>
                    <a:pt x="618" y="96"/>
                  </a:lnTo>
                  <a:lnTo>
                    <a:pt x="602" y="94"/>
                  </a:lnTo>
                  <a:lnTo>
                    <a:pt x="588" y="94"/>
                  </a:lnTo>
                  <a:lnTo>
                    <a:pt x="578" y="91"/>
                  </a:lnTo>
                  <a:lnTo>
                    <a:pt x="566" y="85"/>
                  </a:lnTo>
                  <a:lnTo>
                    <a:pt x="564" y="77"/>
                  </a:lnTo>
                  <a:lnTo>
                    <a:pt x="558" y="77"/>
                  </a:lnTo>
                  <a:lnTo>
                    <a:pt x="548" y="74"/>
                  </a:lnTo>
                  <a:lnTo>
                    <a:pt x="545" y="64"/>
                  </a:lnTo>
                  <a:lnTo>
                    <a:pt x="551" y="58"/>
                  </a:lnTo>
                  <a:lnTo>
                    <a:pt x="561" y="53"/>
                  </a:lnTo>
                  <a:lnTo>
                    <a:pt x="566" y="44"/>
                  </a:lnTo>
                  <a:lnTo>
                    <a:pt x="564" y="35"/>
                  </a:lnTo>
                  <a:lnTo>
                    <a:pt x="558" y="32"/>
                  </a:lnTo>
                  <a:lnTo>
                    <a:pt x="554" y="18"/>
                  </a:lnTo>
                  <a:lnTo>
                    <a:pt x="561" y="15"/>
                  </a:lnTo>
                  <a:lnTo>
                    <a:pt x="566" y="5"/>
                  </a:lnTo>
                  <a:lnTo>
                    <a:pt x="551" y="9"/>
                  </a:lnTo>
                  <a:lnTo>
                    <a:pt x="548" y="0"/>
                  </a:lnTo>
                  <a:lnTo>
                    <a:pt x="535" y="0"/>
                  </a:lnTo>
                  <a:lnTo>
                    <a:pt x="528" y="0"/>
                  </a:lnTo>
                  <a:lnTo>
                    <a:pt x="521" y="5"/>
                  </a:lnTo>
                  <a:lnTo>
                    <a:pt x="509" y="8"/>
                  </a:lnTo>
                  <a:lnTo>
                    <a:pt x="493" y="5"/>
                  </a:lnTo>
                  <a:lnTo>
                    <a:pt x="485" y="8"/>
                  </a:lnTo>
                  <a:lnTo>
                    <a:pt x="472" y="5"/>
                  </a:lnTo>
                  <a:lnTo>
                    <a:pt x="463" y="9"/>
                  </a:lnTo>
                  <a:lnTo>
                    <a:pt x="452" y="9"/>
                  </a:lnTo>
                  <a:lnTo>
                    <a:pt x="445" y="8"/>
                  </a:lnTo>
                  <a:lnTo>
                    <a:pt x="436" y="5"/>
                  </a:lnTo>
                  <a:lnTo>
                    <a:pt x="420" y="5"/>
                  </a:lnTo>
                  <a:lnTo>
                    <a:pt x="415" y="8"/>
                  </a:lnTo>
                  <a:lnTo>
                    <a:pt x="403" y="8"/>
                  </a:lnTo>
                  <a:lnTo>
                    <a:pt x="393" y="9"/>
                  </a:lnTo>
                  <a:lnTo>
                    <a:pt x="382" y="12"/>
                  </a:lnTo>
                  <a:lnTo>
                    <a:pt x="366" y="15"/>
                  </a:lnTo>
                  <a:lnTo>
                    <a:pt x="357" y="21"/>
                  </a:lnTo>
                  <a:lnTo>
                    <a:pt x="347" y="29"/>
                  </a:lnTo>
                  <a:lnTo>
                    <a:pt x="336" y="29"/>
                  </a:lnTo>
                  <a:lnTo>
                    <a:pt x="327" y="32"/>
                  </a:lnTo>
                  <a:lnTo>
                    <a:pt x="320" y="37"/>
                  </a:lnTo>
                  <a:lnTo>
                    <a:pt x="309" y="44"/>
                  </a:lnTo>
                  <a:lnTo>
                    <a:pt x="300" y="44"/>
                  </a:lnTo>
                  <a:lnTo>
                    <a:pt x="287" y="40"/>
                  </a:lnTo>
                  <a:lnTo>
                    <a:pt x="278" y="42"/>
                  </a:lnTo>
                  <a:lnTo>
                    <a:pt x="267" y="42"/>
                  </a:lnTo>
                  <a:lnTo>
                    <a:pt x="257" y="44"/>
                  </a:lnTo>
                  <a:lnTo>
                    <a:pt x="245" y="37"/>
                  </a:lnTo>
                  <a:lnTo>
                    <a:pt x="238" y="29"/>
                  </a:lnTo>
                  <a:lnTo>
                    <a:pt x="230" y="32"/>
                  </a:lnTo>
                  <a:lnTo>
                    <a:pt x="224" y="42"/>
                  </a:lnTo>
                  <a:lnTo>
                    <a:pt x="221" y="50"/>
                  </a:lnTo>
                  <a:lnTo>
                    <a:pt x="215" y="58"/>
                  </a:lnTo>
                  <a:lnTo>
                    <a:pt x="211" y="70"/>
                  </a:lnTo>
                  <a:lnTo>
                    <a:pt x="200" y="77"/>
                  </a:lnTo>
                  <a:lnTo>
                    <a:pt x="188" y="80"/>
                  </a:lnTo>
                  <a:lnTo>
                    <a:pt x="178" y="85"/>
                  </a:lnTo>
                  <a:lnTo>
                    <a:pt x="172" y="94"/>
                  </a:lnTo>
                  <a:lnTo>
                    <a:pt x="164" y="102"/>
                  </a:lnTo>
                  <a:lnTo>
                    <a:pt x="164" y="106"/>
                  </a:lnTo>
                  <a:lnTo>
                    <a:pt x="158" y="115"/>
                  </a:lnTo>
                  <a:lnTo>
                    <a:pt x="151" y="120"/>
                  </a:lnTo>
                  <a:lnTo>
                    <a:pt x="151" y="137"/>
                  </a:lnTo>
                  <a:lnTo>
                    <a:pt x="158" y="144"/>
                  </a:lnTo>
                  <a:lnTo>
                    <a:pt x="151" y="158"/>
                  </a:lnTo>
                  <a:lnTo>
                    <a:pt x="145" y="167"/>
                  </a:lnTo>
                  <a:lnTo>
                    <a:pt x="135" y="174"/>
                  </a:lnTo>
                  <a:lnTo>
                    <a:pt x="124" y="176"/>
                  </a:lnTo>
                  <a:lnTo>
                    <a:pt x="118" y="188"/>
                  </a:lnTo>
                  <a:lnTo>
                    <a:pt x="105" y="190"/>
                  </a:lnTo>
                  <a:lnTo>
                    <a:pt x="91" y="193"/>
                  </a:lnTo>
                  <a:lnTo>
                    <a:pt x="82" y="200"/>
                  </a:lnTo>
                  <a:lnTo>
                    <a:pt x="79" y="212"/>
                  </a:lnTo>
                  <a:lnTo>
                    <a:pt x="72" y="217"/>
                  </a:lnTo>
                  <a:lnTo>
                    <a:pt x="63" y="223"/>
                  </a:lnTo>
                  <a:lnTo>
                    <a:pt x="60" y="228"/>
                  </a:lnTo>
                  <a:lnTo>
                    <a:pt x="56" y="238"/>
                  </a:lnTo>
                  <a:lnTo>
                    <a:pt x="55" y="247"/>
                  </a:lnTo>
                  <a:lnTo>
                    <a:pt x="49" y="258"/>
                  </a:lnTo>
                  <a:lnTo>
                    <a:pt x="39" y="265"/>
                  </a:lnTo>
                  <a:lnTo>
                    <a:pt x="33" y="273"/>
                  </a:lnTo>
                  <a:lnTo>
                    <a:pt x="26" y="282"/>
                  </a:lnTo>
                  <a:lnTo>
                    <a:pt x="23" y="296"/>
                  </a:lnTo>
                  <a:lnTo>
                    <a:pt x="18" y="303"/>
                  </a:lnTo>
                  <a:lnTo>
                    <a:pt x="12" y="306"/>
                  </a:lnTo>
                  <a:lnTo>
                    <a:pt x="9" y="317"/>
                  </a:lnTo>
                  <a:lnTo>
                    <a:pt x="9" y="328"/>
                  </a:lnTo>
                  <a:lnTo>
                    <a:pt x="18" y="332"/>
                  </a:lnTo>
                  <a:lnTo>
                    <a:pt x="23" y="338"/>
                  </a:lnTo>
                  <a:lnTo>
                    <a:pt x="23" y="349"/>
                  </a:lnTo>
                  <a:lnTo>
                    <a:pt x="18" y="355"/>
                  </a:lnTo>
                  <a:lnTo>
                    <a:pt x="23" y="365"/>
                  </a:lnTo>
                  <a:lnTo>
                    <a:pt x="26" y="373"/>
                  </a:lnTo>
                  <a:lnTo>
                    <a:pt x="26" y="384"/>
                  </a:lnTo>
                  <a:lnTo>
                    <a:pt x="26" y="391"/>
                  </a:lnTo>
                  <a:lnTo>
                    <a:pt x="23" y="403"/>
                  </a:lnTo>
                  <a:lnTo>
                    <a:pt x="20" y="411"/>
                  </a:lnTo>
                  <a:lnTo>
                    <a:pt x="20" y="424"/>
                  </a:lnTo>
                  <a:lnTo>
                    <a:pt x="15" y="429"/>
                  </a:lnTo>
                  <a:lnTo>
                    <a:pt x="9" y="438"/>
                  </a:lnTo>
                  <a:lnTo>
                    <a:pt x="0" y="443"/>
                  </a:lnTo>
                  <a:lnTo>
                    <a:pt x="9" y="449"/>
                  </a:lnTo>
                  <a:lnTo>
                    <a:pt x="15" y="456"/>
                  </a:lnTo>
                  <a:lnTo>
                    <a:pt x="15" y="467"/>
                  </a:lnTo>
                  <a:lnTo>
                    <a:pt x="15" y="476"/>
                  </a:lnTo>
                  <a:lnTo>
                    <a:pt x="15" y="487"/>
                  </a:lnTo>
                  <a:lnTo>
                    <a:pt x="20" y="491"/>
                  </a:lnTo>
                  <a:lnTo>
                    <a:pt x="30" y="494"/>
                  </a:lnTo>
                  <a:lnTo>
                    <a:pt x="36" y="494"/>
                  </a:lnTo>
                  <a:lnTo>
                    <a:pt x="39" y="505"/>
                  </a:lnTo>
                  <a:lnTo>
                    <a:pt x="49" y="508"/>
                  </a:lnTo>
                  <a:lnTo>
                    <a:pt x="55" y="516"/>
                  </a:lnTo>
                  <a:lnTo>
                    <a:pt x="60" y="523"/>
                  </a:lnTo>
                  <a:lnTo>
                    <a:pt x="69" y="529"/>
                  </a:lnTo>
                  <a:lnTo>
                    <a:pt x="75" y="535"/>
                  </a:lnTo>
                  <a:lnTo>
                    <a:pt x="82" y="543"/>
                  </a:lnTo>
                  <a:lnTo>
                    <a:pt x="85" y="553"/>
                  </a:lnTo>
                  <a:lnTo>
                    <a:pt x="88" y="558"/>
                  </a:lnTo>
                  <a:lnTo>
                    <a:pt x="91" y="567"/>
                  </a:lnTo>
                  <a:lnTo>
                    <a:pt x="99" y="575"/>
                  </a:lnTo>
                  <a:lnTo>
                    <a:pt x="109" y="581"/>
                  </a:lnTo>
                  <a:lnTo>
                    <a:pt x="118" y="585"/>
                  </a:lnTo>
                  <a:lnTo>
                    <a:pt x="128" y="591"/>
                  </a:lnTo>
                  <a:lnTo>
                    <a:pt x="142" y="596"/>
                  </a:lnTo>
                  <a:lnTo>
                    <a:pt x="151" y="608"/>
                  </a:lnTo>
                  <a:lnTo>
                    <a:pt x="161" y="613"/>
                  </a:lnTo>
                  <a:lnTo>
                    <a:pt x="169" y="617"/>
                  </a:lnTo>
                  <a:lnTo>
                    <a:pt x="181" y="626"/>
                  </a:lnTo>
                  <a:lnTo>
                    <a:pt x="191" y="629"/>
                  </a:lnTo>
                  <a:lnTo>
                    <a:pt x="200" y="629"/>
                  </a:lnTo>
                  <a:lnTo>
                    <a:pt x="208" y="623"/>
                  </a:lnTo>
                  <a:lnTo>
                    <a:pt x="221" y="623"/>
                  </a:lnTo>
                  <a:lnTo>
                    <a:pt x="230" y="617"/>
                  </a:lnTo>
                  <a:lnTo>
                    <a:pt x="241" y="615"/>
                  </a:lnTo>
                  <a:lnTo>
                    <a:pt x="251" y="615"/>
                  </a:lnTo>
                  <a:lnTo>
                    <a:pt x="260" y="613"/>
                  </a:lnTo>
                  <a:lnTo>
                    <a:pt x="273" y="613"/>
                  </a:lnTo>
                  <a:lnTo>
                    <a:pt x="284" y="615"/>
                  </a:lnTo>
                  <a:lnTo>
                    <a:pt x="297" y="617"/>
                  </a:lnTo>
                  <a:lnTo>
                    <a:pt x="306" y="620"/>
                  </a:lnTo>
                  <a:lnTo>
                    <a:pt x="314" y="617"/>
                  </a:lnTo>
                  <a:lnTo>
                    <a:pt x="327" y="615"/>
                  </a:lnTo>
                  <a:lnTo>
                    <a:pt x="336" y="613"/>
                  </a:lnTo>
                  <a:lnTo>
                    <a:pt x="343" y="610"/>
                  </a:lnTo>
                  <a:lnTo>
                    <a:pt x="350" y="602"/>
                  </a:lnTo>
                  <a:lnTo>
                    <a:pt x="366" y="602"/>
                  </a:lnTo>
                  <a:lnTo>
                    <a:pt x="373" y="596"/>
                  </a:lnTo>
                  <a:lnTo>
                    <a:pt x="384" y="594"/>
                  </a:lnTo>
                  <a:lnTo>
                    <a:pt x="393" y="591"/>
                  </a:lnTo>
                  <a:lnTo>
                    <a:pt x="403" y="591"/>
                  </a:lnTo>
                  <a:lnTo>
                    <a:pt x="415" y="591"/>
                  </a:lnTo>
                  <a:lnTo>
                    <a:pt x="426" y="591"/>
                  </a:lnTo>
                  <a:lnTo>
                    <a:pt x="436" y="594"/>
                  </a:lnTo>
                  <a:lnTo>
                    <a:pt x="445" y="602"/>
                  </a:lnTo>
                  <a:lnTo>
                    <a:pt x="452" y="613"/>
                  </a:lnTo>
                  <a:lnTo>
                    <a:pt x="455" y="623"/>
                  </a:lnTo>
                  <a:lnTo>
                    <a:pt x="466" y="629"/>
                  </a:lnTo>
                  <a:lnTo>
                    <a:pt x="475" y="629"/>
                  </a:lnTo>
                  <a:lnTo>
                    <a:pt x="485" y="629"/>
                  </a:lnTo>
                  <a:lnTo>
                    <a:pt x="493" y="629"/>
                  </a:lnTo>
                  <a:lnTo>
                    <a:pt x="505" y="629"/>
                  </a:lnTo>
                  <a:lnTo>
                    <a:pt x="515" y="626"/>
                  </a:lnTo>
                  <a:lnTo>
                    <a:pt x="521" y="626"/>
                  </a:lnTo>
                  <a:lnTo>
                    <a:pt x="524" y="634"/>
                  </a:lnTo>
                  <a:lnTo>
                    <a:pt x="532" y="637"/>
                  </a:lnTo>
                  <a:lnTo>
                    <a:pt x="535" y="645"/>
                  </a:lnTo>
                  <a:lnTo>
                    <a:pt x="542" y="650"/>
                  </a:lnTo>
                  <a:lnTo>
                    <a:pt x="539" y="661"/>
                  </a:lnTo>
                  <a:lnTo>
                    <a:pt x="539" y="672"/>
                  </a:lnTo>
                  <a:lnTo>
                    <a:pt x="535" y="678"/>
                  </a:lnTo>
                  <a:lnTo>
                    <a:pt x="529" y="685"/>
                  </a:lnTo>
                  <a:lnTo>
                    <a:pt x="535" y="690"/>
                  </a:lnTo>
                  <a:lnTo>
                    <a:pt x="532" y="696"/>
                  </a:lnTo>
                  <a:lnTo>
                    <a:pt x="532" y="704"/>
                  </a:lnTo>
                  <a:lnTo>
                    <a:pt x="529" y="714"/>
                  </a:lnTo>
                  <a:lnTo>
                    <a:pt x="521" y="720"/>
                  </a:lnTo>
                  <a:lnTo>
                    <a:pt x="528" y="728"/>
                  </a:lnTo>
                  <a:lnTo>
                    <a:pt x="529" y="737"/>
                  </a:lnTo>
                  <a:lnTo>
                    <a:pt x="535" y="744"/>
                  </a:lnTo>
                  <a:lnTo>
                    <a:pt x="542" y="752"/>
                  </a:lnTo>
                  <a:lnTo>
                    <a:pt x="551" y="758"/>
                  </a:lnTo>
                  <a:lnTo>
                    <a:pt x="558" y="766"/>
                  </a:lnTo>
                  <a:lnTo>
                    <a:pt x="566" y="772"/>
                  </a:lnTo>
                  <a:lnTo>
                    <a:pt x="572" y="776"/>
                  </a:lnTo>
                  <a:lnTo>
                    <a:pt x="578" y="785"/>
                  </a:lnTo>
                  <a:lnTo>
                    <a:pt x="584" y="790"/>
                  </a:lnTo>
                  <a:lnTo>
                    <a:pt x="588" y="799"/>
                  </a:lnTo>
                  <a:lnTo>
                    <a:pt x="588" y="806"/>
                  </a:lnTo>
                  <a:lnTo>
                    <a:pt x="594" y="811"/>
                  </a:lnTo>
                  <a:lnTo>
                    <a:pt x="594" y="817"/>
                  </a:lnTo>
                  <a:lnTo>
                    <a:pt x="600" y="822"/>
                  </a:lnTo>
                  <a:lnTo>
                    <a:pt x="602" y="834"/>
                  </a:lnTo>
                  <a:lnTo>
                    <a:pt x="605" y="841"/>
                  </a:lnTo>
                  <a:lnTo>
                    <a:pt x="611" y="849"/>
                  </a:lnTo>
                  <a:lnTo>
                    <a:pt x="615" y="858"/>
                  </a:lnTo>
                  <a:lnTo>
                    <a:pt x="605" y="866"/>
                  </a:lnTo>
                  <a:lnTo>
                    <a:pt x="608" y="870"/>
                  </a:lnTo>
                  <a:lnTo>
                    <a:pt x="611" y="879"/>
                  </a:lnTo>
                  <a:lnTo>
                    <a:pt x="618" y="887"/>
                  </a:lnTo>
                  <a:lnTo>
                    <a:pt x="621" y="893"/>
                  </a:lnTo>
                  <a:lnTo>
                    <a:pt x="624" y="902"/>
                  </a:lnTo>
                  <a:lnTo>
                    <a:pt x="621" y="914"/>
                  </a:lnTo>
                  <a:lnTo>
                    <a:pt x="621" y="922"/>
                  </a:lnTo>
                  <a:lnTo>
                    <a:pt x="615" y="931"/>
                  </a:lnTo>
                  <a:lnTo>
                    <a:pt x="605" y="932"/>
                  </a:lnTo>
                  <a:lnTo>
                    <a:pt x="600" y="940"/>
                  </a:lnTo>
                  <a:lnTo>
                    <a:pt x="594" y="952"/>
                  </a:lnTo>
                  <a:lnTo>
                    <a:pt x="594" y="963"/>
                  </a:lnTo>
                  <a:lnTo>
                    <a:pt x="588" y="973"/>
                  </a:lnTo>
                  <a:lnTo>
                    <a:pt x="588" y="981"/>
                  </a:lnTo>
                  <a:lnTo>
                    <a:pt x="581" y="990"/>
                  </a:lnTo>
                  <a:lnTo>
                    <a:pt x="581" y="999"/>
                  </a:lnTo>
                  <a:lnTo>
                    <a:pt x="578" y="1008"/>
                  </a:lnTo>
                  <a:lnTo>
                    <a:pt x="578" y="1016"/>
                  </a:lnTo>
                  <a:lnTo>
                    <a:pt x="581" y="1025"/>
                  </a:lnTo>
                  <a:lnTo>
                    <a:pt x="588" y="1035"/>
                  </a:lnTo>
                  <a:lnTo>
                    <a:pt x="594" y="1043"/>
                  </a:lnTo>
                  <a:lnTo>
                    <a:pt x="600" y="1051"/>
                  </a:lnTo>
                  <a:lnTo>
                    <a:pt x="602" y="1058"/>
                  </a:lnTo>
                  <a:lnTo>
                    <a:pt x="611" y="1067"/>
                  </a:lnTo>
                  <a:lnTo>
                    <a:pt x="615" y="1081"/>
                  </a:lnTo>
                  <a:lnTo>
                    <a:pt x="621" y="1089"/>
                  </a:lnTo>
                  <a:lnTo>
                    <a:pt x="624" y="1093"/>
                  </a:lnTo>
                  <a:lnTo>
                    <a:pt x="630" y="1102"/>
                  </a:lnTo>
                  <a:lnTo>
                    <a:pt x="637" y="1110"/>
                  </a:lnTo>
                  <a:lnTo>
                    <a:pt x="633" y="1119"/>
                  </a:lnTo>
                  <a:lnTo>
                    <a:pt x="637" y="1129"/>
                  </a:lnTo>
                  <a:lnTo>
                    <a:pt x="637" y="1140"/>
                  </a:lnTo>
                  <a:lnTo>
                    <a:pt x="637" y="1148"/>
                  </a:lnTo>
                  <a:lnTo>
                    <a:pt x="641" y="1158"/>
                  </a:lnTo>
                  <a:lnTo>
                    <a:pt x="641" y="1169"/>
                  </a:lnTo>
                  <a:lnTo>
                    <a:pt x="641" y="1178"/>
                  </a:lnTo>
                  <a:lnTo>
                    <a:pt x="648" y="1186"/>
                  </a:lnTo>
                  <a:lnTo>
                    <a:pt x="651" y="1199"/>
                  </a:lnTo>
                  <a:lnTo>
                    <a:pt x="651" y="1210"/>
                  </a:lnTo>
                  <a:lnTo>
                    <a:pt x="657" y="1216"/>
                  </a:lnTo>
                  <a:lnTo>
                    <a:pt x="664" y="1223"/>
                  </a:lnTo>
                  <a:lnTo>
                    <a:pt x="673" y="1228"/>
                  </a:lnTo>
                  <a:lnTo>
                    <a:pt x="678" y="1240"/>
                  </a:lnTo>
                  <a:lnTo>
                    <a:pt x="684" y="1249"/>
                  </a:lnTo>
                  <a:lnTo>
                    <a:pt x="687" y="1258"/>
                  </a:lnTo>
                  <a:lnTo>
                    <a:pt x="694" y="1269"/>
                  </a:lnTo>
                  <a:lnTo>
                    <a:pt x="697" y="1280"/>
                  </a:lnTo>
                  <a:lnTo>
                    <a:pt x="703" y="1287"/>
                  </a:lnTo>
                  <a:lnTo>
                    <a:pt x="708" y="1299"/>
                  </a:lnTo>
                  <a:lnTo>
                    <a:pt x="711" y="1313"/>
                  </a:lnTo>
                  <a:lnTo>
                    <a:pt x="706" y="1317"/>
                  </a:lnTo>
                  <a:lnTo>
                    <a:pt x="703" y="1317"/>
                  </a:lnTo>
                  <a:lnTo>
                    <a:pt x="708" y="1331"/>
                  </a:lnTo>
                  <a:lnTo>
                    <a:pt x="714" y="1336"/>
                  </a:lnTo>
                  <a:lnTo>
                    <a:pt x="714" y="1346"/>
                  </a:lnTo>
                  <a:lnTo>
                    <a:pt x="720" y="1342"/>
                  </a:lnTo>
                  <a:lnTo>
                    <a:pt x="727" y="1349"/>
                  </a:lnTo>
                  <a:lnTo>
                    <a:pt x="736" y="1358"/>
                  </a:lnTo>
                  <a:lnTo>
                    <a:pt x="747" y="1358"/>
                  </a:lnTo>
                  <a:lnTo>
                    <a:pt x="754" y="1352"/>
                  </a:lnTo>
                  <a:lnTo>
                    <a:pt x="766" y="1349"/>
                  </a:lnTo>
                  <a:lnTo>
                    <a:pt x="779" y="1349"/>
                  </a:lnTo>
                  <a:lnTo>
                    <a:pt x="784" y="1345"/>
                  </a:lnTo>
                  <a:lnTo>
                    <a:pt x="799" y="1342"/>
                  </a:lnTo>
                  <a:lnTo>
                    <a:pt x="809" y="1345"/>
                  </a:lnTo>
                  <a:lnTo>
                    <a:pt x="817" y="1342"/>
                  </a:lnTo>
                  <a:lnTo>
                    <a:pt x="830" y="1345"/>
                  </a:lnTo>
                  <a:lnTo>
                    <a:pt x="839" y="1346"/>
                  </a:lnTo>
                  <a:lnTo>
                    <a:pt x="849" y="1342"/>
                  </a:lnTo>
                  <a:lnTo>
                    <a:pt x="860" y="1342"/>
                  </a:lnTo>
                  <a:lnTo>
                    <a:pt x="863" y="1336"/>
                  </a:lnTo>
                  <a:lnTo>
                    <a:pt x="875" y="1336"/>
                  </a:lnTo>
                  <a:lnTo>
                    <a:pt x="888" y="1334"/>
                  </a:lnTo>
                  <a:lnTo>
                    <a:pt x="893" y="1328"/>
                  </a:lnTo>
                  <a:lnTo>
                    <a:pt x="905" y="1320"/>
                  </a:lnTo>
                  <a:lnTo>
                    <a:pt x="915" y="1314"/>
                  </a:lnTo>
                  <a:lnTo>
                    <a:pt x="921" y="1307"/>
                  </a:lnTo>
                  <a:lnTo>
                    <a:pt x="929" y="1299"/>
                  </a:lnTo>
                  <a:lnTo>
                    <a:pt x="935" y="1293"/>
                  </a:lnTo>
                  <a:lnTo>
                    <a:pt x="942" y="1284"/>
                  </a:lnTo>
                  <a:lnTo>
                    <a:pt x="951" y="1277"/>
                  </a:lnTo>
                  <a:lnTo>
                    <a:pt x="958" y="1269"/>
                  </a:lnTo>
                  <a:lnTo>
                    <a:pt x="962" y="1258"/>
                  </a:lnTo>
                  <a:lnTo>
                    <a:pt x="969" y="1249"/>
                  </a:lnTo>
                  <a:lnTo>
                    <a:pt x="975" y="1242"/>
                  </a:lnTo>
                  <a:lnTo>
                    <a:pt x="984" y="1234"/>
                  </a:lnTo>
                  <a:lnTo>
                    <a:pt x="994" y="1228"/>
                  </a:lnTo>
                  <a:lnTo>
                    <a:pt x="997" y="1220"/>
                  </a:lnTo>
                  <a:lnTo>
                    <a:pt x="999" y="1210"/>
                  </a:lnTo>
                  <a:lnTo>
                    <a:pt x="1002" y="1199"/>
                  </a:lnTo>
                  <a:lnTo>
                    <a:pt x="1002" y="1190"/>
                  </a:lnTo>
                  <a:lnTo>
                    <a:pt x="1002" y="1183"/>
                  </a:lnTo>
                  <a:lnTo>
                    <a:pt x="997" y="1181"/>
                  </a:lnTo>
                  <a:lnTo>
                    <a:pt x="1002" y="1169"/>
                  </a:lnTo>
                  <a:lnTo>
                    <a:pt x="1011" y="1167"/>
                  </a:lnTo>
                  <a:lnTo>
                    <a:pt x="1018" y="1161"/>
                  </a:lnTo>
                  <a:lnTo>
                    <a:pt x="1033" y="1158"/>
                  </a:lnTo>
                  <a:lnTo>
                    <a:pt x="1041" y="1154"/>
                  </a:lnTo>
                  <a:lnTo>
                    <a:pt x="1048" y="1148"/>
                  </a:lnTo>
                  <a:lnTo>
                    <a:pt x="1054" y="1140"/>
                  </a:lnTo>
                  <a:lnTo>
                    <a:pt x="1051" y="1129"/>
                  </a:lnTo>
                  <a:lnTo>
                    <a:pt x="1054" y="1122"/>
                  </a:lnTo>
                  <a:lnTo>
                    <a:pt x="1054" y="1110"/>
                  </a:lnTo>
                  <a:lnTo>
                    <a:pt x="1051" y="1102"/>
                  </a:lnTo>
                  <a:lnTo>
                    <a:pt x="1048" y="1091"/>
                  </a:lnTo>
                  <a:lnTo>
                    <a:pt x="1041" y="1081"/>
                  </a:lnTo>
                  <a:lnTo>
                    <a:pt x="1035" y="1072"/>
                  </a:lnTo>
                  <a:lnTo>
                    <a:pt x="1038" y="1064"/>
                  </a:lnTo>
                  <a:lnTo>
                    <a:pt x="1048" y="1057"/>
                  </a:lnTo>
                  <a:lnTo>
                    <a:pt x="1054" y="1054"/>
                  </a:lnTo>
                  <a:lnTo>
                    <a:pt x="1060" y="1046"/>
                  </a:lnTo>
                  <a:lnTo>
                    <a:pt x="1070" y="1043"/>
                  </a:lnTo>
                  <a:lnTo>
                    <a:pt x="1075" y="1032"/>
                  </a:lnTo>
                  <a:lnTo>
                    <a:pt x="1084" y="1025"/>
                  </a:lnTo>
                  <a:lnTo>
                    <a:pt x="1090" y="1019"/>
                  </a:lnTo>
                  <a:lnTo>
                    <a:pt x="1100" y="1013"/>
                  </a:lnTo>
                  <a:lnTo>
                    <a:pt x="1108" y="1011"/>
                  </a:lnTo>
                  <a:lnTo>
                    <a:pt x="1120" y="1011"/>
                  </a:lnTo>
                  <a:lnTo>
                    <a:pt x="1127" y="1002"/>
                  </a:lnTo>
                  <a:lnTo>
                    <a:pt x="1139" y="997"/>
                  </a:lnTo>
                  <a:lnTo>
                    <a:pt x="1144" y="990"/>
                  </a:lnTo>
                  <a:lnTo>
                    <a:pt x="1150" y="981"/>
                  </a:lnTo>
                  <a:lnTo>
                    <a:pt x="1157" y="973"/>
                  </a:lnTo>
                  <a:lnTo>
                    <a:pt x="1160" y="964"/>
                  </a:lnTo>
                  <a:lnTo>
                    <a:pt x="1154" y="954"/>
                  </a:lnTo>
                  <a:lnTo>
                    <a:pt x="1154" y="946"/>
                  </a:lnTo>
                  <a:lnTo>
                    <a:pt x="1150" y="935"/>
                  </a:lnTo>
                  <a:lnTo>
                    <a:pt x="1154" y="925"/>
                  </a:lnTo>
                  <a:lnTo>
                    <a:pt x="1154" y="919"/>
                  </a:lnTo>
                  <a:lnTo>
                    <a:pt x="1150" y="928"/>
                  </a:lnTo>
                  <a:lnTo>
                    <a:pt x="1154" y="900"/>
                  </a:lnTo>
                  <a:lnTo>
                    <a:pt x="1154" y="893"/>
                  </a:lnTo>
                  <a:lnTo>
                    <a:pt x="1147" y="884"/>
                  </a:lnTo>
                  <a:lnTo>
                    <a:pt x="1139" y="879"/>
                  </a:lnTo>
                  <a:lnTo>
                    <a:pt x="1136" y="870"/>
                  </a:lnTo>
                  <a:lnTo>
                    <a:pt x="1133" y="860"/>
                  </a:lnTo>
                  <a:lnTo>
                    <a:pt x="1130" y="849"/>
                  </a:lnTo>
                  <a:lnTo>
                    <a:pt x="1130" y="838"/>
                  </a:lnTo>
                  <a:lnTo>
                    <a:pt x="1133" y="831"/>
                  </a:lnTo>
                  <a:lnTo>
                    <a:pt x="1127" y="820"/>
                  </a:lnTo>
                  <a:lnTo>
                    <a:pt x="1117" y="811"/>
                  </a:lnTo>
                  <a:lnTo>
                    <a:pt x="1120" y="804"/>
                  </a:lnTo>
                  <a:lnTo>
                    <a:pt x="1124" y="796"/>
                  </a:lnTo>
                  <a:lnTo>
                    <a:pt x="1130" y="785"/>
                  </a:lnTo>
                  <a:lnTo>
                    <a:pt x="1133" y="776"/>
                  </a:lnTo>
                  <a:lnTo>
                    <a:pt x="1143" y="769"/>
                  </a:lnTo>
                  <a:lnTo>
                    <a:pt x="1147" y="758"/>
                  </a:lnTo>
                  <a:lnTo>
                    <a:pt x="1147" y="747"/>
                  </a:lnTo>
                  <a:lnTo>
                    <a:pt x="1157" y="749"/>
                  </a:lnTo>
                  <a:lnTo>
                    <a:pt x="1163" y="741"/>
                  </a:lnTo>
                  <a:lnTo>
                    <a:pt x="1173" y="737"/>
                  </a:lnTo>
                  <a:lnTo>
                    <a:pt x="1179" y="728"/>
                  </a:lnTo>
                  <a:lnTo>
                    <a:pt x="1184" y="720"/>
                  </a:lnTo>
                  <a:lnTo>
                    <a:pt x="1190" y="712"/>
                  </a:lnTo>
                  <a:lnTo>
                    <a:pt x="1203" y="704"/>
                  </a:lnTo>
                  <a:lnTo>
                    <a:pt x="1206" y="699"/>
                  </a:lnTo>
                  <a:lnTo>
                    <a:pt x="1215" y="690"/>
                  </a:lnTo>
                  <a:lnTo>
                    <a:pt x="1223" y="688"/>
                  </a:lnTo>
                  <a:lnTo>
                    <a:pt x="1233" y="679"/>
                  </a:lnTo>
                  <a:lnTo>
                    <a:pt x="1239" y="675"/>
                  </a:lnTo>
                  <a:lnTo>
                    <a:pt x="1252" y="672"/>
                  </a:lnTo>
                  <a:lnTo>
                    <a:pt x="1256" y="667"/>
                  </a:lnTo>
                  <a:lnTo>
                    <a:pt x="1266" y="661"/>
                  </a:lnTo>
                  <a:lnTo>
                    <a:pt x="1272" y="653"/>
                  </a:lnTo>
                  <a:lnTo>
                    <a:pt x="1282" y="645"/>
                  </a:lnTo>
                  <a:lnTo>
                    <a:pt x="1290" y="640"/>
                  </a:lnTo>
                  <a:lnTo>
                    <a:pt x="1296" y="631"/>
                  </a:lnTo>
                  <a:lnTo>
                    <a:pt x="1302" y="623"/>
                  </a:lnTo>
                  <a:lnTo>
                    <a:pt x="1305" y="615"/>
                  </a:lnTo>
                  <a:lnTo>
                    <a:pt x="1312" y="610"/>
                  </a:lnTo>
                  <a:lnTo>
                    <a:pt x="1321" y="605"/>
                  </a:lnTo>
                  <a:lnTo>
                    <a:pt x="1324" y="594"/>
                  </a:lnTo>
                  <a:lnTo>
                    <a:pt x="1326" y="585"/>
                  </a:lnTo>
                  <a:lnTo>
                    <a:pt x="1332" y="578"/>
                  </a:lnTo>
                  <a:lnTo>
                    <a:pt x="1339" y="570"/>
                  </a:lnTo>
                  <a:lnTo>
                    <a:pt x="1342" y="561"/>
                  </a:lnTo>
                  <a:lnTo>
                    <a:pt x="1348" y="556"/>
                  </a:lnTo>
                  <a:lnTo>
                    <a:pt x="1351" y="549"/>
                  </a:lnTo>
                  <a:lnTo>
                    <a:pt x="1358" y="540"/>
                  </a:lnTo>
                  <a:lnTo>
                    <a:pt x="1358" y="529"/>
                  </a:lnTo>
                  <a:lnTo>
                    <a:pt x="1362" y="521"/>
                  </a:lnTo>
                  <a:lnTo>
                    <a:pt x="1362" y="511"/>
                  </a:lnTo>
                  <a:lnTo>
                    <a:pt x="1366" y="497"/>
                  </a:lnTo>
                  <a:lnTo>
                    <a:pt x="1354" y="494"/>
                  </a:lnTo>
                  <a:lnTo>
                    <a:pt x="1348" y="499"/>
                  </a:lnTo>
                  <a:lnTo>
                    <a:pt x="1335" y="505"/>
                  </a:lnTo>
                  <a:lnTo>
                    <a:pt x="1324" y="508"/>
                  </a:lnTo>
                  <a:lnTo>
                    <a:pt x="1312" y="505"/>
                  </a:lnTo>
                  <a:lnTo>
                    <a:pt x="1302" y="508"/>
                  </a:lnTo>
                  <a:lnTo>
                    <a:pt x="1290" y="508"/>
                  </a:lnTo>
                  <a:lnTo>
                    <a:pt x="1282" y="513"/>
                  </a:lnTo>
                  <a:lnTo>
                    <a:pt x="1269" y="516"/>
                  </a:lnTo>
                  <a:lnTo>
                    <a:pt x="1256" y="513"/>
                  </a:lnTo>
                  <a:lnTo>
                    <a:pt x="1249" y="519"/>
                  </a:lnTo>
                  <a:lnTo>
                    <a:pt x="1239" y="521"/>
                  </a:lnTo>
                  <a:lnTo>
                    <a:pt x="1226" y="521"/>
                  </a:lnTo>
                  <a:lnTo>
                    <a:pt x="1220" y="516"/>
                  </a:lnTo>
                  <a:lnTo>
                    <a:pt x="1215" y="508"/>
                  </a:lnTo>
                  <a:lnTo>
                    <a:pt x="1209" y="502"/>
                  </a:lnTo>
                  <a:lnTo>
                    <a:pt x="1203" y="499"/>
                  </a:lnTo>
                  <a:lnTo>
                    <a:pt x="1212" y="494"/>
                  </a:lnTo>
                  <a:lnTo>
                    <a:pt x="1209" y="487"/>
                  </a:lnTo>
                  <a:lnTo>
                    <a:pt x="1199" y="478"/>
                  </a:lnTo>
                  <a:lnTo>
                    <a:pt x="1190" y="470"/>
                  </a:lnTo>
                  <a:lnTo>
                    <a:pt x="1184" y="462"/>
                  </a:lnTo>
                  <a:lnTo>
                    <a:pt x="1176" y="455"/>
                  </a:lnTo>
                  <a:lnTo>
                    <a:pt x="1166" y="446"/>
                  </a:lnTo>
                  <a:lnTo>
                    <a:pt x="1157" y="443"/>
                  </a:lnTo>
                  <a:lnTo>
                    <a:pt x="1144" y="438"/>
                  </a:lnTo>
                  <a:lnTo>
                    <a:pt x="1139" y="429"/>
                  </a:lnTo>
                  <a:lnTo>
                    <a:pt x="1133" y="426"/>
                  </a:lnTo>
                  <a:lnTo>
                    <a:pt x="1127" y="419"/>
                  </a:lnTo>
                  <a:lnTo>
                    <a:pt x="1127" y="411"/>
                  </a:lnTo>
                  <a:lnTo>
                    <a:pt x="1124" y="400"/>
                  </a:lnTo>
                  <a:lnTo>
                    <a:pt x="1120" y="391"/>
                  </a:lnTo>
                  <a:lnTo>
                    <a:pt x="1114" y="384"/>
                  </a:lnTo>
                  <a:lnTo>
                    <a:pt x="1106" y="376"/>
                  </a:lnTo>
                  <a:lnTo>
                    <a:pt x="1097" y="370"/>
                  </a:lnTo>
                  <a:lnTo>
                    <a:pt x="1090" y="359"/>
                  </a:lnTo>
                  <a:lnTo>
                    <a:pt x="1087" y="352"/>
                  </a:lnTo>
                  <a:lnTo>
                    <a:pt x="1087" y="341"/>
                  </a:lnTo>
                  <a:lnTo>
                    <a:pt x="1087" y="332"/>
                  </a:lnTo>
                  <a:lnTo>
                    <a:pt x="1087" y="328"/>
                  </a:lnTo>
                  <a:lnTo>
                    <a:pt x="1081" y="320"/>
                  </a:lnTo>
                  <a:lnTo>
                    <a:pt x="1081" y="306"/>
                  </a:lnTo>
                  <a:lnTo>
                    <a:pt x="1075" y="303"/>
                  </a:lnTo>
                  <a:lnTo>
                    <a:pt x="1070" y="297"/>
                  </a:lnTo>
                  <a:lnTo>
                    <a:pt x="1060" y="296"/>
                  </a:lnTo>
                  <a:lnTo>
                    <a:pt x="1054" y="285"/>
                  </a:lnTo>
                  <a:lnTo>
                    <a:pt x="1054" y="279"/>
                  </a:lnTo>
                  <a:lnTo>
                    <a:pt x="1054" y="271"/>
                  </a:lnTo>
                  <a:lnTo>
                    <a:pt x="1048" y="264"/>
                  </a:lnTo>
                  <a:lnTo>
                    <a:pt x="1041" y="255"/>
                  </a:lnTo>
                  <a:lnTo>
                    <a:pt x="1038" y="247"/>
                  </a:lnTo>
                  <a:lnTo>
                    <a:pt x="1033" y="235"/>
                  </a:lnTo>
                  <a:lnTo>
                    <a:pt x="1030" y="228"/>
                  </a:lnTo>
                  <a:lnTo>
                    <a:pt x="1024" y="217"/>
                  </a:lnTo>
                  <a:lnTo>
                    <a:pt x="1024" y="212"/>
                  </a:lnTo>
                  <a:lnTo>
                    <a:pt x="1018" y="203"/>
                  </a:lnTo>
                  <a:lnTo>
                    <a:pt x="1015" y="196"/>
                  </a:lnTo>
                  <a:lnTo>
                    <a:pt x="1008" y="188"/>
                  </a:lnTo>
                  <a:lnTo>
                    <a:pt x="1002" y="179"/>
                  </a:lnTo>
                  <a:lnTo>
                    <a:pt x="997" y="171"/>
                  </a:lnTo>
                  <a:lnTo>
                    <a:pt x="997" y="164"/>
                  </a:lnTo>
                  <a:lnTo>
                    <a:pt x="991" y="155"/>
                  </a:lnTo>
                  <a:lnTo>
                    <a:pt x="997" y="150"/>
                  </a:lnTo>
                  <a:lnTo>
                    <a:pt x="999" y="161"/>
                  </a:lnTo>
                  <a:lnTo>
                    <a:pt x="1005" y="171"/>
                  </a:lnTo>
                  <a:lnTo>
                    <a:pt x="1008" y="176"/>
                  </a:lnTo>
                  <a:lnTo>
                    <a:pt x="1011" y="182"/>
                  </a:lnTo>
                  <a:lnTo>
                    <a:pt x="1018" y="190"/>
                  </a:lnTo>
                  <a:lnTo>
                    <a:pt x="1027" y="199"/>
                  </a:lnTo>
                  <a:lnTo>
                    <a:pt x="1033" y="193"/>
                  </a:lnTo>
                  <a:lnTo>
                    <a:pt x="1033" y="185"/>
                  </a:lnTo>
                  <a:lnTo>
                    <a:pt x="1035" y="174"/>
                  </a:lnTo>
                  <a:lnTo>
                    <a:pt x="1041" y="164"/>
                  </a:lnTo>
                  <a:lnTo>
                    <a:pt x="1024" y="129"/>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79" name=""/>
            <p:cNvSpPr/>
            <p:nvPr/>
          </p:nvSpPr>
          <p:spPr>
            <a:xfrm>
              <a:off x="4871160" y="1378800"/>
              <a:ext cx="52920" cy="53640"/>
            </a:xfrm>
            <a:custGeom>
              <a:avLst/>
              <a:gdLst/>
              <a:ahLst/>
              <a:rect l="l" t="t" r="r" b="b"/>
              <a:pathLst>
                <a:path w="58" h="59">
                  <a:moveTo>
                    <a:pt x="0" y="19"/>
                  </a:moveTo>
                  <a:lnTo>
                    <a:pt x="12" y="31"/>
                  </a:lnTo>
                  <a:lnTo>
                    <a:pt x="20" y="45"/>
                  </a:lnTo>
                  <a:lnTo>
                    <a:pt x="23" y="58"/>
                  </a:lnTo>
                  <a:lnTo>
                    <a:pt x="33" y="58"/>
                  </a:lnTo>
                  <a:lnTo>
                    <a:pt x="36" y="51"/>
                  </a:lnTo>
                  <a:lnTo>
                    <a:pt x="52" y="51"/>
                  </a:lnTo>
                  <a:lnTo>
                    <a:pt x="57" y="40"/>
                  </a:lnTo>
                  <a:lnTo>
                    <a:pt x="57" y="26"/>
                  </a:lnTo>
                  <a:lnTo>
                    <a:pt x="52" y="16"/>
                  </a:lnTo>
                  <a:lnTo>
                    <a:pt x="39" y="11"/>
                  </a:lnTo>
                  <a:lnTo>
                    <a:pt x="30" y="0"/>
                  </a:lnTo>
                  <a:lnTo>
                    <a:pt x="19" y="0"/>
                  </a:lnTo>
                  <a:lnTo>
                    <a:pt x="6" y="11"/>
                  </a:lnTo>
                  <a:lnTo>
                    <a:pt x="0" y="19"/>
                  </a:lnTo>
                </a:path>
              </a:pathLst>
            </a:custGeom>
            <a:solidFill>
              <a:srgbClr val="ffcc99"/>
            </a:solidFill>
            <a:ln w="0">
              <a:noFill/>
            </a:ln>
          </p:spPr>
          <p:style>
            <a:lnRef idx="0"/>
            <a:fillRef idx="0"/>
            <a:effectRef idx="0"/>
            <a:fontRef idx="minor"/>
          </p:style>
          <p:txBody>
            <a:bodyPr lIns="90000" rIns="90000" tIns="6840" bIns="6840" anchor="t">
              <a:noAutofit/>
            </a:bodyPr>
            <a:p>
              <a:endParaRPr b="0" lang="en-US" sz="2400" strike="noStrike" u="none">
                <a:solidFill>
                  <a:srgbClr val="000000"/>
                </a:solidFill>
                <a:effectLst/>
                <a:uFillTx/>
                <a:latin typeface="Times New Roman"/>
              </a:endParaRPr>
            </a:p>
          </p:txBody>
        </p:sp>
        <p:sp>
          <p:nvSpPr>
            <p:cNvPr id="680" name=""/>
            <p:cNvSpPr/>
            <p:nvPr/>
          </p:nvSpPr>
          <p:spPr>
            <a:xfrm>
              <a:off x="4955040" y="1336680"/>
              <a:ext cx="36360" cy="66960"/>
            </a:xfrm>
            <a:custGeom>
              <a:avLst/>
              <a:gdLst/>
              <a:ahLst/>
              <a:rect l="l" t="t" r="r" b="b"/>
              <a:pathLst>
                <a:path w="40" h="73">
                  <a:moveTo>
                    <a:pt x="0" y="42"/>
                  </a:moveTo>
                  <a:lnTo>
                    <a:pt x="8" y="50"/>
                  </a:lnTo>
                  <a:lnTo>
                    <a:pt x="21" y="59"/>
                  </a:lnTo>
                  <a:lnTo>
                    <a:pt x="21" y="72"/>
                  </a:lnTo>
                  <a:lnTo>
                    <a:pt x="30" y="72"/>
                  </a:lnTo>
                  <a:lnTo>
                    <a:pt x="39" y="67"/>
                  </a:lnTo>
                  <a:lnTo>
                    <a:pt x="39" y="53"/>
                  </a:lnTo>
                  <a:lnTo>
                    <a:pt x="30" y="45"/>
                  </a:lnTo>
                  <a:lnTo>
                    <a:pt x="27" y="32"/>
                  </a:lnTo>
                  <a:lnTo>
                    <a:pt x="27" y="18"/>
                  </a:lnTo>
                  <a:lnTo>
                    <a:pt x="14" y="8"/>
                  </a:lnTo>
                  <a:lnTo>
                    <a:pt x="0" y="0"/>
                  </a:lnTo>
                  <a:lnTo>
                    <a:pt x="8" y="9"/>
                  </a:lnTo>
                  <a:lnTo>
                    <a:pt x="17" y="12"/>
                  </a:lnTo>
                  <a:lnTo>
                    <a:pt x="17" y="26"/>
                  </a:lnTo>
                  <a:lnTo>
                    <a:pt x="1" y="26"/>
                  </a:lnTo>
                  <a:lnTo>
                    <a:pt x="0" y="42"/>
                  </a:lnTo>
                </a:path>
              </a:pathLst>
            </a:custGeom>
            <a:solidFill>
              <a:srgbClr val="ffcc99"/>
            </a:solidFill>
            <a:ln w="0">
              <a:noFill/>
            </a:ln>
          </p:spPr>
          <p:style>
            <a:lnRef idx="0"/>
            <a:fillRef idx="0"/>
            <a:effectRef idx="0"/>
            <a:fontRef idx="minor"/>
          </p:style>
          <p:txBody>
            <a:bodyPr lIns="90000" rIns="90000" tIns="20160" bIns="20160" anchor="t">
              <a:noAutofit/>
            </a:bodyPr>
            <a:p>
              <a:endParaRPr b="0" lang="en-US" sz="2400" strike="noStrike" u="none">
                <a:solidFill>
                  <a:srgbClr val="000000"/>
                </a:solidFill>
                <a:effectLst/>
                <a:uFillTx/>
                <a:latin typeface="Times New Roman"/>
              </a:endParaRPr>
            </a:p>
          </p:txBody>
        </p:sp>
        <p:sp>
          <p:nvSpPr>
            <p:cNvPr id="681" name=""/>
            <p:cNvSpPr/>
            <p:nvPr/>
          </p:nvSpPr>
          <p:spPr>
            <a:xfrm>
              <a:off x="5117400" y="2840760"/>
              <a:ext cx="130680" cy="228600"/>
            </a:xfrm>
            <a:custGeom>
              <a:avLst/>
              <a:gdLst/>
              <a:ahLst/>
              <a:rect l="l" t="t" r="r" b="b"/>
              <a:pathLst>
                <a:path w="143" h="251">
                  <a:moveTo>
                    <a:pt x="0" y="179"/>
                  </a:moveTo>
                  <a:lnTo>
                    <a:pt x="0" y="188"/>
                  </a:lnTo>
                  <a:lnTo>
                    <a:pt x="0" y="199"/>
                  </a:lnTo>
                  <a:lnTo>
                    <a:pt x="6" y="206"/>
                  </a:lnTo>
                  <a:lnTo>
                    <a:pt x="6" y="217"/>
                  </a:lnTo>
                  <a:lnTo>
                    <a:pt x="7" y="228"/>
                  </a:lnTo>
                  <a:lnTo>
                    <a:pt x="17" y="238"/>
                  </a:lnTo>
                  <a:lnTo>
                    <a:pt x="23" y="247"/>
                  </a:lnTo>
                  <a:lnTo>
                    <a:pt x="33" y="250"/>
                  </a:lnTo>
                  <a:lnTo>
                    <a:pt x="44" y="250"/>
                  </a:lnTo>
                  <a:lnTo>
                    <a:pt x="50" y="244"/>
                  </a:lnTo>
                  <a:lnTo>
                    <a:pt x="63" y="241"/>
                  </a:lnTo>
                  <a:lnTo>
                    <a:pt x="72" y="241"/>
                  </a:lnTo>
                  <a:lnTo>
                    <a:pt x="78" y="234"/>
                  </a:lnTo>
                  <a:lnTo>
                    <a:pt x="80" y="226"/>
                  </a:lnTo>
                  <a:lnTo>
                    <a:pt x="83" y="214"/>
                  </a:lnTo>
                  <a:lnTo>
                    <a:pt x="86" y="209"/>
                  </a:lnTo>
                  <a:lnTo>
                    <a:pt x="86" y="202"/>
                  </a:lnTo>
                  <a:lnTo>
                    <a:pt x="89" y="193"/>
                  </a:lnTo>
                  <a:lnTo>
                    <a:pt x="93" y="185"/>
                  </a:lnTo>
                  <a:lnTo>
                    <a:pt x="96" y="176"/>
                  </a:lnTo>
                  <a:lnTo>
                    <a:pt x="99" y="169"/>
                  </a:lnTo>
                  <a:lnTo>
                    <a:pt x="102" y="161"/>
                  </a:lnTo>
                  <a:lnTo>
                    <a:pt x="102" y="153"/>
                  </a:lnTo>
                  <a:lnTo>
                    <a:pt x="108" y="144"/>
                  </a:lnTo>
                  <a:lnTo>
                    <a:pt x="108" y="137"/>
                  </a:lnTo>
                  <a:lnTo>
                    <a:pt x="115" y="129"/>
                  </a:lnTo>
                  <a:lnTo>
                    <a:pt x="116" y="115"/>
                  </a:lnTo>
                  <a:lnTo>
                    <a:pt x="119" y="108"/>
                  </a:lnTo>
                  <a:lnTo>
                    <a:pt x="123" y="96"/>
                  </a:lnTo>
                  <a:lnTo>
                    <a:pt x="123" y="88"/>
                  </a:lnTo>
                  <a:lnTo>
                    <a:pt x="126" y="82"/>
                  </a:lnTo>
                  <a:lnTo>
                    <a:pt x="129" y="77"/>
                  </a:lnTo>
                  <a:lnTo>
                    <a:pt x="126" y="61"/>
                  </a:lnTo>
                  <a:lnTo>
                    <a:pt x="135" y="70"/>
                  </a:lnTo>
                  <a:lnTo>
                    <a:pt x="142" y="58"/>
                  </a:lnTo>
                  <a:lnTo>
                    <a:pt x="138" y="50"/>
                  </a:lnTo>
                  <a:lnTo>
                    <a:pt x="138" y="37"/>
                  </a:lnTo>
                  <a:lnTo>
                    <a:pt x="132" y="26"/>
                  </a:lnTo>
                  <a:lnTo>
                    <a:pt x="129" y="15"/>
                  </a:lnTo>
                  <a:lnTo>
                    <a:pt x="126" y="8"/>
                  </a:lnTo>
                  <a:lnTo>
                    <a:pt x="116" y="0"/>
                  </a:lnTo>
                  <a:lnTo>
                    <a:pt x="108" y="5"/>
                  </a:lnTo>
                  <a:lnTo>
                    <a:pt x="108" y="12"/>
                  </a:lnTo>
                  <a:lnTo>
                    <a:pt x="108" y="21"/>
                  </a:lnTo>
                  <a:lnTo>
                    <a:pt x="99" y="23"/>
                  </a:lnTo>
                  <a:lnTo>
                    <a:pt x="89" y="26"/>
                  </a:lnTo>
                  <a:lnTo>
                    <a:pt x="93" y="35"/>
                  </a:lnTo>
                  <a:lnTo>
                    <a:pt x="86" y="40"/>
                  </a:lnTo>
                  <a:lnTo>
                    <a:pt x="86" y="47"/>
                  </a:lnTo>
                  <a:lnTo>
                    <a:pt x="80" y="47"/>
                  </a:lnTo>
                  <a:lnTo>
                    <a:pt x="72" y="56"/>
                  </a:lnTo>
                  <a:lnTo>
                    <a:pt x="63" y="61"/>
                  </a:lnTo>
                  <a:lnTo>
                    <a:pt x="50" y="64"/>
                  </a:lnTo>
                  <a:lnTo>
                    <a:pt x="42" y="70"/>
                  </a:lnTo>
                  <a:lnTo>
                    <a:pt x="33" y="73"/>
                  </a:lnTo>
                  <a:lnTo>
                    <a:pt x="23" y="73"/>
                  </a:lnTo>
                  <a:lnTo>
                    <a:pt x="17" y="88"/>
                  </a:lnTo>
                  <a:lnTo>
                    <a:pt x="11" y="96"/>
                  </a:lnTo>
                  <a:lnTo>
                    <a:pt x="14" y="108"/>
                  </a:lnTo>
                  <a:lnTo>
                    <a:pt x="17" y="117"/>
                  </a:lnTo>
                  <a:lnTo>
                    <a:pt x="17" y="126"/>
                  </a:lnTo>
                  <a:lnTo>
                    <a:pt x="23" y="137"/>
                  </a:lnTo>
                  <a:lnTo>
                    <a:pt x="23" y="144"/>
                  </a:lnTo>
                  <a:lnTo>
                    <a:pt x="14" y="153"/>
                  </a:lnTo>
                  <a:lnTo>
                    <a:pt x="11" y="161"/>
                  </a:lnTo>
                  <a:lnTo>
                    <a:pt x="6" y="169"/>
                  </a:lnTo>
                  <a:lnTo>
                    <a:pt x="0" y="179"/>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82" name=""/>
            <p:cNvSpPr/>
            <p:nvPr/>
          </p:nvSpPr>
          <p:spPr>
            <a:xfrm>
              <a:off x="6012720" y="2427120"/>
              <a:ext cx="23760" cy="26280"/>
            </a:xfrm>
            <a:custGeom>
              <a:avLst/>
              <a:gdLst/>
              <a:ahLst/>
              <a:rect l="l" t="t" r="r" b="b"/>
              <a:pathLst>
                <a:path w="27" h="29">
                  <a:moveTo>
                    <a:pt x="0" y="28"/>
                  </a:moveTo>
                  <a:lnTo>
                    <a:pt x="13" y="14"/>
                  </a:lnTo>
                  <a:lnTo>
                    <a:pt x="26" y="0"/>
                  </a:lnTo>
                  <a:lnTo>
                    <a:pt x="13" y="14"/>
                  </a:lnTo>
                  <a:lnTo>
                    <a:pt x="0" y="28"/>
                  </a:lnTo>
                </a:path>
              </a:pathLst>
            </a:custGeom>
            <a:solidFill>
              <a:srgbClr val="ffcc99"/>
            </a:solidFill>
            <a:ln w="0">
              <a:noFill/>
            </a:ln>
          </p:spPr>
          <p:style>
            <a:lnRef idx="0"/>
            <a:fillRef idx="0"/>
            <a:effectRef idx="0"/>
            <a:fontRef idx="minor"/>
          </p:style>
          <p:txBody>
            <a:bodyPr lIns="90000" rIns="90000" tIns="-20520" bIns="-20520" anchor="t">
              <a:noAutofit/>
            </a:bodyPr>
            <a:p>
              <a:endParaRPr b="0" lang="en-US" sz="2400" strike="noStrike" u="none">
                <a:solidFill>
                  <a:srgbClr val="000000"/>
                </a:solidFill>
                <a:effectLst/>
                <a:uFillTx/>
                <a:latin typeface="Times New Roman"/>
              </a:endParaRPr>
            </a:p>
          </p:txBody>
        </p:sp>
        <p:sp>
          <p:nvSpPr>
            <p:cNvPr id="683" name=""/>
            <p:cNvSpPr/>
            <p:nvPr/>
          </p:nvSpPr>
          <p:spPr>
            <a:xfrm>
              <a:off x="6072480" y="2599560"/>
              <a:ext cx="23040" cy="22320"/>
            </a:xfrm>
            <a:custGeom>
              <a:avLst/>
              <a:gdLst/>
              <a:ahLst/>
              <a:rect l="l" t="t" r="r" b="b"/>
              <a:pathLst>
                <a:path w="26" h="24">
                  <a:moveTo>
                    <a:pt x="0" y="0"/>
                  </a:moveTo>
                  <a:lnTo>
                    <a:pt x="12" y="0"/>
                  </a:lnTo>
                  <a:lnTo>
                    <a:pt x="12" y="23"/>
                  </a:lnTo>
                  <a:lnTo>
                    <a:pt x="25" y="23"/>
                  </a:lnTo>
                  <a:lnTo>
                    <a:pt x="12" y="23"/>
                  </a:lnTo>
                  <a:lnTo>
                    <a:pt x="12" y="0"/>
                  </a:lnTo>
                  <a:lnTo>
                    <a:pt x="0" y="0"/>
                  </a:lnTo>
                </a:path>
              </a:pathLst>
            </a:custGeom>
            <a:solidFill>
              <a:srgbClr val="ffcc99"/>
            </a:solidFill>
            <a:ln w="0">
              <a:noFill/>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sp>
          <p:nvSpPr>
            <p:cNvPr id="684" name=""/>
            <p:cNvSpPr/>
            <p:nvPr/>
          </p:nvSpPr>
          <p:spPr>
            <a:xfrm>
              <a:off x="6097680" y="2619360"/>
              <a:ext cx="24840" cy="21600"/>
            </a:xfrm>
            <a:custGeom>
              <a:avLst/>
              <a:gdLst/>
              <a:ahLst/>
              <a:rect l="l" t="t" r="r" b="b"/>
              <a:pathLst>
                <a:path w="27" h="23">
                  <a:moveTo>
                    <a:pt x="0" y="5"/>
                  </a:moveTo>
                  <a:lnTo>
                    <a:pt x="10" y="11"/>
                  </a:lnTo>
                  <a:lnTo>
                    <a:pt x="26" y="22"/>
                  </a:lnTo>
                  <a:lnTo>
                    <a:pt x="26" y="11"/>
                  </a:lnTo>
                  <a:lnTo>
                    <a:pt x="10" y="0"/>
                  </a:lnTo>
                  <a:lnTo>
                    <a:pt x="0" y="5"/>
                  </a:lnTo>
                </a:path>
              </a:pathLst>
            </a:custGeom>
            <a:solidFill>
              <a:srgbClr val="ffcc99"/>
            </a:solidFill>
            <a:ln w="0">
              <a:noFill/>
            </a:ln>
          </p:spPr>
          <p:style>
            <a:lnRef idx="0"/>
            <a:fillRef idx="0"/>
            <a:effectRef idx="0"/>
            <a:fontRef idx="minor"/>
          </p:style>
          <p:txBody>
            <a:bodyPr lIns="90000" rIns="90000" tIns="-25200" bIns="-25200" anchor="t">
              <a:noAutofit/>
            </a:bodyPr>
            <a:p>
              <a:endParaRPr b="0" lang="en-US" sz="2400" strike="noStrike" u="none">
                <a:solidFill>
                  <a:srgbClr val="000000"/>
                </a:solidFill>
                <a:effectLst/>
                <a:uFillTx/>
                <a:latin typeface="Times New Roman"/>
              </a:endParaRPr>
            </a:p>
          </p:txBody>
        </p:sp>
        <p:sp>
          <p:nvSpPr>
            <p:cNvPr id="685" name=""/>
            <p:cNvSpPr/>
            <p:nvPr/>
          </p:nvSpPr>
          <p:spPr>
            <a:xfrm>
              <a:off x="6123600" y="2658600"/>
              <a:ext cx="23400" cy="20520"/>
            </a:xfrm>
            <a:custGeom>
              <a:avLst/>
              <a:gdLst/>
              <a:ahLst/>
              <a:rect l="l" t="t" r="r" b="b"/>
              <a:pathLst>
                <a:path w="25" h="23">
                  <a:moveTo>
                    <a:pt x="0" y="3"/>
                  </a:moveTo>
                  <a:lnTo>
                    <a:pt x="0" y="14"/>
                  </a:lnTo>
                  <a:lnTo>
                    <a:pt x="9" y="22"/>
                  </a:lnTo>
                  <a:lnTo>
                    <a:pt x="24" y="18"/>
                  </a:lnTo>
                  <a:lnTo>
                    <a:pt x="9" y="0"/>
                  </a:lnTo>
                  <a:lnTo>
                    <a:pt x="0" y="3"/>
                  </a:lnTo>
                </a:path>
              </a:pathLst>
            </a:custGeom>
            <a:solidFill>
              <a:srgbClr val="ffcc99"/>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686" name=""/>
            <p:cNvSpPr/>
            <p:nvPr/>
          </p:nvSpPr>
          <p:spPr>
            <a:xfrm>
              <a:off x="5778720" y="2486880"/>
              <a:ext cx="39960" cy="60480"/>
            </a:xfrm>
            <a:custGeom>
              <a:avLst/>
              <a:gdLst/>
              <a:ahLst/>
              <a:rect l="l" t="t" r="r" b="b"/>
              <a:pathLst>
                <a:path w="43" h="67">
                  <a:moveTo>
                    <a:pt x="0" y="31"/>
                  </a:moveTo>
                  <a:lnTo>
                    <a:pt x="0" y="39"/>
                  </a:lnTo>
                  <a:lnTo>
                    <a:pt x="3" y="48"/>
                  </a:lnTo>
                  <a:lnTo>
                    <a:pt x="3" y="57"/>
                  </a:lnTo>
                  <a:lnTo>
                    <a:pt x="8" y="66"/>
                  </a:lnTo>
                  <a:lnTo>
                    <a:pt x="17" y="66"/>
                  </a:lnTo>
                  <a:lnTo>
                    <a:pt x="30" y="63"/>
                  </a:lnTo>
                  <a:lnTo>
                    <a:pt x="37" y="57"/>
                  </a:lnTo>
                  <a:lnTo>
                    <a:pt x="42" y="48"/>
                  </a:lnTo>
                  <a:lnTo>
                    <a:pt x="42" y="39"/>
                  </a:lnTo>
                  <a:lnTo>
                    <a:pt x="37" y="31"/>
                  </a:lnTo>
                  <a:lnTo>
                    <a:pt x="30" y="23"/>
                  </a:lnTo>
                  <a:lnTo>
                    <a:pt x="24" y="13"/>
                  </a:lnTo>
                  <a:lnTo>
                    <a:pt x="14" y="5"/>
                  </a:lnTo>
                  <a:lnTo>
                    <a:pt x="3" y="0"/>
                  </a:lnTo>
                  <a:lnTo>
                    <a:pt x="8" y="8"/>
                  </a:lnTo>
                  <a:lnTo>
                    <a:pt x="3" y="13"/>
                  </a:lnTo>
                  <a:lnTo>
                    <a:pt x="3" y="23"/>
                  </a:lnTo>
                  <a:lnTo>
                    <a:pt x="0" y="31"/>
                  </a:lnTo>
                </a:path>
              </a:pathLst>
            </a:custGeom>
            <a:solidFill>
              <a:srgbClr val="ffcc99"/>
            </a:solidFill>
            <a:ln w="0">
              <a:noFill/>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Times New Roman"/>
              </a:endParaRPr>
            </a:p>
          </p:txBody>
        </p:sp>
        <p:sp>
          <p:nvSpPr>
            <p:cNvPr id="687" name=""/>
            <p:cNvSpPr/>
            <p:nvPr/>
          </p:nvSpPr>
          <p:spPr>
            <a:xfrm>
              <a:off x="6304680" y="2318040"/>
              <a:ext cx="40680" cy="30600"/>
            </a:xfrm>
            <a:custGeom>
              <a:avLst/>
              <a:gdLst/>
              <a:ahLst/>
              <a:rect l="l" t="t" r="r" b="b"/>
              <a:pathLst>
                <a:path w="45" h="34">
                  <a:moveTo>
                    <a:pt x="0" y="12"/>
                  </a:moveTo>
                  <a:lnTo>
                    <a:pt x="0" y="21"/>
                  </a:lnTo>
                  <a:lnTo>
                    <a:pt x="3" y="27"/>
                  </a:lnTo>
                  <a:lnTo>
                    <a:pt x="11" y="33"/>
                  </a:lnTo>
                  <a:lnTo>
                    <a:pt x="20" y="33"/>
                  </a:lnTo>
                  <a:lnTo>
                    <a:pt x="29" y="27"/>
                  </a:lnTo>
                  <a:lnTo>
                    <a:pt x="36" y="21"/>
                  </a:lnTo>
                  <a:lnTo>
                    <a:pt x="39" y="12"/>
                  </a:lnTo>
                  <a:lnTo>
                    <a:pt x="44" y="5"/>
                  </a:lnTo>
                  <a:lnTo>
                    <a:pt x="44" y="0"/>
                  </a:lnTo>
                  <a:lnTo>
                    <a:pt x="36" y="0"/>
                  </a:lnTo>
                  <a:lnTo>
                    <a:pt x="26" y="0"/>
                  </a:lnTo>
                  <a:lnTo>
                    <a:pt x="17" y="0"/>
                  </a:lnTo>
                  <a:lnTo>
                    <a:pt x="7" y="8"/>
                  </a:lnTo>
                  <a:lnTo>
                    <a:pt x="0" y="12"/>
                  </a:lnTo>
                </a:path>
              </a:pathLst>
            </a:custGeom>
            <a:solidFill>
              <a:srgbClr val="ffcc99"/>
            </a:solidFill>
            <a:ln w="0">
              <a:noFill/>
            </a:ln>
          </p:spPr>
          <p:style>
            <a:lnRef idx="0"/>
            <a:fillRef idx="0"/>
            <a:effectRef idx="0"/>
            <a:fontRef idx="minor"/>
          </p:style>
          <p:txBody>
            <a:bodyPr lIns="90000" rIns="90000" tIns="-16200" bIns="-16200" anchor="t">
              <a:noAutofit/>
            </a:bodyPr>
            <a:p>
              <a:endParaRPr b="0" lang="en-US" sz="2400" strike="noStrike" u="none">
                <a:solidFill>
                  <a:srgbClr val="000000"/>
                </a:solidFill>
                <a:effectLst/>
                <a:uFillTx/>
                <a:latin typeface="Times New Roman"/>
              </a:endParaRPr>
            </a:p>
          </p:txBody>
        </p:sp>
        <p:sp>
          <p:nvSpPr>
            <p:cNvPr id="688" name=""/>
            <p:cNvSpPr/>
            <p:nvPr/>
          </p:nvSpPr>
          <p:spPr>
            <a:xfrm>
              <a:off x="6513480" y="2225880"/>
              <a:ext cx="34200" cy="57600"/>
            </a:xfrm>
            <a:custGeom>
              <a:avLst/>
              <a:gdLst/>
              <a:ahLst/>
              <a:rect l="l" t="t" r="r" b="b"/>
              <a:pathLst>
                <a:path w="37" h="64">
                  <a:moveTo>
                    <a:pt x="0" y="30"/>
                  </a:moveTo>
                  <a:lnTo>
                    <a:pt x="0" y="41"/>
                  </a:lnTo>
                  <a:lnTo>
                    <a:pt x="3" y="51"/>
                  </a:lnTo>
                  <a:lnTo>
                    <a:pt x="9" y="54"/>
                  </a:lnTo>
                  <a:lnTo>
                    <a:pt x="12" y="63"/>
                  </a:lnTo>
                  <a:lnTo>
                    <a:pt x="15" y="51"/>
                  </a:lnTo>
                  <a:lnTo>
                    <a:pt x="21" y="44"/>
                  </a:lnTo>
                  <a:lnTo>
                    <a:pt x="28" y="32"/>
                  </a:lnTo>
                  <a:lnTo>
                    <a:pt x="29" y="21"/>
                  </a:lnTo>
                  <a:lnTo>
                    <a:pt x="36" y="11"/>
                  </a:lnTo>
                  <a:lnTo>
                    <a:pt x="36" y="2"/>
                  </a:lnTo>
                  <a:lnTo>
                    <a:pt x="28" y="0"/>
                  </a:lnTo>
                  <a:lnTo>
                    <a:pt x="18" y="5"/>
                  </a:lnTo>
                  <a:lnTo>
                    <a:pt x="12" y="11"/>
                  </a:lnTo>
                  <a:lnTo>
                    <a:pt x="6" y="18"/>
                  </a:lnTo>
                  <a:lnTo>
                    <a:pt x="0" y="30"/>
                  </a:lnTo>
                </a:path>
              </a:pathLst>
            </a:custGeom>
            <a:solidFill>
              <a:srgbClr val="ffcc99"/>
            </a:solidFill>
            <a:ln w="0">
              <a:noFill/>
            </a:ln>
          </p:spPr>
          <p:style>
            <a:lnRef idx="0"/>
            <a:fillRef idx="0"/>
            <a:effectRef idx="0"/>
            <a:fontRef idx="minor"/>
          </p:style>
          <p:txBody>
            <a:bodyPr lIns="90000" rIns="90000" tIns="10800" bIns="10800" anchor="t">
              <a:noAutofit/>
            </a:bodyPr>
            <a:p>
              <a:endParaRPr b="0" lang="en-US" sz="2400" strike="noStrike" u="none">
                <a:solidFill>
                  <a:srgbClr val="000000"/>
                </a:solidFill>
                <a:effectLst/>
                <a:uFillTx/>
                <a:latin typeface="Times New Roman"/>
              </a:endParaRPr>
            </a:p>
          </p:txBody>
        </p:sp>
        <p:sp>
          <p:nvSpPr>
            <p:cNvPr id="689" name=""/>
            <p:cNvSpPr/>
            <p:nvPr/>
          </p:nvSpPr>
          <p:spPr>
            <a:xfrm>
              <a:off x="6683040" y="2064960"/>
              <a:ext cx="45360" cy="56880"/>
            </a:xfrm>
            <a:custGeom>
              <a:avLst/>
              <a:gdLst/>
              <a:ahLst/>
              <a:rect l="l" t="t" r="r" b="b"/>
              <a:pathLst>
                <a:path w="51" h="63">
                  <a:moveTo>
                    <a:pt x="0" y="15"/>
                  </a:moveTo>
                  <a:lnTo>
                    <a:pt x="6" y="26"/>
                  </a:lnTo>
                  <a:lnTo>
                    <a:pt x="16" y="26"/>
                  </a:lnTo>
                  <a:lnTo>
                    <a:pt x="16" y="18"/>
                  </a:lnTo>
                  <a:lnTo>
                    <a:pt x="22" y="26"/>
                  </a:lnTo>
                  <a:lnTo>
                    <a:pt x="22" y="35"/>
                  </a:lnTo>
                  <a:lnTo>
                    <a:pt x="16" y="39"/>
                  </a:lnTo>
                  <a:lnTo>
                    <a:pt x="16" y="47"/>
                  </a:lnTo>
                  <a:lnTo>
                    <a:pt x="16" y="56"/>
                  </a:lnTo>
                  <a:lnTo>
                    <a:pt x="27" y="62"/>
                  </a:lnTo>
                  <a:lnTo>
                    <a:pt x="37" y="53"/>
                  </a:lnTo>
                  <a:lnTo>
                    <a:pt x="40" y="42"/>
                  </a:lnTo>
                  <a:lnTo>
                    <a:pt x="43" y="32"/>
                  </a:lnTo>
                  <a:lnTo>
                    <a:pt x="50" y="23"/>
                  </a:lnTo>
                  <a:lnTo>
                    <a:pt x="43" y="15"/>
                  </a:lnTo>
                  <a:lnTo>
                    <a:pt x="43" y="7"/>
                  </a:lnTo>
                  <a:lnTo>
                    <a:pt x="33" y="7"/>
                  </a:lnTo>
                  <a:lnTo>
                    <a:pt x="30" y="0"/>
                  </a:lnTo>
                  <a:lnTo>
                    <a:pt x="19" y="2"/>
                  </a:lnTo>
                  <a:lnTo>
                    <a:pt x="9" y="9"/>
                  </a:lnTo>
                  <a:lnTo>
                    <a:pt x="0" y="15"/>
                  </a:lnTo>
                </a:path>
              </a:pathLst>
            </a:custGeom>
            <a:solidFill>
              <a:srgbClr val="ffcc99"/>
            </a:solidFill>
            <a:ln w="0">
              <a:noFill/>
            </a:ln>
          </p:spPr>
          <p:style>
            <a:lnRef idx="0"/>
            <a:fillRef idx="0"/>
            <a:effectRef idx="0"/>
            <a:fontRef idx="minor"/>
          </p:style>
          <p:txBody>
            <a:bodyPr lIns="90000" rIns="90000" tIns="10080" bIns="10080" anchor="t">
              <a:noAutofit/>
            </a:bodyPr>
            <a:p>
              <a:endParaRPr b="0" lang="en-US" sz="2400" strike="noStrike" u="none">
                <a:solidFill>
                  <a:srgbClr val="000000"/>
                </a:solidFill>
                <a:effectLst/>
                <a:uFillTx/>
                <a:latin typeface="Times New Roman"/>
              </a:endParaRPr>
            </a:p>
          </p:txBody>
        </p:sp>
        <p:sp>
          <p:nvSpPr>
            <p:cNvPr id="690" name=""/>
            <p:cNvSpPr/>
            <p:nvPr/>
          </p:nvSpPr>
          <p:spPr>
            <a:xfrm>
              <a:off x="6731640" y="2057760"/>
              <a:ext cx="42840" cy="33480"/>
            </a:xfrm>
            <a:custGeom>
              <a:avLst/>
              <a:gdLst/>
              <a:ahLst/>
              <a:rect l="l" t="t" r="r" b="b"/>
              <a:pathLst>
                <a:path w="47" h="37">
                  <a:moveTo>
                    <a:pt x="0" y="18"/>
                  </a:moveTo>
                  <a:lnTo>
                    <a:pt x="3" y="30"/>
                  </a:lnTo>
                  <a:lnTo>
                    <a:pt x="13" y="36"/>
                  </a:lnTo>
                  <a:lnTo>
                    <a:pt x="16" y="27"/>
                  </a:lnTo>
                  <a:lnTo>
                    <a:pt x="19" y="21"/>
                  </a:lnTo>
                  <a:lnTo>
                    <a:pt x="29" y="18"/>
                  </a:lnTo>
                  <a:lnTo>
                    <a:pt x="35" y="24"/>
                  </a:lnTo>
                  <a:lnTo>
                    <a:pt x="41" y="15"/>
                  </a:lnTo>
                  <a:lnTo>
                    <a:pt x="46" y="11"/>
                  </a:lnTo>
                  <a:lnTo>
                    <a:pt x="42" y="2"/>
                  </a:lnTo>
                  <a:lnTo>
                    <a:pt x="35" y="0"/>
                  </a:lnTo>
                  <a:lnTo>
                    <a:pt x="26" y="2"/>
                  </a:lnTo>
                  <a:lnTo>
                    <a:pt x="23" y="8"/>
                  </a:lnTo>
                  <a:lnTo>
                    <a:pt x="10" y="8"/>
                  </a:lnTo>
                  <a:lnTo>
                    <a:pt x="7" y="15"/>
                  </a:lnTo>
                  <a:lnTo>
                    <a:pt x="0" y="18"/>
                  </a:lnTo>
                </a:path>
              </a:pathLst>
            </a:custGeom>
            <a:solidFill>
              <a:srgbClr val="ffcc99"/>
            </a:solidFill>
            <a:ln w="0">
              <a:noFill/>
            </a:ln>
          </p:spPr>
          <p:style>
            <a:lnRef idx="0"/>
            <a:fillRef idx="0"/>
            <a:effectRef idx="0"/>
            <a:fontRef idx="minor"/>
          </p:style>
          <p:txBody>
            <a:bodyPr lIns="90000" rIns="90000" tIns="-13320" bIns="-13320" anchor="t">
              <a:noAutofit/>
            </a:bodyPr>
            <a:p>
              <a:endParaRPr b="0" lang="en-US" sz="2400" strike="noStrike" u="none">
                <a:solidFill>
                  <a:srgbClr val="000000"/>
                </a:solidFill>
                <a:effectLst/>
                <a:uFillTx/>
                <a:latin typeface="Times New Roman"/>
              </a:endParaRPr>
            </a:p>
          </p:txBody>
        </p:sp>
        <p:sp>
          <p:nvSpPr>
            <p:cNvPr id="691" name=""/>
            <p:cNvSpPr/>
            <p:nvPr/>
          </p:nvSpPr>
          <p:spPr>
            <a:xfrm>
              <a:off x="6709320" y="1910160"/>
              <a:ext cx="199080" cy="164520"/>
            </a:xfrm>
            <a:custGeom>
              <a:avLst/>
              <a:gdLst/>
              <a:ahLst/>
              <a:rect l="l" t="t" r="r" b="b"/>
              <a:pathLst>
                <a:path w="219" h="181">
                  <a:moveTo>
                    <a:pt x="0" y="161"/>
                  </a:moveTo>
                  <a:lnTo>
                    <a:pt x="0" y="170"/>
                  </a:lnTo>
                  <a:lnTo>
                    <a:pt x="9" y="170"/>
                  </a:lnTo>
                  <a:lnTo>
                    <a:pt x="22" y="170"/>
                  </a:lnTo>
                  <a:lnTo>
                    <a:pt x="28" y="164"/>
                  </a:lnTo>
                  <a:lnTo>
                    <a:pt x="39" y="161"/>
                  </a:lnTo>
                  <a:lnTo>
                    <a:pt x="48" y="158"/>
                  </a:lnTo>
                  <a:lnTo>
                    <a:pt x="58" y="156"/>
                  </a:lnTo>
                  <a:lnTo>
                    <a:pt x="69" y="150"/>
                  </a:lnTo>
                  <a:lnTo>
                    <a:pt x="78" y="153"/>
                  </a:lnTo>
                  <a:lnTo>
                    <a:pt x="91" y="153"/>
                  </a:lnTo>
                  <a:lnTo>
                    <a:pt x="85" y="161"/>
                  </a:lnTo>
                  <a:lnTo>
                    <a:pt x="85" y="170"/>
                  </a:lnTo>
                  <a:lnTo>
                    <a:pt x="88" y="180"/>
                  </a:lnTo>
                  <a:lnTo>
                    <a:pt x="97" y="180"/>
                  </a:lnTo>
                  <a:lnTo>
                    <a:pt x="104" y="170"/>
                  </a:lnTo>
                  <a:lnTo>
                    <a:pt x="115" y="161"/>
                  </a:lnTo>
                  <a:lnTo>
                    <a:pt x="109" y="156"/>
                  </a:lnTo>
                  <a:lnTo>
                    <a:pt x="115" y="147"/>
                  </a:lnTo>
                  <a:lnTo>
                    <a:pt x="127" y="156"/>
                  </a:lnTo>
                  <a:lnTo>
                    <a:pt x="142" y="156"/>
                  </a:lnTo>
                  <a:lnTo>
                    <a:pt x="154" y="144"/>
                  </a:lnTo>
                  <a:lnTo>
                    <a:pt x="154" y="156"/>
                  </a:lnTo>
                  <a:lnTo>
                    <a:pt x="161" y="142"/>
                  </a:lnTo>
                  <a:lnTo>
                    <a:pt x="173" y="142"/>
                  </a:lnTo>
                  <a:lnTo>
                    <a:pt x="176" y="137"/>
                  </a:lnTo>
                  <a:lnTo>
                    <a:pt x="176" y="150"/>
                  </a:lnTo>
                  <a:lnTo>
                    <a:pt x="187" y="144"/>
                  </a:lnTo>
                  <a:lnTo>
                    <a:pt x="187" y="137"/>
                  </a:lnTo>
                  <a:lnTo>
                    <a:pt x="194" y="132"/>
                  </a:lnTo>
                  <a:lnTo>
                    <a:pt x="191" y="120"/>
                  </a:lnTo>
                  <a:lnTo>
                    <a:pt x="191" y="109"/>
                  </a:lnTo>
                  <a:lnTo>
                    <a:pt x="197" y="105"/>
                  </a:lnTo>
                  <a:lnTo>
                    <a:pt x="200" y="91"/>
                  </a:lnTo>
                  <a:lnTo>
                    <a:pt x="197" y="80"/>
                  </a:lnTo>
                  <a:lnTo>
                    <a:pt x="200" y="75"/>
                  </a:lnTo>
                  <a:lnTo>
                    <a:pt x="210" y="75"/>
                  </a:lnTo>
                  <a:lnTo>
                    <a:pt x="210" y="64"/>
                  </a:lnTo>
                  <a:lnTo>
                    <a:pt x="218" y="56"/>
                  </a:lnTo>
                  <a:lnTo>
                    <a:pt x="218" y="43"/>
                  </a:lnTo>
                  <a:lnTo>
                    <a:pt x="214" y="32"/>
                  </a:lnTo>
                  <a:lnTo>
                    <a:pt x="210" y="23"/>
                  </a:lnTo>
                  <a:lnTo>
                    <a:pt x="206" y="14"/>
                  </a:lnTo>
                  <a:lnTo>
                    <a:pt x="210" y="5"/>
                  </a:lnTo>
                  <a:lnTo>
                    <a:pt x="197" y="0"/>
                  </a:lnTo>
                  <a:lnTo>
                    <a:pt x="194" y="8"/>
                  </a:lnTo>
                  <a:lnTo>
                    <a:pt x="200" y="8"/>
                  </a:lnTo>
                  <a:lnTo>
                    <a:pt x="200" y="15"/>
                  </a:lnTo>
                  <a:lnTo>
                    <a:pt x="191" y="15"/>
                  </a:lnTo>
                  <a:lnTo>
                    <a:pt x="187" y="8"/>
                  </a:lnTo>
                  <a:lnTo>
                    <a:pt x="181" y="21"/>
                  </a:lnTo>
                  <a:lnTo>
                    <a:pt x="181" y="29"/>
                  </a:lnTo>
                  <a:lnTo>
                    <a:pt x="181" y="37"/>
                  </a:lnTo>
                  <a:lnTo>
                    <a:pt x="181" y="47"/>
                  </a:lnTo>
                  <a:lnTo>
                    <a:pt x="176" y="59"/>
                  </a:lnTo>
                  <a:lnTo>
                    <a:pt x="170" y="70"/>
                  </a:lnTo>
                  <a:lnTo>
                    <a:pt x="167" y="80"/>
                  </a:lnTo>
                  <a:lnTo>
                    <a:pt x="154" y="85"/>
                  </a:lnTo>
                  <a:lnTo>
                    <a:pt x="151" y="94"/>
                  </a:lnTo>
                  <a:lnTo>
                    <a:pt x="142" y="99"/>
                  </a:lnTo>
                  <a:lnTo>
                    <a:pt x="134" y="105"/>
                  </a:lnTo>
                  <a:lnTo>
                    <a:pt x="121" y="109"/>
                  </a:lnTo>
                  <a:lnTo>
                    <a:pt x="121" y="102"/>
                  </a:lnTo>
                  <a:lnTo>
                    <a:pt x="124" y="94"/>
                  </a:lnTo>
                  <a:lnTo>
                    <a:pt x="115" y="99"/>
                  </a:lnTo>
                  <a:lnTo>
                    <a:pt x="112" y="108"/>
                  </a:lnTo>
                  <a:lnTo>
                    <a:pt x="105" y="115"/>
                  </a:lnTo>
                  <a:lnTo>
                    <a:pt x="101" y="123"/>
                  </a:lnTo>
                  <a:lnTo>
                    <a:pt x="101" y="132"/>
                  </a:lnTo>
                  <a:lnTo>
                    <a:pt x="94" y="137"/>
                  </a:lnTo>
                  <a:lnTo>
                    <a:pt x="85" y="132"/>
                  </a:lnTo>
                  <a:lnTo>
                    <a:pt x="72" y="132"/>
                  </a:lnTo>
                  <a:lnTo>
                    <a:pt x="61" y="135"/>
                  </a:lnTo>
                  <a:lnTo>
                    <a:pt x="45" y="137"/>
                  </a:lnTo>
                  <a:lnTo>
                    <a:pt x="33" y="137"/>
                  </a:lnTo>
                  <a:lnTo>
                    <a:pt x="28" y="144"/>
                  </a:lnTo>
                  <a:lnTo>
                    <a:pt x="15" y="153"/>
                  </a:lnTo>
                  <a:lnTo>
                    <a:pt x="9" y="158"/>
                  </a:lnTo>
                  <a:lnTo>
                    <a:pt x="0" y="161"/>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92" name=""/>
            <p:cNvSpPr/>
            <p:nvPr/>
          </p:nvSpPr>
          <p:spPr>
            <a:xfrm>
              <a:off x="6870600" y="1821600"/>
              <a:ext cx="110880" cy="91800"/>
            </a:xfrm>
            <a:custGeom>
              <a:avLst/>
              <a:gdLst/>
              <a:ahLst/>
              <a:rect l="l" t="t" r="r" b="b"/>
              <a:pathLst>
                <a:path w="121" h="101">
                  <a:moveTo>
                    <a:pt x="0" y="73"/>
                  </a:moveTo>
                  <a:lnTo>
                    <a:pt x="0" y="80"/>
                  </a:lnTo>
                  <a:lnTo>
                    <a:pt x="4" y="85"/>
                  </a:lnTo>
                  <a:lnTo>
                    <a:pt x="4" y="100"/>
                  </a:lnTo>
                  <a:lnTo>
                    <a:pt x="14" y="94"/>
                  </a:lnTo>
                  <a:lnTo>
                    <a:pt x="23" y="91"/>
                  </a:lnTo>
                  <a:lnTo>
                    <a:pt x="14" y="85"/>
                  </a:lnTo>
                  <a:lnTo>
                    <a:pt x="7" y="80"/>
                  </a:lnTo>
                  <a:lnTo>
                    <a:pt x="11" y="76"/>
                  </a:lnTo>
                  <a:lnTo>
                    <a:pt x="14" y="76"/>
                  </a:lnTo>
                  <a:lnTo>
                    <a:pt x="20" y="80"/>
                  </a:lnTo>
                  <a:lnTo>
                    <a:pt x="30" y="76"/>
                  </a:lnTo>
                  <a:lnTo>
                    <a:pt x="41" y="73"/>
                  </a:lnTo>
                  <a:lnTo>
                    <a:pt x="53" y="80"/>
                  </a:lnTo>
                  <a:lnTo>
                    <a:pt x="69" y="85"/>
                  </a:lnTo>
                  <a:lnTo>
                    <a:pt x="69" y="80"/>
                  </a:lnTo>
                  <a:lnTo>
                    <a:pt x="77" y="70"/>
                  </a:lnTo>
                  <a:lnTo>
                    <a:pt x="86" y="61"/>
                  </a:lnTo>
                  <a:lnTo>
                    <a:pt x="99" y="64"/>
                  </a:lnTo>
                  <a:lnTo>
                    <a:pt x="108" y="59"/>
                  </a:lnTo>
                  <a:lnTo>
                    <a:pt x="120" y="50"/>
                  </a:lnTo>
                  <a:lnTo>
                    <a:pt x="108" y="53"/>
                  </a:lnTo>
                  <a:lnTo>
                    <a:pt x="108" y="47"/>
                  </a:lnTo>
                  <a:lnTo>
                    <a:pt x="102" y="46"/>
                  </a:lnTo>
                  <a:lnTo>
                    <a:pt x="108" y="32"/>
                  </a:lnTo>
                  <a:lnTo>
                    <a:pt x="96" y="40"/>
                  </a:lnTo>
                  <a:lnTo>
                    <a:pt x="86" y="40"/>
                  </a:lnTo>
                  <a:lnTo>
                    <a:pt x="74" y="35"/>
                  </a:lnTo>
                  <a:lnTo>
                    <a:pt x="63" y="26"/>
                  </a:lnTo>
                  <a:lnTo>
                    <a:pt x="56" y="18"/>
                  </a:lnTo>
                  <a:lnTo>
                    <a:pt x="50" y="11"/>
                  </a:lnTo>
                  <a:lnTo>
                    <a:pt x="41" y="0"/>
                  </a:lnTo>
                  <a:lnTo>
                    <a:pt x="33" y="8"/>
                  </a:lnTo>
                  <a:lnTo>
                    <a:pt x="37" y="18"/>
                  </a:lnTo>
                  <a:lnTo>
                    <a:pt x="36" y="29"/>
                  </a:lnTo>
                  <a:lnTo>
                    <a:pt x="36" y="40"/>
                  </a:lnTo>
                  <a:lnTo>
                    <a:pt x="30" y="46"/>
                  </a:lnTo>
                  <a:lnTo>
                    <a:pt x="30" y="50"/>
                  </a:lnTo>
                  <a:lnTo>
                    <a:pt x="30" y="59"/>
                  </a:lnTo>
                  <a:lnTo>
                    <a:pt x="17" y="59"/>
                  </a:lnTo>
                  <a:lnTo>
                    <a:pt x="11" y="56"/>
                  </a:lnTo>
                  <a:lnTo>
                    <a:pt x="11" y="64"/>
                  </a:lnTo>
                  <a:lnTo>
                    <a:pt x="0" y="73"/>
                  </a:lnTo>
                </a:path>
              </a:pathLst>
            </a:custGeom>
            <a:solidFill>
              <a:srgbClr val="ffcc99"/>
            </a:solidFill>
            <a:ln w="0">
              <a:no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693" name=""/>
            <p:cNvSpPr/>
            <p:nvPr/>
          </p:nvSpPr>
          <p:spPr>
            <a:xfrm>
              <a:off x="6652440" y="2197800"/>
              <a:ext cx="23760" cy="20520"/>
            </a:xfrm>
            <a:custGeom>
              <a:avLst/>
              <a:gdLst/>
              <a:ahLst/>
              <a:rect l="l" t="t" r="r" b="b"/>
              <a:pathLst>
                <a:path w="26" h="23">
                  <a:moveTo>
                    <a:pt x="0" y="22"/>
                  </a:moveTo>
                  <a:lnTo>
                    <a:pt x="0" y="11"/>
                  </a:lnTo>
                  <a:lnTo>
                    <a:pt x="16" y="7"/>
                  </a:lnTo>
                  <a:lnTo>
                    <a:pt x="25" y="0"/>
                  </a:lnTo>
                  <a:lnTo>
                    <a:pt x="16" y="7"/>
                  </a:lnTo>
                  <a:lnTo>
                    <a:pt x="0" y="11"/>
                  </a:lnTo>
                  <a:lnTo>
                    <a:pt x="0" y="22"/>
                  </a:lnTo>
                </a:path>
              </a:pathLst>
            </a:custGeom>
            <a:solidFill>
              <a:srgbClr val="ffcc99"/>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694" name=""/>
            <p:cNvSpPr/>
            <p:nvPr/>
          </p:nvSpPr>
          <p:spPr>
            <a:xfrm>
              <a:off x="6679440" y="2170440"/>
              <a:ext cx="22320" cy="22320"/>
            </a:xfrm>
            <a:custGeom>
              <a:avLst/>
              <a:gdLst/>
              <a:ahLst/>
              <a:rect l="l" t="t" r="r" b="b"/>
              <a:pathLst>
                <a:path w="25" h="25">
                  <a:moveTo>
                    <a:pt x="0" y="24"/>
                  </a:moveTo>
                  <a:lnTo>
                    <a:pt x="24" y="24"/>
                  </a:lnTo>
                  <a:lnTo>
                    <a:pt x="24" y="0"/>
                  </a:lnTo>
                  <a:lnTo>
                    <a:pt x="24" y="24"/>
                  </a:lnTo>
                  <a:lnTo>
                    <a:pt x="0" y="24"/>
                  </a:lnTo>
                </a:path>
              </a:pathLst>
            </a:custGeom>
            <a:solidFill>
              <a:srgbClr val="ffcc99"/>
            </a:solidFill>
            <a:ln w="0">
              <a:noFill/>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sp>
          <p:nvSpPr>
            <p:cNvPr id="695" name=""/>
            <p:cNvSpPr/>
            <p:nvPr/>
          </p:nvSpPr>
          <p:spPr>
            <a:xfrm>
              <a:off x="6975000" y="1852200"/>
              <a:ext cx="24840" cy="22320"/>
            </a:xfrm>
            <a:custGeom>
              <a:avLst/>
              <a:gdLst/>
              <a:ahLst/>
              <a:rect l="l" t="t" r="r" b="b"/>
              <a:pathLst>
                <a:path w="28" h="24">
                  <a:moveTo>
                    <a:pt x="0" y="23"/>
                  </a:moveTo>
                  <a:lnTo>
                    <a:pt x="27" y="7"/>
                  </a:lnTo>
                  <a:lnTo>
                    <a:pt x="27" y="0"/>
                  </a:lnTo>
                  <a:lnTo>
                    <a:pt x="27" y="7"/>
                  </a:lnTo>
                  <a:lnTo>
                    <a:pt x="13" y="7"/>
                  </a:lnTo>
                  <a:lnTo>
                    <a:pt x="13" y="15"/>
                  </a:lnTo>
                  <a:lnTo>
                    <a:pt x="0" y="15"/>
                  </a:lnTo>
                  <a:lnTo>
                    <a:pt x="0" y="23"/>
                  </a:lnTo>
                </a:path>
              </a:pathLst>
            </a:custGeom>
            <a:solidFill>
              <a:srgbClr val="ffcc99"/>
            </a:solidFill>
            <a:ln w="0">
              <a:noFill/>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sp>
          <p:nvSpPr>
            <p:cNvPr id="696" name=""/>
            <p:cNvSpPr/>
            <p:nvPr/>
          </p:nvSpPr>
          <p:spPr>
            <a:xfrm>
              <a:off x="7002000" y="1821600"/>
              <a:ext cx="35280" cy="24480"/>
            </a:xfrm>
            <a:custGeom>
              <a:avLst/>
              <a:gdLst/>
              <a:ahLst/>
              <a:rect l="l" t="t" r="r" b="b"/>
              <a:pathLst>
                <a:path w="39" h="27">
                  <a:moveTo>
                    <a:pt x="0" y="26"/>
                  </a:moveTo>
                  <a:lnTo>
                    <a:pt x="8" y="17"/>
                  </a:lnTo>
                  <a:lnTo>
                    <a:pt x="24" y="10"/>
                  </a:lnTo>
                  <a:lnTo>
                    <a:pt x="38" y="0"/>
                  </a:lnTo>
                  <a:lnTo>
                    <a:pt x="28" y="8"/>
                  </a:lnTo>
                  <a:lnTo>
                    <a:pt x="18" y="5"/>
                  </a:lnTo>
                  <a:lnTo>
                    <a:pt x="8" y="13"/>
                  </a:lnTo>
                  <a:lnTo>
                    <a:pt x="0" y="26"/>
                  </a:lnTo>
                </a:path>
              </a:pathLst>
            </a:custGeom>
            <a:solidFill>
              <a:srgbClr val="ffcc99"/>
            </a:solidFill>
            <a:ln w="0">
              <a:noFill/>
            </a:ln>
          </p:spPr>
          <p:style>
            <a:lnRef idx="0"/>
            <a:fillRef idx="0"/>
            <a:effectRef idx="0"/>
            <a:fontRef idx="minor"/>
          </p:style>
          <p:txBody>
            <a:bodyPr lIns="90000" rIns="90000" tIns="-22320" bIns="-22320" anchor="t">
              <a:noAutofit/>
            </a:bodyPr>
            <a:p>
              <a:endParaRPr b="0" lang="en-US" sz="2400" strike="noStrike" u="none">
                <a:solidFill>
                  <a:srgbClr val="000000"/>
                </a:solidFill>
                <a:effectLst/>
                <a:uFillTx/>
                <a:latin typeface="Times New Roman"/>
              </a:endParaRPr>
            </a:p>
          </p:txBody>
        </p:sp>
        <p:sp>
          <p:nvSpPr>
            <p:cNvPr id="697" name=""/>
            <p:cNvSpPr/>
            <p:nvPr/>
          </p:nvSpPr>
          <p:spPr>
            <a:xfrm>
              <a:off x="7047000" y="1806480"/>
              <a:ext cx="24840" cy="21600"/>
            </a:xfrm>
            <a:custGeom>
              <a:avLst/>
              <a:gdLst/>
              <a:ahLst/>
              <a:rect l="l" t="t" r="r" b="b"/>
              <a:pathLst>
                <a:path w="27" h="23">
                  <a:moveTo>
                    <a:pt x="0" y="22"/>
                  </a:moveTo>
                  <a:lnTo>
                    <a:pt x="8" y="17"/>
                  </a:lnTo>
                  <a:lnTo>
                    <a:pt x="26" y="0"/>
                  </a:lnTo>
                  <a:lnTo>
                    <a:pt x="13" y="2"/>
                  </a:lnTo>
                  <a:lnTo>
                    <a:pt x="0" y="22"/>
                  </a:lnTo>
                </a:path>
              </a:pathLst>
            </a:custGeom>
            <a:solidFill>
              <a:srgbClr val="ffcc99"/>
            </a:solidFill>
            <a:ln w="0">
              <a:noFill/>
            </a:ln>
          </p:spPr>
          <p:style>
            <a:lnRef idx="0"/>
            <a:fillRef idx="0"/>
            <a:effectRef idx="0"/>
            <a:fontRef idx="minor"/>
          </p:style>
          <p:txBody>
            <a:bodyPr lIns="90000" rIns="90000" tIns="-25200" bIns="-25200" anchor="t">
              <a:noAutofit/>
            </a:bodyPr>
            <a:p>
              <a:endParaRPr b="0" lang="en-US" sz="2400" strike="noStrike" u="none">
                <a:solidFill>
                  <a:srgbClr val="000000"/>
                </a:solidFill>
                <a:effectLst/>
                <a:uFillTx/>
                <a:latin typeface="Times New Roman"/>
              </a:endParaRPr>
            </a:p>
          </p:txBody>
        </p:sp>
        <p:sp>
          <p:nvSpPr>
            <p:cNvPr id="698" name=""/>
            <p:cNvSpPr/>
            <p:nvPr/>
          </p:nvSpPr>
          <p:spPr>
            <a:xfrm>
              <a:off x="7089840" y="1787400"/>
              <a:ext cx="24840" cy="20520"/>
            </a:xfrm>
            <a:custGeom>
              <a:avLst/>
              <a:gdLst/>
              <a:ahLst/>
              <a:rect l="l" t="t" r="r" b="b"/>
              <a:pathLst>
                <a:path w="27" h="23">
                  <a:moveTo>
                    <a:pt x="0" y="22"/>
                  </a:moveTo>
                  <a:lnTo>
                    <a:pt x="0" y="11"/>
                  </a:lnTo>
                  <a:lnTo>
                    <a:pt x="26" y="11"/>
                  </a:lnTo>
                  <a:lnTo>
                    <a:pt x="26" y="0"/>
                  </a:lnTo>
                  <a:lnTo>
                    <a:pt x="26" y="11"/>
                  </a:lnTo>
                  <a:lnTo>
                    <a:pt x="0" y="11"/>
                  </a:lnTo>
                  <a:lnTo>
                    <a:pt x="0" y="22"/>
                  </a:lnTo>
                </a:path>
              </a:pathLst>
            </a:custGeom>
            <a:solidFill>
              <a:srgbClr val="ffcc99"/>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699" name=""/>
            <p:cNvSpPr/>
            <p:nvPr/>
          </p:nvSpPr>
          <p:spPr>
            <a:xfrm>
              <a:off x="6825960" y="1577880"/>
              <a:ext cx="23760" cy="20520"/>
            </a:xfrm>
            <a:custGeom>
              <a:avLst/>
              <a:gdLst/>
              <a:ahLst/>
              <a:rect l="l" t="t" r="r" b="b"/>
              <a:pathLst>
                <a:path w="26" h="23">
                  <a:moveTo>
                    <a:pt x="0" y="11"/>
                  </a:moveTo>
                  <a:lnTo>
                    <a:pt x="11" y="22"/>
                  </a:lnTo>
                  <a:lnTo>
                    <a:pt x="25" y="7"/>
                  </a:lnTo>
                  <a:lnTo>
                    <a:pt x="5" y="0"/>
                  </a:lnTo>
                  <a:lnTo>
                    <a:pt x="0" y="11"/>
                  </a:lnTo>
                </a:path>
              </a:pathLst>
            </a:custGeom>
            <a:solidFill>
              <a:srgbClr val="ffcc99"/>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700" name=""/>
            <p:cNvSpPr/>
            <p:nvPr/>
          </p:nvSpPr>
          <p:spPr>
            <a:xfrm>
              <a:off x="6904080" y="1600200"/>
              <a:ext cx="49320" cy="213840"/>
            </a:xfrm>
            <a:custGeom>
              <a:avLst/>
              <a:gdLst/>
              <a:ahLst/>
              <a:rect l="l" t="t" r="r" b="b"/>
              <a:pathLst>
                <a:path w="54" h="234">
                  <a:moveTo>
                    <a:pt x="1" y="29"/>
                  </a:moveTo>
                  <a:lnTo>
                    <a:pt x="4" y="47"/>
                  </a:lnTo>
                  <a:lnTo>
                    <a:pt x="0" y="61"/>
                  </a:lnTo>
                  <a:lnTo>
                    <a:pt x="0" y="74"/>
                  </a:lnTo>
                  <a:lnTo>
                    <a:pt x="4" y="85"/>
                  </a:lnTo>
                  <a:lnTo>
                    <a:pt x="7" y="96"/>
                  </a:lnTo>
                  <a:lnTo>
                    <a:pt x="4" y="112"/>
                  </a:lnTo>
                  <a:lnTo>
                    <a:pt x="7" y="126"/>
                  </a:lnTo>
                  <a:lnTo>
                    <a:pt x="7" y="136"/>
                  </a:lnTo>
                  <a:lnTo>
                    <a:pt x="4" y="150"/>
                  </a:lnTo>
                  <a:lnTo>
                    <a:pt x="4" y="158"/>
                  </a:lnTo>
                  <a:lnTo>
                    <a:pt x="4" y="165"/>
                  </a:lnTo>
                  <a:lnTo>
                    <a:pt x="10" y="176"/>
                  </a:lnTo>
                  <a:lnTo>
                    <a:pt x="4" y="190"/>
                  </a:lnTo>
                  <a:lnTo>
                    <a:pt x="4" y="203"/>
                  </a:lnTo>
                  <a:lnTo>
                    <a:pt x="1" y="214"/>
                  </a:lnTo>
                  <a:lnTo>
                    <a:pt x="4" y="233"/>
                  </a:lnTo>
                  <a:lnTo>
                    <a:pt x="10" y="220"/>
                  </a:lnTo>
                  <a:lnTo>
                    <a:pt x="20" y="211"/>
                  </a:lnTo>
                  <a:lnTo>
                    <a:pt x="26" y="214"/>
                  </a:lnTo>
                  <a:lnTo>
                    <a:pt x="35" y="225"/>
                  </a:lnTo>
                  <a:lnTo>
                    <a:pt x="35" y="211"/>
                  </a:lnTo>
                  <a:lnTo>
                    <a:pt x="29" y="206"/>
                  </a:lnTo>
                  <a:lnTo>
                    <a:pt x="26" y="197"/>
                  </a:lnTo>
                  <a:lnTo>
                    <a:pt x="20" y="193"/>
                  </a:lnTo>
                  <a:lnTo>
                    <a:pt x="17" y="182"/>
                  </a:lnTo>
                  <a:lnTo>
                    <a:pt x="20" y="168"/>
                  </a:lnTo>
                  <a:lnTo>
                    <a:pt x="23" y="158"/>
                  </a:lnTo>
                  <a:lnTo>
                    <a:pt x="23" y="150"/>
                  </a:lnTo>
                  <a:lnTo>
                    <a:pt x="32" y="141"/>
                  </a:lnTo>
                  <a:lnTo>
                    <a:pt x="40" y="141"/>
                  </a:lnTo>
                  <a:lnTo>
                    <a:pt x="53" y="150"/>
                  </a:lnTo>
                  <a:lnTo>
                    <a:pt x="49" y="136"/>
                  </a:lnTo>
                  <a:lnTo>
                    <a:pt x="43" y="126"/>
                  </a:lnTo>
                  <a:lnTo>
                    <a:pt x="40" y="112"/>
                  </a:lnTo>
                  <a:lnTo>
                    <a:pt x="35" y="96"/>
                  </a:lnTo>
                  <a:lnTo>
                    <a:pt x="32" y="82"/>
                  </a:lnTo>
                  <a:lnTo>
                    <a:pt x="29" y="68"/>
                  </a:lnTo>
                  <a:lnTo>
                    <a:pt x="29" y="53"/>
                  </a:lnTo>
                  <a:lnTo>
                    <a:pt x="29" y="39"/>
                  </a:lnTo>
                  <a:lnTo>
                    <a:pt x="26" y="23"/>
                  </a:lnTo>
                  <a:lnTo>
                    <a:pt x="23" y="9"/>
                  </a:lnTo>
                  <a:lnTo>
                    <a:pt x="20" y="0"/>
                  </a:lnTo>
                  <a:lnTo>
                    <a:pt x="10" y="2"/>
                  </a:lnTo>
                  <a:lnTo>
                    <a:pt x="17" y="15"/>
                  </a:lnTo>
                  <a:lnTo>
                    <a:pt x="10" y="23"/>
                  </a:lnTo>
                  <a:lnTo>
                    <a:pt x="1" y="29"/>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01" name=""/>
            <p:cNvSpPr/>
            <p:nvPr/>
          </p:nvSpPr>
          <p:spPr>
            <a:xfrm>
              <a:off x="5211720" y="1065600"/>
              <a:ext cx="32400" cy="37080"/>
            </a:xfrm>
            <a:custGeom>
              <a:avLst/>
              <a:gdLst/>
              <a:ahLst/>
              <a:rect l="l" t="t" r="r" b="b"/>
              <a:pathLst>
                <a:path w="36" h="41">
                  <a:moveTo>
                    <a:pt x="6" y="40"/>
                  </a:moveTo>
                  <a:lnTo>
                    <a:pt x="28" y="31"/>
                  </a:lnTo>
                  <a:lnTo>
                    <a:pt x="35" y="16"/>
                  </a:lnTo>
                  <a:lnTo>
                    <a:pt x="13" y="0"/>
                  </a:lnTo>
                  <a:lnTo>
                    <a:pt x="0" y="16"/>
                  </a:lnTo>
                  <a:lnTo>
                    <a:pt x="6" y="40"/>
                  </a:lnTo>
                </a:path>
              </a:pathLst>
            </a:custGeom>
            <a:solidFill>
              <a:srgbClr val="ffcc99"/>
            </a:solidFill>
            <a:ln w="0">
              <a:noFill/>
            </a:ln>
          </p:spPr>
          <p:style>
            <a:lnRef idx="0"/>
            <a:fillRef idx="0"/>
            <a:effectRef idx="0"/>
            <a:fontRef idx="minor"/>
          </p:style>
          <p:txBody>
            <a:bodyPr lIns="90000" rIns="90000" tIns="-9720" bIns="-9720" anchor="t">
              <a:noAutofit/>
            </a:bodyPr>
            <a:p>
              <a:endParaRPr b="0" lang="en-US" sz="2400" strike="noStrike" u="none">
                <a:solidFill>
                  <a:srgbClr val="000000"/>
                </a:solidFill>
                <a:effectLst/>
                <a:uFillTx/>
                <a:latin typeface="Times New Roman"/>
              </a:endParaRPr>
            </a:p>
          </p:txBody>
        </p:sp>
        <p:sp>
          <p:nvSpPr>
            <p:cNvPr id="702" name=""/>
            <p:cNvSpPr/>
            <p:nvPr/>
          </p:nvSpPr>
          <p:spPr>
            <a:xfrm>
              <a:off x="4195080" y="1479960"/>
              <a:ext cx="25920" cy="27000"/>
            </a:xfrm>
            <a:custGeom>
              <a:avLst/>
              <a:gdLst/>
              <a:ahLst/>
              <a:rect l="l" t="t" r="r" b="b"/>
              <a:pathLst>
                <a:path w="28" h="30">
                  <a:moveTo>
                    <a:pt x="0" y="29"/>
                  </a:moveTo>
                  <a:lnTo>
                    <a:pt x="19" y="15"/>
                  </a:lnTo>
                  <a:lnTo>
                    <a:pt x="27" y="0"/>
                  </a:lnTo>
                  <a:lnTo>
                    <a:pt x="7" y="9"/>
                  </a:lnTo>
                  <a:lnTo>
                    <a:pt x="7" y="20"/>
                  </a:lnTo>
                  <a:lnTo>
                    <a:pt x="0" y="29"/>
                  </a:lnTo>
                </a:path>
              </a:pathLst>
            </a:custGeom>
            <a:solidFill>
              <a:srgbClr val="ffcc99"/>
            </a:solidFill>
            <a:ln w="0">
              <a:noFill/>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Times New Roman"/>
              </a:endParaRPr>
            </a:p>
          </p:txBody>
        </p:sp>
        <p:sp>
          <p:nvSpPr>
            <p:cNvPr id="703" name=""/>
            <p:cNvSpPr/>
            <p:nvPr/>
          </p:nvSpPr>
          <p:spPr>
            <a:xfrm>
              <a:off x="4502880" y="1564560"/>
              <a:ext cx="24120" cy="22320"/>
            </a:xfrm>
            <a:custGeom>
              <a:avLst/>
              <a:gdLst/>
              <a:ahLst/>
              <a:rect l="l" t="t" r="r" b="b"/>
              <a:pathLst>
                <a:path w="27" h="24">
                  <a:moveTo>
                    <a:pt x="0" y="4"/>
                  </a:moveTo>
                  <a:lnTo>
                    <a:pt x="11" y="23"/>
                  </a:lnTo>
                  <a:lnTo>
                    <a:pt x="26" y="23"/>
                  </a:lnTo>
                  <a:lnTo>
                    <a:pt x="26" y="12"/>
                  </a:lnTo>
                  <a:lnTo>
                    <a:pt x="14" y="0"/>
                  </a:lnTo>
                  <a:lnTo>
                    <a:pt x="0" y="4"/>
                  </a:lnTo>
                </a:path>
              </a:pathLst>
            </a:custGeom>
            <a:solidFill>
              <a:srgbClr val="ffcc99"/>
            </a:solidFill>
            <a:ln w="0">
              <a:noFill/>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sp>
          <p:nvSpPr>
            <p:cNvPr id="704" name=""/>
            <p:cNvSpPr/>
            <p:nvPr/>
          </p:nvSpPr>
          <p:spPr>
            <a:xfrm>
              <a:off x="4528080" y="1551240"/>
              <a:ext cx="29520" cy="27360"/>
            </a:xfrm>
            <a:custGeom>
              <a:avLst/>
              <a:gdLst/>
              <a:ahLst/>
              <a:rect l="l" t="t" r="r" b="b"/>
              <a:pathLst>
                <a:path w="32" h="30">
                  <a:moveTo>
                    <a:pt x="0" y="13"/>
                  </a:moveTo>
                  <a:lnTo>
                    <a:pt x="6" y="26"/>
                  </a:lnTo>
                  <a:lnTo>
                    <a:pt x="15" y="29"/>
                  </a:lnTo>
                  <a:lnTo>
                    <a:pt x="27" y="24"/>
                  </a:lnTo>
                  <a:lnTo>
                    <a:pt x="21" y="19"/>
                  </a:lnTo>
                  <a:lnTo>
                    <a:pt x="31" y="13"/>
                  </a:lnTo>
                  <a:lnTo>
                    <a:pt x="27" y="0"/>
                  </a:lnTo>
                  <a:lnTo>
                    <a:pt x="12" y="5"/>
                  </a:lnTo>
                  <a:lnTo>
                    <a:pt x="0" y="13"/>
                  </a:lnTo>
                </a:path>
              </a:pathLst>
            </a:custGeom>
            <a:solidFill>
              <a:srgbClr val="ffcc99"/>
            </a:solidFill>
            <a:ln w="0">
              <a:noFill/>
            </a:ln>
          </p:spPr>
          <p:style>
            <a:lnRef idx="0"/>
            <a:fillRef idx="0"/>
            <a:effectRef idx="0"/>
            <a:fontRef idx="minor"/>
          </p:style>
          <p:txBody>
            <a:bodyPr lIns="90000" rIns="90000" tIns="-19440" bIns="-19440" anchor="t">
              <a:noAutofit/>
            </a:bodyPr>
            <a:p>
              <a:endParaRPr b="0" lang="en-US" sz="2400" strike="noStrike" u="none">
                <a:solidFill>
                  <a:srgbClr val="000000"/>
                </a:solidFill>
                <a:effectLst/>
                <a:uFillTx/>
                <a:latin typeface="Times New Roman"/>
              </a:endParaRPr>
            </a:p>
          </p:txBody>
        </p:sp>
        <p:sp>
          <p:nvSpPr>
            <p:cNvPr id="705" name=""/>
            <p:cNvSpPr/>
            <p:nvPr/>
          </p:nvSpPr>
          <p:spPr>
            <a:xfrm>
              <a:off x="4528080" y="1584720"/>
              <a:ext cx="24840" cy="21240"/>
            </a:xfrm>
            <a:custGeom>
              <a:avLst/>
              <a:gdLst/>
              <a:ahLst/>
              <a:rect l="l" t="t" r="r" b="b"/>
              <a:pathLst>
                <a:path w="27" h="24">
                  <a:moveTo>
                    <a:pt x="0" y="0"/>
                  </a:moveTo>
                  <a:lnTo>
                    <a:pt x="7" y="23"/>
                  </a:lnTo>
                  <a:lnTo>
                    <a:pt x="18" y="23"/>
                  </a:lnTo>
                  <a:lnTo>
                    <a:pt x="26" y="0"/>
                  </a:lnTo>
                  <a:lnTo>
                    <a:pt x="14" y="0"/>
                  </a:lnTo>
                  <a:lnTo>
                    <a:pt x="0" y="0"/>
                  </a:lnTo>
                </a:path>
              </a:pathLst>
            </a:custGeom>
            <a:solidFill>
              <a:srgbClr val="ffcc99"/>
            </a:solidFill>
            <a:ln w="0">
              <a:noFill/>
            </a:ln>
          </p:spPr>
          <p:style>
            <a:lnRef idx="0"/>
            <a:fillRef idx="0"/>
            <a:effectRef idx="0"/>
            <a:fontRef idx="minor"/>
          </p:style>
          <p:txBody>
            <a:bodyPr lIns="90000" rIns="90000" tIns="-25560" bIns="-25560" anchor="t">
              <a:noAutofit/>
            </a:bodyPr>
            <a:p>
              <a:endParaRPr b="0" lang="en-US" sz="2400" strike="noStrike" u="none">
                <a:solidFill>
                  <a:srgbClr val="000000"/>
                </a:solidFill>
                <a:effectLst/>
                <a:uFillTx/>
                <a:latin typeface="Times New Roman"/>
              </a:endParaRPr>
            </a:p>
          </p:txBody>
        </p:sp>
        <p:sp>
          <p:nvSpPr>
            <p:cNvPr id="706" name=""/>
            <p:cNvSpPr/>
            <p:nvPr/>
          </p:nvSpPr>
          <p:spPr>
            <a:xfrm>
              <a:off x="4208400" y="1473480"/>
              <a:ext cx="154440" cy="243360"/>
            </a:xfrm>
            <a:custGeom>
              <a:avLst/>
              <a:gdLst/>
              <a:ahLst/>
              <a:rect l="l" t="t" r="r" b="b"/>
              <a:pathLst>
                <a:path w="170" h="267">
                  <a:moveTo>
                    <a:pt x="22" y="263"/>
                  </a:moveTo>
                  <a:lnTo>
                    <a:pt x="30" y="266"/>
                  </a:lnTo>
                  <a:lnTo>
                    <a:pt x="42" y="254"/>
                  </a:lnTo>
                  <a:lnTo>
                    <a:pt x="58" y="260"/>
                  </a:lnTo>
                  <a:lnTo>
                    <a:pt x="63" y="249"/>
                  </a:lnTo>
                  <a:lnTo>
                    <a:pt x="75" y="246"/>
                  </a:lnTo>
                  <a:lnTo>
                    <a:pt x="91" y="251"/>
                  </a:lnTo>
                  <a:lnTo>
                    <a:pt x="102" y="243"/>
                  </a:lnTo>
                  <a:lnTo>
                    <a:pt x="121" y="246"/>
                  </a:lnTo>
                  <a:lnTo>
                    <a:pt x="132" y="246"/>
                  </a:lnTo>
                  <a:lnTo>
                    <a:pt x="148" y="240"/>
                  </a:lnTo>
                  <a:lnTo>
                    <a:pt x="161" y="230"/>
                  </a:lnTo>
                  <a:lnTo>
                    <a:pt x="142" y="227"/>
                  </a:lnTo>
                  <a:lnTo>
                    <a:pt x="151" y="213"/>
                  </a:lnTo>
                  <a:lnTo>
                    <a:pt x="164" y="207"/>
                  </a:lnTo>
                  <a:lnTo>
                    <a:pt x="169" y="195"/>
                  </a:lnTo>
                  <a:lnTo>
                    <a:pt x="164" y="186"/>
                  </a:lnTo>
                  <a:lnTo>
                    <a:pt x="151" y="181"/>
                  </a:lnTo>
                  <a:lnTo>
                    <a:pt x="142" y="181"/>
                  </a:lnTo>
                  <a:lnTo>
                    <a:pt x="135" y="189"/>
                  </a:lnTo>
                  <a:lnTo>
                    <a:pt x="132" y="183"/>
                  </a:lnTo>
                  <a:lnTo>
                    <a:pt x="135" y="175"/>
                  </a:lnTo>
                  <a:lnTo>
                    <a:pt x="135" y="165"/>
                  </a:lnTo>
                  <a:lnTo>
                    <a:pt x="131" y="159"/>
                  </a:lnTo>
                  <a:lnTo>
                    <a:pt x="127" y="148"/>
                  </a:lnTo>
                  <a:lnTo>
                    <a:pt x="121" y="138"/>
                  </a:lnTo>
                  <a:lnTo>
                    <a:pt x="108" y="130"/>
                  </a:lnTo>
                  <a:lnTo>
                    <a:pt x="102" y="118"/>
                  </a:lnTo>
                  <a:lnTo>
                    <a:pt x="99" y="103"/>
                  </a:lnTo>
                  <a:lnTo>
                    <a:pt x="91" y="91"/>
                  </a:lnTo>
                  <a:lnTo>
                    <a:pt x="78" y="86"/>
                  </a:lnTo>
                  <a:lnTo>
                    <a:pt x="66" y="86"/>
                  </a:lnTo>
                  <a:lnTo>
                    <a:pt x="75" y="77"/>
                  </a:lnTo>
                  <a:lnTo>
                    <a:pt x="85" y="67"/>
                  </a:lnTo>
                  <a:lnTo>
                    <a:pt x="91" y="53"/>
                  </a:lnTo>
                  <a:lnTo>
                    <a:pt x="94" y="43"/>
                  </a:lnTo>
                  <a:lnTo>
                    <a:pt x="94" y="32"/>
                  </a:lnTo>
                  <a:lnTo>
                    <a:pt x="78" y="32"/>
                  </a:lnTo>
                  <a:lnTo>
                    <a:pt x="63" y="32"/>
                  </a:lnTo>
                  <a:lnTo>
                    <a:pt x="48" y="35"/>
                  </a:lnTo>
                  <a:lnTo>
                    <a:pt x="58" y="21"/>
                  </a:lnTo>
                  <a:lnTo>
                    <a:pt x="72" y="11"/>
                  </a:lnTo>
                  <a:lnTo>
                    <a:pt x="69" y="0"/>
                  </a:lnTo>
                  <a:lnTo>
                    <a:pt x="52" y="5"/>
                  </a:lnTo>
                  <a:lnTo>
                    <a:pt x="33" y="5"/>
                  </a:lnTo>
                  <a:lnTo>
                    <a:pt x="26" y="18"/>
                  </a:lnTo>
                  <a:lnTo>
                    <a:pt x="18" y="29"/>
                  </a:lnTo>
                  <a:lnTo>
                    <a:pt x="15" y="41"/>
                  </a:lnTo>
                  <a:lnTo>
                    <a:pt x="6" y="35"/>
                  </a:lnTo>
                  <a:lnTo>
                    <a:pt x="0" y="41"/>
                  </a:lnTo>
                  <a:lnTo>
                    <a:pt x="6" y="48"/>
                  </a:lnTo>
                  <a:lnTo>
                    <a:pt x="22" y="48"/>
                  </a:lnTo>
                  <a:lnTo>
                    <a:pt x="12" y="65"/>
                  </a:lnTo>
                  <a:lnTo>
                    <a:pt x="12" y="76"/>
                  </a:lnTo>
                  <a:lnTo>
                    <a:pt x="23" y="70"/>
                  </a:lnTo>
                  <a:lnTo>
                    <a:pt x="22" y="83"/>
                  </a:lnTo>
                  <a:lnTo>
                    <a:pt x="9" y="94"/>
                  </a:lnTo>
                  <a:lnTo>
                    <a:pt x="22" y="94"/>
                  </a:lnTo>
                  <a:lnTo>
                    <a:pt x="22" y="106"/>
                  </a:lnTo>
                  <a:lnTo>
                    <a:pt x="30" y="91"/>
                  </a:lnTo>
                  <a:lnTo>
                    <a:pt x="39" y="103"/>
                  </a:lnTo>
                  <a:lnTo>
                    <a:pt x="30" y="121"/>
                  </a:lnTo>
                  <a:lnTo>
                    <a:pt x="36" y="130"/>
                  </a:lnTo>
                  <a:lnTo>
                    <a:pt x="52" y="124"/>
                  </a:lnTo>
                  <a:lnTo>
                    <a:pt x="66" y="121"/>
                  </a:lnTo>
                  <a:lnTo>
                    <a:pt x="60" y="133"/>
                  </a:lnTo>
                  <a:lnTo>
                    <a:pt x="69" y="142"/>
                  </a:lnTo>
                  <a:lnTo>
                    <a:pt x="78" y="142"/>
                  </a:lnTo>
                  <a:lnTo>
                    <a:pt x="72" y="154"/>
                  </a:lnTo>
                  <a:lnTo>
                    <a:pt x="72" y="168"/>
                  </a:lnTo>
                  <a:lnTo>
                    <a:pt x="60" y="171"/>
                  </a:lnTo>
                  <a:lnTo>
                    <a:pt x="42" y="168"/>
                  </a:lnTo>
                  <a:lnTo>
                    <a:pt x="45" y="175"/>
                  </a:lnTo>
                  <a:lnTo>
                    <a:pt x="39" y="186"/>
                  </a:lnTo>
                  <a:lnTo>
                    <a:pt x="52" y="186"/>
                  </a:lnTo>
                  <a:lnTo>
                    <a:pt x="52" y="200"/>
                  </a:lnTo>
                  <a:lnTo>
                    <a:pt x="39" y="206"/>
                  </a:lnTo>
                  <a:lnTo>
                    <a:pt x="30" y="210"/>
                  </a:lnTo>
                  <a:lnTo>
                    <a:pt x="33" y="219"/>
                  </a:lnTo>
                  <a:lnTo>
                    <a:pt x="45" y="219"/>
                  </a:lnTo>
                  <a:lnTo>
                    <a:pt x="58" y="219"/>
                  </a:lnTo>
                  <a:lnTo>
                    <a:pt x="66" y="227"/>
                  </a:lnTo>
                  <a:lnTo>
                    <a:pt x="78" y="219"/>
                  </a:lnTo>
                  <a:lnTo>
                    <a:pt x="72" y="230"/>
                  </a:lnTo>
                  <a:lnTo>
                    <a:pt x="63" y="230"/>
                  </a:lnTo>
                  <a:lnTo>
                    <a:pt x="52" y="230"/>
                  </a:lnTo>
                  <a:lnTo>
                    <a:pt x="42" y="243"/>
                  </a:lnTo>
                  <a:lnTo>
                    <a:pt x="33" y="251"/>
                  </a:lnTo>
                  <a:lnTo>
                    <a:pt x="22" y="263"/>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07" name=""/>
            <p:cNvSpPr/>
            <p:nvPr/>
          </p:nvSpPr>
          <p:spPr>
            <a:xfrm>
              <a:off x="4141080" y="1573560"/>
              <a:ext cx="86400" cy="102600"/>
            </a:xfrm>
            <a:custGeom>
              <a:avLst/>
              <a:gdLst/>
              <a:ahLst/>
              <a:rect l="l" t="t" r="r" b="b"/>
              <a:pathLst>
                <a:path w="95" h="112">
                  <a:moveTo>
                    <a:pt x="0" y="92"/>
                  </a:moveTo>
                  <a:lnTo>
                    <a:pt x="3" y="102"/>
                  </a:lnTo>
                  <a:lnTo>
                    <a:pt x="15" y="111"/>
                  </a:lnTo>
                  <a:lnTo>
                    <a:pt x="29" y="108"/>
                  </a:lnTo>
                  <a:lnTo>
                    <a:pt x="45" y="102"/>
                  </a:lnTo>
                  <a:lnTo>
                    <a:pt x="59" y="95"/>
                  </a:lnTo>
                  <a:lnTo>
                    <a:pt x="78" y="92"/>
                  </a:lnTo>
                  <a:lnTo>
                    <a:pt x="81" y="78"/>
                  </a:lnTo>
                  <a:lnTo>
                    <a:pt x="84" y="67"/>
                  </a:lnTo>
                  <a:lnTo>
                    <a:pt x="84" y="51"/>
                  </a:lnTo>
                  <a:lnTo>
                    <a:pt x="78" y="40"/>
                  </a:lnTo>
                  <a:lnTo>
                    <a:pt x="94" y="30"/>
                  </a:lnTo>
                  <a:lnTo>
                    <a:pt x="90" y="14"/>
                  </a:lnTo>
                  <a:lnTo>
                    <a:pt x="84" y="2"/>
                  </a:lnTo>
                  <a:lnTo>
                    <a:pt x="68" y="2"/>
                  </a:lnTo>
                  <a:lnTo>
                    <a:pt x="57" y="0"/>
                  </a:lnTo>
                  <a:lnTo>
                    <a:pt x="39" y="2"/>
                  </a:lnTo>
                  <a:lnTo>
                    <a:pt x="29" y="19"/>
                  </a:lnTo>
                  <a:lnTo>
                    <a:pt x="42" y="22"/>
                  </a:lnTo>
                  <a:lnTo>
                    <a:pt x="36" y="30"/>
                  </a:lnTo>
                  <a:lnTo>
                    <a:pt x="23" y="30"/>
                  </a:lnTo>
                  <a:lnTo>
                    <a:pt x="12" y="30"/>
                  </a:lnTo>
                  <a:lnTo>
                    <a:pt x="6" y="40"/>
                  </a:lnTo>
                  <a:lnTo>
                    <a:pt x="15" y="43"/>
                  </a:lnTo>
                  <a:lnTo>
                    <a:pt x="6" y="51"/>
                  </a:lnTo>
                  <a:lnTo>
                    <a:pt x="15" y="63"/>
                  </a:lnTo>
                  <a:lnTo>
                    <a:pt x="23" y="63"/>
                  </a:lnTo>
                  <a:lnTo>
                    <a:pt x="15" y="78"/>
                  </a:lnTo>
                  <a:lnTo>
                    <a:pt x="12" y="92"/>
                  </a:lnTo>
                  <a:lnTo>
                    <a:pt x="0" y="92"/>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08" name=""/>
            <p:cNvSpPr/>
            <p:nvPr/>
          </p:nvSpPr>
          <p:spPr>
            <a:xfrm>
              <a:off x="4484160" y="1877760"/>
              <a:ext cx="24840" cy="37080"/>
            </a:xfrm>
            <a:custGeom>
              <a:avLst/>
              <a:gdLst/>
              <a:ahLst/>
              <a:rect l="l" t="t" r="r" b="b"/>
              <a:pathLst>
                <a:path w="27" h="41">
                  <a:moveTo>
                    <a:pt x="4" y="13"/>
                  </a:moveTo>
                  <a:lnTo>
                    <a:pt x="0" y="23"/>
                  </a:lnTo>
                  <a:lnTo>
                    <a:pt x="4" y="28"/>
                  </a:lnTo>
                  <a:lnTo>
                    <a:pt x="16" y="40"/>
                  </a:lnTo>
                  <a:lnTo>
                    <a:pt x="21" y="28"/>
                  </a:lnTo>
                  <a:lnTo>
                    <a:pt x="26" y="20"/>
                  </a:lnTo>
                  <a:lnTo>
                    <a:pt x="21" y="13"/>
                  </a:lnTo>
                  <a:lnTo>
                    <a:pt x="21" y="0"/>
                  </a:lnTo>
                  <a:lnTo>
                    <a:pt x="16" y="8"/>
                  </a:lnTo>
                  <a:lnTo>
                    <a:pt x="4" y="13"/>
                  </a:lnTo>
                </a:path>
              </a:pathLst>
            </a:custGeom>
            <a:solidFill>
              <a:srgbClr val="ffcc99"/>
            </a:solidFill>
            <a:ln w="0">
              <a:noFill/>
            </a:ln>
          </p:spPr>
          <p:style>
            <a:lnRef idx="0"/>
            <a:fillRef idx="0"/>
            <a:effectRef idx="0"/>
            <a:fontRef idx="minor"/>
          </p:style>
          <p:txBody>
            <a:bodyPr lIns="90000" rIns="90000" tIns="-9720" bIns="-9720" anchor="t">
              <a:noAutofit/>
            </a:bodyPr>
            <a:p>
              <a:endParaRPr b="0" lang="en-US" sz="2400" strike="noStrike" u="none">
                <a:solidFill>
                  <a:srgbClr val="000000"/>
                </a:solidFill>
                <a:effectLst/>
                <a:uFillTx/>
                <a:latin typeface="Times New Roman"/>
              </a:endParaRPr>
            </a:p>
          </p:txBody>
        </p:sp>
        <p:sp>
          <p:nvSpPr>
            <p:cNvPr id="709" name=""/>
            <p:cNvSpPr/>
            <p:nvPr/>
          </p:nvSpPr>
          <p:spPr>
            <a:xfrm>
              <a:off x="4477680" y="1915920"/>
              <a:ext cx="27720" cy="53640"/>
            </a:xfrm>
            <a:custGeom>
              <a:avLst/>
              <a:gdLst/>
              <a:ahLst/>
              <a:rect l="l" t="t" r="r" b="b"/>
              <a:pathLst>
                <a:path w="31" h="59">
                  <a:moveTo>
                    <a:pt x="0" y="7"/>
                  </a:moveTo>
                  <a:lnTo>
                    <a:pt x="0" y="15"/>
                  </a:lnTo>
                  <a:lnTo>
                    <a:pt x="6" y="24"/>
                  </a:lnTo>
                  <a:lnTo>
                    <a:pt x="6" y="36"/>
                  </a:lnTo>
                  <a:lnTo>
                    <a:pt x="3" y="49"/>
                  </a:lnTo>
                  <a:lnTo>
                    <a:pt x="12" y="58"/>
                  </a:lnTo>
                  <a:lnTo>
                    <a:pt x="18" y="49"/>
                  </a:lnTo>
                  <a:lnTo>
                    <a:pt x="26" y="49"/>
                  </a:lnTo>
                  <a:lnTo>
                    <a:pt x="30" y="39"/>
                  </a:lnTo>
                  <a:lnTo>
                    <a:pt x="30" y="27"/>
                  </a:lnTo>
                  <a:lnTo>
                    <a:pt x="30" y="18"/>
                  </a:lnTo>
                  <a:lnTo>
                    <a:pt x="30" y="7"/>
                  </a:lnTo>
                  <a:lnTo>
                    <a:pt x="20" y="0"/>
                  </a:lnTo>
                  <a:lnTo>
                    <a:pt x="12" y="7"/>
                  </a:lnTo>
                  <a:lnTo>
                    <a:pt x="6" y="7"/>
                  </a:lnTo>
                  <a:lnTo>
                    <a:pt x="0" y="7"/>
                  </a:lnTo>
                </a:path>
              </a:pathLst>
            </a:custGeom>
            <a:solidFill>
              <a:srgbClr val="ffcc99"/>
            </a:solidFill>
            <a:ln w="0">
              <a:noFill/>
            </a:ln>
          </p:spPr>
          <p:style>
            <a:lnRef idx="0"/>
            <a:fillRef idx="0"/>
            <a:effectRef idx="0"/>
            <a:fontRef idx="minor"/>
          </p:style>
          <p:txBody>
            <a:bodyPr lIns="90000" rIns="90000" tIns="6840" bIns="6840" anchor="t">
              <a:noAutofit/>
            </a:bodyPr>
            <a:p>
              <a:endParaRPr b="0" lang="en-US" sz="2400" strike="noStrike" u="none">
                <a:solidFill>
                  <a:srgbClr val="000000"/>
                </a:solidFill>
                <a:effectLst/>
                <a:uFillTx/>
                <a:latin typeface="Times New Roman"/>
              </a:endParaRPr>
            </a:p>
          </p:txBody>
        </p:sp>
        <p:sp>
          <p:nvSpPr>
            <p:cNvPr id="710" name=""/>
            <p:cNvSpPr/>
            <p:nvPr/>
          </p:nvSpPr>
          <p:spPr>
            <a:xfrm>
              <a:off x="4555080" y="1978200"/>
              <a:ext cx="57600" cy="33120"/>
            </a:xfrm>
            <a:custGeom>
              <a:avLst/>
              <a:gdLst/>
              <a:ahLst/>
              <a:rect l="l" t="t" r="r" b="b"/>
              <a:pathLst>
                <a:path w="64" h="36">
                  <a:moveTo>
                    <a:pt x="0" y="7"/>
                  </a:moveTo>
                  <a:lnTo>
                    <a:pt x="6" y="18"/>
                  </a:lnTo>
                  <a:lnTo>
                    <a:pt x="11" y="18"/>
                  </a:lnTo>
                  <a:lnTo>
                    <a:pt x="26" y="24"/>
                  </a:lnTo>
                  <a:lnTo>
                    <a:pt x="36" y="27"/>
                  </a:lnTo>
                  <a:lnTo>
                    <a:pt x="42" y="35"/>
                  </a:lnTo>
                  <a:lnTo>
                    <a:pt x="53" y="35"/>
                  </a:lnTo>
                  <a:lnTo>
                    <a:pt x="56" y="30"/>
                  </a:lnTo>
                  <a:lnTo>
                    <a:pt x="53" y="21"/>
                  </a:lnTo>
                  <a:lnTo>
                    <a:pt x="56" y="10"/>
                  </a:lnTo>
                  <a:lnTo>
                    <a:pt x="63" y="0"/>
                  </a:lnTo>
                  <a:lnTo>
                    <a:pt x="50" y="4"/>
                  </a:lnTo>
                  <a:lnTo>
                    <a:pt x="36" y="4"/>
                  </a:lnTo>
                  <a:lnTo>
                    <a:pt x="26" y="4"/>
                  </a:lnTo>
                  <a:lnTo>
                    <a:pt x="17" y="2"/>
                  </a:lnTo>
                  <a:lnTo>
                    <a:pt x="6" y="2"/>
                  </a:lnTo>
                  <a:lnTo>
                    <a:pt x="0" y="7"/>
                  </a:lnTo>
                </a:path>
              </a:pathLst>
            </a:custGeom>
            <a:solidFill>
              <a:srgbClr val="ffcc99"/>
            </a:solidFill>
            <a:ln w="0">
              <a:noFill/>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Times New Roman"/>
              </a:endParaRPr>
            </a:p>
          </p:txBody>
        </p:sp>
        <p:sp>
          <p:nvSpPr>
            <p:cNvPr id="711" name=""/>
            <p:cNvSpPr/>
            <p:nvPr/>
          </p:nvSpPr>
          <p:spPr>
            <a:xfrm>
              <a:off x="4712760" y="1978200"/>
              <a:ext cx="39960" cy="36360"/>
            </a:xfrm>
            <a:custGeom>
              <a:avLst/>
              <a:gdLst/>
              <a:ahLst/>
              <a:rect l="l" t="t" r="r" b="b"/>
              <a:pathLst>
                <a:path w="44" h="40">
                  <a:moveTo>
                    <a:pt x="0" y="12"/>
                  </a:moveTo>
                  <a:lnTo>
                    <a:pt x="9" y="18"/>
                  </a:lnTo>
                  <a:lnTo>
                    <a:pt x="9" y="29"/>
                  </a:lnTo>
                  <a:lnTo>
                    <a:pt x="12" y="33"/>
                  </a:lnTo>
                  <a:lnTo>
                    <a:pt x="17" y="33"/>
                  </a:lnTo>
                  <a:lnTo>
                    <a:pt x="23" y="39"/>
                  </a:lnTo>
                  <a:lnTo>
                    <a:pt x="33" y="33"/>
                  </a:lnTo>
                  <a:lnTo>
                    <a:pt x="39" y="39"/>
                  </a:lnTo>
                  <a:lnTo>
                    <a:pt x="36" y="29"/>
                  </a:lnTo>
                  <a:lnTo>
                    <a:pt x="33" y="18"/>
                  </a:lnTo>
                  <a:lnTo>
                    <a:pt x="43" y="20"/>
                  </a:lnTo>
                  <a:lnTo>
                    <a:pt x="36" y="9"/>
                  </a:lnTo>
                  <a:lnTo>
                    <a:pt x="23" y="4"/>
                  </a:lnTo>
                  <a:lnTo>
                    <a:pt x="14" y="0"/>
                  </a:lnTo>
                  <a:lnTo>
                    <a:pt x="6" y="4"/>
                  </a:lnTo>
                  <a:lnTo>
                    <a:pt x="0" y="12"/>
                  </a:lnTo>
                </a:path>
              </a:pathLst>
            </a:custGeom>
            <a:solidFill>
              <a:srgbClr val="ffcc99"/>
            </a:solidFill>
            <a:ln w="0">
              <a:noFill/>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Times New Roman"/>
              </a:endParaRPr>
            </a:p>
          </p:txBody>
        </p:sp>
        <p:sp>
          <p:nvSpPr>
            <p:cNvPr id="712" name=""/>
            <p:cNvSpPr/>
            <p:nvPr/>
          </p:nvSpPr>
          <p:spPr>
            <a:xfrm>
              <a:off x="4756680" y="2032920"/>
              <a:ext cx="50040" cy="21600"/>
            </a:xfrm>
            <a:custGeom>
              <a:avLst/>
              <a:gdLst/>
              <a:ahLst/>
              <a:rect l="l" t="t" r="r" b="b"/>
              <a:pathLst>
                <a:path w="55" h="23">
                  <a:moveTo>
                    <a:pt x="0" y="14"/>
                  </a:moveTo>
                  <a:lnTo>
                    <a:pt x="7" y="14"/>
                  </a:lnTo>
                  <a:lnTo>
                    <a:pt x="20" y="14"/>
                  </a:lnTo>
                  <a:lnTo>
                    <a:pt x="27" y="22"/>
                  </a:lnTo>
                  <a:lnTo>
                    <a:pt x="38" y="22"/>
                  </a:lnTo>
                  <a:lnTo>
                    <a:pt x="54" y="18"/>
                  </a:lnTo>
                  <a:lnTo>
                    <a:pt x="54" y="10"/>
                  </a:lnTo>
                  <a:lnTo>
                    <a:pt x="44" y="14"/>
                  </a:lnTo>
                  <a:lnTo>
                    <a:pt x="44" y="8"/>
                  </a:lnTo>
                  <a:lnTo>
                    <a:pt x="33" y="10"/>
                  </a:lnTo>
                  <a:lnTo>
                    <a:pt x="23" y="4"/>
                  </a:lnTo>
                  <a:lnTo>
                    <a:pt x="14" y="8"/>
                  </a:lnTo>
                  <a:lnTo>
                    <a:pt x="11" y="4"/>
                  </a:lnTo>
                  <a:lnTo>
                    <a:pt x="0" y="0"/>
                  </a:lnTo>
                  <a:lnTo>
                    <a:pt x="0" y="14"/>
                  </a:lnTo>
                </a:path>
              </a:pathLst>
            </a:custGeom>
            <a:solidFill>
              <a:srgbClr val="ffcc99"/>
            </a:solidFill>
            <a:ln w="0">
              <a:noFill/>
            </a:ln>
          </p:spPr>
          <p:style>
            <a:lnRef idx="0"/>
            <a:fillRef idx="0"/>
            <a:effectRef idx="0"/>
            <a:fontRef idx="minor"/>
          </p:style>
          <p:txBody>
            <a:bodyPr lIns="90000" rIns="90000" tIns="-25200" bIns="-25200" anchor="t">
              <a:noAutofit/>
            </a:bodyPr>
            <a:p>
              <a:endParaRPr b="0" lang="en-US" sz="2400" strike="noStrike" u="none">
                <a:solidFill>
                  <a:srgbClr val="000000"/>
                </a:solidFill>
                <a:effectLst/>
                <a:uFillTx/>
                <a:latin typeface="Times New Roman"/>
              </a:endParaRPr>
            </a:p>
          </p:txBody>
        </p:sp>
        <p:sp>
          <p:nvSpPr>
            <p:cNvPr id="713" name=""/>
            <p:cNvSpPr/>
            <p:nvPr/>
          </p:nvSpPr>
          <p:spPr>
            <a:xfrm>
              <a:off x="4914000" y="2032920"/>
              <a:ext cx="41760" cy="21600"/>
            </a:xfrm>
            <a:custGeom>
              <a:avLst/>
              <a:gdLst/>
              <a:ahLst/>
              <a:rect l="l" t="t" r="r" b="b"/>
              <a:pathLst>
                <a:path w="45" h="23">
                  <a:moveTo>
                    <a:pt x="0" y="13"/>
                  </a:moveTo>
                  <a:lnTo>
                    <a:pt x="6" y="22"/>
                  </a:lnTo>
                  <a:lnTo>
                    <a:pt x="16" y="22"/>
                  </a:lnTo>
                  <a:lnTo>
                    <a:pt x="25" y="19"/>
                  </a:lnTo>
                  <a:lnTo>
                    <a:pt x="28" y="16"/>
                  </a:lnTo>
                  <a:lnTo>
                    <a:pt x="37" y="16"/>
                  </a:lnTo>
                  <a:lnTo>
                    <a:pt x="34" y="10"/>
                  </a:lnTo>
                  <a:lnTo>
                    <a:pt x="44" y="0"/>
                  </a:lnTo>
                  <a:lnTo>
                    <a:pt x="34" y="2"/>
                  </a:lnTo>
                  <a:lnTo>
                    <a:pt x="22" y="5"/>
                  </a:lnTo>
                  <a:lnTo>
                    <a:pt x="16" y="7"/>
                  </a:lnTo>
                  <a:lnTo>
                    <a:pt x="10" y="10"/>
                  </a:lnTo>
                  <a:lnTo>
                    <a:pt x="0" y="13"/>
                  </a:lnTo>
                </a:path>
              </a:pathLst>
            </a:custGeom>
            <a:solidFill>
              <a:srgbClr val="ffcc99"/>
            </a:solidFill>
            <a:ln w="0">
              <a:noFill/>
            </a:ln>
          </p:spPr>
          <p:style>
            <a:lnRef idx="0"/>
            <a:fillRef idx="0"/>
            <a:effectRef idx="0"/>
            <a:fontRef idx="minor"/>
          </p:style>
          <p:txBody>
            <a:bodyPr lIns="90000" rIns="90000" tIns="-25200" bIns="-25200" anchor="t">
              <a:noAutofit/>
            </a:bodyPr>
            <a:p>
              <a:endParaRPr b="0" lang="en-US" sz="2400" strike="noStrike" u="none">
                <a:solidFill>
                  <a:srgbClr val="000000"/>
                </a:solidFill>
                <a:effectLst/>
                <a:uFillTx/>
                <a:latin typeface="Times New Roman"/>
              </a:endParaRPr>
            </a:p>
          </p:txBody>
        </p:sp>
        <p:sp>
          <p:nvSpPr>
            <p:cNvPr id="714" name=""/>
            <p:cNvSpPr/>
            <p:nvPr/>
          </p:nvSpPr>
          <p:spPr>
            <a:xfrm>
              <a:off x="4372560" y="1945080"/>
              <a:ext cx="22320" cy="19800"/>
            </a:xfrm>
            <a:custGeom>
              <a:avLst/>
              <a:gdLst/>
              <a:ahLst/>
              <a:rect l="l" t="t" r="r" b="b"/>
              <a:pathLst>
                <a:path w="25" h="22">
                  <a:moveTo>
                    <a:pt x="0" y="11"/>
                  </a:moveTo>
                  <a:lnTo>
                    <a:pt x="6" y="13"/>
                  </a:lnTo>
                  <a:lnTo>
                    <a:pt x="17" y="21"/>
                  </a:lnTo>
                  <a:lnTo>
                    <a:pt x="24" y="7"/>
                  </a:lnTo>
                  <a:lnTo>
                    <a:pt x="10" y="0"/>
                  </a:lnTo>
                  <a:lnTo>
                    <a:pt x="0" y="11"/>
                  </a:lnTo>
                </a:path>
              </a:pathLst>
            </a:custGeom>
            <a:solidFill>
              <a:srgbClr val="ffcc99"/>
            </a:solidFill>
            <a:ln w="0">
              <a:noFill/>
            </a:ln>
          </p:spPr>
          <p:style>
            <a:lnRef idx="0"/>
            <a:fillRef idx="0"/>
            <a:effectRef idx="0"/>
            <a:fontRef idx="minor"/>
          </p:style>
          <p:txBody>
            <a:bodyPr lIns="90000" rIns="90000" tIns="-27000" bIns="-27000" anchor="t">
              <a:noAutofit/>
            </a:bodyPr>
            <a:p>
              <a:endParaRPr b="0" lang="en-US" sz="2400" strike="noStrike" u="none">
                <a:solidFill>
                  <a:srgbClr val="000000"/>
                </a:solidFill>
                <a:effectLst/>
                <a:uFillTx/>
                <a:latin typeface="Times New Roman"/>
              </a:endParaRPr>
            </a:p>
          </p:txBody>
        </p:sp>
        <p:sp>
          <p:nvSpPr>
            <p:cNvPr id="715" name=""/>
            <p:cNvSpPr/>
            <p:nvPr/>
          </p:nvSpPr>
          <p:spPr>
            <a:xfrm>
              <a:off x="4830120" y="2014560"/>
              <a:ext cx="25920" cy="22320"/>
            </a:xfrm>
            <a:custGeom>
              <a:avLst/>
              <a:gdLst/>
              <a:ahLst/>
              <a:rect l="l" t="t" r="r" b="b"/>
              <a:pathLst>
                <a:path w="28" h="24">
                  <a:moveTo>
                    <a:pt x="0" y="9"/>
                  </a:moveTo>
                  <a:lnTo>
                    <a:pt x="6" y="23"/>
                  </a:lnTo>
                  <a:lnTo>
                    <a:pt x="20" y="13"/>
                  </a:lnTo>
                  <a:lnTo>
                    <a:pt x="27" y="0"/>
                  </a:lnTo>
                  <a:lnTo>
                    <a:pt x="0" y="9"/>
                  </a:lnTo>
                </a:path>
              </a:pathLst>
            </a:custGeom>
            <a:solidFill>
              <a:srgbClr val="ffcc99"/>
            </a:solidFill>
            <a:ln w="0">
              <a:noFill/>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sp>
          <p:nvSpPr>
            <p:cNvPr id="716" name=""/>
            <p:cNvSpPr/>
            <p:nvPr/>
          </p:nvSpPr>
          <p:spPr>
            <a:xfrm>
              <a:off x="4800240" y="1959120"/>
              <a:ext cx="24840" cy="21240"/>
            </a:xfrm>
            <a:custGeom>
              <a:avLst/>
              <a:gdLst/>
              <a:ahLst/>
              <a:rect l="l" t="t" r="r" b="b"/>
              <a:pathLst>
                <a:path w="27" h="23">
                  <a:moveTo>
                    <a:pt x="0" y="0"/>
                  </a:moveTo>
                  <a:lnTo>
                    <a:pt x="26" y="0"/>
                  </a:lnTo>
                  <a:lnTo>
                    <a:pt x="26" y="22"/>
                  </a:lnTo>
                  <a:lnTo>
                    <a:pt x="0" y="0"/>
                  </a:lnTo>
                </a:path>
              </a:pathLst>
            </a:custGeom>
            <a:solidFill>
              <a:srgbClr val="ffcc99"/>
            </a:solidFill>
            <a:ln w="0">
              <a:noFill/>
            </a:ln>
          </p:spPr>
          <p:style>
            <a:lnRef idx="0"/>
            <a:fillRef idx="0"/>
            <a:effectRef idx="0"/>
            <a:fontRef idx="minor"/>
          </p:style>
          <p:txBody>
            <a:bodyPr lIns="90000" rIns="90000" tIns="-25560" bIns="-25560" anchor="t">
              <a:noAutofit/>
            </a:bodyPr>
            <a:p>
              <a:endParaRPr b="0" lang="en-US" sz="2400" strike="noStrike" u="none">
                <a:solidFill>
                  <a:srgbClr val="000000"/>
                </a:solidFill>
                <a:effectLst/>
                <a:uFillTx/>
                <a:latin typeface="Times New Roman"/>
              </a:endParaRPr>
            </a:p>
          </p:txBody>
        </p:sp>
        <p:sp>
          <p:nvSpPr>
            <p:cNvPr id="717" name=""/>
            <p:cNvSpPr/>
            <p:nvPr/>
          </p:nvSpPr>
          <p:spPr>
            <a:xfrm>
              <a:off x="4799520" y="1973880"/>
              <a:ext cx="360" cy="1440"/>
            </a:xfrm>
            <a:prstGeom prst="line">
              <a:avLst/>
            </a:prstGeom>
            <a:solidFill>
              <a:srgbClr val="ffcc99"/>
            </a:solidFill>
            <a:ln w="0">
              <a:noFill/>
            </a:ln>
          </p:spPr>
          <p:style>
            <a:lnRef idx="0"/>
            <a:fillRef idx="0"/>
            <a:effectRef idx="0"/>
            <a:fontRef idx="minor"/>
          </p:style>
          <p:txBody>
            <a:bodyPr wrap="none" lIns="90000" rIns="90000" tIns="-45360" bIns="-45360" anchor="ctr">
              <a:noAutofit/>
            </a:bodyPr>
            <a:p>
              <a:endParaRPr b="0" lang="en-US" sz="2400" strike="noStrike" u="none">
                <a:solidFill>
                  <a:srgbClr val="000000"/>
                </a:solidFill>
                <a:effectLst/>
                <a:uFillTx/>
                <a:latin typeface="Times New Roman"/>
              </a:endParaRPr>
            </a:p>
          </p:txBody>
        </p:sp>
        <p:sp>
          <p:nvSpPr>
            <p:cNvPr id="718" name=""/>
            <p:cNvSpPr/>
            <p:nvPr/>
          </p:nvSpPr>
          <p:spPr>
            <a:xfrm>
              <a:off x="4481640" y="2586600"/>
              <a:ext cx="23760" cy="21600"/>
            </a:xfrm>
            <a:custGeom>
              <a:avLst/>
              <a:gdLst/>
              <a:ahLst/>
              <a:rect l="l" t="t" r="r" b="b"/>
              <a:pathLst>
                <a:path w="26" h="24">
                  <a:moveTo>
                    <a:pt x="0" y="23"/>
                  </a:moveTo>
                  <a:lnTo>
                    <a:pt x="16" y="23"/>
                  </a:lnTo>
                  <a:lnTo>
                    <a:pt x="25" y="9"/>
                  </a:lnTo>
                  <a:lnTo>
                    <a:pt x="16" y="0"/>
                  </a:lnTo>
                  <a:lnTo>
                    <a:pt x="0" y="23"/>
                  </a:lnTo>
                </a:path>
              </a:pathLst>
            </a:custGeom>
            <a:solidFill>
              <a:srgbClr val="ffcc99"/>
            </a:solidFill>
            <a:ln w="0">
              <a:noFill/>
            </a:ln>
          </p:spPr>
          <p:style>
            <a:lnRef idx="0"/>
            <a:fillRef idx="0"/>
            <a:effectRef idx="0"/>
            <a:fontRef idx="minor"/>
          </p:style>
          <p:txBody>
            <a:bodyPr lIns="90000" rIns="90000" tIns="-25200" bIns="-25200" anchor="t">
              <a:noAutofit/>
            </a:bodyPr>
            <a:p>
              <a:endParaRPr b="0" lang="en-US" sz="2400" strike="noStrike" u="none">
                <a:solidFill>
                  <a:srgbClr val="000000"/>
                </a:solidFill>
                <a:effectLst/>
                <a:uFillTx/>
                <a:latin typeface="Times New Roman"/>
              </a:endParaRPr>
            </a:p>
          </p:txBody>
        </p:sp>
        <p:sp>
          <p:nvSpPr>
            <p:cNvPr id="719" name=""/>
            <p:cNvSpPr/>
            <p:nvPr/>
          </p:nvSpPr>
          <p:spPr>
            <a:xfrm>
              <a:off x="6388560" y="2819160"/>
              <a:ext cx="733680" cy="509400"/>
            </a:xfrm>
            <a:custGeom>
              <a:avLst/>
              <a:gdLst/>
              <a:ahLst/>
              <a:rect l="l" t="t" r="r" b="b"/>
              <a:pathLst>
                <a:path w="804" h="559">
                  <a:moveTo>
                    <a:pt x="36" y="448"/>
                  </a:moveTo>
                  <a:lnTo>
                    <a:pt x="45" y="449"/>
                  </a:lnTo>
                  <a:lnTo>
                    <a:pt x="55" y="463"/>
                  </a:lnTo>
                  <a:lnTo>
                    <a:pt x="66" y="466"/>
                  </a:lnTo>
                  <a:lnTo>
                    <a:pt x="75" y="466"/>
                  </a:lnTo>
                  <a:lnTo>
                    <a:pt x="88" y="466"/>
                  </a:lnTo>
                  <a:lnTo>
                    <a:pt x="99" y="466"/>
                  </a:lnTo>
                  <a:lnTo>
                    <a:pt x="102" y="460"/>
                  </a:lnTo>
                  <a:lnTo>
                    <a:pt x="112" y="452"/>
                  </a:lnTo>
                  <a:lnTo>
                    <a:pt x="121" y="452"/>
                  </a:lnTo>
                  <a:lnTo>
                    <a:pt x="128" y="445"/>
                  </a:lnTo>
                  <a:lnTo>
                    <a:pt x="132" y="442"/>
                  </a:lnTo>
                  <a:lnTo>
                    <a:pt x="148" y="439"/>
                  </a:lnTo>
                  <a:lnTo>
                    <a:pt x="158" y="439"/>
                  </a:lnTo>
                  <a:lnTo>
                    <a:pt x="172" y="439"/>
                  </a:lnTo>
                  <a:lnTo>
                    <a:pt x="184" y="439"/>
                  </a:lnTo>
                  <a:lnTo>
                    <a:pt x="194" y="439"/>
                  </a:lnTo>
                  <a:lnTo>
                    <a:pt x="202" y="439"/>
                  </a:lnTo>
                  <a:lnTo>
                    <a:pt x="211" y="434"/>
                  </a:lnTo>
                  <a:lnTo>
                    <a:pt x="214" y="422"/>
                  </a:lnTo>
                  <a:lnTo>
                    <a:pt x="227" y="419"/>
                  </a:lnTo>
                  <a:lnTo>
                    <a:pt x="237" y="415"/>
                  </a:lnTo>
                  <a:lnTo>
                    <a:pt x="248" y="410"/>
                  </a:lnTo>
                  <a:lnTo>
                    <a:pt x="257" y="404"/>
                  </a:lnTo>
                  <a:lnTo>
                    <a:pt x="270" y="407"/>
                  </a:lnTo>
                  <a:lnTo>
                    <a:pt x="281" y="404"/>
                  </a:lnTo>
                  <a:lnTo>
                    <a:pt x="294" y="404"/>
                  </a:lnTo>
                  <a:lnTo>
                    <a:pt x="303" y="398"/>
                  </a:lnTo>
                  <a:lnTo>
                    <a:pt x="314" y="395"/>
                  </a:lnTo>
                  <a:lnTo>
                    <a:pt x="324" y="393"/>
                  </a:lnTo>
                  <a:lnTo>
                    <a:pt x="339" y="393"/>
                  </a:lnTo>
                  <a:lnTo>
                    <a:pt x="347" y="393"/>
                  </a:lnTo>
                  <a:lnTo>
                    <a:pt x="357" y="393"/>
                  </a:lnTo>
                  <a:lnTo>
                    <a:pt x="366" y="398"/>
                  </a:lnTo>
                  <a:lnTo>
                    <a:pt x="376" y="401"/>
                  </a:lnTo>
                  <a:lnTo>
                    <a:pt x="387" y="401"/>
                  </a:lnTo>
                  <a:lnTo>
                    <a:pt x="399" y="404"/>
                  </a:lnTo>
                  <a:lnTo>
                    <a:pt x="409" y="410"/>
                  </a:lnTo>
                  <a:lnTo>
                    <a:pt x="418" y="415"/>
                  </a:lnTo>
                  <a:lnTo>
                    <a:pt x="415" y="422"/>
                  </a:lnTo>
                  <a:lnTo>
                    <a:pt x="426" y="428"/>
                  </a:lnTo>
                  <a:lnTo>
                    <a:pt x="429" y="439"/>
                  </a:lnTo>
                  <a:lnTo>
                    <a:pt x="436" y="448"/>
                  </a:lnTo>
                  <a:lnTo>
                    <a:pt x="439" y="457"/>
                  </a:lnTo>
                  <a:lnTo>
                    <a:pt x="445" y="466"/>
                  </a:lnTo>
                  <a:lnTo>
                    <a:pt x="448" y="457"/>
                  </a:lnTo>
                  <a:lnTo>
                    <a:pt x="456" y="449"/>
                  </a:lnTo>
                  <a:lnTo>
                    <a:pt x="466" y="442"/>
                  </a:lnTo>
                  <a:lnTo>
                    <a:pt x="478" y="436"/>
                  </a:lnTo>
                  <a:lnTo>
                    <a:pt x="482" y="425"/>
                  </a:lnTo>
                  <a:lnTo>
                    <a:pt x="488" y="419"/>
                  </a:lnTo>
                  <a:lnTo>
                    <a:pt x="491" y="436"/>
                  </a:lnTo>
                  <a:lnTo>
                    <a:pt x="485" y="445"/>
                  </a:lnTo>
                  <a:lnTo>
                    <a:pt x="482" y="455"/>
                  </a:lnTo>
                  <a:lnTo>
                    <a:pt x="478" y="463"/>
                  </a:lnTo>
                  <a:lnTo>
                    <a:pt x="472" y="466"/>
                  </a:lnTo>
                  <a:lnTo>
                    <a:pt x="469" y="472"/>
                  </a:lnTo>
                  <a:lnTo>
                    <a:pt x="478" y="469"/>
                  </a:lnTo>
                  <a:lnTo>
                    <a:pt x="488" y="469"/>
                  </a:lnTo>
                  <a:lnTo>
                    <a:pt x="491" y="460"/>
                  </a:lnTo>
                  <a:lnTo>
                    <a:pt x="493" y="449"/>
                  </a:lnTo>
                  <a:lnTo>
                    <a:pt x="499" y="457"/>
                  </a:lnTo>
                  <a:lnTo>
                    <a:pt x="502" y="466"/>
                  </a:lnTo>
                  <a:lnTo>
                    <a:pt x="499" y="474"/>
                  </a:lnTo>
                  <a:lnTo>
                    <a:pt x="493" y="480"/>
                  </a:lnTo>
                  <a:lnTo>
                    <a:pt x="505" y="480"/>
                  </a:lnTo>
                  <a:lnTo>
                    <a:pt x="518" y="484"/>
                  </a:lnTo>
                  <a:lnTo>
                    <a:pt x="524" y="493"/>
                  </a:lnTo>
                  <a:lnTo>
                    <a:pt x="529" y="504"/>
                  </a:lnTo>
                  <a:lnTo>
                    <a:pt x="527" y="510"/>
                  </a:lnTo>
                  <a:lnTo>
                    <a:pt x="529" y="517"/>
                  </a:lnTo>
                  <a:lnTo>
                    <a:pt x="535" y="525"/>
                  </a:lnTo>
                  <a:lnTo>
                    <a:pt x="542" y="531"/>
                  </a:lnTo>
                  <a:lnTo>
                    <a:pt x="554" y="534"/>
                  </a:lnTo>
                  <a:lnTo>
                    <a:pt x="561" y="542"/>
                  </a:lnTo>
                  <a:lnTo>
                    <a:pt x="565" y="536"/>
                  </a:lnTo>
                  <a:lnTo>
                    <a:pt x="575" y="539"/>
                  </a:lnTo>
                  <a:lnTo>
                    <a:pt x="584" y="542"/>
                  </a:lnTo>
                  <a:lnTo>
                    <a:pt x="594" y="546"/>
                  </a:lnTo>
                  <a:lnTo>
                    <a:pt x="600" y="549"/>
                  </a:lnTo>
                  <a:lnTo>
                    <a:pt x="611" y="542"/>
                  </a:lnTo>
                  <a:lnTo>
                    <a:pt x="621" y="536"/>
                  </a:lnTo>
                  <a:lnTo>
                    <a:pt x="627" y="528"/>
                  </a:lnTo>
                  <a:lnTo>
                    <a:pt x="630" y="542"/>
                  </a:lnTo>
                  <a:lnTo>
                    <a:pt x="641" y="536"/>
                  </a:lnTo>
                  <a:lnTo>
                    <a:pt x="641" y="546"/>
                  </a:lnTo>
                  <a:lnTo>
                    <a:pt x="651" y="552"/>
                  </a:lnTo>
                  <a:lnTo>
                    <a:pt x="660" y="558"/>
                  </a:lnTo>
                  <a:lnTo>
                    <a:pt x="670" y="546"/>
                  </a:lnTo>
                  <a:lnTo>
                    <a:pt x="674" y="542"/>
                  </a:lnTo>
                  <a:lnTo>
                    <a:pt x="687" y="534"/>
                  </a:lnTo>
                  <a:lnTo>
                    <a:pt x="693" y="531"/>
                  </a:lnTo>
                  <a:lnTo>
                    <a:pt x="706" y="528"/>
                  </a:lnTo>
                  <a:lnTo>
                    <a:pt x="717" y="528"/>
                  </a:lnTo>
                  <a:lnTo>
                    <a:pt x="727" y="522"/>
                  </a:lnTo>
                  <a:lnTo>
                    <a:pt x="730" y="514"/>
                  </a:lnTo>
                  <a:lnTo>
                    <a:pt x="730" y="504"/>
                  </a:lnTo>
                  <a:lnTo>
                    <a:pt x="733" y="493"/>
                  </a:lnTo>
                  <a:lnTo>
                    <a:pt x="736" y="481"/>
                  </a:lnTo>
                  <a:lnTo>
                    <a:pt x="742" y="472"/>
                  </a:lnTo>
                  <a:lnTo>
                    <a:pt x="747" y="463"/>
                  </a:lnTo>
                  <a:lnTo>
                    <a:pt x="750" y="449"/>
                  </a:lnTo>
                  <a:lnTo>
                    <a:pt x="757" y="439"/>
                  </a:lnTo>
                  <a:lnTo>
                    <a:pt x="760" y="434"/>
                  </a:lnTo>
                  <a:lnTo>
                    <a:pt x="766" y="422"/>
                  </a:lnTo>
                  <a:lnTo>
                    <a:pt x="776" y="417"/>
                  </a:lnTo>
                  <a:lnTo>
                    <a:pt x="779" y="410"/>
                  </a:lnTo>
                  <a:lnTo>
                    <a:pt x="784" y="401"/>
                  </a:lnTo>
                  <a:lnTo>
                    <a:pt x="787" y="393"/>
                  </a:lnTo>
                  <a:lnTo>
                    <a:pt x="790" y="383"/>
                  </a:lnTo>
                  <a:lnTo>
                    <a:pt x="790" y="372"/>
                  </a:lnTo>
                  <a:lnTo>
                    <a:pt x="796" y="360"/>
                  </a:lnTo>
                  <a:lnTo>
                    <a:pt x="799" y="350"/>
                  </a:lnTo>
                  <a:lnTo>
                    <a:pt x="799" y="342"/>
                  </a:lnTo>
                  <a:lnTo>
                    <a:pt x="803" y="333"/>
                  </a:lnTo>
                  <a:lnTo>
                    <a:pt x="799" y="322"/>
                  </a:lnTo>
                  <a:lnTo>
                    <a:pt x="796" y="312"/>
                  </a:lnTo>
                  <a:lnTo>
                    <a:pt x="793" y="301"/>
                  </a:lnTo>
                  <a:lnTo>
                    <a:pt x="790" y="290"/>
                  </a:lnTo>
                  <a:lnTo>
                    <a:pt x="790" y="283"/>
                  </a:lnTo>
                  <a:lnTo>
                    <a:pt x="787" y="271"/>
                  </a:lnTo>
                  <a:lnTo>
                    <a:pt x="780" y="263"/>
                  </a:lnTo>
                  <a:lnTo>
                    <a:pt x="772" y="253"/>
                  </a:lnTo>
                  <a:lnTo>
                    <a:pt x="766" y="242"/>
                  </a:lnTo>
                  <a:lnTo>
                    <a:pt x="757" y="239"/>
                  </a:lnTo>
                  <a:lnTo>
                    <a:pt x="750" y="233"/>
                  </a:lnTo>
                  <a:lnTo>
                    <a:pt x="747" y="225"/>
                  </a:lnTo>
                  <a:lnTo>
                    <a:pt x="747" y="215"/>
                  </a:lnTo>
                  <a:lnTo>
                    <a:pt x="739" y="212"/>
                  </a:lnTo>
                  <a:lnTo>
                    <a:pt x="730" y="204"/>
                  </a:lnTo>
                  <a:lnTo>
                    <a:pt x="723" y="212"/>
                  </a:lnTo>
                  <a:lnTo>
                    <a:pt x="720" y="201"/>
                  </a:lnTo>
                  <a:lnTo>
                    <a:pt x="717" y="193"/>
                  </a:lnTo>
                  <a:lnTo>
                    <a:pt x="714" y="186"/>
                  </a:lnTo>
                  <a:lnTo>
                    <a:pt x="706" y="183"/>
                  </a:lnTo>
                  <a:lnTo>
                    <a:pt x="706" y="174"/>
                  </a:lnTo>
                  <a:lnTo>
                    <a:pt x="697" y="169"/>
                  </a:lnTo>
                  <a:lnTo>
                    <a:pt x="687" y="160"/>
                  </a:lnTo>
                  <a:lnTo>
                    <a:pt x="678" y="156"/>
                  </a:lnTo>
                  <a:lnTo>
                    <a:pt x="670" y="153"/>
                  </a:lnTo>
                  <a:lnTo>
                    <a:pt x="660" y="147"/>
                  </a:lnTo>
                  <a:lnTo>
                    <a:pt x="657" y="142"/>
                  </a:lnTo>
                  <a:lnTo>
                    <a:pt x="651" y="133"/>
                  </a:lnTo>
                  <a:lnTo>
                    <a:pt x="654" y="126"/>
                  </a:lnTo>
                  <a:lnTo>
                    <a:pt x="651" y="115"/>
                  </a:lnTo>
                  <a:lnTo>
                    <a:pt x="648" y="109"/>
                  </a:lnTo>
                  <a:lnTo>
                    <a:pt x="641" y="101"/>
                  </a:lnTo>
                  <a:lnTo>
                    <a:pt x="641" y="91"/>
                  </a:lnTo>
                  <a:lnTo>
                    <a:pt x="637" y="83"/>
                  </a:lnTo>
                  <a:lnTo>
                    <a:pt x="637" y="74"/>
                  </a:lnTo>
                  <a:lnTo>
                    <a:pt x="627" y="66"/>
                  </a:lnTo>
                  <a:lnTo>
                    <a:pt x="624" y="62"/>
                  </a:lnTo>
                  <a:lnTo>
                    <a:pt x="611" y="64"/>
                  </a:lnTo>
                  <a:lnTo>
                    <a:pt x="605" y="62"/>
                  </a:lnTo>
                  <a:lnTo>
                    <a:pt x="602" y="50"/>
                  </a:lnTo>
                  <a:lnTo>
                    <a:pt x="602" y="42"/>
                  </a:lnTo>
                  <a:lnTo>
                    <a:pt x="597" y="32"/>
                  </a:lnTo>
                  <a:lnTo>
                    <a:pt x="594" y="21"/>
                  </a:lnTo>
                  <a:lnTo>
                    <a:pt x="588" y="12"/>
                  </a:lnTo>
                  <a:lnTo>
                    <a:pt x="588" y="1"/>
                  </a:lnTo>
                  <a:lnTo>
                    <a:pt x="578" y="0"/>
                  </a:lnTo>
                  <a:lnTo>
                    <a:pt x="572" y="4"/>
                  </a:lnTo>
                  <a:lnTo>
                    <a:pt x="572" y="15"/>
                  </a:lnTo>
                  <a:lnTo>
                    <a:pt x="565" y="21"/>
                  </a:lnTo>
                  <a:lnTo>
                    <a:pt x="565" y="32"/>
                  </a:lnTo>
                  <a:lnTo>
                    <a:pt x="565" y="36"/>
                  </a:lnTo>
                  <a:lnTo>
                    <a:pt x="564" y="47"/>
                  </a:lnTo>
                  <a:lnTo>
                    <a:pt x="564" y="56"/>
                  </a:lnTo>
                  <a:lnTo>
                    <a:pt x="564" y="66"/>
                  </a:lnTo>
                  <a:lnTo>
                    <a:pt x="564" y="74"/>
                  </a:lnTo>
                  <a:lnTo>
                    <a:pt x="564" y="83"/>
                  </a:lnTo>
                  <a:lnTo>
                    <a:pt x="561" y="94"/>
                  </a:lnTo>
                  <a:lnTo>
                    <a:pt x="557" y="101"/>
                  </a:lnTo>
                  <a:lnTo>
                    <a:pt x="551" y="109"/>
                  </a:lnTo>
                  <a:lnTo>
                    <a:pt x="551" y="121"/>
                  </a:lnTo>
                  <a:lnTo>
                    <a:pt x="542" y="124"/>
                  </a:lnTo>
                  <a:lnTo>
                    <a:pt x="532" y="126"/>
                  </a:lnTo>
                  <a:lnTo>
                    <a:pt x="521" y="118"/>
                  </a:lnTo>
                  <a:lnTo>
                    <a:pt x="515" y="109"/>
                  </a:lnTo>
                  <a:lnTo>
                    <a:pt x="505" y="107"/>
                  </a:lnTo>
                  <a:lnTo>
                    <a:pt x="493" y="101"/>
                  </a:lnTo>
                  <a:lnTo>
                    <a:pt x="488" y="98"/>
                  </a:lnTo>
                  <a:lnTo>
                    <a:pt x="478" y="91"/>
                  </a:lnTo>
                  <a:lnTo>
                    <a:pt x="463" y="91"/>
                  </a:lnTo>
                  <a:lnTo>
                    <a:pt x="459" y="83"/>
                  </a:lnTo>
                  <a:lnTo>
                    <a:pt x="452" y="80"/>
                  </a:lnTo>
                  <a:lnTo>
                    <a:pt x="442" y="74"/>
                  </a:lnTo>
                  <a:lnTo>
                    <a:pt x="448" y="66"/>
                  </a:lnTo>
                  <a:lnTo>
                    <a:pt x="452" y="62"/>
                  </a:lnTo>
                  <a:lnTo>
                    <a:pt x="452" y="53"/>
                  </a:lnTo>
                  <a:lnTo>
                    <a:pt x="452" y="42"/>
                  </a:lnTo>
                  <a:lnTo>
                    <a:pt x="463" y="42"/>
                  </a:lnTo>
                  <a:lnTo>
                    <a:pt x="463" y="33"/>
                  </a:lnTo>
                  <a:lnTo>
                    <a:pt x="472" y="26"/>
                  </a:lnTo>
                  <a:lnTo>
                    <a:pt x="459" y="21"/>
                  </a:lnTo>
                  <a:lnTo>
                    <a:pt x="452" y="29"/>
                  </a:lnTo>
                  <a:lnTo>
                    <a:pt x="448" y="21"/>
                  </a:lnTo>
                  <a:lnTo>
                    <a:pt x="436" y="26"/>
                  </a:lnTo>
                  <a:lnTo>
                    <a:pt x="423" y="21"/>
                  </a:lnTo>
                  <a:lnTo>
                    <a:pt x="412" y="21"/>
                  </a:lnTo>
                  <a:lnTo>
                    <a:pt x="399" y="18"/>
                  </a:lnTo>
                  <a:lnTo>
                    <a:pt x="390" y="12"/>
                  </a:lnTo>
                  <a:lnTo>
                    <a:pt x="379" y="7"/>
                  </a:lnTo>
                  <a:lnTo>
                    <a:pt x="384" y="15"/>
                  </a:lnTo>
                  <a:lnTo>
                    <a:pt x="379" y="26"/>
                  </a:lnTo>
                  <a:lnTo>
                    <a:pt x="366" y="26"/>
                  </a:lnTo>
                  <a:lnTo>
                    <a:pt x="354" y="26"/>
                  </a:lnTo>
                  <a:lnTo>
                    <a:pt x="343" y="33"/>
                  </a:lnTo>
                  <a:lnTo>
                    <a:pt x="336" y="39"/>
                  </a:lnTo>
                  <a:lnTo>
                    <a:pt x="339" y="47"/>
                  </a:lnTo>
                  <a:lnTo>
                    <a:pt x="330" y="47"/>
                  </a:lnTo>
                  <a:lnTo>
                    <a:pt x="327" y="56"/>
                  </a:lnTo>
                  <a:lnTo>
                    <a:pt x="317" y="64"/>
                  </a:lnTo>
                  <a:lnTo>
                    <a:pt x="327" y="69"/>
                  </a:lnTo>
                  <a:lnTo>
                    <a:pt x="324" y="77"/>
                  </a:lnTo>
                  <a:lnTo>
                    <a:pt x="314" y="71"/>
                  </a:lnTo>
                  <a:lnTo>
                    <a:pt x="306" y="71"/>
                  </a:lnTo>
                  <a:lnTo>
                    <a:pt x="294" y="77"/>
                  </a:lnTo>
                  <a:lnTo>
                    <a:pt x="294" y="69"/>
                  </a:lnTo>
                  <a:lnTo>
                    <a:pt x="287" y="62"/>
                  </a:lnTo>
                  <a:lnTo>
                    <a:pt x="278" y="56"/>
                  </a:lnTo>
                  <a:lnTo>
                    <a:pt x="270" y="53"/>
                  </a:lnTo>
                  <a:lnTo>
                    <a:pt x="263" y="62"/>
                  </a:lnTo>
                  <a:lnTo>
                    <a:pt x="254" y="62"/>
                  </a:lnTo>
                  <a:lnTo>
                    <a:pt x="251" y="66"/>
                  </a:lnTo>
                  <a:lnTo>
                    <a:pt x="237" y="66"/>
                  </a:lnTo>
                  <a:lnTo>
                    <a:pt x="237" y="74"/>
                  </a:lnTo>
                  <a:lnTo>
                    <a:pt x="224" y="83"/>
                  </a:lnTo>
                  <a:lnTo>
                    <a:pt x="224" y="91"/>
                  </a:lnTo>
                  <a:lnTo>
                    <a:pt x="221" y="98"/>
                  </a:lnTo>
                  <a:lnTo>
                    <a:pt x="205" y="94"/>
                  </a:lnTo>
                  <a:lnTo>
                    <a:pt x="202" y="104"/>
                  </a:lnTo>
                  <a:lnTo>
                    <a:pt x="211" y="109"/>
                  </a:lnTo>
                  <a:lnTo>
                    <a:pt x="202" y="121"/>
                  </a:lnTo>
                  <a:lnTo>
                    <a:pt x="197" y="112"/>
                  </a:lnTo>
                  <a:lnTo>
                    <a:pt x="194" y="101"/>
                  </a:lnTo>
                  <a:lnTo>
                    <a:pt x="184" y="109"/>
                  </a:lnTo>
                  <a:lnTo>
                    <a:pt x="175" y="118"/>
                  </a:lnTo>
                  <a:lnTo>
                    <a:pt x="178" y="126"/>
                  </a:lnTo>
                  <a:lnTo>
                    <a:pt x="178" y="131"/>
                  </a:lnTo>
                  <a:lnTo>
                    <a:pt x="172" y="139"/>
                  </a:lnTo>
                  <a:lnTo>
                    <a:pt x="165" y="150"/>
                  </a:lnTo>
                  <a:lnTo>
                    <a:pt x="158" y="156"/>
                  </a:lnTo>
                  <a:lnTo>
                    <a:pt x="151" y="160"/>
                  </a:lnTo>
                  <a:lnTo>
                    <a:pt x="139" y="160"/>
                  </a:lnTo>
                  <a:lnTo>
                    <a:pt x="128" y="166"/>
                  </a:lnTo>
                  <a:lnTo>
                    <a:pt x="115" y="166"/>
                  </a:lnTo>
                  <a:lnTo>
                    <a:pt x="109" y="171"/>
                  </a:lnTo>
                  <a:lnTo>
                    <a:pt x="96" y="171"/>
                  </a:lnTo>
                  <a:lnTo>
                    <a:pt x="88" y="177"/>
                  </a:lnTo>
                  <a:lnTo>
                    <a:pt x="79" y="177"/>
                  </a:lnTo>
                  <a:lnTo>
                    <a:pt x="66" y="177"/>
                  </a:lnTo>
                  <a:lnTo>
                    <a:pt x="56" y="183"/>
                  </a:lnTo>
                  <a:lnTo>
                    <a:pt x="49" y="186"/>
                  </a:lnTo>
                  <a:lnTo>
                    <a:pt x="42" y="193"/>
                  </a:lnTo>
                  <a:lnTo>
                    <a:pt x="36" y="195"/>
                  </a:lnTo>
                  <a:lnTo>
                    <a:pt x="23" y="201"/>
                  </a:lnTo>
                  <a:lnTo>
                    <a:pt x="22" y="209"/>
                  </a:lnTo>
                  <a:lnTo>
                    <a:pt x="15" y="201"/>
                  </a:lnTo>
                  <a:lnTo>
                    <a:pt x="9" y="207"/>
                  </a:lnTo>
                  <a:lnTo>
                    <a:pt x="6" y="215"/>
                  </a:lnTo>
                  <a:lnTo>
                    <a:pt x="9" y="224"/>
                  </a:lnTo>
                  <a:lnTo>
                    <a:pt x="9" y="231"/>
                  </a:lnTo>
                  <a:lnTo>
                    <a:pt x="3" y="239"/>
                  </a:lnTo>
                  <a:lnTo>
                    <a:pt x="3" y="250"/>
                  </a:lnTo>
                  <a:lnTo>
                    <a:pt x="6" y="260"/>
                  </a:lnTo>
                  <a:lnTo>
                    <a:pt x="12" y="269"/>
                  </a:lnTo>
                  <a:lnTo>
                    <a:pt x="15" y="277"/>
                  </a:lnTo>
                  <a:lnTo>
                    <a:pt x="15" y="288"/>
                  </a:lnTo>
                  <a:lnTo>
                    <a:pt x="9" y="283"/>
                  </a:lnTo>
                  <a:lnTo>
                    <a:pt x="3" y="274"/>
                  </a:lnTo>
                  <a:lnTo>
                    <a:pt x="9" y="293"/>
                  </a:lnTo>
                  <a:lnTo>
                    <a:pt x="0" y="283"/>
                  </a:lnTo>
                  <a:lnTo>
                    <a:pt x="3" y="293"/>
                  </a:lnTo>
                  <a:lnTo>
                    <a:pt x="12" y="301"/>
                  </a:lnTo>
                  <a:lnTo>
                    <a:pt x="15" y="315"/>
                  </a:lnTo>
                  <a:lnTo>
                    <a:pt x="15" y="322"/>
                  </a:lnTo>
                  <a:lnTo>
                    <a:pt x="23" y="331"/>
                  </a:lnTo>
                  <a:lnTo>
                    <a:pt x="30" y="342"/>
                  </a:lnTo>
                  <a:lnTo>
                    <a:pt x="33" y="350"/>
                  </a:lnTo>
                  <a:lnTo>
                    <a:pt x="33" y="360"/>
                  </a:lnTo>
                  <a:lnTo>
                    <a:pt x="36" y="372"/>
                  </a:lnTo>
                  <a:lnTo>
                    <a:pt x="42" y="383"/>
                  </a:lnTo>
                  <a:lnTo>
                    <a:pt x="45" y="390"/>
                  </a:lnTo>
                  <a:lnTo>
                    <a:pt x="49" y="398"/>
                  </a:lnTo>
                  <a:lnTo>
                    <a:pt x="49" y="410"/>
                  </a:lnTo>
                  <a:lnTo>
                    <a:pt x="49" y="419"/>
                  </a:lnTo>
                  <a:lnTo>
                    <a:pt x="49" y="428"/>
                  </a:lnTo>
                  <a:lnTo>
                    <a:pt x="45" y="434"/>
                  </a:lnTo>
                  <a:lnTo>
                    <a:pt x="36" y="436"/>
                  </a:lnTo>
                  <a:lnTo>
                    <a:pt x="36" y="448"/>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20" name=""/>
            <p:cNvSpPr/>
            <p:nvPr/>
          </p:nvSpPr>
          <p:spPr>
            <a:xfrm>
              <a:off x="6693480" y="2828520"/>
              <a:ext cx="25920" cy="21240"/>
            </a:xfrm>
            <a:custGeom>
              <a:avLst/>
              <a:gdLst/>
              <a:ahLst/>
              <a:rect l="l" t="t" r="r" b="b"/>
              <a:pathLst>
                <a:path w="28" h="24">
                  <a:moveTo>
                    <a:pt x="0" y="13"/>
                  </a:moveTo>
                  <a:lnTo>
                    <a:pt x="12" y="13"/>
                  </a:lnTo>
                  <a:lnTo>
                    <a:pt x="17" y="23"/>
                  </a:lnTo>
                  <a:lnTo>
                    <a:pt x="27" y="9"/>
                  </a:lnTo>
                  <a:lnTo>
                    <a:pt x="23" y="0"/>
                  </a:lnTo>
                  <a:lnTo>
                    <a:pt x="14" y="4"/>
                  </a:lnTo>
                  <a:lnTo>
                    <a:pt x="6" y="0"/>
                  </a:lnTo>
                  <a:lnTo>
                    <a:pt x="0" y="13"/>
                  </a:lnTo>
                </a:path>
              </a:pathLst>
            </a:custGeom>
            <a:solidFill>
              <a:srgbClr val="ffcc99"/>
            </a:solidFill>
            <a:ln w="0">
              <a:noFill/>
            </a:ln>
          </p:spPr>
          <p:style>
            <a:lnRef idx="0"/>
            <a:fillRef idx="0"/>
            <a:effectRef idx="0"/>
            <a:fontRef idx="minor"/>
          </p:style>
          <p:txBody>
            <a:bodyPr lIns="90000" rIns="90000" tIns="-25560" bIns="-25560" anchor="t">
              <a:noAutofit/>
            </a:bodyPr>
            <a:p>
              <a:endParaRPr b="0" lang="en-US" sz="2400" strike="noStrike" u="none">
                <a:solidFill>
                  <a:srgbClr val="000000"/>
                </a:solidFill>
                <a:effectLst/>
                <a:uFillTx/>
                <a:latin typeface="Times New Roman"/>
              </a:endParaRPr>
            </a:p>
          </p:txBody>
        </p:sp>
        <p:sp>
          <p:nvSpPr>
            <p:cNvPr id="721" name=""/>
            <p:cNvSpPr/>
            <p:nvPr/>
          </p:nvSpPr>
          <p:spPr>
            <a:xfrm>
              <a:off x="6812640" y="3258360"/>
              <a:ext cx="27720" cy="20520"/>
            </a:xfrm>
            <a:custGeom>
              <a:avLst/>
              <a:gdLst/>
              <a:ahLst/>
              <a:rect l="l" t="t" r="r" b="b"/>
              <a:pathLst>
                <a:path w="31" h="22">
                  <a:moveTo>
                    <a:pt x="0" y="9"/>
                  </a:moveTo>
                  <a:lnTo>
                    <a:pt x="6" y="21"/>
                  </a:lnTo>
                  <a:lnTo>
                    <a:pt x="22" y="21"/>
                  </a:lnTo>
                  <a:lnTo>
                    <a:pt x="30" y="9"/>
                  </a:lnTo>
                  <a:lnTo>
                    <a:pt x="15" y="0"/>
                  </a:lnTo>
                  <a:lnTo>
                    <a:pt x="6" y="3"/>
                  </a:lnTo>
                  <a:lnTo>
                    <a:pt x="0" y="9"/>
                  </a:lnTo>
                </a:path>
              </a:pathLst>
            </a:custGeom>
            <a:solidFill>
              <a:srgbClr val="ffcc99"/>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722" name=""/>
            <p:cNvSpPr/>
            <p:nvPr/>
          </p:nvSpPr>
          <p:spPr>
            <a:xfrm>
              <a:off x="6960960" y="3360600"/>
              <a:ext cx="65160" cy="62640"/>
            </a:xfrm>
            <a:custGeom>
              <a:avLst/>
              <a:gdLst/>
              <a:ahLst/>
              <a:rect l="l" t="t" r="r" b="b"/>
              <a:pathLst>
                <a:path w="71" h="69">
                  <a:moveTo>
                    <a:pt x="0" y="0"/>
                  </a:moveTo>
                  <a:lnTo>
                    <a:pt x="0" y="11"/>
                  </a:lnTo>
                  <a:lnTo>
                    <a:pt x="3" y="24"/>
                  </a:lnTo>
                  <a:lnTo>
                    <a:pt x="9" y="35"/>
                  </a:lnTo>
                  <a:lnTo>
                    <a:pt x="9" y="43"/>
                  </a:lnTo>
                  <a:lnTo>
                    <a:pt x="14" y="53"/>
                  </a:lnTo>
                  <a:lnTo>
                    <a:pt x="17" y="59"/>
                  </a:lnTo>
                  <a:lnTo>
                    <a:pt x="30" y="68"/>
                  </a:lnTo>
                  <a:lnTo>
                    <a:pt x="42" y="68"/>
                  </a:lnTo>
                  <a:lnTo>
                    <a:pt x="47" y="59"/>
                  </a:lnTo>
                  <a:lnTo>
                    <a:pt x="50" y="51"/>
                  </a:lnTo>
                  <a:lnTo>
                    <a:pt x="60" y="56"/>
                  </a:lnTo>
                  <a:lnTo>
                    <a:pt x="63" y="46"/>
                  </a:lnTo>
                  <a:lnTo>
                    <a:pt x="66" y="35"/>
                  </a:lnTo>
                  <a:lnTo>
                    <a:pt x="70" y="29"/>
                  </a:lnTo>
                  <a:lnTo>
                    <a:pt x="70" y="18"/>
                  </a:lnTo>
                  <a:lnTo>
                    <a:pt x="70" y="8"/>
                  </a:lnTo>
                  <a:lnTo>
                    <a:pt x="63" y="2"/>
                  </a:lnTo>
                  <a:lnTo>
                    <a:pt x="50" y="8"/>
                  </a:lnTo>
                  <a:lnTo>
                    <a:pt x="39" y="11"/>
                  </a:lnTo>
                  <a:lnTo>
                    <a:pt x="27" y="11"/>
                  </a:lnTo>
                  <a:lnTo>
                    <a:pt x="14" y="2"/>
                  </a:lnTo>
                  <a:lnTo>
                    <a:pt x="0" y="0"/>
                  </a:lnTo>
                </a:path>
              </a:pathLst>
            </a:custGeom>
            <a:solidFill>
              <a:srgbClr val="ffcc99"/>
            </a:solidFill>
            <a:ln w="0">
              <a:noFill/>
            </a:ln>
          </p:spPr>
          <p:style>
            <a:lnRef idx="0"/>
            <a:fillRef idx="0"/>
            <a:effectRef idx="0"/>
            <a:fontRef idx="minor"/>
          </p:style>
          <p:txBody>
            <a:bodyPr lIns="90000" rIns="90000" tIns="15840" bIns="15840" anchor="t">
              <a:noAutofit/>
            </a:bodyPr>
            <a:p>
              <a:endParaRPr b="0" lang="en-US" sz="2400" strike="noStrike" u="none">
                <a:solidFill>
                  <a:srgbClr val="000000"/>
                </a:solidFill>
                <a:effectLst/>
                <a:uFillTx/>
                <a:latin typeface="Times New Roman"/>
              </a:endParaRPr>
            </a:p>
          </p:txBody>
        </p:sp>
        <p:sp>
          <p:nvSpPr>
            <p:cNvPr id="723" name=""/>
            <p:cNvSpPr/>
            <p:nvPr/>
          </p:nvSpPr>
          <p:spPr>
            <a:xfrm>
              <a:off x="6061320" y="2553480"/>
              <a:ext cx="199440" cy="184680"/>
            </a:xfrm>
            <a:custGeom>
              <a:avLst/>
              <a:gdLst/>
              <a:ahLst/>
              <a:rect l="l" t="t" r="r" b="b"/>
              <a:pathLst>
                <a:path w="219" h="202">
                  <a:moveTo>
                    <a:pt x="0" y="0"/>
                  </a:moveTo>
                  <a:lnTo>
                    <a:pt x="3" y="9"/>
                  </a:lnTo>
                  <a:lnTo>
                    <a:pt x="6" y="15"/>
                  </a:lnTo>
                  <a:lnTo>
                    <a:pt x="15" y="23"/>
                  </a:lnTo>
                  <a:lnTo>
                    <a:pt x="26" y="32"/>
                  </a:lnTo>
                  <a:lnTo>
                    <a:pt x="33" y="35"/>
                  </a:lnTo>
                  <a:lnTo>
                    <a:pt x="39" y="42"/>
                  </a:lnTo>
                  <a:lnTo>
                    <a:pt x="48" y="47"/>
                  </a:lnTo>
                  <a:lnTo>
                    <a:pt x="52" y="56"/>
                  </a:lnTo>
                  <a:lnTo>
                    <a:pt x="60" y="61"/>
                  </a:lnTo>
                  <a:lnTo>
                    <a:pt x="69" y="67"/>
                  </a:lnTo>
                  <a:lnTo>
                    <a:pt x="69" y="73"/>
                  </a:lnTo>
                  <a:lnTo>
                    <a:pt x="75" y="82"/>
                  </a:lnTo>
                  <a:lnTo>
                    <a:pt x="78" y="94"/>
                  </a:lnTo>
                  <a:lnTo>
                    <a:pt x="91" y="99"/>
                  </a:lnTo>
                  <a:lnTo>
                    <a:pt x="93" y="104"/>
                  </a:lnTo>
                  <a:lnTo>
                    <a:pt x="102" y="112"/>
                  </a:lnTo>
                  <a:lnTo>
                    <a:pt x="105" y="120"/>
                  </a:lnTo>
                  <a:lnTo>
                    <a:pt x="112" y="129"/>
                  </a:lnTo>
                  <a:lnTo>
                    <a:pt x="112" y="136"/>
                  </a:lnTo>
                  <a:lnTo>
                    <a:pt x="121" y="144"/>
                  </a:lnTo>
                  <a:lnTo>
                    <a:pt x="129" y="156"/>
                  </a:lnTo>
                  <a:lnTo>
                    <a:pt x="139" y="161"/>
                  </a:lnTo>
                  <a:lnTo>
                    <a:pt x="142" y="167"/>
                  </a:lnTo>
                  <a:lnTo>
                    <a:pt x="151" y="174"/>
                  </a:lnTo>
                  <a:lnTo>
                    <a:pt x="164" y="182"/>
                  </a:lnTo>
                  <a:lnTo>
                    <a:pt x="175" y="191"/>
                  </a:lnTo>
                  <a:lnTo>
                    <a:pt x="181" y="199"/>
                  </a:lnTo>
                  <a:lnTo>
                    <a:pt x="187" y="201"/>
                  </a:lnTo>
                  <a:lnTo>
                    <a:pt x="191" y="196"/>
                  </a:lnTo>
                  <a:lnTo>
                    <a:pt x="200" y="196"/>
                  </a:lnTo>
                  <a:lnTo>
                    <a:pt x="208" y="201"/>
                  </a:lnTo>
                  <a:lnTo>
                    <a:pt x="211" y="193"/>
                  </a:lnTo>
                  <a:lnTo>
                    <a:pt x="211" y="182"/>
                  </a:lnTo>
                  <a:lnTo>
                    <a:pt x="211" y="171"/>
                  </a:lnTo>
                  <a:lnTo>
                    <a:pt x="211" y="161"/>
                  </a:lnTo>
                  <a:lnTo>
                    <a:pt x="218" y="153"/>
                  </a:lnTo>
                  <a:lnTo>
                    <a:pt x="211" y="147"/>
                  </a:lnTo>
                  <a:lnTo>
                    <a:pt x="205" y="141"/>
                  </a:lnTo>
                  <a:lnTo>
                    <a:pt x="197" y="141"/>
                  </a:lnTo>
                  <a:lnTo>
                    <a:pt x="191" y="134"/>
                  </a:lnTo>
                  <a:lnTo>
                    <a:pt x="184" y="129"/>
                  </a:lnTo>
                  <a:lnTo>
                    <a:pt x="181" y="118"/>
                  </a:lnTo>
                  <a:lnTo>
                    <a:pt x="169" y="118"/>
                  </a:lnTo>
                  <a:lnTo>
                    <a:pt x="164" y="112"/>
                  </a:lnTo>
                  <a:lnTo>
                    <a:pt x="169" y="104"/>
                  </a:lnTo>
                  <a:lnTo>
                    <a:pt x="169" y="96"/>
                  </a:lnTo>
                  <a:lnTo>
                    <a:pt x="164" y="91"/>
                  </a:lnTo>
                  <a:lnTo>
                    <a:pt x="154" y="91"/>
                  </a:lnTo>
                  <a:lnTo>
                    <a:pt x="154" y="80"/>
                  </a:lnTo>
                  <a:lnTo>
                    <a:pt x="148" y="80"/>
                  </a:lnTo>
                  <a:lnTo>
                    <a:pt x="139" y="73"/>
                  </a:lnTo>
                  <a:lnTo>
                    <a:pt x="129" y="70"/>
                  </a:lnTo>
                  <a:lnTo>
                    <a:pt x="121" y="61"/>
                  </a:lnTo>
                  <a:lnTo>
                    <a:pt x="109" y="61"/>
                  </a:lnTo>
                  <a:lnTo>
                    <a:pt x="99" y="53"/>
                  </a:lnTo>
                  <a:lnTo>
                    <a:pt x="93" y="44"/>
                  </a:lnTo>
                  <a:lnTo>
                    <a:pt x="85" y="40"/>
                  </a:lnTo>
                  <a:lnTo>
                    <a:pt x="75" y="35"/>
                  </a:lnTo>
                  <a:lnTo>
                    <a:pt x="66" y="29"/>
                  </a:lnTo>
                  <a:lnTo>
                    <a:pt x="60" y="21"/>
                  </a:lnTo>
                  <a:lnTo>
                    <a:pt x="55" y="12"/>
                  </a:lnTo>
                  <a:lnTo>
                    <a:pt x="45" y="8"/>
                  </a:lnTo>
                  <a:lnTo>
                    <a:pt x="33" y="5"/>
                  </a:lnTo>
                  <a:lnTo>
                    <a:pt x="20" y="5"/>
                  </a:lnTo>
                  <a:lnTo>
                    <a:pt x="12" y="0"/>
                  </a:lnTo>
                  <a:lnTo>
                    <a:pt x="0" y="0"/>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24" name=""/>
            <p:cNvSpPr/>
            <p:nvPr/>
          </p:nvSpPr>
          <p:spPr>
            <a:xfrm>
              <a:off x="6245640" y="2739960"/>
              <a:ext cx="163800" cy="46080"/>
            </a:xfrm>
            <a:custGeom>
              <a:avLst/>
              <a:gdLst/>
              <a:ahLst/>
              <a:rect l="l" t="t" r="r" b="b"/>
              <a:pathLst>
                <a:path w="180" h="51">
                  <a:moveTo>
                    <a:pt x="0" y="14"/>
                  </a:moveTo>
                  <a:lnTo>
                    <a:pt x="12" y="14"/>
                  </a:lnTo>
                  <a:lnTo>
                    <a:pt x="25" y="20"/>
                  </a:lnTo>
                  <a:lnTo>
                    <a:pt x="21" y="25"/>
                  </a:lnTo>
                  <a:lnTo>
                    <a:pt x="31" y="25"/>
                  </a:lnTo>
                  <a:lnTo>
                    <a:pt x="42" y="28"/>
                  </a:lnTo>
                  <a:lnTo>
                    <a:pt x="51" y="30"/>
                  </a:lnTo>
                  <a:lnTo>
                    <a:pt x="64" y="32"/>
                  </a:lnTo>
                  <a:lnTo>
                    <a:pt x="70" y="30"/>
                  </a:lnTo>
                  <a:lnTo>
                    <a:pt x="81" y="30"/>
                  </a:lnTo>
                  <a:lnTo>
                    <a:pt x="91" y="32"/>
                  </a:lnTo>
                  <a:lnTo>
                    <a:pt x="100" y="38"/>
                  </a:lnTo>
                  <a:lnTo>
                    <a:pt x="108" y="38"/>
                  </a:lnTo>
                  <a:lnTo>
                    <a:pt x="120" y="41"/>
                  </a:lnTo>
                  <a:lnTo>
                    <a:pt x="130" y="41"/>
                  </a:lnTo>
                  <a:lnTo>
                    <a:pt x="139" y="44"/>
                  </a:lnTo>
                  <a:lnTo>
                    <a:pt x="150" y="41"/>
                  </a:lnTo>
                  <a:lnTo>
                    <a:pt x="160" y="44"/>
                  </a:lnTo>
                  <a:lnTo>
                    <a:pt x="169" y="47"/>
                  </a:lnTo>
                  <a:lnTo>
                    <a:pt x="179" y="50"/>
                  </a:lnTo>
                  <a:lnTo>
                    <a:pt x="179" y="41"/>
                  </a:lnTo>
                  <a:lnTo>
                    <a:pt x="179" y="30"/>
                  </a:lnTo>
                  <a:lnTo>
                    <a:pt x="169" y="30"/>
                  </a:lnTo>
                  <a:lnTo>
                    <a:pt x="160" y="30"/>
                  </a:lnTo>
                  <a:lnTo>
                    <a:pt x="147" y="30"/>
                  </a:lnTo>
                  <a:lnTo>
                    <a:pt x="144" y="22"/>
                  </a:lnTo>
                  <a:lnTo>
                    <a:pt x="139" y="17"/>
                  </a:lnTo>
                  <a:lnTo>
                    <a:pt x="130" y="14"/>
                  </a:lnTo>
                  <a:lnTo>
                    <a:pt x="117" y="11"/>
                  </a:lnTo>
                  <a:lnTo>
                    <a:pt x="108" y="8"/>
                  </a:lnTo>
                  <a:lnTo>
                    <a:pt x="100" y="17"/>
                  </a:lnTo>
                  <a:lnTo>
                    <a:pt x="94" y="17"/>
                  </a:lnTo>
                  <a:lnTo>
                    <a:pt x="81" y="14"/>
                  </a:lnTo>
                  <a:lnTo>
                    <a:pt x="72" y="14"/>
                  </a:lnTo>
                  <a:lnTo>
                    <a:pt x="64" y="14"/>
                  </a:lnTo>
                  <a:lnTo>
                    <a:pt x="61" y="5"/>
                  </a:lnTo>
                  <a:lnTo>
                    <a:pt x="48" y="5"/>
                  </a:lnTo>
                  <a:lnTo>
                    <a:pt x="39" y="0"/>
                  </a:lnTo>
                  <a:lnTo>
                    <a:pt x="34" y="0"/>
                  </a:lnTo>
                  <a:lnTo>
                    <a:pt x="25" y="2"/>
                  </a:lnTo>
                  <a:lnTo>
                    <a:pt x="12" y="0"/>
                  </a:lnTo>
                  <a:lnTo>
                    <a:pt x="9" y="8"/>
                  </a:lnTo>
                  <a:lnTo>
                    <a:pt x="0" y="14"/>
                  </a:lnTo>
                </a:path>
              </a:pathLst>
            </a:custGeom>
            <a:solidFill>
              <a:srgbClr val="ffcc99"/>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725" name=""/>
            <p:cNvSpPr/>
            <p:nvPr/>
          </p:nvSpPr>
          <p:spPr>
            <a:xfrm>
              <a:off x="6409800" y="2774520"/>
              <a:ext cx="24120" cy="19800"/>
            </a:xfrm>
            <a:custGeom>
              <a:avLst/>
              <a:gdLst/>
              <a:ahLst/>
              <a:rect l="l" t="t" r="r" b="b"/>
              <a:pathLst>
                <a:path w="27" h="22">
                  <a:moveTo>
                    <a:pt x="0" y="5"/>
                  </a:moveTo>
                  <a:lnTo>
                    <a:pt x="8" y="10"/>
                  </a:lnTo>
                  <a:lnTo>
                    <a:pt x="15" y="21"/>
                  </a:lnTo>
                  <a:lnTo>
                    <a:pt x="26" y="10"/>
                  </a:lnTo>
                  <a:lnTo>
                    <a:pt x="15" y="0"/>
                  </a:lnTo>
                  <a:lnTo>
                    <a:pt x="0" y="5"/>
                  </a:lnTo>
                </a:path>
              </a:pathLst>
            </a:custGeom>
            <a:solidFill>
              <a:srgbClr val="ffcc99"/>
            </a:solidFill>
            <a:ln w="0">
              <a:noFill/>
            </a:ln>
          </p:spPr>
          <p:style>
            <a:lnRef idx="0"/>
            <a:fillRef idx="0"/>
            <a:effectRef idx="0"/>
            <a:fontRef idx="minor"/>
          </p:style>
          <p:txBody>
            <a:bodyPr lIns="90000" rIns="90000" tIns="-27000" bIns="-27000" anchor="t">
              <a:noAutofit/>
            </a:bodyPr>
            <a:p>
              <a:endParaRPr b="0" lang="en-US" sz="2400" strike="noStrike" u="none">
                <a:solidFill>
                  <a:srgbClr val="000000"/>
                </a:solidFill>
                <a:effectLst/>
                <a:uFillTx/>
                <a:latin typeface="Times New Roman"/>
              </a:endParaRPr>
            </a:p>
          </p:txBody>
        </p:sp>
        <p:sp>
          <p:nvSpPr>
            <p:cNvPr id="726" name=""/>
            <p:cNvSpPr/>
            <p:nvPr/>
          </p:nvSpPr>
          <p:spPr>
            <a:xfrm>
              <a:off x="6436800" y="2774520"/>
              <a:ext cx="141480" cy="19800"/>
            </a:xfrm>
            <a:custGeom>
              <a:avLst/>
              <a:gdLst/>
              <a:ahLst/>
              <a:rect l="l" t="t" r="r" b="b"/>
              <a:pathLst>
                <a:path w="155" h="22">
                  <a:moveTo>
                    <a:pt x="0" y="18"/>
                  </a:moveTo>
                  <a:lnTo>
                    <a:pt x="11" y="18"/>
                  </a:lnTo>
                  <a:lnTo>
                    <a:pt x="23" y="21"/>
                  </a:lnTo>
                  <a:lnTo>
                    <a:pt x="33" y="18"/>
                  </a:lnTo>
                  <a:lnTo>
                    <a:pt x="41" y="15"/>
                  </a:lnTo>
                  <a:lnTo>
                    <a:pt x="50" y="15"/>
                  </a:lnTo>
                  <a:lnTo>
                    <a:pt x="60" y="12"/>
                  </a:lnTo>
                  <a:lnTo>
                    <a:pt x="69" y="12"/>
                  </a:lnTo>
                  <a:lnTo>
                    <a:pt x="80" y="15"/>
                  </a:lnTo>
                  <a:lnTo>
                    <a:pt x="90" y="15"/>
                  </a:lnTo>
                  <a:lnTo>
                    <a:pt x="100" y="15"/>
                  </a:lnTo>
                  <a:lnTo>
                    <a:pt x="112" y="15"/>
                  </a:lnTo>
                  <a:lnTo>
                    <a:pt x="120" y="15"/>
                  </a:lnTo>
                  <a:lnTo>
                    <a:pt x="130" y="12"/>
                  </a:lnTo>
                  <a:lnTo>
                    <a:pt x="142" y="9"/>
                  </a:lnTo>
                  <a:lnTo>
                    <a:pt x="154" y="6"/>
                  </a:lnTo>
                  <a:lnTo>
                    <a:pt x="139" y="3"/>
                  </a:lnTo>
                  <a:lnTo>
                    <a:pt x="130" y="12"/>
                  </a:lnTo>
                  <a:lnTo>
                    <a:pt x="120" y="6"/>
                  </a:lnTo>
                  <a:lnTo>
                    <a:pt x="112" y="9"/>
                  </a:lnTo>
                  <a:lnTo>
                    <a:pt x="100" y="6"/>
                  </a:lnTo>
                  <a:lnTo>
                    <a:pt x="90" y="3"/>
                  </a:lnTo>
                  <a:lnTo>
                    <a:pt x="80" y="6"/>
                  </a:lnTo>
                  <a:lnTo>
                    <a:pt x="69" y="12"/>
                  </a:lnTo>
                  <a:lnTo>
                    <a:pt x="60" y="6"/>
                  </a:lnTo>
                  <a:lnTo>
                    <a:pt x="47" y="6"/>
                  </a:lnTo>
                  <a:lnTo>
                    <a:pt x="36" y="0"/>
                  </a:lnTo>
                  <a:lnTo>
                    <a:pt x="41" y="9"/>
                  </a:lnTo>
                  <a:lnTo>
                    <a:pt x="33" y="6"/>
                  </a:lnTo>
                  <a:lnTo>
                    <a:pt x="20" y="6"/>
                  </a:lnTo>
                  <a:lnTo>
                    <a:pt x="11" y="6"/>
                  </a:lnTo>
                  <a:lnTo>
                    <a:pt x="3" y="6"/>
                  </a:lnTo>
                  <a:lnTo>
                    <a:pt x="0" y="18"/>
                  </a:lnTo>
                </a:path>
              </a:pathLst>
            </a:custGeom>
            <a:solidFill>
              <a:srgbClr val="ffcc99"/>
            </a:solidFill>
            <a:ln w="0">
              <a:noFill/>
            </a:ln>
          </p:spPr>
          <p:style>
            <a:lnRef idx="0"/>
            <a:fillRef idx="0"/>
            <a:effectRef idx="0"/>
            <a:fontRef idx="minor"/>
          </p:style>
          <p:txBody>
            <a:bodyPr lIns="90000" rIns="90000" tIns="-27000" bIns="-27000" anchor="t">
              <a:noAutofit/>
            </a:bodyPr>
            <a:p>
              <a:endParaRPr b="0" lang="en-US" sz="2400" strike="noStrike" u="none">
                <a:solidFill>
                  <a:srgbClr val="000000"/>
                </a:solidFill>
                <a:effectLst/>
                <a:uFillTx/>
                <a:latin typeface="Times New Roman"/>
              </a:endParaRPr>
            </a:p>
          </p:txBody>
        </p:sp>
        <p:sp>
          <p:nvSpPr>
            <p:cNvPr id="727" name=""/>
            <p:cNvSpPr/>
            <p:nvPr/>
          </p:nvSpPr>
          <p:spPr>
            <a:xfrm>
              <a:off x="6590880" y="2774520"/>
              <a:ext cx="23040" cy="19800"/>
            </a:xfrm>
            <a:custGeom>
              <a:avLst/>
              <a:gdLst/>
              <a:ahLst/>
              <a:rect l="l" t="t" r="r" b="b"/>
              <a:pathLst>
                <a:path w="26" h="22">
                  <a:moveTo>
                    <a:pt x="0" y="21"/>
                  </a:moveTo>
                  <a:lnTo>
                    <a:pt x="25" y="21"/>
                  </a:lnTo>
                  <a:lnTo>
                    <a:pt x="0" y="0"/>
                  </a:lnTo>
                  <a:lnTo>
                    <a:pt x="0" y="21"/>
                  </a:lnTo>
                </a:path>
              </a:pathLst>
            </a:custGeom>
            <a:solidFill>
              <a:srgbClr val="ffcc99"/>
            </a:solidFill>
            <a:ln w="0">
              <a:noFill/>
            </a:ln>
          </p:spPr>
          <p:style>
            <a:lnRef idx="0"/>
            <a:fillRef idx="0"/>
            <a:effectRef idx="0"/>
            <a:fontRef idx="minor"/>
          </p:style>
          <p:txBody>
            <a:bodyPr lIns="90000" rIns="90000" tIns="-27000" bIns="-27000" anchor="t">
              <a:noAutofit/>
            </a:bodyPr>
            <a:p>
              <a:endParaRPr b="0" lang="en-US" sz="2400" strike="noStrike" u="none">
                <a:solidFill>
                  <a:srgbClr val="000000"/>
                </a:solidFill>
                <a:effectLst/>
                <a:uFillTx/>
                <a:latin typeface="Times New Roman"/>
              </a:endParaRPr>
            </a:p>
          </p:txBody>
        </p:sp>
        <p:sp>
          <p:nvSpPr>
            <p:cNvPr id="728" name=""/>
            <p:cNvSpPr/>
            <p:nvPr/>
          </p:nvSpPr>
          <p:spPr>
            <a:xfrm>
              <a:off x="6616080" y="2766960"/>
              <a:ext cx="23760" cy="21600"/>
            </a:xfrm>
            <a:custGeom>
              <a:avLst/>
              <a:gdLst/>
              <a:ahLst/>
              <a:rect l="l" t="t" r="r" b="b"/>
              <a:pathLst>
                <a:path w="26" h="24">
                  <a:moveTo>
                    <a:pt x="0" y="23"/>
                  </a:moveTo>
                  <a:lnTo>
                    <a:pt x="20" y="23"/>
                  </a:lnTo>
                  <a:lnTo>
                    <a:pt x="25" y="0"/>
                  </a:lnTo>
                  <a:lnTo>
                    <a:pt x="5" y="0"/>
                  </a:lnTo>
                  <a:lnTo>
                    <a:pt x="0" y="23"/>
                  </a:lnTo>
                </a:path>
              </a:pathLst>
            </a:custGeom>
            <a:solidFill>
              <a:srgbClr val="ffcc99"/>
            </a:solidFill>
            <a:ln w="0">
              <a:noFill/>
            </a:ln>
          </p:spPr>
          <p:style>
            <a:lnRef idx="0"/>
            <a:fillRef idx="0"/>
            <a:effectRef idx="0"/>
            <a:fontRef idx="minor"/>
          </p:style>
          <p:txBody>
            <a:bodyPr lIns="90000" rIns="90000" tIns="-25200" bIns="-25200" anchor="t">
              <a:noAutofit/>
            </a:bodyPr>
            <a:p>
              <a:endParaRPr b="0" lang="en-US" sz="2400" strike="noStrike" u="none">
                <a:solidFill>
                  <a:srgbClr val="000000"/>
                </a:solidFill>
                <a:effectLst/>
                <a:uFillTx/>
                <a:latin typeface="Times New Roman"/>
              </a:endParaRPr>
            </a:p>
          </p:txBody>
        </p:sp>
        <p:sp>
          <p:nvSpPr>
            <p:cNvPr id="729" name=""/>
            <p:cNvSpPr/>
            <p:nvPr/>
          </p:nvSpPr>
          <p:spPr>
            <a:xfrm>
              <a:off x="6493680" y="2795400"/>
              <a:ext cx="35280" cy="21600"/>
            </a:xfrm>
            <a:custGeom>
              <a:avLst/>
              <a:gdLst/>
              <a:ahLst/>
              <a:rect l="l" t="t" r="r" b="b"/>
              <a:pathLst>
                <a:path w="39" h="24">
                  <a:moveTo>
                    <a:pt x="0" y="0"/>
                  </a:moveTo>
                  <a:lnTo>
                    <a:pt x="3" y="11"/>
                  </a:lnTo>
                  <a:lnTo>
                    <a:pt x="15" y="11"/>
                  </a:lnTo>
                  <a:lnTo>
                    <a:pt x="19" y="11"/>
                  </a:lnTo>
                  <a:lnTo>
                    <a:pt x="25" y="23"/>
                  </a:lnTo>
                  <a:lnTo>
                    <a:pt x="38" y="15"/>
                  </a:lnTo>
                  <a:lnTo>
                    <a:pt x="28" y="3"/>
                  </a:lnTo>
                  <a:lnTo>
                    <a:pt x="19" y="0"/>
                  </a:lnTo>
                  <a:lnTo>
                    <a:pt x="9" y="0"/>
                  </a:lnTo>
                  <a:lnTo>
                    <a:pt x="0" y="0"/>
                  </a:lnTo>
                </a:path>
              </a:pathLst>
            </a:custGeom>
            <a:solidFill>
              <a:srgbClr val="ffcc99"/>
            </a:solidFill>
            <a:ln w="0">
              <a:noFill/>
            </a:ln>
          </p:spPr>
          <p:style>
            <a:lnRef idx="0"/>
            <a:fillRef idx="0"/>
            <a:effectRef idx="0"/>
            <a:fontRef idx="minor"/>
          </p:style>
          <p:txBody>
            <a:bodyPr lIns="90000" rIns="90000" tIns="-25200" bIns="-25200" anchor="t">
              <a:noAutofit/>
            </a:bodyPr>
            <a:p>
              <a:endParaRPr b="0" lang="en-US" sz="2400" strike="noStrike" u="none">
                <a:solidFill>
                  <a:srgbClr val="000000"/>
                </a:solidFill>
                <a:effectLst/>
                <a:uFillTx/>
                <a:latin typeface="Times New Roman"/>
              </a:endParaRPr>
            </a:p>
          </p:txBody>
        </p:sp>
        <p:sp>
          <p:nvSpPr>
            <p:cNvPr id="730" name=""/>
            <p:cNvSpPr/>
            <p:nvPr/>
          </p:nvSpPr>
          <p:spPr>
            <a:xfrm>
              <a:off x="6575040" y="2780280"/>
              <a:ext cx="65880" cy="32040"/>
            </a:xfrm>
            <a:custGeom>
              <a:avLst/>
              <a:gdLst/>
              <a:ahLst/>
              <a:rect l="l" t="t" r="r" b="b"/>
              <a:pathLst>
                <a:path w="72" h="35">
                  <a:moveTo>
                    <a:pt x="0" y="34"/>
                  </a:moveTo>
                  <a:lnTo>
                    <a:pt x="9" y="34"/>
                  </a:lnTo>
                  <a:lnTo>
                    <a:pt x="18" y="31"/>
                  </a:lnTo>
                  <a:lnTo>
                    <a:pt x="27" y="20"/>
                  </a:lnTo>
                  <a:lnTo>
                    <a:pt x="35" y="16"/>
                  </a:lnTo>
                  <a:lnTo>
                    <a:pt x="47" y="13"/>
                  </a:lnTo>
                  <a:lnTo>
                    <a:pt x="57" y="10"/>
                  </a:lnTo>
                  <a:lnTo>
                    <a:pt x="66" y="5"/>
                  </a:lnTo>
                  <a:lnTo>
                    <a:pt x="71" y="0"/>
                  </a:lnTo>
                  <a:lnTo>
                    <a:pt x="63" y="0"/>
                  </a:lnTo>
                  <a:lnTo>
                    <a:pt x="54" y="0"/>
                  </a:lnTo>
                  <a:lnTo>
                    <a:pt x="41" y="2"/>
                  </a:lnTo>
                  <a:lnTo>
                    <a:pt x="30" y="5"/>
                  </a:lnTo>
                  <a:lnTo>
                    <a:pt x="27" y="10"/>
                  </a:lnTo>
                  <a:lnTo>
                    <a:pt x="18" y="13"/>
                  </a:lnTo>
                  <a:lnTo>
                    <a:pt x="9" y="17"/>
                  </a:lnTo>
                  <a:lnTo>
                    <a:pt x="3" y="23"/>
                  </a:lnTo>
                  <a:lnTo>
                    <a:pt x="0" y="34"/>
                  </a:lnTo>
                </a:path>
              </a:pathLst>
            </a:custGeom>
            <a:solidFill>
              <a:srgbClr val="ffcc99"/>
            </a:solidFill>
            <a:ln w="0">
              <a:noFill/>
            </a:ln>
          </p:spPr>
          <p:style>
            <a:lnRef idx="0"/>
            <a:fillRef idx="0"/>
            <a:effectRef idx="0"/>
            <a:fontRef idx="minor"/>
          </p:style>
          <p:txBody>
            <a:bodyPr lIns="90000" rIns="90000" tIns="-14760" bIns="-14760" anchor="t">
              <a:noAutofit/>
            </a:bodyPr>
            <a:p>
              <a:endParaRPr b="0" lang="en-US" sz="2400" strike="noStrike" u="none">
                <a:solidFill>
                  <a:srgbClr val="000000"/>
                </a:solidFill>
                <a:effectLst/>
                <a:uFillTx/>
                <a:latin typeface="Times New Roman"/>
              </a:endParaRPr>
            </a:p>
          </p:txBody>
        </p:sp>
        <p:sp>
          <p:nvSpPr>
            <p:cNvPr id="731" name=""/>
            <p:cNvSpPr/>
            <p:nvPr/>
          </p:nvSpPr>
          <p:spPr>
            <a:xfrm>
              <a:off x="6715800" y="2759760"/>
              <a:ext cx="23400" cy="21240"/>
            </a:xfrm>
            <a:custGeom>
              <a:avLst/>
              <a:gdLst/>
              <a:ahLst/>
              <a:rect l="l" t="t" r="r" b="b"/>
              <a:pathLst>
                <a:path w="26" h="24">
                  <a:moveTo>
                    <a:pt x="0" y="23"/>
                  </a:moveTo>
                  <a:lnTo>
                    <a:pt x="25" y="12"/>
                  </a:lnTo>
                  <a:lnTo>
                    <a:pt x="25" y="0"/>
                  </a:lnTo>
                  <a:lnTo>
                    <a:pt x="0" y="10"/>
                  </a:lnTo>
                  <a:lnTo>
                    <a:pt x="0" y="23"/>
                  </a:lnTo>
                </a:path>
              </a:pathLst>
            </a:custGeom>
            <a:solidFill>
              <a:srgbClr val="ffcc99"/>
            </a:solidFill>
            <a:ln w="0">
              <a:noFill/>
            </a:ln>
          </p:spPr>
          <p:style>
            <a:lnRef idx="0"/>
            <a:fillRef idx="0"/>
            <a:effectRef idx="0"/>
            <a:fontRef idx="minor"/>
          </p:style>
          <p:txBody>
            <a:bodyPr lIns="90000" rIns="90000" tIns="-25560" bIns="-25560" anchor="t">
              <a:noAutofit/>
            </a:bodyPr>
            <a:p>
              <a:endParaRPr b="0" lang="en-US" sz="2400" strike="noStrike" u="none">
                <a:solidFill>
                  <a:srgbClr val="000000"/>
                </a:solidFill>
                <a:effectLst/>
                <a:uFillTx/>
                <a:latin typeface="Times New Roman"/>
              </a:endParaRPr>
            </a:p>
          </p:txBody>
        </p:sp>
        <p:sp>
          <p:nvSpPr>
            <p:cNvPr id="732" name=""/>
            <p:cNvSpPr/>
            <p:nvPr/>
          </p:nvSpPr>
          <p:spPr>
            <a:xfrm>
              <a:off x="6766200" y="2733840"/>
              <a:ext cx="23760" cy="24480"/>
            </a:xfrm>
            <a:custGeom>
              <a:avLst/>
              <a:gdLst/>
              <a:ahLst/>
              <a:rect l="l" t="t" r="r" b="b"/>
              <a:pathLst>
                <a:path w="27" h="27">
                  <a:moveTo>
                    <a:pt x="0" y="26"/>
                  </a:moveTo>
                  <a:lnTo>
                    <a:pt x="18" y="17"/>
                  </a:lnTo>
                  <a:lnTo>
                    <a:pt x="26" y="6"/>
                  </a:lnTo>
                  <a:lnTo>
                    <a:pt x="18" y="0"/>
                  </a:lnTo>
                  <a:lnTo>
                    <a:pt x="7" y="6"/>
                  </a:lnTo>
                  <a:lnTo>
                    <a:pt x="0" y="15"/>
                  </a:lnTo>
                  <a:lnTo>
                    <a:pt x="0" y="26"/>
                  </a:lnTo>
                </a:path>
              </a:pathLst>
            </a:custGeom>
            <a:solidFill>
              <a:srgbClr val="ffcc99"/>
            </a:solidFill>
            <a:ln w="0">
              <a:noFill/>
            </a:ln>
          </p:spPr>
          <p:style>
            <a:lnRef idx="0"/>
            <a:fillRef idx="0"/>
            <a:effectRef idx="0"/>
            <a:fontRef idx="minor"/>
          </p:style>
          <p:txBody>
            <a:bodyPr lIns="90000" rIns="90000" tIns="-22320" bIns="-22320" anchor="t">
              <a:noAutofit/>
            </a:bodyPr>
            <a:p>
              <a:endParaRPr b="0" lang="en-US" sz="2400" strike="noStrike" u="none">
                <a:solidFill>
                  <a:srgbClr val="000000"/>
                </a:solidFill>
                <a:effectLst/>
                <a:uFillTx/>
                <a:latin typeface="Times New Roman"/>
              </a:endParaRPr>
            </a:p>
          </p:txBody>
        </p:sp>
        <p:sp>
          <p:nvSpPr>
            <p:cNvPr id="733" name=""/>
            <p:cNvSpPr/>
            <p:nvPr/>
          </p:nvSpPr>
          <p:spPr>
            <a:xfrm>
              <a:off x="6245640" y="2668680"/>
              <a:ext cx="24120" cy="26280"/>
            </a:xfrm>
            <a:custGeom>
              <a:avLst/>
              <a:gdLst/>
              <a:ahLst/>
              <a:rect l="l" t="t" r="r" b="b"/>
              <a:pathLst>
                <a:path w="27" h="29">
                  <a:moveTo>
                    <a:pt x="0" y="8"/>
                  </a:moveTo>
                  <a:lnTo>
                    <a:pt x="7" y="8"/>
                  </a:lnTo>
                  <a:lnTo>
                    <a:pt x="13" y="13"/>
                  </a:lnTo>
                  <a:lnTo>
                    <a:pt x="10" y="22"/>
                  </a:lnTo>
                  <a:lnTo>
                    <a:pt x="26" y="28"/>
                  </a:lnTo>
                  <a:lnTo>
                    <a:pt x="26" y="19"/>
                  </a:lnTo>
                  <a:lnTo>
                    <a:pt x="19" y="16"/>
                  </a:lnTo>
                  <a:lnTo>
                    <a:pt x="16" y="8"/>
                  </a:lnTo>
                  <a:lnTo>
                    <a:pt x="13" y="0"/>
                  </a:lnTo>
                  <a:lnTo>
                    <a:pt x="1" y="2"/>
                  </a:lnTo>
                  <a:lnTo>
                    <a:pt x="0" y="8"/>
                  </a:lnTo>
                </a:path>
              </a:pathLst>
            </a:custGeom>
            <a:solidFill>
              <a:srgbClr val="ffcc99"/>
            </a:solidFill>
            <a:ln w="0">
              <a:noFill/>
            </a:ln>
          </p:spPr>
          <p:style>
            <a:lnRef idx="0"/>
            <a:fillRef idx="0"/>
            <a:effectRef idx="0"/>
            <a:fontRef idx="minor"/>
          </p:style>
          <p:txBody>
            <a:bodyPr lIns="90000" rIns="90000" tIns="-20520" bIns="-20520" anchor="t">
              <a:noAutofit/>
            </a:bodyPr>
            <a:p>
              <a:endParaRPr b="0" lang="en-US" sz="2400" strike="noStrike" u="none">
                <a:solidFill>
                  <a:srgbClr val="000000"/>
                </a:solidFill>
                <a:effectLst/>
                <a:uFillTx/>
                <a:latin typeface="Times New Roman"/>
              </a:endParaRPr>
            </a:p>
          </p:txBody>
        </p:sp>
        <p:sp>
          <p:nvSpPr>
            <p:cNvPr id="734" name=""/>
            <p:cNvSpPr/>
            <p:nvPr/>
          </p:nvSpPr>
          <p:spPr>
            <a:xfrm>
              <a:off x="6287760" y="2685960"/>
              <a:ext cx="22320" cy="20520"/>
            </a:xfrm>
            <a:custGeom>
              <a:avLst/>
              <a:gdLst/>
              <a:ahLst/>
              <a:rect l="l" t="t" r="r" b="b"/>
              <a:pathLst>
                <a:path w="25" h="23">
                  <a:moveTo>
                    <a:pt x="0" y="16"/>
                  </a:moveTo>
                  <a:lnTo>
                    <a:pt x="12" y="22"/>
                  </a:lnTo>
                  <a:lnTo>
                    <a:pt x="24" y="5"/>
                  </a:lnTo>
                  <a:lnTo>
                    <a:pt x="0" y="0"/>
                  </a:lnTo>
                  <a:lnTo>
                    <a:pt x="0" y="16"/>
                  </a:lnTo>
                </a:path>
              </a:pathLst>
            </a:custGeom>
            <a:solidFill>
              <a:srgbClr val="ffcc99"/>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735" name=""/>
            <p:cNvSpPr/>
            <p:nvPr/>
          </p:nvSpPr>
          <p:spPr>
            <a:xfrm>
              <a:off x="6383880" y="2757240"/>
              <a:ext cx="25920" cy="720"/>
            </a:xfrm>
            <a:custGeom>
              <a:avLst/>
              <a:gdLst/>
              <a:ahLst/>
              <a:rect l="l" t="t" r="r" b="b"/>
              <a:pathLst>
                <a:path w="28" h="1">
                  <a:moveTo>
                    <a:pt x="0" y="0"/>
                  </a:moveTo>
                  <a:lnTo>
                    <a:pt x="20" y="0"/>
                  </a:lnTo>
                  <a:lnTo>
                    <a:pt x="27" y="0"/>
                  </a:lnTo>
                  <a:lnTo>
                    <a:pt x="20" y="0"/>
                  </a:lnTo>
                  <a:lnTo>
                    <a:pt x="13" y="0"/>
                  </a:lnTo>
                  <a:lnTo>
                    <a:pt x="6" y="0"/>
                  </a:lnTo>
                  <a:lnTo>
                    <a:pt x="0" y="0"/>
                  </a:lnTo>
                </a:path>
              </a:pathLst>
            </a:custGeom>
            <a:solidFill>
              <a:srgbClr val="ffcc99"/>
            </a:solidFill>
            <a:ln w="0">
              <a:noFill/>
            </a:ln>
          </p:spPr>
          <p:style>
            <a:lnRef idx="0"/>
            <a:fillRef idx="0"/>
            <a:effectRef idx="0"/>
            <a:fontRef idx="minor"/>
          </p:style>
          <p:txBody>
            <a:bodyPr lIns="90000" rIns="90000" tIns="-46080" bIns="-46080" anchor="t">
              <a:noAutofit/>
            </a:bodyPr>
            <a:p>
              <a:endParaRPr b="0" lang="en-US" sz="2400" strike="noStrike" u="none">
                <a:solidFill>
                  <a:srgbClr val="000000"/>
                </a:solidFill>
                <a:effectLst/>
                <a:uFillTx/>
                <a:latin typeface="Times New Roman"/>
              </a:endParaRPr>
            </a:p>
          </p:txBody>
        </p:sp>
        <p:sp>
          <p:nvSpPr>
            <p:cNvPr id="736" name=""/>
            <p:cNvSpPr/>
            <p:nvPr/>
          </p:nvSpPr>
          <p:spPr>
            <a:xfrm>
              <a:off x="6308280" y="2531880"/>
              <a:ext cx="191160" cy="178560"/>
            </a:xfrm>
            <a:custGeom>
              <a:avLst/>
              <a:gdLst/>
              <a:ahLst/>
              <a:rect l="l" t="t" r="r" b="b"/>
              <a:pathLst>
                <a:path w="209" h="196">
                  <a:moveTo>
                    <a:pt x="0" y="106"/>
                  </a:moveTo>
                  <a:lnTo>
                    <a:pt x="0" y="117"/>
                  </a:lnTo>
                  <a:lnTo>
                    <a:pt x="4" y="123"/>
                  </a:lnTo>
                  <a:lnTo>
                    <a:pt x="4" y="130"/>
                  </a:lnTo>
                  <a:lnTo>
                    <a:pt x="14" y="136"/>
                  </a:lnTo>
                  <a:lnTo>
                    <a:pt x="24" y="147"/>
                  </a:lnTo>
                  <a:lnTo>
                    <a:pt x="24" y="155"/>
                  </a:lnTo>
                  <a:lnTo>
                    <a:pt x="27" y="165"/>
                  </a:lnTo>
                  <a:lnTo>
                    <a:pt x="27" y="176"/>
                  </a:lnTo>
                  <a:lnTo>
                    <a:pt x="38" y="176"/>
                  </a:lnTo>
                  <a:lnTo>
                    <a:pt x="48" y="176"/>
                  </a:lnTo>
                  <a:lnTo>
                    <a:pt x="54" y="171"/>
                  </a:lnTo>
                  <a:lnTo>
                    <a:pt x="57" y="185"/>
                  </a:lnTo>
                  <a:lnTo>
                    <a:pt x="67" y="182"/>
                  </a:lnTo>
                  <a:lnTo>
                    <a:pt x="78" y="182"/>
                  </a:lnTo>
                  <a:lnTo>
                    <a:pt x="84" y="176"/>
                  </a:lnTo>
                  <a:lnTo>
                    <a:pt x="97" y="185"/>
                  </a:lnTo>
                  <a:lnTo>
                    <a:pt x="110" y="182"/>
                  </a:lnTo>
                  <a:lnTo>
                    <a:pt x="115" y="190"/>
                  </a:lnTo>
                  <a:lnTo>
                    <a:pt x="115" y="195"/>
                  </a:lnTo>
                  <a:lnTo>
                    <a:pt x="124" y="192"/>
                  </a:lnTo>
                  <a:lnTo>
                    <a:pt x="134" y="190"/>
                  </a:lnTo>
                  <a:lnTo>
                    <a:pt x="145" y="185"/>
                  </a:lnTo>
                  <a:lnTo>
                    <a:pt x="148" y="176"/>
                  </a:lnTo>
                  <a:lnTo>
                    <a:pt x="155" y="162"/>
                  </a:lnTo>
                  <a:lnTo>
                    <a:pt x="148" y="155"/>
                  </a:lnTo>
                  <a:lnTo>
                    <a:pt x="155" y="147"/>
                  </a:lnTo>
                  <a:lnTo>
                    <a:pt x="164" y="141"/>
                  </a:lnTo>
                  <a:lnTo>
                    <a:pt x="171" y="133"/>
                  </a:lnTo>
                  <a:lnTo>
                    <a:pt x="171" y="123"/>
                  </a:lnTo>
                  <a:lnTo>
                    <a:pt x="174" y="115"/>
                  </a:lnTo>
                  <a:lnTo>
                    <a:pt x="180" y="109"/>
                  </a:lnTo>
                  <a:lnTo>
                    <a:pt x="188" y="109"/>
                  </a:lnTo>
                  <a:lnTo>
                    <a:pt x="201" y="109"/>
                  </a:lnTo>
                  <a:lnTo>
                    <a:pt x="195" y="101"/>
                  </a:lnTo>
                  <a:lnTo>
                    <a:pt x="185" y="96"/>
                  </a:lnTo>
                  <a:lnTo>
                    <a:pt x="177" y="88"/>
                  </a:lnTo>
                  <a:lnTo>
                    <a:pt x="182" y="82"/>
                  </a:lnTo>
                  <a:lnTo>
                    <a:pt x="177" y="74"/>
                  </a:lnTo>
                  <a:lnTo>
                    <a:pt x="171" y="65"/>
                  </a:lnTo>
                  <a:lnTo>
                    <a:pt x="177" y="58"/>
                  </a:lnTo>
                  <a:lnTo>
                    <a:pt x="180" y="47"/>
                  </a:lnTo>
                  <a:lnTo>
                    <a:pt x="192" y="47"/>
                  </a:lnTo>
                  <a:lnTo>
                    <a:pt x="185" y="39"/>
                  </a:lnTo>
                  <a:lnTo>
                    <a:pt x="198" y="36"/>
                  </a:lnTo>
                  <a:lnTo>
                    <a:pt x="208" y="33"/>
                  </a:lnTo>
                  <a:lnTo>
                    <a:pt x="198" y="29"/>
                  </a:lnTo>
                  <a:lnTo>
                    <a:pt x="185" y="23"/>
                  </a:lnTo>
                  <a:lnTo>
                    <a:pt x="177" y="21"/>
                  </a:lnTo>
                  <a:lnTo>
                    <a:pt x="177" y="9"/>
                  </a:lnTo>
                  <a:lnTo>
                    <a:pt x="168" y="4"/>
                  </a:lnTo>
                  <a:lnTo>
                    <a:pt x="161" y="0"/>
                  </a:lnTo>
                  <a:lnTo>
                    <a:pt x="155" y="7"/>
                  </a:lnTo>
                  <a:lnTo>
                    <a:pt x="145" y="15"/>
                  </a:lnTo>
                  <a:lnTo>
                    <a:pt x="140" y="21"/>
                  </a:lnTo>
                  <a:lnTo>
                    <a:pt x="131" y="29"/>
                  </a:lnTo>
                  <a:lnTo>
                    <a:pt x="131" y="36"/>
                  </a:lnTo>
                  <a:lnTo>
                    <a:pt x="115" y="36"/>
                  </a:lnTo>
                  <a:lnTo>
                    <a:pt x="107" y="42"/>
                  </a:lnTo>
                  <a:lnTo>
                    <a:pt x="97" y="53"/>
                  </a:lnTo>
                  <a:lnTo>
                    <a:pt x="88" y="58"/>
                  </a:lnTo>
                  <a:lnTo>
                    <a:pt x="81" y="65"/>
                  </a:lnTo>
                  <a:lnTo>
                    <a:pt x="73" y="71"/>
                  </a:lnTo>
                  <a:lnTo>
                    <a:pt x="60" y="71"/>
                  </a:lnTo>
                  <a:lnTo>
                    <a:pt x="51" y="74"/>
                  </a:lnTo>
                  <a:lnTo>
                    <a:pt x="48" y="85"/>
                  </a:lnTo>
                  <a:lnTo>
                    <a:pt x="41" y="96"/>
                  </a:lnTo>
                  <a:lnTo>
                    <a:pt x="33" y="96"/>
                  </a:lnTo>
                  <a:lnTo>
                    <a:pt x="20" y="93"/>
                  </a:lnTo>
                  <a:lnTo>
                    <a:pt x="11" y="88"/>
                  </a:lnTo>
                  <a:lnTo>
                    <a:pt x="1" y="96"/>
                  </a:lnTo>
                  <a:lnTo>
                    <a:pt x="0" y="106"/>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37" name=""/>
            <p:cNvSpPr/>
            <p:nvPr/>
          </p:nvSpPr>
          <p:spPr>
            <a:xfrm>
              <a:off x="6490080" y="2617200"/>
              <a:ext cx="116640" cy="119160"/>
            </a:xfrm>
            <a:custGeom>
              <a:avLst/>
              <a:gdLst/>
              <a:ahLst/>
              <a:rect l="l" t="t" r="r" b="b"/>
              <a:pathLst>
                <a:path w="128" h="131">
                  <a:moveTo>
                    <a:pt x="0" y="79"/>
                  </a:moveTo>
                  <a:lnTo>
                    <a:pt x="3" y="90"/>
                  </a:lnTo>
                  <a:lnTo>
                    <a:pt x="12" y="90"/>
                  </a:lnTo>
                  <a:lnTo>
                    <a:pt x="18" y="100"/>
                  </a:lnTo>
                  <a:lnTo>
                    <a:pt x="15" y="109"/>
                  </a:lnTo>
                  <a:lnTo>
                    <a:pt x="12" y="120"/>
                  </a:lnTo>
                  <a:lnTo>
                    <a:pt x="12" y="128"/>
                  </a:lnTo>
                  <a:lnTo>
                    <a:pt x="20" y="128"/>
                  </a:lnTo>
                  <a:lnTo>
                    <a:pt x="29" y="125"/>
                  </a:lnTo>
                  <a:lnTo>
                    <a:pt x="29" y="117"/>
                  </a:lnTo>
                  <a:lnTo>
                    <a:pt x="29" y="109"/>
                  </a:lnTo>
                  <a:lnTo>
                    <a:pt x="29" y="100"/>
                  </a:lnTo>
                  <a:lnTo>
                    <a:pt x="29" y="90"/>
                  </a:lnTo>
                  <a:lnTo>
                    <a:pt x="26" y="82"/>
                  </a:lnTo>
                  <a:lnTo>
                    <a:pt x="36" y="76"/>
                  </a:lnTo>
                  <a:lnTo>
                    <a:pt x="45" y="76"/>
                  </a:lnTo>
                  <a:lnTo>
                    <a:pt x="45" y="82"/>
                  </a:lnTo>
                  <a:lnTo>
                    <a:pt x="42" y="90"/>
                  </a:lnTo>
                  <a:lnTo>
                    <a:pt x="48" y="96"/>
                  </a:lnTo>
                  <a:lnTo>
                    <a:pt x="56" y="100"/>
                  </a:lnTo>
                  <a:lnTo>
                    <a:pt x="54" y="111"/>
                  </a:lnTo>
                  <a:lnTo>
                    <a:pt x="62" y="114"/>
                  </a:lnTo>
                  <a:lnTo>
                    <a:pt x="68" y="109"/>
                  </a:lnTo>
                  <a:lnTo>
                    <a:pt x="68" y="123"/>
                  </a:lnTo>
                  <a:lnTo>
                    <a:pt x="75" y="130"/>
                  </a:lnTo>
                  <a:lnTo>
                    <a:pt x="84" y="123"/>
                  </a:lnTo>
                  <a:lnTo>
                    <a:pt x="84" y="111"/>
                  </a:lnTo>
                  <a:lnTo>
                    <a:pt x="78" y="106"/>
                  </a:lnTo>
                  <a:lnTo>
                    <a:pt x="72" y="96"/>
                  </a:lnTo>
                  <a:lnTo>
                    <a:pt x="65" y="90"/>
                  </a:lnTo>
                  <a:lnTo>
                    <a:pt x="72" y="85"/>
                  </a:lnTo>
                  <a:lnTo>
                    <a:pt x="65" y="76"/>
                  </a:lnTo>
                  <a:lnTo>
                    <a:pt x="62" y="71"/>
                  </a:lnTo>
                  <a:lnTo>
                    <a:pt x="54" y="64"/>
                  </a:lnTo>
                  <a:lnTo>
                    <a:pt x="65" y="58"/>
                  </a:lnTo>
                  <a:lnTo>
                    <a:pt x="72" y="53"/>
                  </a:lnTo>
                  <a:lnTo>
                    <a:pt x="81" y="44"/>
                  </a:lnTo>
                  <a:lnTo>
                    <a:pt x="92" y="44"/>
                  </a:lnTo>
                  <a:lnTo>
                    <a:pt x="84" y="39"/>
                  </a:lnTo>
                  <a:lnTo>
                    <a:pt x="75" y="41"/>
                  </a:lnTo>
                  <a:lnTo>
                    <a:pt x="65" y="44"/>
                  </a:lnTo>
                  <a:lnTo>
                    <a:pt x="54" y="44"/>
                  </a:lnTo>
                  <a:lnTo>
                    <a:pt x="48" y="53"/>
                  </a:lnTo>
                  <a:lnTo>
                    <a:pt x="36" y="53"/>
                  </a:lnTo>
                  <a:lnTo>
                    <a:pt x="32" y="44"/>
                  </a:lnTo>
                  <a:lnTo>
                    <a:pt x="23" y="41"/>
                  </a:lnTo>
                  <a:lnTo>
                    <a:pt x="23" y="32"/>
                  </a:lnTo>
                  <a:lnTo>
                    <a:pt x="29" y="23"/>
                  </a:lnTo>
                  <a:lnTo>
                    <a:pt x="36" y="20"/>
                  </a:lnTo>
                  <a:lnTo>
                    <a:pt x="42" y="23"/>
                  </a:lnTo>
                  <a:lnTo>
                    <a:pt x="51" y="20"/>
                  </a:lnTo>
                  <a:lnTo>
                    <a:pt x="62" y="20"/>
                  </a:lnTo>
                  <a:lnTo>
                    <a:pt x="72" y="20"/>
                  </a:lnTo>
                  <a:lnTo>
                    <a:pt x="84" y="20"/>
                  </a:lnTo>
                  <a:lnTo>
                    <a:pt x="92" y="23"/>
                  </a:lnTo>
                  <a:lnTo>
                    <a:pt x="101" y="23"/>
                  </a:lnTo>
                  <a:lnTo>
                    <a:pt x="114" y="20"/>
                  </a:lnTo>
                  <a:lnTo>
                    <a:pt x="120" y="9"/>
                  </a:lnTo>
                  <a:lnTo>
                    <a:pt x="127" y="2"/>
                  </a:lnTo>
                  <a:lnTo>
                    <a:pt x="120" y="0"/>
                  </a:lnTo>
                  <a:lnTo>
                    <a:pt x="117" y="2"/>
                  </a:lnTo>
                  <a:lnTo>
                    <a:pt x="111" y="9"/>
                  </a:lnTo>
                  <a:lnTo>
                    <a:pt x="101" y="15"/>
                  </a:lnTo>
                  <a:lnTo>
                    <a:pt x="90" y="15"/>
                  </a:lnTo>
                  <a:lnTo>
                    <a:pt x="81" y="15"/>
                  </a:lnTo>
                  <a:lnTo>
                    <a:pt x="72" y="12"/>
                  </a:lnTo>
                  <a:lnTo>
                    <a:pt x="62" y="9"/>
                  </a:lnTo>
                  <a:lnTo>
                    <a:pt x="51" y="9"/>
                  </a:lnTo>
                  <a:lnTo>
                    <a:pt x="42" y="6"/>
                  </a:lnTo>
                  <a:lnTo>
                    <a:pt x="36" y="15"/>
                  </a:lnTo>
                  <a:lnTo>
                    <a:pt x="23" y="15"/>
                  </a:lnTo>
                  <a:lnTo>
                    <a:pt x="20" y="23"/>
                  </a:lnTo>
                  <a:lnTo>
                    <a:pt x="20" y="32"/>
                  </a:lnTo>
                  <a:lnTo>
                    <a:pt x="20" y="39"/>
                  </a:lnTo>
                  <a:lnTo>
                    <a:pt x="12" y="44"/>
                  </a:lnTo>
                  <a:lnTo>
                    <a:pt x="12" y="53"/>
                  </a:lnTo>
                  <a:lnTo>
                    <a:pt x="12" y="64"/>
                  </a:lnTo>
                  <a:lnTo>
                    <a:pt x="6" y="71"/>
                  </a:lnTo>
                  <a:lnTo>
                    <a:pt x="0" y="79"/>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38" name=""/>
            <p:cNvSpPr/>
            <p:nvPr/>
          </p:nvSpPr>
          <p:spPr>
            <a:xfrm>
              <a:off x="6644160" y="2610360"/>
              <a:ext cx="27000" cy="48600"/>
            </a:xfrm>
            <a:custGeom>
              <a:avLst/>
              <a:gdLst/>
              <a:ahLst/>
              <a:rect l="l" t="t" r="r" b="b"/>
              <a:pathLst>
                <a:path w="29" h="53">
                  <a:moveTo>
                    <a:pt x="0" y="17"/>
                  </a:moveTo>
                  <a:lnTo>
                    <a:pt x="6" y="26"/>
                  </a:lnTo>
                  <a:lnTo>
                    <a:pt x="6" y="34"/>
                  </a:lnTo>
                  <a:lnTo>
                    <a:pt x="6" y="41"/>
                  </a:lnTo>
                  <a:lnTo>
                    <a:pt x="12" y="46"/>
                  </a:lnTo>
                  <a:lnTo>
                    <a:pt x="21" y="52"/>
                  </a:lnTo>
                  <a:lnTo>
                    <a:pt x="15" y="43"/>
                  </a:lnTo>
                  <a:lnTo>
                    <a:pt x="12" y="36"/>
                  </a:lnTo>
                  <a:lnTo>
                    <a:pt x="15" y="28"/>
                  </a:lnTo>
                  <a:lnTo>
                    <a:pt x="24" y="28"/>
                  </a:lnTo>
                  <a:lnTo>
                    <a:pt x="18" y="23"/>
                  </a:lnTo>
                  <a:lnTo>
                    <a:pt x="28" y="17"/>
                  </a:lnTo>
                  <a:lnTo>
                    <a:pt x="28" y="10"/>
                  </a:lnTo>
                  <a:lnTo>
                    <a:pt x="15" y="15"/>
                  </a:lnTo>
                  <a:lnTo>
                    <a:pt x="9" y="8"/>
                  </a:lnTo>
                  <a:lnTo>
                    <a:pt x="15" y="0"/>
                  </a:lnTo>
                  <a:lnTo>
                    <a:pt x="6" y="5"/>
                  </a:lnTo>
                  <a:lnTo>
                    <a:pt x="3" y="10"/>
                  </a:lnTo>
                  <a:lnTo>
                    <a:pt x="0" y="17"/>
                  </a:lnTo>
                </a:path>
              </a:pathLst>
            </a:custGeom>
            <a:solidFill>
              <a:srgbClr val="ffcc99"/>
            </a:solidFill>
            <a:ln w="0">
              <a:noFill/>
            </a:ln>
          </p:spPr>
          <p:style>
            <a:lnRef idx="0"/>
            <a:fillRef idx="0"/>
            <a:effectRef idx="0"/>
            <a:fontRef idx="minor"/>
          </p:style>
          <p:txBody>
            <a:bodyPr lIns="90000" rIns="90000" tIns="1800" bIns="1800" anchor="t">
              <a:noAutofit/>
            </a:bodyPr>
            <a:p>
              <a:endParaRPr b="0" lang="en-US" sz="2400" strike="noStrike" u="none">
                <a:solidFill>
                  <a:srgbClr val="000000"/>
                </a:solidFill>
                <a:effectLst/>
                <a:uFillTx/>
                <a:latin typeface="Times New Roman"/>
              </a:endParaRPr>
            </a:p>
          </p:txBody>
        </p:sp>
        <p:sp>
          <p:nvSpPr>
            <p:cNvPr id="739" name=""/>
            <p:cNvSpPr/>
            <p:nvPr/>
          </p:nvSpPr>
          <p:spPr>
            <a:xfrm>
              <a:off x="6618960" y="2694240"/>
              <a:ext cx="24120" cy="19800"/>
            </a:xfrm>
            <a:custGeom>
              <a:avLst/>
              <a:gdLst/>
              <a:ahLst/>
              <a:rect l="l" t="t" r="r" b="b"/>
              <a:pathLst>
                <a:path w="27" h="22">
                  <a:moveTo>
                    <a:pt x="0" y="8"/>
                  </a:moveTo>
                  <a:lnTo>
                    <a:pt x="6" y="21"/>
                  </a:lnTo>
                  <a:lnTo>
                    <a:pt x="20" y="21"/>
                  </a:lnTo>
                  <a:lnTo>
                    <a:pt x="26" y="16"/>
                  </a:lnTo>
                  <a:lnTo>
                    <a:pt x="24" y="4"/>
                  </a:lnTo>
                  <a:lnTo>
                    <a:pt x="13" y="0"/>
                  </a:lnTo>
                  <a:lnTo>
                    <a:pt x="0" y="8"/>
                  </a:lnTo>
                </a:path>
              </a:pathLst>
            </a:custGeom>
            <a:solidFill>
              <a:srgbClr val="ffcc99"/>
            </a:solidFill>
            <a:ln w="0">
              <a:noFill/>
            </a:ln>
          </p:spPr>
          <p:style>
            <a:lnRef idx="0"/>
            <a:fillRef idx="0"/>
            <a:effectRef idx="0"/>
            <a:fontRef idx="minor"/>
          </p:style>
          <p:txBody>
            <a:bodyPr lIns="90000" rIns="90000" tIns="-27000" bIns="-27000" anchor="t">
              <a:noAutofit/>
            </a:bodyPr>
            <a:p>
              <a:endParaRPr b="0" lang="en-US" sz="2400" strike="noStrike" u="none">
                <a:solidFill>
                  <a:srgbClr val="000000"/>
                </a:solidFill>
                <a:effectLst/>
                <a:uFillTx/>
                <a:latin typeface="Times New Roman"/>
              </a:endParaRPr>
            </a:p>
          </p:txBody>
        </p:sp>
        <p:sp>
          <p:nvSpPr>
            <p:cNvPr id="740" name=""/>
            <p:cNvSpPr/>
            <p:nvPr/>
          </p:nvSpPr>
          <p:spPr>
            <a:xfrm>
              <a:off x="6654240" y="2688480"/>
              <a:ext cx="53280" cy="22320"/>
            </a:xfrm>
            <a:custGeom>
              <a:avLst/>
              <a:gdLst/>
              <a:ahLst/>
              <a:rect l="l" t="t" r="r" b="b"/>
              <a:pathLst>
                <a:path w="58" h="24">
                  <a:moveTo>
                    <a:pt x="0" y="9"/>
                  </a:moveTo>
                  <a:lnTo>
                    <a:pt x="12" y="16"/>
                  </a:lnTo>
                  <a:lnTo>
                    <a:pt x="19" y="13"/>
                  </a:lnTo>
                  <a:lnTo>
                    <a:pt x="30" y="16"/>
                  </a:lnTo>
                  <a:lnTo>
                    <a:pt x="45" y="19"/>
                  </a:lnTo>
                  <a:lnTo>
                    <a:pt x="57" y="23"/>
                  </a:lnTo>
                  <a:lnTo>
                    <a:pt x="57" y="16"/>
                  </a:lnTo>
                  <a:lnTo>
                    <a:pt x="49" y="6"/>
                  </a:lnTo>
                  <a:lnTo>
                    <a:pt x="39" y="6"/>
                  </a:lnTo>
                  <a:lnTo>
                    <a:pt x="30" y="0"/>
                  </a:lnTo>
                  <a:lnTo>
                    <a:pt x="19" y="3"/>
                  </a:lnTo>
                  <a:lnTo>
                    <a:pt x="6" y="3"/>
                  </a:lnTo>
                  <a:lnTo>
                    <a:pt x="0" y="9"/>
                  </a:lnTo>
                </a:path>
              </a:pathLst>
            </a:custGeom>
            <a:solidFill>
              <a:srgbClr val="ffcc99"/>
            </a:solidFill>
            <a:ln w="0">
              <a:noFill/>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sp>
          <p:nvSpPr>
            <p:cNvPr id="741" name=""/>
            <p:cNvSpPr/>
            <p:nvPr/>
          </p:nvSpPr>
          <p:spPr>
            <a:xfrm>
              <a:off x="6590880" y="2673360"/>
              <a:ext cx="23040" cy="1440"/>
            </a:xfrm>
            <a:custGeom>
              <a:avLst/>
              <a:gdLst/>
              <a:ahLst/>
              <a:rect l="l" t="t" r="r" b="b"/>
              <a:pathLst>
                <a:path w="26" h="1">
                  <a:moveTo>
                    <a:pt x="0" y="0"/>
                  </a:moveTo>
                  <a:lnTo>
                    <a:pt x="12" y="0"/>
                  </a:lnTo>
                  <a:lnTo>
                    <a:pt x="25" y="0"/>
                  </a:lnTo>
                  <a:lnTo>
                    <a:pt x="12" y="0"/>
                  </a:lnTo>
                  <a:lnTo>
                    <a:pt x="0" y="0"/>
                  </a:lnTo>
                </a:path>
              </a:pathLst>
            </a:custGeom>
            <a:solidFill>
              <a:srgbClr val="ffcc99"/>
            </a:solidFill>
            <a:ln w="0">
              <a:no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742" name=""/>
            <p:cNvSpPr/>
            <p:nvPr/>
          </p:nvSpPr>
          <p:spPr>
            <a:xfrm>
              <a:off x="6642000" y="2666880"/>
              <a:ext cx="25920" cy="20520"/>
            </a:xfrm>
            <a:custGeom>
              <a:avLst/>
              <a:gdLst/>
              <a:ahLst/>
              <a:rect l="l" t="t" r="r" b="b"/>
              <a:pathLst>
                <a:path w="28" h="23">
                  <a:moveTo>
                    <a:pt x="0" y="22"/>
                  </a:moveTo>
                  <a:lnTo>
                    <a:pt x="27" y="22"/>
                  </a:lnTo>
                  <a:lnTo>
                    <a:pt x="10" y="0"/>
                  </a:lnTo>
                  <a:lnTo>
                    <a:pt x="0" y="22"/>
                  </a:lnTo>
                </a:path>
              </a:pathLst>
            </a:custGeom>
            <a:solidFill>
              <a:srgbClr val="ffcc99"/>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743" name=""/>
            <p:cNvSpPr/>
            <p:nvPr/>
          </p:nvSpPr>
          <p:spPr>
            <a:xfrm>
              <a:off x="6699960" y="2644560"/>
              <a:ext cx="23040" cy="19440"/>
            </a:xfrm>
            <a:custGeom>
              <a:avLst/>
              <a:gdLst/>
              <a:ahLst/>
              <a:rect l="l" t="t" r="r" b="b"/>
              <a:pathLst>
                <a:path w="25" h="22">
                  <a:moveTo>
                    <a:pt x="0" y="12"/>
                  </a:moveTo>
                  <a:lnTo>
                    <a:pt x="10" y="21"/>
                  </a:lnTo>
                  <a:lnTo>
                    <a:pt x="24" y="12"/>
                  </a:lnTo>
                  <a:lnTo>
                    <a:pt x="10" y="0"/>
                  </a:lnTo>
                  <a:lnTo>
                    <a:pt x="0" y="12"/>
                  </a:lnTo>
                </a:path>
              </a:pathLst>
            </a:custGeom>
            <a:solidFill>
              <a:srgbClr val="ffcc99"/>
            </a:solidFill>
            <a:ln w="0">
              <a:noFill/>
            </a:ln>
          </p:spPr>
          <p:style>
            <a:lnRef idx="0"/>
            <a:fillRef idx="0"/>
            <a:effectRef idx="0"/>
            <a:fontRef idx="minor"/>
          </p:style>
          <p:txBody>
            <a:bodyPr lIns="90000" rIns="90000" tIns="-27360" bIns="-27360" anchor="t">
              <a:noAutofit/>
            </a:bodyPr>
            <a:p>
              <a:endParaRPr b="0" lang="en-US" sz="2400" strike="noStrike" u="none">
                <a:solidFill>
                  <a:srgbClr val="000000"/>
                </a:solidFill>
                <a:effectLst/>
                <a:uFillTx/>
                <a:latin typeface="Times New Roman"/>
              </a:endParaRPr>
            </a:p>
          </p:txBody>
        </p:sp>
        <p:sp>
          <p:nvSpPr>
            <p:cNvPr id="744" name=""/>
            <p:cNvSpPr/>
            <p:nvPr/>
          </p:nvSpPr>
          <p:spPr>
            <a:xfrm>
              <a:off x="6790320" y="2656800"/>
              <a:ext cx="23040" cy="20520"/>
            </a:xfrm>
            <a:custGeom>
              <a:avLst/>
              <a:gdLst/>
              <a:ahLst/>
              <a:rect l="l" t="t" r="r" b="b"/>
              <a:pathLst>
                <a:path w="25" h="23">
                  <a:moveTo>
                    <a:pt x="0" y="0"/>
                  </a:moveTo>
                  <a:lnTo>
                    <a:pt x="13" y="22"/>
                  </a:lnTo>
                  <a:lnTo>
                    <a:pt x="24" y="22"/>
                  </a:lnTo>
                  <a:lnTo>
                    <a:pt x="13" y="0"/>
                  </a:lnTo>
                  <a:lnTo>
                    <a:pt x="0" y="0"/>
                  </a:lnTo>
                </a:path>
              </a:pathLst>
            </a:custGeom>
            <a:solidFill>
              <a:srgbClr val="ffcc99"/>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745" name=""/>
            <p:cNvSpPr/>
            <p:nvPr/>
          </p:nvSpPr>
          <p:spPr>
            <a:xfrm>
              <a:off x="6707520" y="2649240"/>
              <a:ext cx="363600" cy="167400"/>
            </a:xfrm>
            <a:custGeom>
              <a:avLst/>
              <a:gdLst/>
              <a:ahLst/>
              <a:rect l="l" t="t" r="r" b="b"/>
              <a:pathLst>
                <a:path w="398" h="184">
                  <a:moveTo>
                    <a:pt x="0" y="19"/>
                  </a:moveTo>
                  <a:lnTo>
                    <a:pt x="12" y="22"/>
                  </a:lnTo>
                  <a:lnTo>
                    <a:pt x="18" y="25"/>
                  </a:lnTo>
                  <a:lnTo>
                    <a:pt x="18" y="30"/>
                  </a:lnTo>
                  <a:lnTo>
                    <a:pt x="28" y="34"/>
                  </a:lnTo>
                  <a:lnTo>
                    <a:pt x="36" y="34"/>
                  </a:lnTo>
                  <a:lnTo>
                    <a:pt x="49" y="32"/>
                  </a:lnTo>
                  <a:lnTo>
                    <a:pt x="61" y="30"/>
                  </a:lnTo>
                  <a:lnTo>
                    <a:pt x="58" y="40"/>
                  </a:lnTo>
                  <a:lnTo>
                    <a:pt x="45" y="40"/>
                  </a:lnTo>
                  <a:lnTo>
                    <a:pt x="36" y="43"/>
                  </a:lnTo>
                  <a:lnTo>
                    <a:pt x="28" y="43"/>
                  </a:lnTo>
                  <a:lnTo>
                    <a:pt x="22" y="46"/>
                  </a:lnTo>
                  <a:lnTo>
                    <a:pt x="28" y="48"/>
                  </a:lnTo>
                  <a:lnTo>
                    <a:pt x="36" y="54"/>
                  </a:lnTo>
                  <a:lnTo>
                    <a:pt x="36" y="60"/>
                  </a:lnTo>
                  <a:lnTo>
                    <a:pt x="39" y="67"/>
                  </a:lnTo>
                  <a:lnTo>
                    <a:pt x="49" y="67"/>
                  </a:lnTo>
                  <a:lnTo>
                    <a:pt x="58" y="57"/>
                  </a:lnTo>
                  <a:lnTo>
                    <a:pt x="64" y="62"/>
                  </a:lnTo>
                  <a:lnTo>
                    <a:pt x="72" y="67"/>
                  </a:lnTo>
                  <a:lnTo>
                    <a:pt x="82" y="72"/>
                  </a:lnTo>
                  <a:lnTo>
                    <a:pt x="94" y="72"/>
                  </a:lnTo>
                  <a:lnTo>
                    <a:pt x="107" y="75"/>
                  </a:lnTo>
                  <a:lnTo>
                    <a:pt x="118" y="81"/>
                  </a:lnTo>
                  <a:lnTo>
                    <a:pt x="131" y="83"/>
                  </a:lnTo>
                  <a:lnTo>
                    <a:pt x="140" y="89"/>
                  </a:lnTo>
                  <a:lnTo>
                    <a:pt x="145" y="94"/>
                  </a:lnTo>
                  <a:lnTo>
                    <a:pt x="151" y="104"/>
                  </a:lnTo>
                  <a:lnTo>
                    <a:pt x="155" y="113"/>
                  </a:lnTo>
                  <a:lnTo>
                    <a:pt x="158" y="124"/>
                  </a:lnTo>
                  <a:lnTo>
                    <a:pt x="148" y="124"/>
                  </a:lnTo>
                  <a:lnTo>
                    <a:pt x="143" y="131"/>
                  </a:lnTo>
                  <a:lnTo>
                    <a:pt x="137" y="142"/>
                  </a:lnTo>
                  <a:lnTo>
                    <a:pt x="148" y="142"/>
                  </a:lnTo>
                  <a:lnTo>
                    <a:pt x="158" y="136"/>
                  </a:lnTo>
                  <a:lnTo>
                    <a:pt x="173" y="136"/>
                  </a:lnTo>
                  <a:lnTo>
                    <a:pt x="185" y="136"/>
                  </a:lnTo>
                  <a:lnTo>
                    <a:pt x="188" y="142"/>
                  </a:lnTo>
                  <a:lnTo>
                    <a:pt x="194" y="148"/>
                  </a:lnTo>
                  <a:lnTo>
                    <a:pt x="204" y="153"/>
                  </a:lnTo>
                  <a:lnTo>
                    <a:pt x="213" y="156"/>
                  </a:lnTo>
                  <a:lnTo>
                    <a:pt x="221" y="156"/>
                  </a:lnTo>
                  <a:lnTo>
                    <a:pt x="237" y="159"/>
                  </a:lnTo>
                  <a:lnTo>
                    <a:pt x="246" y="153"/>
                  </a:lnTo>
                  <a:lnTo>
                    <a:pt x="249" y="150"/>
                  </a:lnTo>
                  <a:lnTo>
                    <a:pt x="246" y="142"/>
                  </a:lnTo>
                  <a:lnTo>
                    <a:pt x="254" y="139"/>
                  </a:lnTo>
                  <a:lnTo>
                    <a:pt x="257" y="134"/>
                  </a:lnTo>
                  <a:lnTo>
                    <a:pt x="267" y="128"/>
                  </a:lnTo>
                  <a:lnTo>
                    <a:pt x="276" y="128"/>
                  </a:lnTo>
                  <a:lnTo>
                    <a:pt x="283" y="128"/>
                  </a:lnTo>
                  <a:lnTo>
                    <a:pt x="294" y="134"/>
                  </a:lnTo>
                  <a:lnTo>
                    <a:pt x="303" y="136"/>
                  </a:lnTo>
                  <a:lnTo>
                    <a:pt x="310" y="145"/>
                  </a:lnTo>
                  <a:lnTo>
                    <a:pt x="313" y="153"/>
                  </a:lnTo>
                  <a:lnTo>
                    <a:pt x="322" y="160"/>
                  </a:lnTo>
                  <a:lnTo>
                    <a:pt x="330" y="166"/>
                  </a:lnTo>
                  <a:lnTo>
                    <a:pt x="333" y="171"/>
                  </a:lnTo>
                  <a:lnTo>
                    <a:pt x="343" y="174"/>
                  </a:lnTo>
                  <a:lnTo>
                    <a:pt x="359" y="174"/>
                  </a:lnTo>
                  <a:lnTo>
                    <a:pt x="366" y="177"/>
                  </a:lnTo>
                  <a:lnTo>
                    <a:pt x="376" y="177"/>
                  </a:lnTo>
                  <a:lnTo>
                    <a:pt x="382" y="183"/>
                  </a:lnTo>
                  <a:lnTo>
                    <a:pt x="395" y="183"/>
                  </a:lnTo>
                  <a:lnTo>
                    <a:pt x="397" y="174"/>
                  </a:lnTo>
                  <a:lnTo>
                    <a:pt x="385" y="174"/>
                  </a:lnTo>
                  <a:lnTo>
                    <a:pt x="376" y="169"/>
                  </a:lnTo>
                  <a:lnTo>
                    <a:pt x="382" y="163"/>
                  </a:lnTo>
                  <a:lnTo>
                    <a:pt x="373" y="163"/>
                  </a:lnTo>
                  <a:lnTo>
                    <a:pt x="363" y="160"/>
                  </a:lnTo>
                  <a:lnTo>
                    <a:pt x="366" y="153"/>
                  </a:lnTo>
                  <a:lnTo>
                    <a:pt x="355" y="156"/>
                  </a:lnTo>
                  <a:lnTo>
                    <a:pt x="349" y="148"/>
                  </a:lnTo>
                  <a:lnTo>
                    <a:pt x="346" y="136"/>
                  </a:lnTo>
                  <a:lnTo>
                    <a:pt x="336" y="131"/>
                  </a:lnTo>
                  <a:lnTo>
                    <a:pt x="327" y="124"/>
                  </a:lnTo>
                  <a:lnTo>
                    <a:pt x="322" y="115"/>
                  </a:lnTo>
                  <a:lnTo>
                    <a:pt x="330" y="113"/>
                  </a:lnTo>
                  <a:lnTo>
                    <a:pt x="340" y="113"/>
                  </a:lnTo>
                  <a:lnTo>
                    <a:pt x="340" y="104"/>
                  </a:lnTo>
                  <a:lnTo>
                    <a:pt x="330" y="99"/>
                  </a:lnTo>
                  <a:lnTo>
                    <a:pt x="322" y="99"/>
                  </a:lnTo>
                  <a:lnTo>
                    <a:pt x="310" y="94"/>
                  </a:lnTo>
                  <a:lnTo>
                    <a:pt x="297" y="92"/>
                  </a:lnTo>
                  <a:lnTo>
                    <a:pt x="297" y="81"/>
                  </a:lnTo>
                  <a:lnTo>
                    <a:pt x="291" y="75"/>
                  </a:lnTo>
                  <a:lnTo>
                    <a:pt x="283" y="69"/>
                  </a:lnTo>
                  <a:lnTo>
                    <a:pt x="273" y="64"/>
                  </a:lnTo>
                  <a:lnTo>
                    <a:pt x="264" y="62"/>
                  </a:lnTo>
                  <a:lnTo>
                    <a:pt x="253" y="57"/>
                  </a:lnTo>
                  <a:lnTo>
                    <a:pt x="243" y="54"/>
                  </a:lnTo>
                  <a:lnTo>
                    <a:pt x="230" y="48"/>
                  </a:lnTo>
                  <a:lnTo>
                    <a:pt x="221" y="48"/>
                  </a:lnTo>
                  <a:lnTo>
                    <a:pt x="213" y="43"/>
                  </a:lnTo>
                  <a:lnTo>
                    <a:pt x="204" y="40"/>
                  </a:lnTo>
                  <a:lnTo>
                    <a:pt x="191" y="37"/>
                  </a:lnTo>
                  <a:lnTo>
                    <a:pt x="185" y="37"/>
                  </a:lnTo>
                  <a:lnTo>
                    <a:pt x="173" y="32"/>
                  </a:lnTo>
                  <a:lnTo>
                    <a:pt x="164" y="30"/>
                  </a:lnTo>
                  <a:lnTo>
                    <a:pt x="151" y="25"/>
                  </a:lnTo>
                  <a:lnTo>
                    <a:pt x="143" y="22"/>
                  </a:lnTo>
                  <a:lnTo>
                    <a:pt x="131" y="25"/>
                  </a:lnTo>
                  <a:lnTo>
                    <a:pt x="124" y="32"/>
                  </a:lnTo>
                  <a:lnTo>
                    <a:pt x="112" y="32"/>
                  </a:lnTo>
                  <a:lnTo>
                    <a:pt x="104" y="40"/>
                  </a:lnTo>
                  <a:lnTo>
                    <a:pt x="101" y="48"/>
                  </a:lnTo>
                  <a:lnTo>
                    <a:pt x="94" y="54"/>
                  </a:lnTo>
                  <a:lnTo>
                    <a:pt x="88" y="54"/>
                  </a:lnTo>
                  <a:lnTo>
                    <a:pt x="79" y="48"/>
                  </a:lnTo>
                  <a:lnTo>
                    <a:pt x="72" y="40"/>
                  </a:lnTo>
                  <a:lnTo>
                    <a:pt x="68" y="37"/>
                  </a:lnTo>
                  <a:lnTo>
                    <a:pt x="64" y="27"/>
                  </a:lnTo>
                  <a:lnTo>
                    <a:pt x="68" y="19"/>
                  </a:lnTo>
                  <a:lnTo>
                    <a:pt x="61" y="8"/>
                  </a:lnTo>
                  <a:lnTo>
                    <a:pt x="49" y="8"/>
                  </a:lnTo>
                  <a:lnTo>
                    <a:pt x="39" y="0"/>
                  </a:lnTo>
                  <a:lnTo>
                    <a:pt x="28" y="0"/>
                  </a:lnTo>
                  <a:lnTo>
                    <a:pt x="18" y="8"/>
                  </a:lnTo>
                  <a:lnTo>
                    <a:pt x="9" y="11"/>
                  </a:lnTo>
                  <a:lnTo>
                    <a:pt x="0" y="19"/>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46" name=""/>
            <p:cNvSpPr/>
            <p:nvPr/>
          </p:nvSpPr>
          <p:spPr>
            <a:xfrm>
              <a:off x="6507720" y="2341800"/>
              <a:ext cx="79200" cy="98640"/>
            </a:xfrm>
            <a:custGeom>
              <a:avLst/>
              <a:gdLst/>
              <a:ahLst/>
              <a:rect l="l" t="t" r="r" b="b"/>
              <a:pathLst>
                <a:path w="87" h="108">
                  <a:moveTo>
                    <a:pt x="0" y="44"/>
                  </a:moveTo>
                  <a:lnTo>
                    <a:pt x="0" y="51"/>
                  </a:lnTo>
                  <a:lnTo>
                    <a:pt x="3" y="59"/>
                  </a:lnTo>
                  <a:lnTo>
                    <a:pt x="3" y="71"/>
                  </a:lnTo>
                  <a:lnTo>
                    <a:pt x="12" y="77"/>
                  </a:lnTo>
                  <a:lnTo>
                    <a:pt x="15" y="71"/>
                  </a:lnTo>
                  <a:lnTo>
                    <a:pt x="22" y="77"/>
                  </a:lnTo>
                  <a:lnTo>
                    <a:pt x="15" y="82"/>
                  </a:lnTo>
                  <a:lnTo>
                    <a:pt x="15" y="87"/>
                  </a:lnTo>
                  <a:lnTo>
                    <a:pt x="28" y="92"/>
                  </a:lnTo>
                  <a:lnTo>
                    <a:pt x="36" y="87"/>
                  </a:lnTo>
                  <a:lnTo>
                    <a:pt x="46" y="89"/>
                  </a:lnTo>
                  <a:lnTo>
                    <a:pt x="55" y="101"/>
                  </a:lnTo>
                  <a:lnTo>
                    <a:pt x="55" y="92"/>
                  </a:lnTo>
                  <a:lnTo>
                    <a:pt x="55" y="87"/>
                  </a:lnTo>
                  <a:lnTo>
                    <a:pt x="65" y="92"/>
                  </a:lnTo>
                  <a:lnTo>
                    <a:pt x="71" y="101"/>
                  </a:lnTo>
                  <a:lnTo>
                    <a:pt x="79" y="107"/>
                  </a:lnTo>
                  <a:lnTo>
                    <a:pt x="86" y="104"/>
                  </a:lnTo>
                  <a:lnTo>
                    <a:pt x="76" y="95"/>
                  </a:lnTo>
                  <a:lnTo>
                    <a:pt x="73" y="89"/>
                  </a:lnTo>
                  <a:lnTo>
                    <a:pt x="82" y="87"/>
                  </a:lnTo>
                  <a:lnTo>
                    <a:pt x="71" y="84"/>
                  </a:lnTo>
                  <a:lnTo>
                    <a:pt x="62" y="82"/>
                  </a:lnTo>
                  <a:lnTo>
                    <a:pt x="55" y="82"/>
                  </a:lnTo>
                  <a:lnTo>
                    <a:pt x="49" y="87"/>
                  </a:lnTo>
                  <a:lnTo>
                    <a:pt x="39" y="82"/>
                  </a:lnTo>
                  <a:lnTo>
                    <a:pt x="36" y="74"/>
                  </a:lnTo>
                  <a:lnTo>
                    <a:pt x="31" y="59"/>
                  </a:lnTo>
                  <a:lnTo>
                    <a:pt x="35" y="51"/>
                  </a:lnTo>
                  <a:lnTo>
                    <a:pt x="43" y="44"/>
                  </a:lnTo>
                  <a:lnTo>
                    <a:pt x="49" y="35"/>
                  </a:lnTo>
                  <a:lnTo>
                    <a:pt x="52" y="27"/>
                  </a:lnTo>
                  <a:lnTo>
                    <a:pt x="46" y="21"/>
                  </a:lnTo>
                  <a:lnTo>
                    <a:pt x="46" y="11"/>
                  </a:lnTo>
                  <a:lnTo>
                    <a:pt x="49" y="0"/>
                  </a:lnTo>
                  <a:lnTo>
                    <a:pt x="43" y="5"/>
                  </a:lnTo>
                  <a:lnTo>
                    <a:pt x="35" y="5"/>
                  </a:lnTo>
                  <a:lnTo>
                    <a:pt x="25" y="0"/>
                  </a:lnTo>
                  <a:lnTo>
                    <a:pt x="15" y="0"/>
                  </a:lnTo>
                  <a:lnTo>
                    <a:pt x="12" y="11"/>
                  </a:lnTo>
                  <a:lnTo>
                    <a:pt x="9" y="18"/>
                  </a:lnTo>
                  <a:lnTo>
                    <a:pt x="12" y="27"/>
                  </a:lnTo>
                  <a:lnTo>
                    <a:pt x="9" y="35"/>
                  </a:lnTo>
                  <a:lnTo>
                    <a:pt x="9" y="47"/>
                  </a:lnTo>
                  <a:lnTo>
                    <a:pt x="0" y="44"/>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47" name=""/>
            <p:cNvSpPr/>
            <p:nvPr/>
          </p:nvSpPr>
          <p:spPr>
            <a:xfrm>
              <a:off x="6462000" y="2463120"/>
              <a:ext cx="46440" cy="46080"/>
            </a:xfrm>
            <a:custGeom>
              <a:avLst/>
              <a:gdLst/>
              <a:ahLst/>
              <a:rect l="l" t="t" r="r" b="b"/>
              <a:pathLst>
                <a:path w="51" h="51">
                  <a:moveTo>
                    <a:pt x="0" y="50"/>
                  </a:moveTo>
                  <a:lnTo>
                    <a:pt x="12" y="44"/>
                  </a:lnTo>
                  <a:lnTo>
                    <a:pt x="14" y="40"/>
                  </a:lnTo>
                  <a:lnTo>
                    <a:pt x="24" y="34"/>
                  </a:lnTo>
                  <a:lnTo>
                    <a:pt x="30" y="23"/>
                  </a:lnTo>
                  <a:lnTo>
                    <a:pt x="37" y="20"/>
                  </a:lnTo>
                  <a:lnTo>
                    <a:pt x="50" y="13"/>
                  </a:lnTo>
                  <a:lnTo>
                    <a:pt x="43" y="0"/>
                  </a:lnTo>
                  <a:lnTo>
                    <a:pt x="37" y="13"/>
                  </a:lnTo>
                  <a:lnTo>
                    <a:pt x="30" y="23"/>
                  </a:lnTo>
                  <a:lnTo>
                    <a:pt x="20" y="29"/>
                  </a:lnTo>
                  <a:lnTo>
                    <a:pt x="12" y="34"/>
                  </a:lnTo>
                  <a:lnTo>
                    <a:pt x="3" y="43"/>
                  </a:lnTo>
                  <a:lnTo>
                    <a:pt x="0" y="50"/>
                  </a:lnTo>
                </a:path>
              </a:pathLst>
            </a:custGeom>
            <a:solidFill>
              <a:srgbClr val="ffcc99"/>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748" name=""/>
            <p:cNvSpPr/>
            <p:nvPr/>
          </p:nvSpPr>
          <p:spPr>
            <a:xfrm>
              <a:off x="6516360" y="2428200"/>
              <a:ext cx="23040" cy="22320"/>
            </a:xfrm>
            <a:custGeom>
              <a:avLst/>
              <a:gdLst/>
              <a:ahLst/>
              <a:rect l="l" t="t" r="r" b="b"/>
              <a:pathLst>
                <a:path w="25" h="24">
                  <a:moveTo>
                    <a:pt x="0" y="0"/>
                  </a:moveTo>
                  <a:lnTo>
                    <a:pt x="9" y="6"/>
                  </a:lnTo>
                  <a:lnTo>
                    <a:pt x="12" y="18"/>
                  </a:lnTo>
                  <a:lnTo>
                    <a:pt x="18" y="23"/>
                  </a:lnTo>
                  <a:lnTo>
                    <a:pt x="24" y="18"/>
                  </a:lnTo>
                  <a:lnTo>
                    <a:pt x="24" y="6"/>
                  </a:lnTo>
                  <a:lnTo>
                    <a:pt x="18" y="0"/>
                  </a:lnTo>
                  <a:lnTo>
                    <a:pt x="9" y="0"/>
                  </a:lnTo>
                  <a:lnTo>
                    <a:pt x="0" y="0"/>
                  </a:lnTo>
                </a:path>
              </a:pathLst>
            </a:custGeom>
            <a:solidFill>
              <a:srgbClr val="ffcc99"/>
            </a:solidFill>
            <a:ln w="0">
              <a:noFill/>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sp>
          <p:nvSpPr>
            <p:cNvPr id="749" name=""/>
            <p:cNvSpPr/>
            <p:nvPr/>
          </p:nvSpPr>
          <p:spPr>
            <a:xfrm>
              <a:off x="6590880" y="2443680"/>
              <a:ext cx="23040" cy="37800"/>
            </a:xfrm>
            <a:custGeom>
              <a:avLst/>
              <a:gdLst/>
              <a:ahLst/>
              <a:rect l="l" t="t" r="r" b="b"/>
              <a:pathLst>
                <a:path w="26" h="42">
                  <a:moveTo>
                    <a:pt x="0" y="0"/>
                  </a:moveTo>
                  <a:lnTo>
                    <a:pt x="0" y="6"/>
                  </a:lnTo>
                  <a:lnTo>
                    <a:pt x="10" y="12"/>
                  </a:lnTo>
                  <a:lnTo>
                    <a:pt x="10" y="20"/>
                  </a:lnTo>
                  <a:lnTo>
                    <a:pt x="0" y="17"/>
                  </a:lnTo>
                  <a:lnTo>
                    <a:pt x="0" y="28"/>
                  </a:lnTo>
                  <a:lnTo>
                    <a:pt x="6" y="28"/>
                  </a:lnTo>
                  <a:lnTo>
                    <a:pt x="6" y="41"/>
                  </a:lnTo>
                  <a:lnTo>
                    <a:pt x="16" y="38"/>
                  </a:lnTo>
                  <a:lnTo>
                    <a:pt x="10" y="31"/>
                  </a:lnTo>
                  <a:lnTo>
                    <a:pt x="10" y="23"/>
                  </a:lnTo>
                  <a:lnTo>
                    <a:pt x="25" y="23"/>
                  </a:lnTo>
                  <a:lnTo>
                    <a:pt x="21" y="15"/>
                  </a:lnTo>
                  <a:lnTo>
                    <a:pt x="21" y="6"/>
                  </a:lnTo>
                  <a:lnTo>
                    <a:pt x="16" y="0"/>
                  </a:lnTo>
                  <a:lnTo>
                    <a:pt x="6" y="2"/>
                  </a:lnTo>
                  <a:lnTo>
                    <a:pt x="0" y="0"/>
                  </a:lnTo>
                </a:path>
              </a:pathLst>
            </a:custGeom>
            <a:solidFill>
              <a:srgbClr val="ffcc99"/>
            </a:solidFill>
            <a:ln w="0">
              <a:noFill/>
            </a:ln>
          </p:spPr>
          <p:style>
            <a:lnRef idx="0"/>
            <a:fillRef idx="0"/>
            <a:effectRef idx="0"/>
            <a:fontRef idx="minor"/>
          </p:style>
          <p:txBody>
            <a:bodyPr lIns="90000" rIns="90000" tIns="-9000" bIns="-9000" anchor="t">
              <a:noAutofit/>
            </a:bodyPr>
            <a:p>
              <a:endParaRPr b="0" lang="en-US" sz="2400" strike="noStrike" u="none">
                <a:solidFill>
                  <a:srgbClr val="000000"/>
                </a:solidFill>
                <a:effectLst/>
                <a:uFillTx/>
                <a:latin typeface="Times New Roman"/>
              </a:endParaRPr>
            </a:p>
          </p:txBody>
        </p:sp>
        <p:sp>
          <p:nvSpPr>
            <p:cNvPr id="750" name=""/>
            <p:cNvSpPr/>
            <p:nvPr/>
          </p:nvSpPr>
          <p:spPr>
            <a:xfrm>
              <a:off x="6546960" y="2453760"/>
              <a:ext cx="45360" cy="47160"/>
            </a:xfrm>
            <a:custGeom>
              <a:avLst/>
              <a:gdLst/>
              <a:ahLst/>
              <a:rect l="l" t="t" r="r" b="b"/>
              <a:pathLst>
                <a:path w="50" h="52">
                  <a:moveTo>
                    <a:pt x="0" y="24"/>
                  </a:moveTo>
                  <a:lnTo>
                    <a:pt x="9" y="24"/>
                  </a:lnTo>
                  <a:lnTo>
                    <a:pt x="15" y="26"/>
                  </a:lnTo>
                  <a:lnTo>
                    <a:pt x="15" y="34"/>
                  </a:lnTo>
                  <a:lnTo>
                    <a:pt x="9" y="37"/>
                  </a:lnTo>
                  <a:lnTo>
                    <a:pt x="12" y="45"/>
                  </a:lnTo>
                  <a:lnTo>
                    <a:pt x="22" y="51"/>
                  </a:lnTo>
                  <a:lnTo>
                    <a:pt x="28" y="45"/>
                  </a:lnTo>
                  <a:lnTo>
                    <a:pt x="22" y="37"/>
                  </a:lnTo>
                  <a:lnTo>
                    <a:pt x="30" y="39"/>
                  </a:lnTo>
                  <a:lnTo>
                    <a:pt x="33" y="34"/>
                  </a:lnTo>
                  <a:lnTo>
                    <a:pt x="39" y="39"/>
                  </a:lnTo>
                  <a:lnTo>
                    <a:pt x="49" y="39"/>
                  </a:lnTo>
                  <a:lnTo>
                    <a:pt x="49" y="31"/>
                  </a:lnTo>
                  <a:lnTo>
                    <a:pt x="39" y="31"/>
                  </a:lnTo>
                  <a:lnTo>
                    <a:pt x="39" y="24"/>
                  </a:lnTo>
                  <a:lnTo>
                    <a:pt x="39" y="13"/>
                  </a:lnTo>
                  <a:lnTo>
                    <a:pt x="36" y="22"/>
                  </a:lnTo>
                  <a:lnTo>
                    <a:pt x="28" y="26"/>
                  </a:lnTo>
                  <a:lnTo>
                    <a:pt x="30" y="19"/>
                  </a:lnTo>
                  <a:lnTo>
                    <a:pt x="22" y="19"/>
                  </a:lnTo>
                  <a:lnTo>
                    <a:pt x="22" y="5"/>
                  </a:lnTo>
                  <a:lnTo>
                    <a:pt x="12" y="5"/>
                  </a:lnTo>
                  <a:lnTo>
                    <a:pt x="9" y="2"/>
                  </a:lnTo>
                  <a:lnTo>
                    <a:pt x="0" y="0"/>
                  </a:lnTo>
                  <a:lnTo>
                    <a:pt x="3" y="8"/>
                  </a:lnTo>
                  <a:lnTo>
                    <a:pt x="0" y="19"/>
                  </a:lnTo>
                  <a:lnTo>
                    <a:pt x="0" y="24"/>
                  </a:lnTo>
                </a:path>
              </a:pathLst>
            </a:custGeom>
            <a:solidFill>
              <a:srgbClr val="ffcc99"/>
            </a:solidFill>
            <a:ln w="0">
              <a:noFill/>
            </a:ln>
          </p:spPr>
          <p:style>
            <a:lnRef idx="0"/>
            <a:fillRef idx="0"/>
            <a:effectRef idx="0"/>
            <a:fontRef idx="minor"/>
          </p:style>
          <p:txBody>
            <a:bodyPr lIns="90000" rIns="90000" tIns="360" bIns="360" anchor="t">
              <a:noAutofit/>
            </a:bodyPr>
            <a:p>
              <a:endParaRPr b="0" lang="en-US" sz="2400" strike="noStrike" u="none">
                <a:solidFill>
                  <a:srgbClr val="000000"/>
                </a:solidFill>
                <a:effectLst/>
                <a:uFillTx/>
                <a:latin typeface="Times New Roman"/>
              </a:endParaRPr>
            </a:p>
          </p:txBody>
        </p:sp>
        <p:sp>
          <p:nvSpPr>
            <p:cNvPr id="751" name=""/>
            <p:cNvSpPr/>
            <p:nvPr/>
          </p:nvSpPr>
          <p:spPr>
            <a:xfrm>
              <a:off x="6546240" y="2486880"/>
              <a:ext cx="84600" cy="68760"/>
            </a:xfrm>
            <a:custGeom>
              <a:avLst/>
              <a:gdLst/>
              <a:ahLst/>
              <a:rect l="l" t="t" r="r" b="b"/>
              <a:pathLst>
                <a:path w="93" h="76">
                  <a:moveTo>
                    <a:pt x="0" y="45"/>
                  </a:moveTo>
                  <a:lnTo>
                    <a:pt x="3" y="52"/>
                  </a:lnTo>
                  <a:lnTo>
                    <a:pt x="6" y="45"/>
                  </a:lnTo>
                  <a:lnTo>
                    <a:pt x="9" y="37"/>
                  </a:lnTo>
                  <a:lnTo>
                    <a:pt x="15" y="37"/>
                  </a:lnTo>
                  <a:lnTo>
                    <a:pt x="19" y="43"/>
                  </a:lnTo>
                  <a:lnTo>
                    <a:pt x="25" y="43"/>
                  </a:lnTo>
                  <a:lnTo>
                    <a:pt x="30" y="37"/>
                  </a:lnTo>
                  <a:lnTo>
                    <a:pt x="39" y="40"/>
                  </a:lnTo>
                  <a:lnTo>
                    <a:pt x="46" y="43"/>
                  </a:lnTo>
                  <a:lnTo>
                    <a:pt x="39" y="48"/>
                  </a:lnTo>
                  <a:lnTo>
                    <a:pt x="39" y="58"/>
                  </a:lnTo>
                  <a:lnTo>
                    <a:pt x="49" y="63"/>
                  </a:lnTo>
                  <a:lnTo>
                    <a:pt x="55" y="69"/>
                  </a:lnTo>
                  <a:lnTo>
                    <a:pt x="61" y="69"/>
                  </a:lnTo>
                  <a:lnTo>
                    <a:pt x="66" y="75"/>
                  </a:lnTo>
                  <a:lnTo>
                    <a:pt x="76" y="63"/>
                  </a:lnTo>
                  <a:lnTo>
                    <a:pt x="69" y="58"/>
                  </a:lnTo>
                  <a:lnTo>
                    <a:pt x="66" y="52"/>
                  </a:lnTo>
                  <a:lnTo>
                    <a:pt x="69" y="48"/>
                  </a:lnTo>
                  <a:lnTo>
                    <a:pt x="76" y="43"/>
                  </a:lnTo>
                  <a:lnTo>
                    <a:pt x="79" y="50"/>
                  </a:lnTo>
                  <a:lnTo>
                    <a:pt x="85" y="61"/>
                  </a:lnTo>
                  <a:lnTo>
                    <a:pt x="85" y="52"/>
                  </a:lnTo>
                  <a:lnTo>
                    <a:pt x="92" y="45"/>
                  </a:lnTo>
                  <a:lnTo>
                    <a:pt x="92" y="37"/>
                  </a:lnTo>
                  <a:lnTo>
                    <a:pt x="85" y="26"/>
                  </a:lnTo>
                  <a:lnTo>
                    <a:pt x="85" y="16"/>
                  </a:lnTo>
                  <a:lnTo>
                    <a:pt x="79" y="8"/>
                  </a:lnTo>
                  <a:lnTo>
                    <a:pt x="66" y="0"/>
                  </a:lnTo>
                  <a:lnTo>
                    <a:pt x="69" y="13"/>
                  </a:lnTo>
                  <a:lnTo>
                    <a:pt x="65" y="16"/>
                  </a:lnTo>
                  <a:lnTo>
                    <a:pt x="58" y="13"/>
                  </a:lnTo>
                  <a:lnTo>
                    <a:pt x="52" y="23"/>
                  </a:lnTo>
                  <a:lnTo>
                    <a:pt x="46" y="23"/>
                  </a:lnTo>
                  <a:lnTo>
                    <a:pt x="39" y="31"/>
                  </a:lnTo>
                  <a:lnTo>
                    <a:pt x="36" y="23"/>
                  </a:lnTo>
                  <a:lnTo>
                    <a:pt x="30" y="20"/>
                  </a:lnTo>
                  <a:lnTo>
                    <a:pt x="22" y="23"/>
                  </a:lnTo>
                  <a:lnTo>
                    <a:pt x="15" y="29"/>
                  </a:lnTo>
                  <a:lnTo>
                    <a:pt x="6" y="31"/>
                  </a:lnTo>
                  <a:lnTo>
                    <a:pt x="3" y="37"/>
                  </a:lnTo>
                  <a:lnTo>
                    <a:pt x="0" y="45"/>
                  </a:lnTo>
                </a:path>
              </a:pathLst>
            </a:custGeom>
            <a:solidFill>
              <a:srgbClr val="ffcc99"/>
            </a:solidFill>
            <a:ln w="0">
              <a:noFill/>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Times New Roman"/>
              </a:endParaRPr>
            </a:p>
          </p:txBody>
        </p:sp>
        <p:sp>
          <p:nvSpPr>
            <p:cNvPr id="752" name=""/>
            <p:cNvSpPr/>
            <p:nvPr/>
          </p:nvSpPr>
          <p:spPr>
            <a:xfrm>
              <a:off x="7025400" y="2709000"/>
              <a:ext cx="75240" cy="35280"/>
            </a:xfrm>
            <a:custGeom>
              <a:avLst/>
              <a:gdLst/>
              <a:ahLst/>
              <a:rect l="l" t="t" r="r" b="b"/>
              <a:pathLst>
                <a:path w="83" h="39">
                  <a:moveTo>
                    <a:pt x="0" y="25"/>
                  </a:moveTo>
                  <a:lnTo>
                    <a:pt x="0" y="29"/>
                  </a:lnTo>
                  <a:lnTo>
                    <a:pt x="9" y="32"/>
                  </a:lnTo>
                  <a:lnTo>
                    <a:pt x="17" y="38"/>
                  </a:lnTo>
                  <a:lnTo>
                    <a:pt x="26" y="38"/>
                  </a:lnTo>
                  <a:lnTo>
                    <a:pt x="36" y="38"/>
                  </a:lnTo>
                  <a:lnTo>
                    <a:pt x="45" y="38"/>
                  </a:lnTo>
                  <a:lnTo>
                    <a:pt x="56" y="35"/>
                  </a:lnTo>
                  <a:lnTo>
                    <a:pt x="66" y="28"/>
                  </a:lnTo>
                  <a:lnTo>
                    <a:pt x="72" y="28"/>
                  </a:lnTo>
                  <a:lnTo>
                    <a:pt x="75" y="16"/>
                  </a:lnTo>
                  <a:lnTo>
                    <a:pt x="82" y="11"/>
                  </a:lnTo>
                  <a:lnTo>
                    <a:pt x="78" y="0"/>
                  </a:lnTo>
                  <a:lnTo>
                    <a:pt x="63" y="0"/>
                  </a:lnTo>
                  <a:lnTo>
                    <a:pt x="66" y="14"/>
                  </a:lnTo>
                  <a:lnTo>
                    <a:pt x="56" y="14"/>
                  </a:lnTo>
                  <a:lnTo>
                    <a:pt x="50" y="25"/>
                  </a:lnTo>
                  <a:lnTo>
                    <a:pt x="42" y="25"/>
                  </a:lnTo>
                  <a:lnTo>
                    <a:pt x="33" y="25"/>
                  </a:lnTo>
                  <a:lnTo>
                    <a:pt x="20" y="28"/>
                  </a:lnTo>
                  <a:lnTo>
                    <a:pt x="9" y="28"/>
                  </a:lnTo>
                  <a:lnTo>
                    <a:pt x="0" y="25"/>
                  </a:lnTo>
                </a:path>
              </a:pathLst>
            </a:custGeom>
            <a:solidFill>
              <a:srgbClr val="ffcc99"/>
            </a:solidFill>
            <a:ln w="0">
              <a:noFill/>
            </a:ln>
          </p:spPr>
          <p:style>
            <a:lnRef idx="0"/>
            <a:fillRef idx="0"/>
            <a:effectRef idx="0"/>
            <a:fontRef idx="minor"/>
          </p:style>
          <p:txBody>
            <a:bodyPr lIns="90000" rIns="90000" tIns="-11520" bIns="-11520" anchor="t">
              <a:noAutofit/>
            </a:bodyPr>
            <a:p>
              <a:endParaRPr b="0" lang="en-US" sz="2400" strike="noStrike" u="none">
                <a:solidFill>
                  <a:srgbClr val="000000"/>
                </a:solidFill>
                <a:effectLst/>
                <a:uFillTx/>
                <a:latin typeface="Times New Roman"/>
              </a:endParaRPr>
            </a:p>
          </p:txBody>
        </p:sp>
        <p:sp>
          <p:nvSpPr>
            <p:cNvPr id="753" name=""/>
            <p:cNvSpPr/>
            <p:nvPr/>
          </p:nvSpPr>
          <p:spPr>
            <a:xfrm>
              <a:off x="6995520" y="2677680"/>
              <a:ext cx="24840" cy="720"/>
            </a:xfrm>
            <a:custGeom>
              <a:avLst/>
              <a:gdLst/>
              <a:ahLst/>
              <a:rect l="l" t="t" r="r" b="b"/>
              <a:pathLst>
                <a:path w="27" h="1">
                  <a:moveTo>
                    <a:pt x="0" y="0"/>
                  </a:moveTo>
                  <a:lnTo>
                    <a:pt x="13" y="0"/>
                  </a:lnTo>
                  <a:lnTo>
                    <a:pt x="26" y="0"/>
                  </a:lnTo>
                  <a:lnTo>
                    <a:pt x="13" y="0"/>
                  </a:lnTo>
                  <a:lnTo>
                    <a:pt x="0" y="0"/>
                  </a:lnTo>
                </a:path>
              </a:pathLst>
            </a:custGeom>
            <a:solidFill>
              <a:srgbClr val="ffcc99"/>
            </a:solidFill>
            <a:ln w="0">
              <a:noFill/>
            </a:ln>
          </p:spPr>
          <p:style>
            <a:lnRef idx="0"/>
            <a:fillRef idx="0"/>
            <a:effectRef idx="0"/>
            <a:fontRef idx="minor"/>
          </p:style>
          <p:txBody>
            <a:bodyPr lIns="90000" rIns="90000" tIns="-46080" bIns="-46080" anchor="t">
              <a:noAutofit/>
            </a:bodyPr>
            <a:p>
              <a:endParaRPr b="0" lang="en-US" sz="2400" strike="noStrike" u="none">
                <a:solidFill>
                  <a:srgbClr val="000000"/>
                </a:solidFill>
                <a:effectLst/>
                <a:uFillTx/>
                <a:latin typeface="Times New Roman"/>
              </a:endParaRPr>
            </a:p>
          </p:txBody>
        </p:sp>
        <p:sp>
          <p:nvSpPr>
            <p:cNvPr id="754" name=""/>
            <p:cNvSpPr/>
            <p:nvPr/>
          </p:nvSpPr>
          <p:spPr>
            <a:xfrm>
              <a:off x="7071840" y="2685960"/>
              <a:ext cx="43560" cy="37800"/>
            </a:xfrm>
            <a:custGeom>
              <a:avLst/>
              <a:gdLst/>
              <a:ahLst/>
              <a:rect l="l" t="t" r="r" b="b"/>
              <a:pathLst>
                <a:path w="48" h="42">
                  <a:moveTo>
                    <a:pt x="0" y="0"/>
                  </a:moveTo>
                  <a:lnTo>
                    <a:pt x="12" y="8"/>
                  </a:lnTo>
                  <a:lnTo>
                    <a:pt x="22" y="16"/>
                  </a:lnTo>
                  <a:lnTo>
                    <a:pt x="32" y="16"/>
                  </a:lnTo>
                  <a:lnTo>
                    <a:pt x="37" y="26"/>
                  </a:lnTo>
                  <a:lnTo>
                    <a:pt x="40" y="41"/>
                  </a:lnTo>
                  <a:lnTo>
                    <a:pt x="47" y="32"/>
                  </a:lnTo>
                  <a:lnTo>
                    <a:pt x="43" y="24"/>
                  </a:lnTo>
                  <a:lnTo>
                    <a:pt x="32" y="16"/>
                  </a:lnTo>
                  <a:lnTo>
                    <a:pt x="22" y="14"/>
                  </a:lnTo>
                  <a:lnTo>
                    <a:pt x="22" y="11"/>
                  </a:lnTo>
                  <a:lnTo>
                    <a:pt x="19" y="11"/>
                  </a:lnTo>
                  <a:lnTo>
                    <a:pt x="16" y="11"/>
                  </a:lnTo>
                  <a:lnTo>
                    <a:pt x="16" y="8"/>
                  </a:lnTo>
                  <a:lnTo>
                    <a:pt x="12" y="8"/>
                  </a:lnTo>
                  <a:lnTo>
                    <a:pt x="9" y="8"/>
                  </a:lnTo>
                  <a:lnTo>
                    <a:pt x="9" y="5"/>
                  </a:lnTo>
                  <a:lnTo>
                    <a:pt x="6" y="5"/>
                  </a:lnTo>
                  <a:lnTo>
                    <a:pt x="3" y="2"/>
                  </a:lnTo>
                  <a:lnTo>
                    <a:pt x="0" y="2"/>
                  </a:lnTo>
                  <a:lnTo>
                    <a:pt x="0" y="0"/>
                  </a:lnTo>
                </a:path>
              </a:pathLst>
            </a:custGeom>
            <a:solidFill>
              <a:srgbClr val="ffcc99"/>
            </a:solidFill>
            <a:ln w="0">
              <a:noFill/>
            </a:ln>
          </p:spPr>
          <p:style>
            <a:lnRef idx="0"/>
            <a:fillRef idx="0"/>
            <a:effectRef idx="0"/>
            <a:fontRef idx="minor"/>
          </p:style>
          <p:txBody>
            <a:bodyPr lIns="90000" rIns="90000" tIns="-9000" bIns="-9000" anchor="t">
              <a:noAutofit/>
            </a:bodyPr>
            <a:p>
              <a:endParaRPr b="0" lang="en-US" sz="2400" strike="noStrike" u="none">
                <a:solidFill>
                  <a:srgbClr val="000000"/>
                </a:solidFill>
                <a:effectLst/>
                <a:uFillTx/>
                <a:latin typeface="Times New Roman"/>
              </a:endParaRPr>
            </a:p>
          </p:txBody>
        </p:sp>
        <p:sp>
          <p:nvSpPr>
            <p:cNvPr id="755" name=""/>
            <p:cNvSpPr/>
            <p:nvPr/>
          </p:nvSpPr>
          <p:spPr>
            <a:xfrm>
              <a:off x="7142040" y="2733840"/>
              <a:ext cx="25920" cy="23040"/>
            </a:xfrm>
            <a:custGeom>
              <a:avLst/>
              <a:gdLst/>
              <a:ahLst/>
              <a:rect l="l" t="t" r="r" b="b"/>
              <a:pathLst>
                <a:path w="29" h="25">
                  <a:moveTo>
                    <a:pt x="0" y="0"/>
                  </a:moveTo>
                  <a:lnTo>
                    <a:pt x="3" y="9"/>
                  </a:lnTo>
                  <a:lnTo>
                    <a:pt x="9" y="18"/>
                  </a:lnTo>
                  <a:lnTo>
                    <a:pt x="15" y="24"/>
                  </a:lnTo>
                  <a:lnTo>
                    <a:pt x="28" y="18"/>
                  </a:lnTo>
                  <a:lnTo>
                    <a:pt x="18" y="12"/>
                  </a:lnTo>
                  <a:lnTo>
                    <a:pt x="9" y="0"/>
                  </a:lnTo>
                  <a:lnTo>
                    <a:pt x="0" y="0"/>
                  </a:lnTo>
                </a:path>
              </a:pathLst>
            </a:custGeom>
            <a:solidFill>
              <a:srgbClr val="ffcc99"/>
            </a:solidFill>
            <a:ln w="0">
              <a:noFill/>
            </a:ln>
          </p:spPr>
          <p:style>
            <a:lnRef idx="0"/>
            <a:fillRef idx="0"/>
            <a:effectRef idx="0"/>
            <a:fontRef idx="minor"/>
          </p:style>
          <p:txBody>
            <a:bodyPr lIns="90000" rIns="90000" tIns="-23760" bIns="-23760" anchor="t">
              <a:noAutofit/>
            </a:bodyPr>
            <a:p>
              <a:endParaRPr b="0" lang="en-US" sz="2400" strike="noStrike" u="none">
                <a:solidFill>
                  <a:srgbClr val="000000"/>
                </a:solidFill>
                <a:effectLst/>
                <a:uFillTx/>
                <a:latin typeface="Times New Roman"/>
              </a:endParaRPr>
            </a:p>
          </p:txBody>
        </p:sp>
      </p:grpSp>
      <p:sp>
        <p:nvSpPr>
          <p:cNvPr id="756" name=""/>
          <p:cNvSpPr/>
          <p:nvPr/>
        </p:nvSpPr>
        <p:spPr>
          <a:xfrm>
            <a:off x="2448000" y="1886040"/>
            <a:ext cx="74520" cy="112680"/>
          </a:xfrm>
          <a:prstGeom prst="can">
            <a:avLst>
              <a:gd name="adj" fmla="val 25000"/>
            </a:avLst>
          </a:prstGeom>
          <a:solidFill>
            <a:srgbClr val="ff9933"/>
          </a:solidFill>
          <a:ln w="9360">
            <a:solidFill>
              <a:srgbClr val="000000"/>
            </a:solidFill>
            <a:miter/>
          </a:ln>
        </p:spPr>
        <p:style>
          <a:lnRef idx="0"/>
          <a:fillRef idx="0"/>
          <a:effectRef idx="0"/>
          <a:fontRef idx="minor"/>
        </p:style>
        <p:txBody>
          <a:bodyPr wrap="none" lIns="90000" rIns="90000" tIns="23760" bIns="23760" anchor="ctr">
            <a:noAutofit/>
          </a:bodyPr>
          <a:p>
            <a:endParaRPr b="0" lang="en-US" sz="2400" strike="noStrike" u="none">
              <a:solidFill>
                <a:srgbClr val="000000"/>
              </a:solidFill>
              <a:effectLst/>
              <a:uFillTx/>
              <a:latin typeface="Times New Roman"/>
            </a:endParaRPr>
          </a:p>
        </p:txBody>
      </p:sp>
      <p:sp>
        <p:nvSpPr>
          <p:cNvPr id="757" name=""/>
          <p:cNvSpPr/>
          <p:nvPr/>
        </p:nvSpPr>
        <p:spPr>
          <a:xfrm>
            <a:off x="4218120" y="1471680"/>
            <a:ext cx="74520" cy="112680"/>
          </a:xfrm>
          <a:prstGeom prst="can">
            <a:avLst>
              <a:gd name="adj" fmla="val 25000"/>
            </a:avLst>
          </a:prstGeom>
          <a:solidFill>
            <a:srgbClr val="ff9933"/>
          </a:solidFill>
          <a:ln w="9360">
            <a:solidFill>
              <a:srgbClr val="000000"/>
            </a:solidFill>
            <a:miter/>
          </a:ln>
        </p:spPr>
        <p:style>
          <a:lnRef idx="0"/>
          <a:fillRef idx="0"/>
          <a:effectRef idx="0"/>
          <a:fontRef idx="minor"/>
        </p:style>
        <p:txBody>
          <a:bodyPr wrap="none" lIns="90000" rIns="90000" tIns="23760" bIns="23760" anchor="ctr">
            <a:noAutofit/>
          </a:bodyPr>
          <a:p>
            <a:endParaRPr b="0" lang="en-US" sz="2400" strike="noStrike" u="none">
              <a:solidFill>
                <a:srgbClr val="000000"/>
              </a:solidFill>
              <a:effectLst/>
              <a:uFillTx/>
              <a:latin typeface="Times New Roman"/>
            </a:endParaRPr>
          </a:p>
        </p:txBody>
      </p:sp>
      <p:sp>
        <p:nvSpPr>
          <p:cNvPr id="758" name=""/>
          <p:cNvSpPr/>
          <p:nvPr/>
        </p:nvSpPr>
        <p:spPr>
          <a:xfrm>
            <a:off x="4551480" y="1670040"/>
            <a:ext cx="73080" cy="112680"/>
          </a:xfrm>
          <a:prstGeom prst="can">
            <a:avLst>
              <a:gd name="adj" fmla="val 25000"/>
            </a:avLst>
          </a:prstGeom>
          <a:solidFill>
            <a:srgbClr val="ff9933"/>
          </a:solidFill>
          <a:ln w="9360">
            <a:solidFill>
              <a:srgbClr val="000000"/>
            </a:solidFill>
            <a:miter/>
          </a:ln>
        </p:spPr>
        <p:style>
          <a:lnRef idx="0"/>
          <a:fillRef idx="0"/>
          <a:effectRef idx="0"/>
          <a:fontRef idx="minor"/>
        </p:style>
        <p:txBody>
          <a:bodyPr wrap="none" lIns="90000" rIns="90000" tIns="23760" bIns="23760" anchor="ctr">
            <a:noAutofit/>
          </a:bodyPr>
          <a:p>
            <a:endParaRPr b="0" lang="en-US" sz="2400" strike="noStrike" u="none">
              <a:solidFill>
                <a:srgbClr val="000000"/>
              </a:solidFill>
              <a:effectLst/>
              <a:uFillTx/>
              <a:latin typeface="Times New Roman"/>
            </a:endParaRPr>
          </a:p>
        </p:txBody>
      </p:sp>
      <p:sp>
        <p:nvSpPr>
          <p:cNvPr id="759" name=""/>
          <p:cNvSpPr/>
          <p:nvPr/>
        </p:nvSpPr>
        <p:spPr>
          <a:xfrm>
            <a:off x="7010280" y="3112920"/>
            <a:ext cx="74880" cy="114480"/>
          </a:xfrm>
          <a:prstGeom prst="can">
            <a:avLst>
              <a:gd name="adj" fmla="val 25000"/>
            </a:avLst>
          </a:prstGeom>
          <a:solidFill>
            <a:srgbClr val="ff9933"/>
          </a:solidFill>
          <a:ln w="9360">
            <a:solidFill>
              <a:srgbClr val="000000"/>
            </a:solidFill>
            <a:miter/>
          </a:ln>
        </p:spPr>
        <p:style>
          <a:lnRef idx="0"/>
          <a:fillRef idx="0"/>
          <a:effectRef idx="0"/>
          <a:fontRef idx="minor"/>
        </p:style>
        <p:txBody>
          <a:bodyPr wrap="none" lIns="90000" rIns="90000" tIns="25200" bIns="25200" anchor="ctr">
            <a:noAutofit/>
          </a:bodyPr>
          <a:p>
            <a:endParaRPr b="0" lang="en-US" sz="2400" strike="noStrike" u="none">
              <a:solidFill>
                <a:srgbClr val="000000"/>
              </a:solidFill>
              <a:effectLst/>
              <a:uFillTx/>
              <a:latin typeface="Times New Roman"/>
            </a:endParaRPr>
          </a:p>
        </p:txBody>
      </p:sp>
      <p:sp>
        <p:nvSpPr>
          <p:cNvPr id="760" name=""/>
          <p:cNvSpPr/>
          <p:nvPr/>
        </p:nvSpPr>
        <p:spPr>
          <a:xfrm>
            <a:off x="2811600" y="2452680"/>
            <a:ext cx="74520" cy="114480"/>
          </a:xfrm>
          <a:prstGeom prst="can">
            <a:avLst>
              <a:gd name="adj" fmla="val 25000"/>
            </a:avLst>
          </a:prstGeom>
          <a:solidFill>
            <a:srgbClr val="ff9933"/>
          </a:solidFill>
          <a:ln w="9360">
            <a:solidFill>
              <a:srgbClr val="000000"/>
            </a:solidFill>
            <a:miter/>
          </a:ln>
        </p:spPr>
        <p:style>
          <a:lnRef idx="0"/>
          <a:fillRef idx="0"/>
          <a:effectRef idx="0"/>
          <a:fontRef idx="minor"/>
        </p:style>
        <p:txBody>
          <a:bodyPr wrap="none" lIns="90000" rIns="90000" tIns="25200" bIns="25200" anchor="ctr">
            <a:noAutofit/>
          </a:bodyPr>
          <a:p>
            <a:endParaRPr b="0" lang="en-US" sz="2400" strike="noStrike" u="none">
              <a:solidFill>
                <a:srgbClr val="000000"/>
              </a:solidFill>
              <a:effectLst/>
              <a:uFillTx/>
              <a:latin typeface="Times New Roman"/>
            </a:endParaRPr>
          </a:p>
        </p:txBody>
      </p:sp>
      <p:sp>
        <p:nvSpPr>
          <p:cNvPr id="761" name=""/>
          <p:cNvSpPr/>
          <p:nvPr/>
        </p:nvSpPr>
        <p:spPr>
          <a:xfrm>
            <a:off x="3379680" y="2975040"/>
            <a:ext cx="73080" cy="112680"/>
          </a:xfrm>
          <a:prstGeom prst="can">
            <a:avLst>
              <a:gd name="adj" fmla="val 25000"/>
            </a:avLst>
          </a:prstGeom>
          <a:solidFill>
            <a:srgbClr val="ff9933"/>
          </a:solidFill>
          <a:ln w="9360">
            <a:solidFill>
              <a:srgbClr val="000000"/>
            </a:solidFill>
            <a:miter/>
          </a:ln>
        </p:spPr>
        <p:style>
          <a:lnRef idx="0"/>
          <a:fillRef idx="0"/>
          <a:effectRef idx="0"/>
          <a:fontRef idx="minor"/>
        </p:style>
        <p:txBody>
          <a:bodyPr wrap="none" lIns="90000" rIns="90000" tIns="23760" bIns="23760" anchor="ctr">
            <a:noAutofit/>
          </a:bodyPr>
          <a:p>
            <a:endParaRPr b="0" lang="en-US" sz="2400" strike="noStrike" u="none">
              <a:solidFill>
                <a:srgbClr val="000000"/>
              </a:solidFill>
              <a:effectLst/>
              <a:uFillTx/>
              <a:latin typeface="Times New Roman"/>
            </a:endParaRPr>
          </a:p>
        </p:txBody>
      </p:sp>
      <p:sp>
        <p:nvSpPr>
          <p:cNvPr id="762" name=""/>
          <p:cNvSpPr/>
          <p:nvPr/>
        </p:nvSpPr>
        <p:spPr>
          <a:xfrm>
            <a:off x="4567320" y="1870200"/>
            <a:ext cx="73080" cy="112680"/>
          </a:xfrm>
          <a:prstGeom prst="can">
            <a:avLst>
              <a:gd name="adj" fmla="val 25000"/>
            </a:avLst>
          </a:prstGeom>
          <a:solidFill>
            <a:srgbClr val="ff9933"/>
          </a:solidFill>
          <a:ln w="9360">
            <a:solidFill>
              <a:srgbClr val="000000"/>
            </a:solidFill>
            <a:miter/>
          </a:ln>
        </p:spPr>
        <p:style>
          <a:lnRef idx="0"/>
          <a:fillRef idx="0"/>
          <a:effectRef idx="0"/>
          <a:fontRef idx="minor"/>
        </p:style>
        <p:txBody>
          <a:bodyPr wrap="none" lIns="90000" rIns="90000" tIns="23760" bIns="23760" anchor="ctr">
            <a:noAutofit/>
          </a:bodyPr>
          <a:p>
            <a:endParaRPr b="0" lang="en-US" sz="2400" strike="noStrike" u="none">
              <a:solidFill>
                <a:srgbClr val="000000"/>
              </a:solidFill>
              <a:effectLst/>
              <a:uFillTx/>
              <a:latin typeface="Times New Roman"/>
            </a:endParaRPr>
          </a:p>
        </p:txBody>
      </p:sp>
      <p:sp>
        <p:nvSpPr>
          <p:cNvPr id="763" name=""/>
          <p:cNvSpPr/>
          <p:nvPr/>
        </p:nvSpPr>
        <p:spPr>
          <a:xfrm>
            <a:off x="6505560" y="2570040"/>
            <a:ext cx="74520" cy="114480"/>
          </a:xfrm>
          <a:prstGeom prst="can">
            <a:avLst>
              <a:gd name="adj" fmla="val 25000"/>
            </a:avLst>
          </a:prstGeom>
          <a:solidFill>
            <a:srgbClr val="ff9933"/>
          </a:solidFill>
          <a:ln w="9360">
            <a:solidFill>
              <a:srgbClr val="000000"/>
            </a:solidFill>
            <a:miter/>
          </a:ln>
        </p:spPr>
        <p:style>
          <a:lnRef idx="0"/>
          <a:fillRef idx="0"/>
          <a:effectRef idx="0"/>
          <a:fontRef idx="minor"/>
        </p:style>
        <p:txBody>
          <a:bodyPr wrap="none" lIns="90000" rIns="90000" tIns="25200" bIns="25200" anchor="ctr">
            <a:noAutofit/>
          </a:bodyPr>
          <a:p>
            <a:endParaRPr b="0" lang="en-US" sz="2400" strike="noStrike" u="none">
              <a:solidFill>
                <a:srgbClr val="000000"/>
              </a:solidFill>
              <a:effectLst/>
              <a:uFillTx/>
              <a:latin typeface="Times New Roman"/>
            </a:endParaRPr>
          </a:p>
        </p:txBody>
      </p:sp>
      <p:sp>
        <p:nvSpPr>
          <p:cNvPr id="764" name=""/>
          <p:cNvSpPr/>
          <p:nvPr/>
        </p:nvSpPr>
        <p:spPr>
          <a:xfrm>
            <a:off x="6129360" y="2536920"/>
            <a:ext cx="74520" cy="114120"/>
          </a:xfrm>
          <a:prstGeom prst="can">
            <a:avLst>
              <a:gd name="adj" fmla="val 25000"/>
            </a:avLst>
          </a:prstGeom>
          <a:solidFill>
            <a:srgbClr val="ff9933"/>
          </a:solidFill>
          <a:ln w="9360">
            <a:solidFill>
              <a:srgbClr val="000000"/>
            </a:solidFill>
            <a:miter/>
          </a:ln>
        </p:spPr>
        <p:style>
          <a:lnRef idx="0"/>
          <a:fillRef idx="0"/>
          <a:effectRef idx="0"/>
          <a:fontRef idx="minor"/>
        </p:style>
        <p:txBody>
          <a:bodyPr wrap="none" lIns="90000" rIns="90000" tIns="24840" bIns="24840" anchor="ctr">
            <a:noAutofit/>
          </a:bodyPr>
          <a:p>
            <a:endParaRPr b="0" lang="en-US" sz="2400" strike="noStrike" u="none">
              <a:solidFill>
                <a:srgbClr val="000000"/>
              </a:solidFill>
              <a:effectLst/>
              <a:uFillTx/>
              <a:latin typeface="Times New Roman"/>
            </a:endParaRPr>
          </a:p>
        </p:txBody>
      </p:sp>
      <p:sp>
        <p:nvSpPr>
          <p:cNvPr id="765" name=""/>
          <p:cNvSpPr/>
          <p:nvPr/>
        </p:nvSpPr>
        <p:spPr>
          <a:xfrm>
            <a:off x="6581880" y="1827360"/>
            <a:ext cx="74520" cy="114120"/>
          </a:xfrm>
          <a:prstGeom prst="can">
            <a:avLst>
              <a:gd name="adj" fmla="val 25000"/>
            </a:avLst>
          </a:prstGeom>
          <a:solidFill>
            <a:srgbClr val="ff9933"/>
          </a:solidFill>
          <a:ln w="9360">
            <a:solidFill>
              <a:srgbClr val="000000"/>
            </a:solidFill>
            <a:miter/>
          </a:ln>
        </p:spPr>
        <p:style>
          <a:lnRef idx="0"/>
          <a:fillRef idx="0"/>
          <a:effectRef idx="0"/>
          <a:fontRef idx="minor"/>
        </p:style>
        <p:txBody>
          <a:bodyPr wrap="none" lIns="90000" rIns="90000" tIns="24840" bIns="24840" anchor="ctr">
            <a:noAutofit/>
          </a:bodyPr>
          <a:p>
            <a:endParaRPr b="0" lang="en-US" sz="2400" strike="noStrike" u="none">
              <a:solidFill>
                <a:srgbClr val="000000"/>
              </a:solidFill>
              <a:effectLst/>
              <a:uFillTx/>
              <a:latin typeface="Times New Roman"/>
            </a:endParaRPr>
          </a:p>
        </p:txBody>
      </p:sp>
      <p:sp>
        <p:nvSpPr>
          <p:cNvPr id="766" name=""/>
          <p:cNvSpPr/>
          <p:nvPr/>
        </p:nvSpPr>
        <p:spPr>
          <a:xfrm>
            <a:off x="6853320" y="1903320"/>
            <a:ext cx="74520" cy="114480"/>
          </a:xfrm>
          <a:prstGeom prst="can">
            <a:avLst>
              <a:gd name="adj" fmla="val 25000"/>
            </a:avLst>
          </a:prstGeom>
          <a:solidFill>
            <a:srgbClr val="ff9933"/>
          </a:solidFill>
          <a:ln w="9360">
            <a:solidFill>
              <a:srgbClr val="000000"/>
            </a:solidFill>
            <a:miter/>
          </a:ln>
        </p:spPr>
        <p:style>
          <a:lnRef idx="0"/>
          <a:fillRef idx="0"/>
          <a:effectRef idx="0"/>
          <a:fontRef idx="minor"/>
        </p:style>
        <p:txBody>
          <a:bodyPr wrap="none" lIns="90000" rIns="90000" tIns="25200" bIns="25200" anchor="ctr">
            <a:noAutofit/>
          </a:bodyPr>
          <a:p>
            <a:endParaRPr b="0" lang="en-US" sz="2400" strike="noStrike" u="none">
              <a:solidFill>
                <a:srgbClr val="000000"/>
              </a:solidFill>
              <a:effectLst/>
              <a:uFillTx/>
              <a:latin typeface="Times New Roman"/>
            </a:endParaRPr>
          </a:p>
        </p:txBody>
      </p:sp>
      <p:sp>
        <p:nvSpPr>
          <p:cNvPr id="767" name=""/>
          <p:cNvSpPr/>
          <p:nvPr/>
        </p:nvSpPr>
        <p:spPr>
          <a:xfrm>
            <a:off x="7524720" y="1893960"/>
            <a:ext cx="165240" cy="252360"/>
          </a:xfrm>
          <a:prstGeom prst="can">
            <a:avLst>
              <a:gd name="adj" fmla="val 25000"/>
            </a:avLst>
          </a:prstGeom>
          <a:solidFill>
            <a:srgbClr val="ff9933"/>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768" name=""/>
          <p:cNvSpPr/>
          <p:nvPr/>
        </p:nvSpPr>
        <p:spPr>
          <a:xfrm>
            <a:off x="7729920" y="1809720"/>
            <a:ext cx="1061280" cy="100836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Key Trading</a:t>
            </a:r>
            <a:endParaRPr b="0" lang="en-US" sz="12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Areas</a:t>
            </a:r>
            <a:endParaRPr b="0" lang="en-US" sz="12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Offices</a:t>
            </a:r>
            <a:endParaRPr b="0" lang="en-US" sz="1200" strike="noStrike" u="none">
              <a:solidFill>
                <a:srgbClr val="000000"/>
              </a:solidFill>
              <a:effectLst/>
              <a:uFillTx/>
              <a:latin typeface="Times New Roman"/>
            </a:endParaRPr>
          </a:p>
        </p:txBody>
      </p:sp>
      <p:sp>
        <p:nvSpPr>
          <p:cNvPr id="769" name=""/>
          <p:cNvSpPr/>
          <p:nvPr/>
        </p:nvSpPr>
        <p:spPr>
          <a:xfrm>
            <a:off x="2938320" y="2224080"/>
            <a:ext cx="74880" cy="114480"/>
          </a:xfrm>
          <a:prstGeom prst="can">
            <a:avLst>
              <a:gd name="adj" fmla="val 25000"/>
            </a:avLst>
          </a:prstGeom>
          <a:solidFill>
            <a:srgbClr val="ff9933"/>
          </a:solidFill>
          <a:ln w="9360">
            <a:solidFill>
              <a:srgbClr val="000000"/>
            </a:solidFill>
            <a:miter/>
          </a:ln>
        </p:spPr>
        <p:style>
          <a:lnRef idx="0"/>
          <a:fillRef idx="0"/>
          <a:effectRef idx="0"/>
          <a:fontRef idx="minor"/>
        </p:style>
        <p:txBody>
          <a:bodyPr wrap="none" lIns="90000" rIns="90000" tIns="25200" bIns="25200" anchor="ctr">
            <a:noAutofit/>
          </a:bodyPr>
          <a:p>
            <a:endParaRPr b="0" lang="en-US" sz="2400" strike="noStrike" u="none">
              <a:solidFill>
                <a:srgbClr val="000000"/>
              </a:solidFill>
              <a:effectLst/>
              <a:uFillTx/>
              <a:latin typeface="Times New Roman"/>
            </a:endParaRPr>
          </a:p>
        </p:txBody>
      </p:sp>
      <p:sp>
        <p:nvSpPr>
          <p:cNvPr id="770" name=""/>
          <p:cNvSpPr/>
          <p:nvPr/>
        </p:nvSpPr>
        <p:spPr>
          <a:xfrm>
            <a:off x="5094360" y="2124000"/>
            <a:ext cx="73080" cy="112680"/>
          </a:xfrm>
          <a:prstGeom prst="can">
            <a:avLst>
              <a:gd name="adj" fmla="val 25000"/>
            </a:avLst>
          </a:prstGeom>
          <a:solidFill>
            <a:srgbClr val="ff9933"/>
          </a:solidFill>
          <a:ln w="9360">
            <a:solidFill>
              <a:srgbClr val="000000"/>
            </a:solidFill>
            <a:miter/>
          </a:ln>
        </p:spPr>
        <p:style>
          <a:lnRef idx="0"/>
          <a:fillRef idx="0"/>
          <a:effectRef idx="0"/>
          <a:fontRef idx="minor"/>
        </p:style>
        <p:txBody>
          <a:bodyPr wrap="none" lIns="90000" rIns="90000" tIns="23760" bIns="23760" anchor="ctr">
            <a:noAutofit/>
          </a:bodyPr>
          <a:p>
            <a:endParaRPr b="0" lang="en-US" sz="2400" strike="noStrike" u="none">
              <a:solidFill>
                <a:srgbClr val="000000"/>
              </a:solidFill>
              <a:effectLst/>
              <a:uFillTx/>
              <a:latin typeface="Times New Roman"/>
            </a:endParaRPr>
          </a:p>
        </p:txBody>
      </p:sp>
      <p:sp>
        <p:nvSpPr>
          <p:cNvPr id="771" name=""/>
          <p:cNvSpPr/>
          <p:nvPr/>
        </p:nvSpPr>
        <p:spPr>
          <a:xfrm>
            <a:off x="420840" y="4046400"/>
            <a:ext cx="155520" cy="15588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772" name=""/>
          <p:cNvSpPr/>
          <p:nvPr/>
        </p:nvSpPr>
        <p:spPr>
          <a:xfrm>
            <a:off x="420840" y="5256360"/>
            <a:ext cx="155520" cy="15552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773" name=""/>
          <p:cNvSpPr/>
          <p:nvPr/>
        </p:nvSpPr>
        <p:spPr>
          <a:xfrm>
            <a:off x="4954680" y="4046400"/>
            <a:ext cx="155520" cy="15588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774" name=""/>
          <p:cNvSpPr/>
          <p:nvPr/>
        </p:nvSpPr>
        <p:spPr>
          <a:xfrm>
            <a:off x="4954680" y="4770360"/>
            <a:ext cx="155520" cy="15552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775" name=""/>
          <p:cNvSpPr/>
          <p:nvPr/>
        </p:nvSpPr>
        <p:spPr>
          <a:xfrm>
            <a:off x="7504200" y="2516040"/>
            <a:ext cx="234720" cy="222480"/>
          </a:xfrm>
          <a:prstGeom prst="star5">
            <a:avLst/>
          </a:prstGeom>
          <a:solidFill>
            <a:srgbClr val="ff3300"/>
          </a:solidFill>
          <a:ln w="9360">
            <a:solidFill>
              <a:srgbClr val="000000"/>
            </a:solidFill>
            <a:miter/>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Times New Roman"/>
            </a:endParaRPr>
          </a:p>
        </p:txBody>
      </p:sp>
      <p:sp>
        <p:nvSpPr>
          <p:cNvPr id="776" name=""/>
          <p:cNvSpPr/>
          <p:nvPr/>
        </p:nvSpPr>
        <p:spPr>
          <a:xfrm>
            <a:off x="6672240" y="1735200"/>
            <a:ext cx="154080" cy="146160"/>
          </a:xfrm>
          <a:prstGeom prst="star5">
            <a:avLst/>
          </a:prstGeom>
          <a:solidFill>
            <a:srgbClr val="ff3300"/>
          </a:solidFill>
          <a:ln w="9360">
            <a:solidFill>
              <a:srgbClr val="000000"/>
            </a:solidFill>
            <a:miter/>
          </a:ln>
        </p:spPr>
        <p:style>
          <a:lnRef idx="0"/>
          <a:fillRef idx="0"/>
          <a:effectRef idx="0"/>
          <a:fontRef idx="minor"/>
        </p:style>
        <p:txBody>
          <a:bodyPr wrap="none" lIns="90000" rIns="90000" tIns="2160" bIns="2160" anchor="ctr">
            <a:noAutofit/>
          </a:bodyPr>
          <a:p>
            <a:endParaRPr b="0" lang="en-US" sz="2400" strike="noStrike" u="none">
              <a:solidFill>
                <a:srgbClr val="000000"/>
              </a:solidFill>
              <a:effectLst/>
              <a:uFillTx/>
              <a:latin typeface="Times New Roman"/>
            </a:endParaRPr>
          </a:p>
        </p:txBody>
      </p:sp>
      <p:sp>
        <p:nvSpPr>
          <p:cNvPr id="777" name=""/>
          <p:cNvSpPr/>
          <p:nvPr/>
        </p:nvSpPr>
        <p:spPr>
          <a:xfrm>
            <a:off x="6240600" y="2548080"/>
            <a:ext cx="153720" cy="145800"/>
          </a:xfrm>
          <a:prstGeom prst="star5">
            <a:avLst/>
          </a:prstGeom>
          <a:solidFill>
            <a:srgbClr val="ff3300"/>
          </a:solidFill>
          <a:ln w="9360">
            <a:solidFill>
              <a:srgbClr val="000000"/>
            </a:solidFill>
            <a:miter/>
          </a:ln>
        </p:spPr>
        <p:style>
          <a:lnRef idx="0"/>
          <a:fillRef idx="0"/>
          <a:effectRef idx="0"/>
          <a:fontRef idx="minor"/>
        </p:style>
        <p:txBody>
          <a:bodyPr wrap="none" lIns="90000" rIns="90000" tIns="1800" bIns="1800" anchor="ctr">
            <a:noAutofit/>
          </a:bodyPr>
          <a:p>
            <a:endParaRPr b="0" lang="en-US" sz="2400" strike="noStrike" u="none">
              <a:solidFill>
                <a:srgbClr val="000000"/>
              </a:solidFill>
              <a:effectLst/>
              <a:uFillTx/>
              <a:latin typeface="Times New Roman"/>
            </a:endParaRPr>
          </a:p>
        </p:txBody>
      </p:sp>
      <p:sp>
        <p:nvSpPr>
          <p:cNvPr id="778" name=""/>
          <p:cNvSpPr/>
          <p:nvPr/>
        </p:nvSpPr>
        <p:spPr>
          <a:xfrm>
            <a:off x="4195800" y="1608120"/>
            <a:ext cx="154080" cy="146160"/>
          </a:xfrm>
          <a:prstGeom prst="star5">
            <a:avLst/>
          </a:prstGeom>
          <a:solidFill>
            <a:srgbClr val="ff3300"/>
          </a:solidFill>
          <a:ln w="9360">
            <a:solidFill>
              <a:srgbClr val="000000"/>
            </a:solidFill>
            <a:miter/>
          </a:ln>
        </p:spPr>
        <p:style>
          <a:lnRef idx="0"/>
          <a:fillRef idx="0"/>
          <a:effectRef idx="0"/>
          <a:fontRef idx="minor"/>
        </p:style>
        <p:txBody>
          <a:bodyPr wrap="none" lIns="90000" rIns="90000" tIns="2160" bIns="2160" anchor="ctr">
            <a:noAutofit/>
          </a:bodyPr>
          <a:p>
            <a:endParaRPr b="0" lang="en-US" sz="2400" strike="noStrike" u="none">
              <a:solidFill>
                <a:srgbClr val="000000"/>
              </a:solidFill>
              <a:effectLst/>
              <a:uFillTx/>
              <a:latin typeface="Times New Roman"/>
            </a:endParaRPr>
          </a:p>
        </p:txBody>
      </p:sp>
      <p:sp>
        <p:nvSpPr>
          <p:cNvPr id="779" name=""/>
          <p:cNvSpPr/>
          <p:nvPr/>
        </p:nvSpPr>
        <p:spPr>
          <a:xfrm>
            <a:off x="2494080" y="2077920"/>
            <a:ext cx="153720" cy="146160"/>
          </a:xfrm>
          <a:prstGeom prst="star5">
            <a:avLst/>
          </a:prstGeom>
          <a:solidFill>
            <a:srgbClr val="ff3300"/>
          </a:solidFill>
          <a:ln w="9360">
            <a:solidFill>
              <a:srgbClr val="000000"/>
            </a:solidFill>
            <a:miter/>
          </a:ln>
        </p:spPr>
        <p:style>
          <a:lnRef idx="0"/>
          <a:fillRef idx="0"/>
          <a:effectRef idx="0"/>
          <a:fontRef idx="minor"/>
        </p:style>
        <p:txBody>
          <a:bodyPr wrap="none" lIns="90000" rIns="90000" tIns="2160" bIns="2160" anchor="ctr">
            <a:noAutofit/>
          </a:bodyPr>
          <a:p>
            <a:endParaRPr b="0" lang="en-US" sz="2400" strike="noStrike" u="none">
              <a:solidFill>
                <a:srgbClr val="000000"/>
              </a:solidFill>
              <a:effectLst/>
              <a:uFillTx/>
              <a:latin typeface="Times New Roman"/>
            </a:endParaRPr>
          </a:p>
        </p:txBody>
      </p:sp>
      <p:sp>
        <p:nvSpPr>
          <p:cNvPr id="780" name=""/>
          <p:cNvSpPr/>
          <p:nvPr/>
        </p:nvSpPr>
        <p:spPr>
          <a:xfrm>
            <a:off x="2862360" y="2459160"/>
            <a:ext cx="153720" cy="145800"/>
          </a:xfrm>
          <a:prstGeom prst="star5">
            <a:avLst/>
          </a:prstGeom>
          <a:solidFill>
            <a:srgbClr val="ff3300"/>
          </a:solidFill>
          <a:ln w="9360">
            <a:solidFill>
              <a:srgbClr val="000000"/>
            </a:solidFill>
            <a:miter/>
          </a:ln>
        </p:spPr>
        <p:style>
          <a:lnRef idx="0"/>
          <a:fillRef idx="0"/>
          <a:effectRef idx="0"/>
          <a:fontRef idx="minor"/>
        </p:style>
        <p:txBody>
          <a:bodyPr wrap="none" lIns="90000" rIns="90000" tIns="1800" bIns="1800" anchor="ctr">
            <a:noAutofit/>
          </a:bodyPr>
          <a:p>
            <a:endParaRPr b="0" lang="en-US" sz="2400" strike="noStrike" u="none">
              <a:solidFill>
                <a:srgbClr val="000000"/>
              </a:solidFill>
              <a:effectLst/>
              <a:uFillTx/>
              <a:latin typeface="Times New Roman"/>
            </a:endParaRPr>
          </a:p>
        </p:txBody>
      </p:sp>
      <p:sp>
        <p:nvSpPr>
          <p:cNvPr id="781" name=""/>
          <p:cNvSpPr/>
          <p:nvPr/>
        </p:nvSpPr>
        <p:spPr>
          <a:xfrm>
            <a:off x="4954680" y="5494320"/>
            <a:ext cx="155520" cy="15552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 name="PlaceHolder 2"/>
          <p:cNvSpPr>
            <a:spLocks noGrp="1"/>
          </p:cNvSpPr>
          <p:nvPr>
            <p:ph type="sldNum" idx="3"/>
          </p:nvPr>
        </p:nvSpPr>
        <p:spPr/>
        <p:txBody>
          <a:bodyPr/>
          <a:p>
            <a:fld id="{DA70D706-04F4-4F76-8204-F8F8645D1DF8}" type="slidenum">
              <a:t>11</a:t>
            </a:fld>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782" name="globe_120" descr=""/>
          <p:cNvPicPr/>
          <p:nvPr/>
        </p:nvPicPr>
        <p:blipFill>
          <a:blip r:embed="rId1"/>
          <a:srcRect l="6578" t="51633" r="7224" b="41088"/>
          <a:stretch/>
        </p:blipFill>
        <p:spPr>
          <a:xfrm>
            <a:off x="0" y="0"/>
            <a:ext cx="9144000" cy="758880"/>
          </a:xfrm>
          <a:prstGeom prst="rect">
            <a:avLst/>
          </a:prstGeom>
          <a:noFill/>
          <a:ln w="0">
            <a:noFill/>
          </a:ln>
        </p:spPr>
      </p:pic>
      <p:sp>
        <p:nvSpPr>
          <p:cNvPr id="783" name="PlaceHolder 1"/>
          <p:cNvSpPr>
            <a:spLocks noGrp="1"/>
          </p:cNvSpPr>
          <p:nvPr>
            <p:ph type="title"/>
          </p:nvPr>
        </p:nvSpPr>
        <p:spPr>
          <a:xfrm>
            <a:off x="685800" y="188640"/>
            <a:ext cx="7772400" cy="422280"/>
          </a:xfrm>
          <a:prstGeom prst="rect">
            <a:avLst/>
          </a:prstGeom>
          <a:noFill/>
          <a:ln w="0">
            <a:noFill/>
          </a:ln>
          <a:effectLst>
            <a:outerShdw dist="17819" dir="2700000" blurRad="0" rotWithShape="0">
              <a:srgbClr val="000000"/>
            </a:outerShdw>
          </a:effectLst>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ffffff"/>
                </a:solidFill>
                <a:effectLst/>
                <a:uFillTx/>
                <a:latin typeface="Arial"/>
              </a:rPr>
              <a:t>2001 Milestones</a:t>
            </a:r>
            <a:endParaRPr b="1" lang="en-US" sz="3000" strike="noStrike" u="none">
              <a:solidFill>
                <a:srgbClr val="000000"/>
              </a:solidFill>
              <a:effectLst/>
              <a:uFillTx/>
              <a:latin typeface="Arial"/>
            </a:endParaRPr>
          </a:p>
        </p:txBody>
      </p:sp>
      <p:sp>
        <p:nvSpPr>
          <p:cNvPr id="784" name=""/>
          <p:cNvSpPr/>
          <p:nvPr/>
        </p:nvSpPr>
        <p:spPr>
          <a:xfrm>
            <a:off x="509760" y="1241280"/>
            <a:ext cx="155520" cy="15588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785" name=""/>
          <p:cNvSpPr/>
          <p:nvPr/>
        </p:nvSpPr>
        <p:spPr>
          <a:xfrm>
            <a:off x="509760" y="1930320"/>
            <a:ext cx="155520" cy="15552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786" name=""/>
          <p:cNvSpPr/>
          <p:nvPr/>
        </p:nvSpPr>
        <p:spPr>
          <a:xfrm>
            <a:off x="509760" y="2619360"/>
            <a:ext cx="155520" cy="15552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787" name=""/>
          <p:cNvSpPr/>
          <p:nvPr/>
        </p:nvSpPr>
        <p:spPr>
          <a:xfrm>
            <a:off x="509760" y="3305160"/>
            <a:ext cx="155520" cy="15552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788" name=""/>
          <p:cNvSpPr/>
          <p:nvPr/>
        </p:nvSpPr>
        <p:spPr>
          <a:xfrm>
            <a:off x="509760" y="4444920"/>
            <a:ext cx="155520" cy="15552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789" name="PlaceHolder 2"/>
          <p:cNvSpPr>
            <a:spLocks noGrp="1"/>
          </p:cNvSpPr>
          <p:nvPr>
            <p:ph/>
          </p:nvPr>
        </p:nvSpPr>
        <p:spPr>
          <a:xfrm>
            <a:off x="723960" y="1003320"/>
            <a:ext cx="7873920" cy="4114800"/>
          </a:xfrm>
          <a:prstGeom prst="rect">
            <a:avLst/>
          </a:prstGeom>
          <a:noFill/>
          <a:ln w="0">
            <a:noFill/>
          </a:ln>
        </p:spPr>
        <p:txBody>
          <a:bodyPr lIns="90000" rIns="90000" tIns="46800" bIns="46800" anchor="t">
            <a:normAutofit/>
          </a:bodyPr>
          <a:p>
            <a:pPr indent="0">
              <a:lnSpc>
                <a:spcPct val="150000"/>
              </a:lnSpc>
              <a:spcBef>
                <a:spcPts val="18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Generate $150 million gross margin &amp; $ 83 million EBIT</a:t>
            </a:r>
            <a:endParaRPr b="1" lang="en-US" sz="2000" strike="noStrike" u="none">
              <a:solidFill>
                <a:srgbClr val="000000"/>
              </a:solidFill>
              <a:effectLst/>
              <a:uFillTx/>
              <a:latin typeface="Arial"/>
            </a:endParaRPr>
          </a:p>
          <a:p>
            <a:pPr indent="0">
              <a:lnSpc>
                <a:spcPct val="150000"/>
              </a:lnSpc>
              <a:spcBef>
                <a:spcPts val="18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Reorganize to better focus on key business areas</a:t>
            </a:r>
            <a:endParaRPr b="1" lang="en-US" sz="2000" strike="noStrike" u="none">
              <a:solidFill>
                <a:srgbClr val="000000"/>
              </a:solidFill>
              <a:effectLst/>
              <a:uFillTx/>
              <a:latin typeface="Arial"/>
            </a:endParaRPr>
          </a:p>
          <a:p>
            <a:pPr indent="0">
              <a:lnSpc>
                <a:spcPct val="150000"/>
              </a:lnSpc>
              <a:spcBef>
                <a:spcPts val="18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Create global mid marketing function</a:t>
            </a:r>
            <a:endParaRPr b="1" lang="en-US" sz="2000" strike="noStrike" u="none">
              <a:solidFill>
                <a:srgbClr val="000000"/>
              </a:solidFill>
              <a:effectLst/>
              <a:uFillTx/>
              <a:latin typeface="Arial"/>
            </a:endParaRPr>
          </a:p>
          <a:p>
            <a:pPr indent="0">
              <a:lnSpc>
                <a:spcPct val="150000"/>
              </a:lnSpc>
              <a:spcBef>
                <a:spcPts val="18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Develop origination group to identify and close transactions to build structure within the business</a:t>
            </a:r>
            <a:endParaRPr b="1" lang="en-US" sz="2000" strike="noStrike" u="none">
              <a:solidFill>
                <a:srgbClr val="000000"/>
              </a:solidFill>
              <a:effectLst/>
              <a:uFillTx/>
              <a:latin typeface="Arial"/>
            </a:endParaRPr>
          </a:p>
          <a:p>
            <a:pPr indent="0">
              <a:lnSpc>
                <a:spcPct val="150000"/>
              </a:lnSpc>
              <a:spcBef>
                <a:spcPts val="18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Expand EOL product offering and transactions</a:t>
            </a:r>
            <a:endParaRPr b="1" lang="en-US" sz="2000" strike="noStrike" u="none">
              <a:solidFill>
                <a:srgbClr val="000000"/>
              </a:solidFill>
              <a:effectLst/>
              <a:uFillTx/>
              <a:latin typeface="Arial"/>
            </a:endParaRPr>
          </a:p>
        </p:txBody>
      </p:sp>
      <p:sp>
        <p:nvSpPr>
          <p:cNvPr id="4" name="PlaceHolder 3"/>
          <p:cNvSpPr>
            <a:spLocks noGrp="1"/>
          </p:cNvSpPr>
          <p:nvPr>
            <p:ph type="sldNum" idx="3"/>
          </p:nvPr>
        </p:nvSpPr>
        <p:spPr/>
        <p:txBody>
          <a:bodyPr/>
          <a:p>
            <a:fld id="{3D5B5DBE-A9F8-4C2A-BB4F-53A2366051BA}" type="slidenum">
              <a:t>12</a:t>
            </a:fld>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790" name="globe_120" descr=""/>
          <p:cNvPicPr/>
          <p:nvPr/>
        </p:nvPicPr>
        <p:blipFill>
          <a:blip r:embed="rId1"/>
          <a:srcRect l="6578" t="51633" r="7224" b="41088"/>
          <a:stretch/>
        </p:blipFill>
        <p:spPr>
          <a:xfrm>
            <a:off x="0" y="0"/>
            <a:ext cx="9144000" cy="758880"/>
          </a:xfrm>
          <a:prstGeom prst="rect">
            <a:avLst/>
          </a:prstGeom>
          <a:noFill/>
          <a:ln w="0">
            <a:noFill/>
          </a:ln>
        </p:spPr>
      </p:pic>
      <p:sp>
        <p:nvSpPr>
          <p:cNvPr id="791" name="PlaceHolder 1"/>
          <p:cNvSpPr>
            <a:spLocks noGrp="1"/>
          </p:cNvSpPr>
          <p:nvPr>
            <p:ph type="title"/>
          </p:nvPr>
        </p:nvSpPr>
        <p:spPr>
          <a:xfrm>
            <a:off x="685800" y="188640"/>
            <a:ext cx="7772400" cy="422280"/>
          </a:xfrm>
          <a:prstGeom prst="rect">
            <a:avLst/>
          </a:prstGeom>
          <a:noFill/>
          <a:ln w="0">
            <a:noFill/>
          </a:ln>
          <a:effectLst>
            <a:outerShdw dist="17819" dir="2700000" blurRad="0" rotWithShape="0">
              <a:srgbClr val="000000"/>
            </a:outerShdw>
          </a:effectLst>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ffffff"/>
                </a:solidFill>
                <a:effectLst/>
                <a:uFillTx/>
                <a:latin typeface="Arial"/>
              </a:rPr>
              <a:t>Key Business Areas</a:t>
            </a:r>
            <a:endParaRPr b="1" lang="en-US" sz="3000" strike="noStrike" u="none">
              <a:solidFill>
                <a:srgbClr val="000000"/>
              </a:solidFill>
              <a:effectLst/>
              <a:uFillTx/>
              <a:latin typeface="Arial"/>
            </a:endParaRPr>
          </a:p>
        </p:txBody>
      </p:sp>
      <p:sp>
        <p:nvSpPr>
          <p:cNvPr id="792" name=""/>
          <p:cNvSpPr/>
          <p:nvPr/>
        </p:nvSpPr>
        <p:spPr>
          <a:xfrm>
            <a:off x="509760" y="1217520"/>
            <a:ext cx="155520" cy="15552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793" name=""/>
          <p:cNvSpPr/>
          <p:nvPr/>
        </p:nvSpPr>
        <p:spPr>
          <a:xfrm>
            <a:off x="509760" y="2381400"/>
            <a:ext cx="155520" cy="15552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794" name=""/>
          <p:cNvSpPr/>
          <p:nvPr/>
        </p:nvSpPr>
        <p:spPr>
          <a:xfrm>
            <a:off x="509760" y="3819600"/>
            <a:ext cx="155520" cy="15552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795" name=""/>
          <p:cNvSpPr/>
          <p:nvPr/>
        </p:nvSpPr>
        <p:spPr>
          <a:xfrm>
            <a:off x="509760" y="4973760"/>
            <a:ext cx="155520" cy="15552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796" name="PlaceHolder 2"/>
          <p:cNvSpPr>
            <a:spLocks noGrp="1"/>
          </p:cNvSpPr>
          <p:nvPr>
            <p:ph/>
          </p:nvPr>
        </p:nvSpPr>
        <p:spPr>
          <a:xfrm>
            <a:off x="694800" y="1123920"/>
            <a:ext cx="7766280" cy="4114800"/>
          </a:xfrm>
          <a:prstGeom prst="rect">
            <a:avLst/>
          </a:prstGeom>
          <a:noFill/>
          <a:ln w="0">
            <a:noFill/>
          </a:ln>
        </p:spPr>
        <p:txBody>
          <a:bodyPr lIns="90000" rIns="90000" tIns="46800" bIns="46800" anchor="t">
            <a:normAutofit fontScale="77500" lnSpcReduction="19999"/>
          </a:bodyPr>
          <a:p>
            <a:pPr indent="0">
              <a:spcBef>
                <a:spcPts val="337"/>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Crude Oil</a:t>
            </a:r>
            <a:endParaRPr b="1" lang="en-US" sz="1800" strike="noStrike" u="none">
              <a:solidFill>
                <a:srgbClr val="000000"/>
              </a:solidFill>
              <a:effectLst/>
              <a:uFillTx/>
              <a:latin typeface="Arial"/>
            </a:endParaRPr>
          </a:p>
          <a:p>
            <a:pPr lvl="1" marL="457200" indent="-228600">
              <a:spcBef>
                <a:spcPts val="300"/>
              </a:spcBef>
              <a:buClr>
                <a:srgbClr val="00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Expand international crude trading, targeting 100,000 BBLS/day</a:t>
            </a:r>
            <a:endParaRPr b="0" lang="en-US" sz="1600" strike="noStrike" u="none">
              <a:solidFill>
                <a:srgbClr val="000000"/>
              </a:solidFill>
              <a:effectLst/>
              <a:uFillTx/>
              <a:latin typeface="Arial"/>
            </a:endParaRPr>
          </a:p>
          <a:p>
            <a:pPr lvl="1" marL="457200" indent="-228600">
              <a:spcBef>
                <a:spcPts val="300"/>
              </a:spcBef>
              <a:buClr>
                <a:srgbClr val="00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Close refinery thruput deal (i.e. Orion, Western, Farmland)</a:t>
            </a:r>
            <a:endParaRPr b="0" lang="en-US" sz="1600" strike="noStrike" u="none">
              <a:solidFill>
                <a:srgbClr val="000000"/>
              </a:solidFill>
              <a:effectLst/>
              <a:uFillTx/>
              <a:latin typeface="Arial"/>
            </a:endParaRPr>
          </a:p>
          <a:p>
            <a:pPr lvl="1" marL="457200" indent="0">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indent="0">
              <a:spcBef>
                <a:spcPts val="337"/>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LPG</a:t>
            </a:r>
            <a:endParaRPr b="1" lang="en-US" sz="1800" strike="noStrike" u="none">
              <a:solidFill>
                <a:srgbClr val="000000"/>
              </a:solidFill>
              <a:effectLst/>
              <a:uFillTx/>
              <a:latin typeface="Arial"/>
            </a:endParaRPr>
          </a:p>
          <a:p>
            <a:pPr lvl="1" marL="457200" indent="-228600">
              <a:spcBef>
                <a:spcPts val="300"/>
              </a:spcBef>
              <a:buClr>
                <a:srgbClr val="00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Expand physical presence in USA</a:t>
            </a:r>
            <a:endParaRPr b="0" lang="en-US" sz="1600" strike="noStrike" u="none">
              <a:solidFill>
                <a:srgbClr val="000000"/>
              </a:solidFill>
              <a:effectLst/>
              <a:uFillTx/>
              <a:latin typeface="Arial"/>
            </a:endParaRPr>
          </a:p>
          <a:p>
            <a:pPr lvl="1" marL="457200" indent="-228600">
              <a:spcBef>
                <a:spcPts val="300"/>
              </a:spcBef>
              <a:buClr>
                <a:srgbClr val="00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Expand business into Asia</a:t>
            </a:r>
            <a:endParaRPr b="0" lang="en-US" sz="1600" strike="noStrike" u="none">
              <a:solidFill>
                <a:srgbClr val="000000"/>
              </a:solidFill>
              <a:effectLst/>
              <a:uFillTx/>
              <a:latin typeface="Arial"/>
            </a:endParaRPr>
          </a:p>
          <a:p>
            <a:pPr lvl="2" marL="1085760" indent="-228600">
              <a:spcBef>
                <a:spcPts val="300"/>
              </a:spcBef>
              <a:buClr>
                <a:srgbClr val="000000"/>
              </a:buClr>
              <a:buSzPct val="50000"/>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Korea &amp; Japan target markets</a:t>
            </a:r>
            <a:endParaRPr b="0" lang="en-US" sz="1600" strike="noStrike" u="none">
              <a:solidFill>
                <a:srgbClr val="000000"/>
              </a:solidFill>
              <a:effectLst/>
              <a:uFillTx/>
              <a:latin typeface="Arial"/>
            </a:endParaRPr>
          </a:p>
          <a:p>
            <a:pPr lvl="2" marL="1085760" indent="0">
              <a:spcBef>
                <a:spcPts val="300"/>
              </a:spcBef>
              <a:buNone/>
              <a:tabLst>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indent="0">
              <a:spcBef>
                <a:spcPts val="337"/>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Gasoline</a:t>
            </a:r>
            <a:endParaRPr b="1" lang="en-US" sz="1800" strike="noStrike" u="none">
              <a:solidFill>
                <a:srgbClr val="000000"/>
              </a:solidFill>
              <a:effectLst/>
              <a:uFillTx/>
              <a:latin typeface="Arial"/>
            </a:endParaRPr>
          </a:p>
          <a:p>
            <a:pPr lvl="1" marL="457200" indent="-228600">
              <a:spcBef>
                <a:spcPts val="300"/>
              </a:spcBef>
              <a:buClr>
                <a:srgbClr val="00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Expand ARB business</a:t>
            </a:r>
            <a:endParaRPr b="0" lang="en-US" sz="1600" strike="noStrike" u="none">
              <a:solidFill>
                <a:srgbClr val="000000"/>
              </a:solidFill>
              <a:effectLst/>
              <a:uFillTx/>
              <a:latin typeface="Arial"/>
            </a:endParaRPr>
          </a:p>
          <a:p>
            <a:pPr lvl="1" marL="457200" indent="-228600">
              <a:spcBef>
                <a:spcPts val="300"/>
              </a:spcBef>
              <a:buClr>
                <a:srgbClr val="00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Exploit Grade/Spec opportunities</a:t>
            </a:r>
            <a:endParaRPr b="0" lang="en-US" sz="1600" strike="noStrike" u="none">
              <a:solidFill>
                <a:srgbClr val="000000"/>
              </a:solidFill>
              <a:effectLst/>
              <a:uFillTx/>
              <a:latin typeface="Arial"/>
            </a:endParaRPr>
          </a:p>
          <a:p>
            <a:pPr lvl="1" marL="457200" indent="0">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indent="0">
              <a:spcBef>
                <a:spcPts val="337"/>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Petchems</a:t>
            </a:r>
            <a:endParaRPr b="1" lang="en-US" sz="1800" strike="noStrike" u="none">
              <a:solidFill>
                <a:srgbClr val="000000"/>
              </a:solidFill>
              <a:effectLst/>
              <a:uFillTx/>
              <a:latin typeface="Arial"/>
            </a:endParaRPr>
          </a:p>
          <a:p>
            <a:pPr lvl="1" marL="457200" indent="-228600">
              <a:spcBef>
                <a:spcPts val="300"/>
              </a:spcBef>
              <a:buClr>
                <a:srgbClr val="00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Expand into physical polyolefins</a:t>
            </a:r>
            <a:endParaRPr b="0" lang="en-US" sz="1600" strike="noStrike" u="none">
              <a:solidFill>
                <a:srgbClr val="000000"/>
              </a:solidFill>
              <a:effectLst/>
              <a:uFillTx/>
              <a:latin typeface="Arial"/>
            </a:endParaRPr>
          </a:p>
          <a:p>
            <a:pPr lvl="1" marL="457200" indent="-228600">
              <a:spcBef>
                <a:spcPts val="300"/>
              </a:spcBef>
              <a:buClr>
                <a:srgbClr val="00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Develop strategy partner, JV, or acquisition to accelerate growth</a:t>
            </a:r>
            <a:endParaRPr b="0" lang="en-US" sz="1600" strike="noStrike" u="none">
              <a:solidFill>
                <a:srgbClr val="000000"/>
              </a:solidFill>
              <a:effectLst/>
              <a:uFillTx/>
              <a:latin typeface="Arial"/>
            </a:endParaRPr>
          </a:p>
          <a:p>
            <a:pPr lvl="1" marL="457200" indent="-228600">
              <a:spcBef>
                <a:spcPts val="300"/>
              </a:spcBef>
              <a:buClr>
                <a:srgbClr val="00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Exploit EOL position</a:t>
            </a:r>
            <a:endParaRPr b="0" lang="en-US" sz="1600" strike="noStrike" u="none">
              <a:solidFill>
                <a:srgbClr val="000000"/>
              </a:solidFill>
              <a:effectLst/>
              <a:uFillTx/>
              <a:latin typeface="Arial"/>
            </a:endParaRPr>
          </a:p>
          <a:p>
            <a:pPr lvl="2" marL="1085760" indent="0">
              <a:spcBef>
                <a:spcPts val="300"/>
              </a:spcBef>
              <a:buNone/>
              <a:tabLst>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lvl="2" marL="1085760" indent="0">
              <a:spcBef>
                <a:spcPts val="300"/>
              </a:spcBef>
              <a:buNone/>
              <a:tabLst>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p:txBody>
      </p:sp>
      <p:sp>
        <p:nvSpPr>
          <p:cNvPr id="4" name="PlaceHolder 3"/>
          <p:cNvSpPr>
            <a:spLocks noGrp="1"/>
          </p:cNvSpPr>
          <p:nvPr>
            <p:ph type="sldNum" idx="3"/>
          </p:nvPr>
        </p:nvSpPr>
        <p:spPr/>
        <p:txBody>
          <a:bodyPr/>
          <a:p>
            <a:fld id="{F3A85B7D-1647-4999-8117-18D1EB7388AC}" type="slidenum">
              <a:t>13</a:t>
            </a:fld>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797" name="globe_120" descr=""/>
          <p:cNvPicPr/>
          <p:nvPr/>
        </p:nvPicPr>
        <p:blipFill>
          <a:blip r:embed="rId1"/>
          <a:srcRect l="6578" t="51633" r="7224" b="41088"/>
          <a:stretch/>
        </p:blipFill>
        <p:spPr>
          <a:xfrm>
            <a:off x="0" y="0"/>
            <a:ext cx="9144000" cy="758880"/>
          </a:xfrm>
          <a:prstGeom prst="rect">
            <a:avLst/>
          </a:prstGeom>
          <a:noFill/>
          <a:ln w="0">
            <a:noFill/>
          </a:ln>
        </p:spPr>
      </p:pic>
      <p:sp>
        <p:nvSpPr>
          <p:cNvPr id="798" name=""/>
          <p:cNvSpPr/>
          <p:nvPr/>
        </p:nvSpPr>
        <p:spPr>
          <a:xfrm>
            <a:off x="1895400" y="933480"/>
            <a:ext cx="5324400" cy="2857320"/>
          </a:xfrm>
          <a:prstGeom prst="rect">
            <a:avLst/>
          </a:prstGeom>
          <a:solidFill>
            <a:srgbClr val="ffffff"/>
          </a:solidFill>
          <a:ln w="1260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799" name="PlaceHolder 1"/>
          <p:cNvSpPr>
            <a:spLocks noGrp="1"/>
          </p:cNvSpPr>
          <p:nvPr>
            <p:ph type="title"/>
          </p:nvPr>
        </p:nvSpPr>
        <p:spPr>
          <a:xfrm>
            <a:off x="685800" y="198000"/>
            <a:ext cx="7772400" cy="422280"/>
          </a:xfrm>
          <a:prstGeom prst="rect">
            <a:avLst/>
          </a:prstGeom>
          <a:noFill/>
          <a:ln w="0">
            <a:noFill/>
          </a:ln>
          <a:effectLst>
            <a:outerShdw dist="17819" dir="2700000" blurRad="0" rotWithShape="0">
              <a:srgbClr val="000000"/>
            </a:outerShdw>
          </a:effectLst>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ffffff"/>
                </a:solidFill>
                <a:effectLst/>
                <a:uFillTx/>
                <a:latin typeface="Arial"/>
              </a:rPr>
              <a:t>Coal</a:t>
            </a:r>
            <a:endParaRPr b="1" lang="en-US" sz="3000" strike="noStrike" u="none">
              <a:solidFill>
                <a:srgbClr val="000000"/>
              </a:solidFill>
              <a:effectLst/>
              <a:uFillTx/>
              <a:latin typeface="Arial"/>
            </a:endParaRPr>
          </a:p>
        </p:txBody>
      </p:sp>
      <p:sp>
        <p:nvSpPr>
          <p:cNvPr id="800" name="PlaceHolder 2"/>
          <p:cNvSpPr>
            <a:spLocks noGrp="1"/>
          </p:cNvSpPr>
          <p:nvPr>
            <p:ph/>
          </p:nvPr>
        </p:nvSpPr>
        <p:spPr>
          <a:xfrm>
            <a:off x="601200" y="3960360"/>
            <a:ext cx="4173480" cy="2552760"/>
          </a:xfrm>
          <a:prstGeom prst="rect">
            <a:avLst/>
          </a:prstGeom>
          <a:noFill/>
          <a:ln w="0">
            <a:noFill/>
          </a:ln>
        </p:spPr>
        <p:txBody>
          <a:bodyPr lIns="90000" rIns="90000" tIns="46800" bIns="46800" anchor="t">
            <a:normAutofit fontScale="92500" lnSpcReduction="9999"/>
          </a:bodyPr>
          <a:p>
            <a:pPr indent="0">
              <a:spcBef>
                <a:spcPts val="799"/>
              </a:spcBef>
              <a:buNone/>
              <a:tabLst>
                <a:tab algn="l" pos="0"/>
                <a:tab algn="l" pos="228600"/>
                <a:tab algn="l" pos="45720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Largest domestic coal market maker</a:t>
            </a:r>
            <a:endParaRPr b="1" lang="en-US" sz="1600" strike="noStrike" u="none">
              <a:solidFill>
                <a:srgbClr val="000000"/>
              </a:solidFill>
              <a:effectLst/>
              <a:uFillTx/>
              <a:latin typeface="Arial"/>
            </a:endParaRPr>
          </a:p>
          <a:p>
            <a:pPr indent="0">
              <a:spcBef>
                <a:spcPts val="799"/>
              </a:spcBef>
              <a:buNone/>
              <a:tabLst>
                <a:tab algn="l" pos="0"/>
                <a:tab algn="l" pos="228600"/>
                <a:tab algn="l" pos="45720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a:t>
            </a: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Traded 142 million tons in 2000</a:t>
            </a:r>
            <a:endParaRPr b="1" lang="en-US" sz="1600" strike="noStrike" u="none">
              <a:solidFill>
                <a:srgbClr val="000000"/>
              </a:solidFill>
              <a:effectLst/>
              <a:uFillTx/>
              <a:latin typeface="Arial"/>
            </a:endParaRPr>
          </a:p>
          <a:p>
            <a:pPr indent="0">
              <a:spcBef>
                <a:spcPts val="799"/>
              </a:spcBef>
              <a:buNone/>
              <a:tabLst>
                <a:tab algn="l" pos="0"/>
                <a:tab algn="l" pos="228600"/>
                <a:tab algn="l" pos="45720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Leader in risk management products and services, producer finance, eCommerce and OTC markets</a:t>
            </a:r>
            <a:endParaRPr b="1" lang="en-US" sz="1600" strike="noStrike" u="none">
              <a:solidFill>
                <a:srgbClr val="000000"/>
              </a:solidFill>
              <a:effectLst/>
              <a:uFillTx/>
              <a:latin typeface="Arial"/>
            </a:endParaRPr>
          </a:p>
          <a:p>
            <a:pPr indent="0">
              <a:spcBef>
                <a:spcPts val="799"/>
              </a:spcBef>
              <a:buNone/>
              <a:tabLst>
                <a:tab algn="l" pos="0"/>
                <a:tab algn="l" pos="228600"/>
                <a:tab algn="l" pos="45720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Combines producer finance, marketing, trading, transportation and emissions technology to provide services to its customers</a:t>
            </a:r>
            <a:endParaRPr b="1" lang="en-US" sz="1600" strike="noStrike" u="none">
              <a:solidFill>
                <a:srgbClr val="000000"/>
              </a:solidFill>
              <a:effectLst/>
              <a:uFillTx/>
              <a:latin typeface="Arial"/>
            </a:endParaRPr>
          </a:p>
        </p:txBody>
      </p:sp>
      <p:grpSp>
        <p:nvGrpSpPr>
          <p:cNvPr id="801" name=""/>
          <p:cNvGrpSpPr/>
          <p:nvPr/>
        </p:nvGrpSpPr>
        <p:grpSpPr>
          <a:xfrm>
            <a:off x="1909800" y="958680"/>
            <a:ext cx="5271840" cy="2767320"/>
            <a:chOff x="1909800" y="958680"/>
            <a:chExt cx="5271840" cy="2767320"/>
          </a:xfrm>
        </p:grpSpPr>
        <p:sp>
          <p:nvSpPr>
            <p:cNvPr id="802" name=""/>
            <p:cNvSpPr/>
            <p:nvPr/>
          </p:nvSpPr>
          <p:spPr>
            <a:xfrm>
              <a:off x="4158720" y="959400"/>
              <a:ext cx="3022920" cy="1664280"/>
            </a:xfrm>
            <a:custGeom>
              <a:avLst/>
              <a:gdLst/>
              <a:ahLst/>
              <a:rect l="l" t="t" r="r" b="b"/>
              <a:pathLst>
                <a:path w="3312" h="1823">
                  <a:moveTo>
                    <a:pt x="880" y="1303"/>
                  </a:moveTo>
                  <a:lnTo>
                    <a:pt x="873" y="1333"/>
                  </a:lnTo>
                  <a:lnTo>
                    <a:pt x="883" y="1333"/>
                  </a:lnTo>
                  <a:lnTo>
                    <a:pt x="922" y="1386"/>
                  </a:lnTo>
                  <a:lnTo>
                    <a:pt x="932" y="1406"/>
                  </a:lnTo>
                  <a:lnTo>
                    <a:pt x="949" y="1416"/>
                  </a:lnTo>
                  <a:lnTo>
                    <a:pt x="962" y="1435"/>
                  </a:lnTo>
                  <a:lnTo>
                    <a:pt x="962" y="1470"/>
                  </a:lnTo>
                  <a:lnTo>
                    <a:pt x="975" y="1483"/>
                  </a:lnTo>
                  <a:lnTo>
                    <a:pt x="986" y="1486"/>
                  </a:lnTo>
                  <a:lnTo>
                    <a:pt x="995" y="1494"/>
                  </a:lnTo>
                  <a:lnTo>
                    <a:pt x="1017" y="1529"/>
                  </a:lnTo>
                  <a:lnTo>
                    <a:pt x="1028" y="1542"/>
                  </a:lnTo>
                  <a:lnTo>
                    <a:pt x="1044" y="1601"/>
                  </a:lnTo>
                  <a:lnTo>
                    <a:pt x="1044" y="1612"/>
                  </a:lnTo>
                  <a:lnTo>
                    <a:pt x="1050" y="1621"/>
                  </a:lnTo>
                  <a:lnTo>
                    <a:pt x="1077" y="1618"/>
                  </a:lnTo>
                  <a:lnTo>
                    <a:pt x="1090" y="1615"/>
                  </a:lnTo>
                  <a:lnTo>
                    <a:pt x="1092" y="1609"/>
                  </a:lnTo>
                  <a:lnTo>
                    <a:pt x="1123" y="1609"/>
                  </a:lnTo>
                  <a:lnTo>
                    <a:pt x="1137" y="1598"/>
                  </a:lnTo>
                  <a:lnTo>
                    <a:pt x="1156" y="1597"/>
                  </a:lnTo>
                  <a:lnTo>
                    <a:pt x="1174" y="1583"/>
                  </a:lnTo>
                  <a:lnTo>
                    <a:pt x="1226" y="1569"/>
                  </a:lnTo>
                  <a:lnTo>
                    <a:pt x="1229" y="1559"/>
                  </a:lnTo>
                  <a:lnTo>
                    <a:pt x="1237" y="1553"/>
                  </a:lnTo>
                  <a:lnTo>
                    <a:pt x="1259" y="1545"/>
                  </a:lnTo>
                  <a:lnTo>
                    <a:pt x="1276" y="1545"/>
                  </a:lnTo>
                  <a:lnTo>
                    <a:pt x="1283" y="1539"/>
                  </a:lnTo>
                  <a:lnTo>
                    <a:pt x="1286" y="1532"/>
                  </a:lnTo>
                  <a:lnTo>
                    <a:pt x="1307" y="1526"/>
                  </a:lnTo>
                  <a:lnTo>
                    <a:pt x="1319" y="1510"/>
                  </a:lnTo>
                  <a:lnTo>
                    <a:pt x="1338" y="1504"/>
                  </a:lnTo>
                  <a:lnTo>
                    <a:pt x="1335" y="1489"/>
                  </a:lnTo>
                  <a:lnTo>
                    <a:pt x="1341" y="1480"/>
                  </a:lnTo>
                  <a:lnTo>
                    <a:pt x="1349" y="1480"/>
                  </a:lnTo>
                  <a:lnTo>
                    <a:pt x="1365" y="1462"/>
                  </a:lnTo>
                  <a:lnTo>
                    <a:pt x="1374" y="1442"/>
                  </a:lnTo>
                  <a:lnTo>
                    <a:pt x="1368" y="1438"/>
                  </a:lnTo>
                  <a:lnTo>
                    <a:pt x="1356" y="1421"/>
                  </a:lnTo>
                  <a:lnTo>
                    <a:pt x="1325" y="1410"/>
                  </a:lnTo>
                  <a:lnTo>
                    <a:pt x="1307" y="1397"/>
                  </a:lnTo>
                  <a:lnTo>
                    <a:pt x="1310" y="1371"/>
                  </a:lnTo>
                  <a:lnTo>
                    <a:pt x="1305" y="1371"/>
                  </a:lnTo>
                  <a:lnTo>
                    <a:pt x="1265" y="1407"/>
                  </a:lnTo>
                  <a:lnTo>
                    <a:pt x="1234" y="1407"/>
                  </a:lnTo>
                  <a:lnTo>
                    <a:pt x="1229" y="1413"/>
                  </a:lnTo>
                  <a:lnTo>
                    <a:pt x="1204" y="1406"/>
                  </a:lnTo>
                  <a:lnTo>
                    <a:pt x="1210" y="1397"/>
                  </a:lnTo>
                  <a:lnTo>
                    <a:pt x="1210" y="1378"/>
                  </a:lnTo>
                  <a:lnTo>
                    <a:pt x="1207" y="1371"/>
                  </a:lnTo>
                  <a:lnTo>
                    <a:pt x="1201" y="1373"/>
                  </a:lnTo>
                  <a:lnTo>
                    <a:pt x="1193" y="1389"/>
                  </a:lnTo>
                  <a:lnTo>
                    <a:pt x="1183" y="1375"/>
                  </a:lnTo>
                  <a:lnTo>
                    <a:pt x="1183" y="1359"/>
                  </a:lnTo>
                  <a:lnTo>
                    <a:pt x="1156" y="1335"/>
                  </a:lnTo>
                  <a:lnTo>
                    <a:pt x="1144" y="1309"/>
                  </a:lnTo>
                  <a:lnTo>
                    <a:pt x="1134" y="1306"/>
                  </a:lnTo>
                  <a:lnTo>
                    <a:pt x="1147" y="1300"/>
                  </a:lnTo>
                  <a:lnTo>
                    <a:pt x="1160" y="1283"/>
                  </a:lnTo>
                  <a:lnTo>
                    <a:pt x="1171" y="1292"/>
                  </a:lnTo>
                  <a:lnTo>
                    <a:pt x="1180" y="1289"/>
                  </a:lnTo>
                  <a:lnTo>
                    <a:pt x="1186" y="1298"/>
                  </a:lnTo>
                  <a:lnTo>
                    <a:pt x="1210" y="1335"/>
                  </a:lnTo>
                  <a:lnTo>
                    <a:pt x="1223" y="1341"/>
                  </a:lnTo>
                  <a:lnTo>
                    <a:pt x="1256" y="1362"/>
                  </a:lnTo>
                  <a:lnTo>
                    <a:pt x="1265" y="1359"/>
                  </a:lnTo>
                  <a:lnTo>
                    <a:pt x="1273" y="1365"/>
                  </a:lnTo>
                  <a:lnTo>
                    <a:pt x="1305" y="1354"/>
                  </a:lnTo>
                  <a:lnTo>
                    <a:pt x="1313" y="1354"/>
                  </a:lnTo>
                  <a:lnTo>
                    <a:pt x="1319" y="1359"/>
                  </a:lnTo>
                  <a:lnTo>
                    <a:pt x="1325" y="1378"/>
                  </a:lnTo>
                  <a:lnTo>
                    <a:pt x="1416" y="1392"/>
                  </a:lnTo>
                  <a:lnTo>
                    <a:pt x="1455" y="1383"/>
                  </a:lnTo>
                  <a:lnTo>
                    <a:pt x="1471" y="1389"/>
                  </a:lnTo>
                  <a:lnTo>
                    <a:pt x="1501" y="1383"/>
                  </a:lnTo>
                  <a:lnTo>
                    <a:pt x="1510" y="1386"/>
                  </a:lnTo>
                  <a:lnTo>
                    <a:pt x="1523" y="1397"/>
                  </a:lnTo>
                  <a:lnTo>
                    <a:pt x="1528" y="1413"/>
                  </a:lnTo>
                  <a:lnTo>
                    <a:pt x="1547" y="1421"/>
                  </a:lnTo>
                  <a:lnTo>
                    <a:pt x="1561" y="1435"/>
                  </a:lnTo>
                  <a:lnTo>
                    <a:pt x="1586" y="1432"/>
                  </a:lnTo>
                  <a:lnTo>
                    <a:pt x="1583" y="1442"/>
                  </a:lnTo>
                  <a:lnTo>
                    <a:pt x="1559" y="1445"/>
                  </a:lnTo>
                  <a:lnTo>
                    <a:pt x="1570" y="1462"/>
                  </a:lnTo>
                  <a:lnTo>
                    <a:pt x="1589" y="1472"/>
                  </a:lnTo>
                  <a:lnTo>
                    <a:pt x="1613" y="1470"/>
                  </a:lnTo>
                  <a:lnTo>
                    <a:pt x="1619" y="1465"/>
                  </a:lnTo>
                  <a:lnTo>
                    <a:pt x="1626" y="1445"/>
                  </a:lnTo>
                  <a:lnTo>
                    <a:pt x="1632" y="1445"/>
                  </a:lnTo>
                  <a:lnTo>
                    <a:pt x="1629" y="1456"/>
                  </a:lnTo>
                  <a:lnTo>
                    <a:pt x="1634" y="1472"/>
                  </a:lnTo>
                  <a:lnTo>
                    <a:pt x="1632" y="1491"/>
                  </a:lnTo>
                  <a:lnTo>
                    <a:pt x="1637" y="1507"/>
                  </a:lnTo>
                  <a:lnTo>
                    <a:pt x="1634" y="1512"/>
                  </a:lnTo>
                  <a:lnTo>
                    <a:pt x="1643" y="1553"/>
                  </a:lnTo>
                  <a:lnTo>
                    <a:pt x="1668" y="1588"/>
                  </a:lnTo>
                  <a:lnTo>
                    <a:pt x="1676" y="1626"/>
                  </a:lnTo>
                  <a:lnTo>
                    <a:pt x="1695" y="1650"/>
                  </a:lnTo>
                  <a:lnTo>
                    <a:pt x="1706" y="1688"/>
                  </a:lnTo>
                  <a:lnTo>
                    <a:pt x="1722" y="1701"/>
                  </a:lnTo>
                  <a:lnTo>
                    <a:pt x="1728" y="1703"/>
                  </a:lnTo>
                  <a:lnTo>
                    <a:pt x="1738" y="1698"/>
                  </a:lnTo>
                  <a:lnTo>
                    <a:pt x="1741" y="1691"/>
                  </a:lnTo>
                  <a:lnTo>
                    <a:pt x="1759" y="1682"/>
                  </a:lnTo>
                  <a:lnTo>
                    <a:pt x="1759" y="1674"/>
                  </a:lnTo>
                  <a:lnTo>
                    <a:pt x="1765" y="1666"/>
                  </a:lnTo>
                  <a:lnTo>
                    <a:pt x="1774" y="1666"/>
                  </a:lnTo>
                  <a:lnTo>
                    <a:pt x="1774" y="1639"/>
                  </a:lnTo>
                  <a:lnTo>
                    <a:pt x="1782" y="1623"/>
                  </a:lnTo>
                  <a:lnTo>
                    <a:pt x="1785" y="1612"/>
                  </a:lnTo>
                  <a:lnTo>
                    <a:pt x="1779" y="1580"/>
                  </a:lnTo>
                  <a:lnTo>
                    <a:pt x="1785" y="1564"/>
                  </a:lnTo>
                  <a:lnTo>
                    <a:pt x="1798" y="1566"/>
                  </a:lnTo>
                  <a:lnTo>
                    <a:pt x="1801" y="1559"/>
                  </a:lnTo>
                  <a:lnTo>
                    <a:pt x="1815" y="1556"/>
                  </a:lnTo>
                  <a:lnTo>
                    <a:pt x="1822" y="1542"/>
                  </a:lnTo>
                  <a:lnTo>
                    <a:pt x="1868" y="1512"/>
                  </a:lnTo>
                  <a:lnTo>
                    <a:pt x="1885" y="1494"/>
                  </a:lnTo>
                  <a:lnTo>
                    <a:pt x="1904" y="1489"/>
                  </a:lnTo>
                  <a:lnTo>
                    <a:pt x="1917" y="1472"/>
                  </a:lnTo>
                  <a:lnTo>
                    <a:pt x="1920" y="1462"/>
                  </a:lnTo>
                  <a:lnTo>
                    <a:pt x="1937" y="1453"/>
                  </a:lnTo>
                  <a:lnTo>
                    <a:pt x="1940" y="1448"/>
                  </a:lnTo>
                  <a:lnTo>
                    <a:pt x="1943" y="1459"/>
                  </a:lnTo>
                  <a:lnTo>
                    <a:pt x="1983" y="1453"/>
                  </a:lnTo>
                  <a:lnTo>
                    <a:pt x="2003" y="1435"/>
                  </a:lnTo>
                  <a:lnTo>
                    <a:pt x="2019" y="1467"/>
                  </a:lnTo>
                  <a:lnTo>
                    <a:pt x="2040" y="1489"/>
                  </a:lnTo>
                  <a:lnTo>
                    <a:pt x="2046" y="1489"/>
                  </a:lnTo>
                  <a:lnTo>
                    <a:pt x="2052" y="1510"/>
                  </a:lnTo>
                  <a:lnTo>
                    <a:pt x="2062" y="1510"/>
                  </a:lnTo>
                  <a:lnTo>
                    <a:pt x="2067" y="1539"/>
                  </a:lnTo>
                  <a:lnTo>
                    <a:pt x="2062" y="1559"/>
                  </a:lnTo>
                  <a:lnTo>
                    <a:pt x="2086" y="1566"/>
                  </a:lnTo>
                  <a:lnTo>
                    <a:pt x="2109" y="1550"/>
                  </a:lnTo>
                  <a:lnTo>
                    <a:pt x="2116" y="1545"/>
                  </a:lnTo>
                  <a:lnTo>
                    <a:pt x="2128" y="1556"/>
                  </a:lnTo>
                  <a:lnTo>
                    <a:pt x="2135" y="1583"/>
                  </a:lnTo>
                  <a:lnTo>
                    <a:pt x="2152" y="1626"/>
                  </a:lnTo>
                  <a:lnTo>
                    <a:pt x="2146" y="1636"/>
                  </a:lnTo>
                  <a:lnTo>
                    <a:pt x="2152" y="1653"/>
                  </a:lnTo>
                  <a:lnTo>
                    <a:pt x="2146" y="1659"/>
                  </a:lnTo>
                  <a:lnTo>
                    <a:pt x="2146" y="1677"/>
                  </a:lnTo>
                  <a:lnTo>
                    <a:pt x="2139" y="1688"/>
                  </a:lnTo>
                  <a:lnTo>
                    <a:pt x="2143" y="1703"/>
                  </a:lnTo>
                  <a:lnTo>
                    <a:pt x="2149" y="1701"/>
                  </a:lnTo>
                  <a:lnTo>
                    <a:pt x="2176" y="1730"/>
                  </a:lnTo>
                  <a:lnTo>
                    <a:pt x="2185" y="1757"/>
                  </a:lnTo>
                  <a:lnTo>
                    <a:pt x="2188" y="1762"/>
                  </a:lnTo>
                  <a:lnTo>
                    <a:pt x="2188" y="1771"/>
                  </a:lnTo>
                  <a:lnTo>
                    <a:pt x="2204" y="1788"/>
                  </a:lnTo>
                  <a:lnTo>
                    <a:pt x="2204" y="1798"/>
                  </a:lnTo>
                  <a:lnTo>
                    <a:pt x="2247" y="1822"/>
                  </a:lnTo>
                  <a:lnTo>
                    <a:pt x="2261" y="1822"/>
                  </a:lnTo>
                  <a:lnTo>
                    <a:pt x="2258" y="1812"/>
                  </a:lnTo>
                  <a:lnTo>
                    <a:pt x="2244" y="1795"/>
                  </a:lnTo>
                  <a:lnTo>
                    <a:pt x="2244" y="1760"/>
                  </a:lnTo>
                  <a:lnTo>
                    <a:pt x="2207" y="1725"/>
                  </a:lnTo>
                  <a:lnTo>
                    <a:pt x="2188" y="1720"/>
                  </a:lnTo>
                  <a:lnTo>
                    <a:pt x="2179" y="1701"/>
                  </a:lnTo>
                  <a:lnTo>
                    <a:pt x="2174" y="1695"/>
                  </a:lnTo>
                  <a:lnTo>
                    <a:pt x="2174" y="1682"/>
                  </a:lnTo>
                  <a:lnTo>
                    <a:pt x="2162" y="1685"/>
                  </a:lnTo>
                  <a:lnTo>
                    <a:pt x="2158" y="1666"/>
                  </a:lnTo>
                  <a:lnTo>
                    <a:pt x="2174" y="1630"/>
                  </a:lnTo>
                  <a:lnTo>
                    <a:pt x="2176" y="1609"/>
                  </a:lnTo>
                  <a:lnTo>
                    <a:pt x="2185" y="1607"/>
                  </a:lnTo>
                  <a:lnTo>
                    <a:pt x="2195" y="1609"/>
                  </a:lnTo>
                  <a:lnTo>
                    <a:pt x="2195" y="1621"/>
                  </a:lnTo>
                  <a:lnTo>
                    <a:pt x="2212" y="1623"/>
                  </a:lnTo>
                  <a:lnTo>
                    <a:pt x="2228" y="1630"/>
                  </a:lnTo>
                  <a:lnTo>
                    <a:pt x="2241" y="1653"/>
                  </a:lnTo>
                  <a:lnTo>
                    <a:pt x="2277" y="1668"/>
                  </a:lnTo>
                  <a:lnTo>
                    <a:pt x="2274" y="1688"/>
                  </a:lnTo>
                  <a:lnTo>
                    <a:pt x="2277" y="1692"/>
                  </a:lnTo>
                  <a:lnTo>
                    <a:pt x="2291" y="1682"/>
                  </a:lnTo>
                  <a:lnTo>
                    <a:pt x="2301" y="1680"/>
                  </a:lnTo>
                  <a:lnTo>
                    <a:pt x="2310" y="1674"/>
                  </a:lnTo>
                  <a:lnTo>
                    <a:pt x="2310" y="1663"/>
                  </a:lnTo>
                  <a:lnTo>
                    <a:pt x="2321" y="1663"/>
                  </a:lnTo>
                  <a:lnTo>
                    <a:pt x="2356" y="1644"/>
                  </a:lnTo>
                  <a:lnTo>
                    <a:pt x="2361" y="1601"/>
                  </a:lnTo>
                  <a:lnTo>
                    <a:pt x="2353" y="1574"/>
                  </a:lnTo>
                  <a:lnTo>
                    <a:pt x="2304" y="1529"/>
                  </a:lnTo>
                  <a:lnTo>
                    <a:pt x="2288" y="1507"/>
                  </a:lnTo>
                  <a:lnTo>
                    <a:pt x="2294" y="1489"/>
                  </a:lnTo>
                  <a:lnTo>
                    <a:pt x="2316" y="1470"/>
                  </a:lnTo>
                  <a:lnTo>
                    <a:pt x="2346" y="1456"/>
                  </a:lnTo>
                  <a:lnTo>
                    <a:pt x="2370" y="1462"/>
                  </a:lnTo>
                  <a:lnTo>
                    <a:pt x="2367" y="1470"/>
                  </a:lnTo>
                  <a:lnTo>
                    <a:pt x="2373" y="1480"/>
                  </a:lnTo>
                  <a:lnTo>
                    <a:pt x="2380" y="1480"/>
                  </a:lnTo>
                  <a:lnTo>
                    <a:pt x="2386" y="1477"/>
                  </a:lnTo>
                  <a:lnTo>
                    <a:pt x="2380" y="1470"/>
                  </a:lnTo>
                  <a:lnTo>
                    <a:pt x="2383" y="1465"/>
                  </a:lnTo>
                  <a:lnTo>
                    <a:pt x="2433" y="1451"/>
                  </a:lnTo>
                  <a:lnTo>
                    <a:pt x="2437" y="1439"/>
                  </a:lnTo>
                  <a:lnTo>
                    <a:pt x="2446" y="1445"/>
                  </a:lnTo>
                  <a:lnTo>
                    <a:pt x="2449" y="1438"/>
                  </a:lnTo>
                  <a:lnTo>
                    <a:pt x="2459" y="1445"/>
                  </a:lnTo>
                  <a:lnTo>
                    <a:pt x="2465" y="1438"/>
                  </a:lnTo>
                  <a:lnTo>
                    <a:pt x="2495" y="1435"/>
                  </a:lnTo>
                  <a:lnTo>
                    <a:pt x="2503" y="1430"/>
                  </a:lnTo>
                  <a:lnTo>
                    <a:pt x="2536" y="1406"/>
                  </a:lnTo>
                  <a:lnTo>
                    <a:pt x="2536" y="1400"/>
                  </a:lnTo>
                  <a:lnTo>
                    <a:pt x="2549" y="1400"/>
                  </a:lnTo>
                  <a:lnTo>
                    <a:pt x="2568" y="1373"/>
                  </a:lnTo>
                  <a:lnTo>
                    <a:pt x="2568" y="1357"/>
                  </a:lnTo>
                  <a:lnTo>
                    <a:pt x="2572" y="1359"/>
                  </a:lnTo>
                  <a:lnTo>
                    <a:pt x="2598" y="1330"/>
                  </a:lnTo>
                  <a:lnTo>
                    <a:pt x="2604" y="1330"/>
                  </a:lnTo>
                  <a:lnTo>
                    <a:pt x="2615" y="1292"/>
                  </a:lnTo>
                  <a:lnTo>
                    <a:pt x="2582" y="1286"/>
                  </a:lnTo>
                  <a:lnTo>
                    <a:pt x="2612" y="1274"/>
                  </a:lnTo>
                  <a:lnTo>
                    <a:pt x="2609" y="1268"/>
                  </a:lnTo>
                  <a:lnTo>
                    <a:pt x="2601" y="1260"/>
                  </a:lnTo>
                  <a:lnTo>
                    <a:pt x="2609" y="1260"/>
                  </a:lnTo>
                  <a:lnTo>
                    <a:pt x="2607" y="1248"/>
                  </a:lnTo>
                  <a:lnTo>
                    <a:pt x="2591" y="1241"/>
                  </a:lnTo>
                  <a:lnTo>
                    <a:pt x="2582" y="1203"/>
                  </a:lnTo>
                  <a:lnTo>
                    <a:pt x="2558" y="1192"/>
                  </a:lnTo>
                  <a:lnTo>
                    <a:pt x="2568" y="1177"/>
                  </a:lnTo>
                  <a:lnTo>
                    <a:pt x="2588" y="1163"/>
                  </a:lnTo>
                  <a:lnTo>
                    <a:pt x="2591" y="1154"/>
                  </a:lnTo>
                  <a:lnTo>
                    <a:pt x="2615" y="1144"/>
                  </a:lnTo>
                  <a:lnTo>
                    <a:pt x="2621" y="1150"/>
                  </a:lnTo>
                  <a:lnTo>
                    <a:pt x="2628" y="1139"/>
                  </a:lnTo>
                  <a:lnTo>
                    <a:pt x="2598" y="1133"/>
                  </a:lnTo>
                  <a:lnTo>
                    <a:pt x="2591" y="1128"/>
                  </a:lnTo>
                  <a:lnTo>
                    <a:pt x="2582" y="1130"/>
                  </a:lnTo>
                  <a:lnTo>
                    <a:pt x="2571" y="1144"/>
                  </a:lnTo>
                  <a:lnTo>
                    <a:pt x="2561" y="1144"/>
                  </a:lnTo>
                  <a:lnTo>
                    <a:pt x="2552" y="1139"/>
                  </a:lnTo>
                  <a:lnTo>
                    <a:pt x="2552" y="1128"/>
                  </a:lnTo>
                  <a:lnTo>
                    <a:pt x="2528" y="1109"/>
                  </a:lnTo>
                  <a:lnTo>
                    <a:pt x="2535" y="1095"/>
                  </a:lnTo>
                  <a:lnTo>
                    <a:pt x="2542" y="1098"/>
                  </a:lnTo>
                  <a:lnTo>
                    <a:pt x="2555" y="1095"/>
                  </a:lnTo>
                  <a:lnTo>
                    <a:pt x="2565" y="1083"/>
                  </a:lnTo>
                  <a:lnTo>
                    <a:pt x="2582" y="1074"/>
                  </a:lnTo>
                  <a:lnTo>
                    <a:pt x="2601" y="1056"/>
                  </a:lnTo>
                  <a:lnTo>
                    <a:pt x="2612" y="1057"/>
                  </a:lnTo>
                  <a:lnTo>
                    <a:pt x="2618" y="1069"/>
                  </a:lnTo>
                  <a:lnTo>
                    <a:pt x="2601" y="1088"/>
                  </a:lnTo>
                  <a:lnTo>
                    <a:pt x="2607" y="1095"/>
                  </a:lnTo>
                  <a:lnTo>
                    <a:pt x="2598" y="1106"/>
                  </a:lnTo>
                  <a:lnTo>
                    <a:pt x="2615" y="1098"/>
                  </a:lnTo>
                  <a:lnTo>
                    <a:pt x="2621" y="1090"/>
                  </a:lnTo>
                  <a:lnTo>
                    <a:pt x="2645" y="1083"/>
                  </a:lnTo>
                  <a:lnTo>
                    <a:pt x="2655" y="1083"/>
                  </a:lnTo>
                  <a:lnTo>
                    <a:pt x="2681" y="1090"/>
                  </a:lnTo>
                  <a:lnTo>
                    <a:pt x="2670" y="1121"/>
                  </a:lnTo>
                  <a:lnTo>
                    <a:pt x="2681" y="1130"/>
                  </a:lnTo>
                  <a:lnTo>
                    <a:pt x="2694" y="1128"/>
                  </a:lnTo>
                  <a:lnTo>
                    <a:pt x="2707" y="1136"/>
                  </a:lnTo>
                  <a:lnTo>
                    <a:pt x="2710" y="1144"/>
                  </a:lnTo>
                  <a:lnTo>
                    <a:pt x="2697" y="1147"/>
                  </a:lnTo>
                  <a:lnTo>
                    <a:pt x="2710" y="1171"/>
                  </a:lnTo>
                  <a:lnTo>
                    <a:pt x="2700" y="1182"/>
                  </a:lnTo>
                  <a:lnTo>
                    <a:pt x="2707" y="1203"/>
                  </a:lnTo>
                  <a:lnTo>
                    <a:pt x="2718" y="1195"/>
                  </a:lnTo>
                  <a:lnTo>
                    <a:pt x="2754" y="1184"/>
                  </a:lnTo>
                  <a:lnTo>
                    <a:pt x="2761" y="1165"/>
                  </a:lnTo>
                  <a:lnTo>
                    <a:pt x="2757" y="1133"/>
                  </a:lnTo>
                  <a:lnTo>
                    <a:pt x="2740" y="1106"/>
                  </a:lnTo>
                  <a:lnTo>
                    <a:pt x="2721" y="1095"/>
                  </a:lnTo>
                  <a:lnTo>
                    <a:pt x="2724" y="1088"/>
                  </a:lnTo>
                  <a:lnTo>
                    <a:pt x="2721" y="1083"/>
                  </a:lnTo>
                  <a:lnTo>
                    <a:pt x="2740" y="1074"/>
                  </a:lnTo>
                  <a:lnTo>
                    <a:pt x="2767" y="1057"/>
                  </a:lnTo>
                  <a:lnTo>
                    <a:pt x="2764" y="1042"/>
                  </a:lnTo>
                  <a:lnTo>
                    <a:pt x="2776" y="1028"/>
                  </a:lnTo>
                  <a:lnTo>
                    <a:pt x="2789" y="1025"/>
                  </a:lnTo>
                  <a:lnTo>
                    <a:pt x="2791" y="1018"/>
                  </a:lnTo>
                  <a:lnTo>
                    <a:pt x="2797" y="1018"/>
                  </a:lnTo>
                  <a:lnTo>
                    <a:pt x="2810" y="1001"/>
                  </a:lnTo>
                  <a:lnTo>
                    <a:pt x="2819" y="1001"/>
                  </a:lnTo>
                  <a:lnTo>
                    <a:pt x="2819" y="1010"/>
                  </a:lnTo>
                  <a:lnTo>
                    <a:pt x="2836" y="1015"/>
                  </a:lnTo>
                  <a:lnTo>
                    <a:pt x="2873" y="995"/>
                  </a:lnTo>
                  <a:lnTo>
                    <a:pt x="2885" y="974"/>
                  </a:lnTo>
                  <a:lnTo>
                    <a:pt x="2931" y="929"/>
                  </a:lnTo>
                  <a:lnTo>
                    <a:pt x="2942" y="904"/>
                  </a:lnTo>
                  <a:lnTo>
                    <a:pt x="2975" y="866"/>
                  </a:lnTo>
                  <a:lnTo>
                    <a:pt x="2982" y="842"/>
                  </a:lnTo>
                  <a:lnTo>
                    <a:pt x="2982" y="800"/>
                  </a:lnTo>
                  <a:lnTo>
                    <a:pt x="3001" y="765"/>
                  </a:lnTo>
                  <a:lnTo>
                    <a:pt x="2994" y="759"/>
                  </a:lnTo>
                  <a:lnTo>
                    <a:pt x="2994" y="745"/>
                  </a:lnTo>
                  <a:lnTo>
                    <a:pt x="3001" y="736"/>
                  </a:lnTo>
                  <a:lnTo>
                    <a:pt x="2979" y="719"/>
                  </a:lnTo>
                  <a:lnTo>
                    <a:pt x="2975" y="710"/>
                  </a:lnTo>
                  <a:lnTo>
                    <a:pt x="2964" y="706"/>
                  </a:lnTo>
                  <a:lnTo>
                    <a:pt x="2949" y="706"/>
                  </a:lnTo>
                  <a:lnTo>
                    <a:pt x="2939" y="722"/>
                  </a:lnTo>
                  <a:lnTo>
                    <a:pt x="2922" y="727"/>
                  </a:lnTo>
                  <a:lnTo>
                    <a:pt x="2928" y="716"/>
                  </a:lnTo>
                  <a:lnTo>
                    <a:pt x="2928" y="703"/>
                  </a:lnTo>
                  <a:lnTo>
                    <a:pt x="2915" y="706"/>
                  </a:lnTo>
                  <a:lnTo>
                    <a:pt x="2906" y="719"/>
                  </a:lnTo>
                  <a:lnTo>
                    <a:pt x="2906" y="695"/>
                  </a:lnTo>
                  <a:lnTo>
                    <a:pt x="2892" y="698"/>
                  </a:lnTo>
                  <a:lnTo>
                    <a:pt x="2879" y="692"/>
                  </a:lnTo>
                  <a:lnTo>
                    <a:pt x="2876" y="684"/>
                  </a:lnTo>
                  <a:lnTo>
                    <a:pt x="2892" y="675"/>
                  </a:lnTo>
                  <a:lnTo>
                    <a:pt x="2919" y="651"/>
                  </a:lnTo>
                  <a:lnTo>
                    <a:pt x="2952" y="613"/>
                  </a:lnTo>
                  <a:lnTo>
                    <a:pt x="2979" y="592"/>
                  </a:lnTo>
                  <a:lnTo>
                    <a:pt x="2994" y="571"/>
                  </a:lnTo>
                  <a:lnTo>
                    <a:pt x="3028" y="542"/>
                  </a:lnTo>
                  <a:lnTo>
                    <a:pt x="3084" y="542"/>
                  </a:lnTo>
                  <a:lnTo>
                    <a:pt x="3091" y="547"/>
                  </a:lnTo>
                  <a:lnTo>
                    <a:pt x="3103" y="536"/>
                  </a:lnTo>
                  <a:lnTo>
                    <a:pt x="3121" y="542"/>
                  </a:lnTo>
                  <a:lnTo>
                    <a:pt x="3137" y="542"/>
                  </a:lnTo>
                  <a:lnTo>
                    <a:pt x="3149" y="542"/>
                  </a:lnTo>
                  <a:lnTo>
                    <a:pt x="3151" y="528"/>
                  </a:lnTo>
                  <a:lnTo>
                    <a:pt x="3160" y="525"/>
                  </a:lnTo>
                  <a:lnTo>
                    <a:pt x="3187" y="533"/>
                  </a:lnTo>
                  <a:lnTo>
                    <a:pt x="3200" y="531"/>
                  </a:lnTo>
                  <a:lnTo>
                    <a:pt x="3206" y="542"/>
                  </a:lnTo>
                  <a:lnTo>
                    <a:pt x="3194" y="549"/>
                  </a:lnTo>
                  <a:lnTo>
                    <a:pt x="3200" y="557"/>
                  </a:lnTo>
                  <a:lnTo>
                    <a:pt x="3213" y="557"/>
                  </a:lnTo>
                  <a:lnTo>
                    <a:pt x="3239" y="547"/>
                  </a:lnTo>
                  <a:lnTo>
                    <a:pt x="3252" y="549"/>
                  </a:lnTo>
                  <a:lnTo>
                    <a:pt x="3276" y="547"/>
                  </a:lnTo>
                  <a:lnTo>
                    <a:pt x="3266" y="536"/>
                  </a:lnTo>
                  <a:lnTo>
                    <a:pt x="3255" y="533"/>
                  </a:lnTo>
                  <a:lnTo>
                    <a:pt x="3260" y="516"/>
                  </a:lnTo>
                  <a:lnTo>
                    <a:pt x="3309" y="457"/>
                  </a:lnTo>
                  <a:lnTo>
                    <a:pt x="3311" y="40"/>
                  </a:lnTo>
                  <a:lnTo>
                    <a:pt x="3292" y="33"/>
                  </a:lnTo>
                  <a:lnTo>
                    <a:pt x="3263" y="43"/>
                  </a:lnTo>
                  <a:lnTo>
                    <a:pt x="3222" y="46"/>
                  </a:lnTo>
                  <a:lnTo>
                    <a:pt x="3222" y="30"/>
                  </a:lnTo>
                  <a:lnTo>
                    <a:pt x="3203" y="14"/>
                  </a:lnTo>
                  <a:lnTo>
                    <a:pt x="3186" y="14"/>
                  </a:lnTo>
                  <a:lnTo>
                    <a:pt x="3173" y="1"/>
                  </a:lnTo>
                  <a:lnTo>
                    <a:pt x="2971" y="2"/>
                  </a:lnTo>
                  <a:lnTo>
                    <a:pt x="2975" y="11"/>
                  </a:lnTo>
                  <a:lnTo>
                    <a:pt x="2945" y="7"/>
                  </a:lnTo>
                  <a:lnTo>
                    <a:pt x="2906" y="11"/>
                  </a:lnTo>
                  <a:lnTo>
                    <a:pt x="2892" y="1"/>
                  </a:lnTo>
                  <a:lnTo>
                    <a:pt x="2873" y="7"/>
                  </a:lnTo>
                  <a:lnTo>
                    <a:pt x="2862" y="19"/>
                  </a:lnTo>
                  <a:lnTo>
                    <a:pt x="2843" y="11"/>
                  </a:lnTo>
                  <a:lnTo>
                    <a:pt x="2827" y="2"/>
                  </a:lnTo>
                  <a:lnTo>
                    <a:pt x="2813" y="33"/>
                  </a:lnTo>
                  <a:lnTo>
                    <a:pt x="2797" y="51"/>
                  </a:lnTo>
                  <a:lnTo>
                    <a:pt x="2779" y="43"/>
                  </a:lnTo>
                  <a:lnTo>
                    <a:pt x="2761" y="19"/>
                  </a:lnTo>
                  <a:lnTo>
                    <a:pt x="2753" y="1"/>
                  </a:lnTo>
                  <a:lnTo>
                    <a:pt x="1811" y="1"/>
                  </a:lnTo>
                  <a:lnTo>
                    <a:pt x="1700" y="0"/>
                  </a:lnTo>
                  <a:lnTo>
                    <a:pt x="1710" y="11"/>
                  </a:lnTo>
                  <a:lnTo>
                    <a:pt x="1738" y="25"/>
                  </a:lnTo>
                  <a:lnTo>
                    <a:pt x="1746" y="39"/>
                  </a:lnTo>
                  <a:lnTo>
                    <a:pt x="1686" y="19"/>
                  </a:lnTo>
                  <a:lnTo>
                    <a:pt x="1689" y="2"/>
                  </a:lnTo>
                  <a:lnTo>
                    <a:pt x="1661" y="2"/>
                  </a:lnTo>
                  <a:lnTo>
                    <a:pt x="1640" y="19"/>
                  </a:lnTo>
                  <a:lnTo>
                    <a:pt x="1665" y="63"/>
                  </a:lnTo>
                  <a:lnTo>
                    <a:pt x="1656" y="84"/>
                  </a:lnTo>
                  <a:lnTo>
                    <a:pt x="1649" y="108"/>
                  </a:lnTo>
                  <a:lnTo>
                    <a:pt x="1656" y="137"/>
                  </a:lnTo>
                  <a:lnTo>
                    <a:pt x="1689" y="143"/>
                  </a:lnTo>
                  <a:lnTo>
                    <a:pt x="1670" y="154"/>
                  </a:lnTo>
                  <a:lnTo>
                    <a:pt x="1668" y="178"/>
                  </a:lnTo>
                  <a:lnTo>
                    <a:pt x="1673" y="207"/>
                  </a:lnTo>
                  <a:lnTo>
                    <a:pt x="1649" y="245"/>
                  </a:lnTo>
                  <a:lnTo>
                    <a:pt x="1610" y="269"/>
                  </a:lnTo>
                  <a:lnTo>
                    <a:pt x="1589" y="251"/>
                  </a:lnTo>
                  <a:lnTo>
                    <a:pt x="1613" y="237"/>
                  </a:lnTo>
                  <a:lnTo>
                    <a:pt x="1629" y="221"/>
                  </a:lnTo>
                  <a:lnTo>
                    <a:pt x="1640" y="202"/>
                  </a:lnTo>
                  <a:lnTo>
                    <a:pt x="1640" y="184"/>
                  </a:lnTo>
                  <a:lnTo>
                    <a:pt x="1649" y="162"/>
                  </a:lnTo>
                  <a:lnTo>
                    <a:pt x="1632" y="143"/>
                  </a:lnTo>
                  <a:lnTo>
                    <a:pt x="1632" y="33"/>
                  </a:lnTo>
                  <a:lnTo>
                    <a:pt x="1612" y="12"/>
                  </a:lnTo>
                  <a:lnTo>
                    <a:pt x="1616" y="0"/>
                  </a:lnTo>
                  <a:lnTo>
                    <a:pt x="1544" y="2"/>
                  </a:lnTo>
                  <a:lnTo>
                    <a:pt x="1544" y="7"/>
                  </a:lnTo>
                  <a:lnTo>
                    <a:pt x="1520" y="25"/>
                  </a:lnTo>
                  <a:lnTo>
                    <a:pt x="1517" y="46"/>
                  </a:lnTo>
                  <a:lnTo>
                    <a:pt x="1525" y="71"/>
                  </a:lnTo>
                  <a:lnTo>
                    <a:pt x="1517" y="92"/>
                  </a:lnTo>
                  <a:lnTo>
                    <a:pt x="1517" y="108"/>
                  </a:lnTo>
                  <a:lnTo>
                    <a:pt x="1534" y="116"/>
                  </a:lnTo>
                  <a:lnTo>
                    <a:pt x="1547" y="143"/>
                  </a:lnTo>
                  <a:lnTo>
                    <a:pt x="1559" y="154"/>
                  </a:lnTo>
                  <a:lnTo>
                    <a:pt x="1550" y="178"/>
                  </a:lnTo>
                  <a:lnTo>
                    <a:pt x="1534" y="167"/>
                  </a:lnTo>
                  <a:lnTo>
                    <a:pt x="1520" y="151"/>
                  </a:lnTo>
                  <a:lnTo>
                    <a:pt x="1498" y="143"/>
                  </a:lnTo>
                  <a:lnTo>
                    <a:pt x="1480" y="130"/>
                  </a:lnTo>
                  <a:lnTo>
                    <a:pt x="1458" y="127"/>
                  </a:lnTo>
                  <a:lnTo>
                    <a:pt x="1438" y="108"/>
                  </a:lnTo>
                  <a:lnTo>
                    <a:pt x="1414" y="105"/>
                  </a:lnTo>
                  <a:lnTo>
                    <a:pt x="1382" y="87"/>
                  </a:lnTo>
                  <a:lnTo>
                    <a:pt x="1362" y="66"/>
                  </a:lnTo>
                  <a:lnTo>
                    <a:pt x="1349" y="84"/>
                  </a:lnTo>
                  <a:lnTo>
                    <a:pt x="1362" y="95"/>
                  </a:lnTo>
                  <a:lnTo>
                    <a:pt x="1382" y="108"/>
                  </a:lnTo>
                  <a:lnTo>
                    <a:pt x="1401" y="143"/>
                  </a:lnTo>
                  <a:lnTo>
                    <a:pt x="1389" y="154"/>
                  </a:lnTo>
                  <a:lnTo>
                    <a:pt x="1374" y="160"/>
                  </a:lnTo>
                  <a:lnTo>
                    <a:pt x="1374" y="175"/>
                  </a:lnTo>
                  <a:lnTo>
                    <a:pt x="1362" y="169"/>
                  </a:lnTo>
                  <a:lnTo>
                    <a:pt x="1362" y="143"/>
                  </a:lnTo>
                  <a:lnTo>
                    <a:pt x="1343" y="151"/>
                  </a:lnTo>
                  <a:lnTo>
                    <a:pt x="1325" y="167"/>
                  </a:lnTo>
                  <a:lnTo>
                    <a:pt x="1302" y="162"/>
                  </a:lnTo>
                  <a:lnTo>
                    <a:pt x="1283" y="167"/>
                  </a:lnTo>
                  <a:lnTo>
                    <a:pt x="1276" y="184"/>
                  </a:lnTo>
                  <a:lnTo>
                    <a:pt x="1259" y="167"/>
                  </a:lnTo>
                  <a:lnTo>
                    <a:pt x="1259" y="143"/>
                  </a:lnTo>
                  <a:lnTo>
                    <a:pt x="1220" y="167"/>
                  </a:lnTo>
                  <a:lnTo>
                    <a:pt x="1201" y="175"/>
                  </a:lnTo>
                  <a:lnTo>
                    <a:pt x="1144" y="207"/>
                  </a:lnTo>
                  <a:lnTo>
                    <a:pt x="1144" y="231"/>
                  </a:lnTo>
                  <a:lnTo>
                    <a:pt x="1126" y="245"/>
                  </a:lnTo>
                  <a:lnTo>
                    <a:pt x="1107" y="245"/>
                  </a:lnTo>
                  <a:lnTo>
                    <a:pt x="1095" y="230"/>
                  </a:lnTo>
                  <a:lnTo>
                    <a:pt x="1077" y="221"/>
                  </a:lnTo>
                  <a:lnTo>
                    <a:pt x="1090" y="202"/>
                  </a:lnTo>
                  <a:lnTo>
                    <a:pt x="1114" y="199"/>
                  </a:lnTo>
                  <a:lnTo>
                    <a:pt x="1104" y="178"/>
                  </a:lnTo>
                  <a:lnTo>
                    <a:pt x="1092" y="167"/>
                  </a:lnTo>
                  <a:lnTo>
                    <a:pt x="1071" y="167"/>
                  </a:lnTo>
                  <a:lnTo>
                    <a:pt x="1044" y="160"/>
                  </a:lnTo>
                  <a:lnTo>
                    <a:pt x="1062" y="178"/>
                  </a:lnTo>
                  <a:lnTo>
                    <a:pt x="1062" y="207"/>
                  </a:lnTo>
                  <a:lnTo>
                    <a:pt x="1055" y="230"/>
                  </a:lnTo>
                  <a:lnTo>
                    <a:pt x="1071" y="237"/>
                  </a:lnTo>
                  <a:lnTo>
                    <a:pt x="1071" y="259"/>
                  </a:lnTo>
                  <a:lnTo>
                    <a:pt x="1058" y="275"/>
                  </a:lnTo>
                  <a:lnTo>
                    <a:pt x="1022" y="264"/>
                  </a:lnTo>
                  <a:lnTo>
                    <a:pt x="1011" y="278"/>
                  </a:lnTo>
                  <a:lnTo>
                    <a:pt x="975" y="302"/>
                  </a:lnTo>
                  <a:lnTo>
                    <a:pt x="992" y="342"/>
                  </a:lnTo>
                  <a:lnTo>
                    <a:pt x="971" y="339"/>
                  </a:lnTo>
                  <a:lnTo>
                    <a:pt x="935" y="321"/>
                  </a:lnTo>
                  <a:lnTo>
                    <a:pt x="919" y="318"/>
                  </a:lnTo>
                  <a:lnTo>
                    <a:pt x="910" y="331"/>
                  </a:lnTo>
                  <a:lnTo>
                    <a:pt x="926" y="348"/>
                  </a:lnTo>
                  <a:lnTo>
                    <a:pt x="941" y="348"/>
                  </a:lnTo>
                  <a:lnTo>
                    <a:pt x="941" y="369"/>
                  </a:lnTo>
                  <a:lnTo>
                    <a:pt x="916" y="369"/>
                  </a:lnTo>
                  <a:lnTo>
                    <a:pt x="896" y="354"/>
                  </a:lnTo>
                  <a:lnTo>
                    <a:pt x="873" y="342"/>
                  </a:lnTo>
                  <a:lnTo>
                    <a:pt x="873" y="280"/>
                  </a:lnTo>
                  <a:lnTo>
                    <a:pt x="837" y="251"/>
                  </a:lnTo>
                  <a:lnTo>
                    <a:pt x="826" y="230"/>
                  </a:lnTo>
                  <a:lnTo>
                    <a:pt x="843" y="245"/>
                  </a:lnTo>
                  <a:lnTo>
                    <a:pt x="869" y="251"/>
                  </a:lnTo>
                  <a:lnTo>
                    <a:pt x="886" y="264"/>
                  </a:lnTo>
                  <a:lnTo>
                    <a:pt x="946" y="278"/>
                  </a:lnTo>
                  <a:lnTo>
                    <a:pt x="971" y="275"/>
                  </a:lnTo>
                  <a:lnTo>
                    <a:pt x="992" y="264"/>
                  </a:lnTo>
                  <a:lnTo>
                    <a:pt x="1005" y="248"/>
                  </a:lnTo>
                  <a:lnTo>
                    <a:pt x="1005" y="227"/>
                  </a:lnTo>
                  <a:lnTo>
                    <a:pt x="998" y="207"/>
                  </a:lnTo>
                  <a:lnTo>
                    <a:pt x="919" y="146"/>
                  </a:lnTo>
                  <a:lnTo>
                    <a:pt x="899" y="134"/>
                  </a:lnTo>
                  <a:lnTo>
                    <a:pt x="843" y="122"/>
                  </a:lnTo>
                  <a:lnTo>
                    <a:pt x="843" y="105"/>
                  </a:lnTo>
                  <a:lnTo>
                    <a:pt x="823" y="95"/>
                  </a:lnTo>
                  <a:lnTo>
                    <a:pt x="807" y="105"/>
                  </a:lnTo>
                  <a:lnTo>
                    <a:pt x="780" y="101"/>
                  </a:lnTo>
                  <a:lnTo>
                    <a:pt x="757" y="84"/>
                  </a:lnTo>
                  <a:lnTo>
                    <a:pt x="780" y="87"/>
                  </a:lnTo>
                  <a:lnTo>
                    <a:pt x="804" y="71"/>
                  </a:lnTo>
                  <a:lnTo>
                    <a:pt x="763" y="43"/>
                  </a:lnTo>
                  <a:lnTo>
                    <a:pt x="734" y="33"/>
                  </a:lnTo>
                  <a:lnTo>
                    <a:pt x="717" y="66"/>
                  </a:lnTo>
                  <a:lnTo>
                    <a:pt x="714" y="43"/>
                  </a:lnTo>
                  <a:lnTo>
                    <a:pt x="692" y="63"/>
                  </a:lnTo>
                  <a:lnTo>
                    <a:pt x="695" y="30"/>
                  </a:lnTo>
                  <a:lnTo>
                    <a:pt x="678" y="39"/>
                  </a:lnTo>
                  <a:lnTo>
                    <a:pt x="668" y="57"/>
                  </a:lnTo>
                  <a:lnTo>
                    <a:pt x="647" y="43"/>
                  </a:lnTo>
                  <a:lnTo>
                    <a:pt x="629" y="57"/>
                  </a:lnTo>
                  <a:lnTo>
                    <a:pt x="611" y="78"/>
                  </a:lnTo>
                  <a:lnTo>
                    <a:pt x="586" y="87"/>
                  </a:lnTo>
                  <a:lnTo>
                    <a:pt x="559" y="87"/>
                  </a:lnTo>
                  <a:lnTo>
                    <a:pt x="545" y="113"/>
                  </a:lnTo>
                  <a:lnTo>
                    <a:pt x="523" y="122"/>
                  </a:lnTo>
                  <a:lnTo>
                    <a:pt x="523" y="137"/>
                  </a:lnTo>
                  <a:lnTo>
                    <a:pt x="532" y="143"/>
                  </a:lnTo>
                  <a:lnTo>
                    <a:pt x="513" y="160"/>
                  </a:lnTo>
                  <a:lnTo>
                    <a:pt x="513" y="143"/>
                  </a:lnTo>
                  <a:lnTo>
                    <a:pt x="502" y="154"/>
                  </a:lnTo>
                  <a:lnTo>
                    <a:pt x="505" y="130"/>
                  </a:lnTo>
                  <a:lnTo>
                    <a:pt x="472" y="160"/>
                  </a:lnTo>
                  <a:lnTo>
                    <a:pt x="483" y="169"/>
                  </a:lnTo>
                  <a:lnTo>
                    <a:pt x="456" y="178"/>
                  </a:lnTo>
                  <a:lnTo>
                    <a:pt x="440" y="199"/>
                  </a:lnTo>
                  <a:lnTo>
                    <a:pt x="463" y="184"/>
                  </a:lnTo>
                  <a:lnTo>
                    <a:pt x="505" y="175"/>
                  </a:lnTo>
                  <a:lnTo>
                    <a:pt x="483" y="199"/>
                  </a:lnTo>
                  <a:lnTo>
                    <a:pt x="475" y="219"/>
                  </a:lnTo>
                  <a:lnTo>
                    <a:pt x="459" y="237"/>
                  </a:lnTo>
                  <a:lnTo>
                    <a:pt x="426" y="313"/>
                  </a:lnTo>
                  <a:lnTo>
                    <a:pt x="407" y="328"/>
                  </a:lnTo>
                  <a:lnTo>
                    <a:pt x="371" y="386"/>
                  </a:lnTo>
                  <a:lnTo>
                    <a:pt x="360" y="375"/>
                  </a:lnTo>
                  <a:lnTo>
                    <a:pt x="341" y="404"/>
                  </a:lnTo>
                  <a:lnTo>
                    <a:pt x="323" y="410"/>
                  </a:lnTo>
                  <a:lnTo>
                    <a:pt x="281" y="450"/>
                  </a:lnTo>
                  <a:lnTo>
                    <a:pt x="287" y="460"/>
                  </a:lnTo>
                  <a:lnTo>
                    <a:pt x="281" y="474"/>
                  </a:lnTo>
                  <a:lnTo>
                    <a:pt x="284" y="504"/>
                  </a:lnTo>
                  <a:lnTo>
                    <a:pt x="295" y="519"/>
                  </a:lnTo>
                  <a:lnTo>
                    <a:pt x="287" y="531"/>
                  </a:lnTo>
                  <a:lnTo>
                    <a:pt x="293" y="542"/>
                  </a:lnTo>
                  <a:lnTo>
                    <a:pt x="305" y="542"/>
                  </a:lnTo>
                  <a:lnTo>
                    <a:pt x="295" y="552"/>
                  </a:lnTo>
                  <a:lnTo>
                    <a:pt x="295" y="566"/>
                  </a:lnTo>
                  <a:lnTo>
                    <a:pt x="320" y="581"/>
                  </a:lnTo>
                  <a:lnTo>
                    <a:pt x="335" y="584"/>
                  </a:lnTo>
                  <a:lnTo>
                    <a:pt x="354" y="577"/>
                  </a:lnTo>
                  <a:lnTo>
                    <a:pt x="377" y="552"/>
                  </a:lnTo>
                  <a:lnTo>
                    <a:pt x="387" y="552"/>
                  </a:lnTo>
                  <a:lnTo>
                    <a:pt x="396" y="542"/>
                  </a:lnTo>
                  <a:lnTo>
                    <a:pt x="404" y="549"/>
                  </a:lnTo>
                  <a:lnTo>
                    <a:pt x="429" y="622"/>
                  </a:lnTo>
                  <a:lnTo>
                    <a:pt x="440" y="636"/>
                  </a:lnTo>
                  <a:lnTo>
                    <a:pt x="436" y="646"/>
                  </a:lnTo>
                  <a:lnTo>
                    <a:pt x="440" y="657"/>
                  </a:lnTo>
                  <a:lnTo>
                    <a:pt x="440" y="668"/>
                  </a:lnTo>
                  <a:lnTo>
                    <a:pt x="469" y="668"/>
                  </a:lnTo>
                  <a:lnTo>
                    <a:pt x="466" y="657"/>
                  </a:lnTo>
                  <a:lnTo>
                    <a:pt x="475" y="646"/>
                  </a:lnTo>
                  <a:lnTo>
                    <a:pt x="502" y="646"/>
                  </a:lnTo>
                  <a:lnTo>
                    <a:pt x="508" y="627"/>
                  </a:lnTo>
                  <a:lnTo>
                    <a:pt x="519" y="566"/>
                  </a:lnTo>
                  <a:lnTo>
                    <a:pt x="549" y="547"/>
                  </a:lnTo>
                  <a:lnTo>
                    <a:pt x="542" y="542"/>
                  </a:lnTo>
                  <a:lnTo>
                    <a:pt x="559" y="522"/>
                  </a:lnTo>
                  <a:lnTo>
                    <a:pt x="553" y="509"/>
                  </a:lnTo>
                  <a:lnTo>
                    <a:pt x="526" y="487"/>
                  </a:lnTo>
                  <a:lnTo>
                    <a:pt x="532" y="434"/>
                  </a:lnTo>
                  <a:lnTo>
                    <a:pt x="549" y="404"/>
                  </a:lnTo>
                  <a:lnTo>
                    <a:pt x="595" y="372"/>
                  </a:lnTo>
                  <a:lnTo>
                    <a:pt x="602" y="358"/>
                  </a:lnTo>
                  <a:lnTo>
                    <a:pt x="614" y="345"/>
                  </a:lnTo>
                  <a:lnTo>
                    <a:pt x="602" y="334"/>
                  </a:lnTo>
                  <a:lnTo>
                    <a:pt x="611" y="321"/>
                  </a:lnTo>
                  <a:lnTo>
                    <a:pt x="611" y="310"/>
                  </a:lnTo>
                  <a:lnTo>
                    <a:pt x="622" y="302"/>
                  </a:lnTo>
                  <a:lnTo>
                    <a:pt x="629" y="289"/>
                  </a:lnTo>
                  <a:lnTo>
                    <a:pt x="659" y="292"/>
                  </a:lnTo>
                  <a:lnTo>
                    <a:pt x="671" y="289"/>
                  </a:lnTo>
                  <a:lnTo>
                    <a:pt x="690" y="302"/>
                  </a:lnTo>
                  <a:lnTo>
                    <a:pt x="690" y="324"/>
                  </a:lnTo>
                  <a:lnTo>
                    <a:pt x="674" y="331"/>
                  </a:lnTo>
                  <a:lnTo>
                    <a:pt x="662" y="354"/>
                  </a:lnTo>
                  <a:lnTo>
                    <a:pt x="614" y="404"/>
                  </a:lnTo>
                  <a:lnTo>
                    <a:pt x="605" y="425"/>
                  </a:lnTo>
                  <a:lnTo>
                    <a:pt x="608" y="445"/>
                  </a:lnTo>
                  <a:lnTo>
                    <a:pt x="614" y="460"/>
                  </a:lnTo>
                  <a:lnTo>
                    <a:pt x="608" y="493"/>
                  </a:lnTo>
                  <a:lnTo>
                    <a:pt x="632" y="509"/>
                  </a:lnTo>
                  <a:lnTo>
                    <a:pt x="654" y="516"/>
                  </a:lnTo>
                  <a:lnTo>
                    <a:pt x="726" y="495"/>
                  </a:lnTo>
                  <a:lnTo>
                    <a:pt x="747" y="495"/>
                  </a:lnTo>
                  <a:lnTo>
                    <a:pt x="763" y="509"/>
                  </a:lnTo>
                  <a:lnTo>
                    <a:pt x="777" y="509"/>
                  </a:lnTo>
                  <a:lnTo>
                    <a:pt x="783" y="522"/>
                  </a:lnTo>
                  <a:lnTo>
                    <a:pt x="764" y="516"/>
                  </a:lnTo>
                  <a:lnTo>
                    <a:pt x="741" y="536"/>
                  </a:lnTo>
                  <a:lnTo>
                    <a:pt x="717" y="536"/>
                  </a:lnTo>
                  <a:lnTo>
                    <a:pt x="698" y="531"/>
                  </a:lnTo>
                  <a:lnTo>
                    <a:pt x="665" y="536"/>
                  </a:lnTo>
                  <a:lnTo>
                    <a:pt x="654" y="547"/>
                  </a:lnTo>
                  <a:lnTo>
                    <a:pt x="655" y="574"/>
                  </a:lnTo>
                  <a:lnTo>
                    <a:pt x="668" y="577"/>
                  </a:lnTo>
                  <a:lnTo>
                    <a:pt x="668" y="609"/>
                  </a:lnTo>
                  <a:lnTo>
                    <a:pt x="659" y="616"/>
                  </a:lnTo>
                  <a:lnTo>
                    <a:pt x="647" y="613"/>
                  </a:lnTo>
                  <a:lnTo>
                    <a:pt x="629" y="595"/>
                  </a:lnTo>
                  <a:lnTo>
                    <a:pt x="614" y="598"/>
                  </a:lnTo>
                  <a:lnTo>
                    <a:pt x="602" y="627"/>
                  </a:lnTo>
                  <a:lnTo>
                    <a:pt x="605" y="660"/>
                  </a:lnTo>
                  <a:lnTo>
                    <a:pt x="595" y="675"/>
                  </a:lnTo>
                  <a:lnTo>
                    <a:pt x="581" y="684"/>
                  </a:lnTo>
                  <a:lnTo>
                    <a:pt x="578" y="698"/>
                  </a:lnTo>
                  <a:lnTo>
                    <a:pt x="568" y="703"/>
                  </a:lnTo>
                  <a:lnTo>
                    <a:pt x="556" y="703"/>
                  </a:lnTo>
                  <a:lnTo>
                    <a:pt x="549" y="686"/>
                  </a:lnTo>
                  <a:lnTo>
                    <a:pt x="513" y="695"/>
                  </a:lnTo>
                  <a:lnTo>
                    <a:pt x="502" y="703"/>
                  </a:lnTo>
                  <a:lnTo>
                    <a:pt x="469" y="713"/>
                  </a:lnTo>
                  <a:lnTo>
                    <a:pt x="447" y="706"/>
                  </a:lnTo>
                  <a:lnTo>
                    <a:pt x="456" y="703"/>
                  </a:lnTo>
                  <a:lnTo>
                    <a:pt x="450" y="692"/>
                  </a:lnTo>
                  <a:lnTo>
                    <a:pt x="407" y="713"/>
                  </a:lnTo>
                  <a:lnTo>
                    <a:pt x="399" y="713"/>
                  </a:lnTo>
                  <a:lnTo>
                    <a:pt x="403" y="703"/>
                  </a:lnTo>
                  <a:lnTo>
                    <a:pt x="384" y="698"/>
                  </a:lnTo>
                  <a:lnTo>
                    <a:pt x="384" y="689"/>
                  </a:lnTo>
                  <a:lnTo>
                    <a:pt x="371" y="681"/>
                  </a:lnTo>
                  <a:lnTo>
                    <a:pt x="387" y="649"/>
                  </a:lnTo>
                  <a:lnTo>
                    <a:pt x="399" y="646"/>
                  </a:lnTo>
                  <a:lnTo>
                    <a:pt x="399" y="636"/>
                  </a:lnTo>
                  <a:lnTo>
                    <a:pt x="387" y="636"/>
                  </a:lnTo>
                  <a:lnTo>
                    <a:pt x="393" y="598"/>
                  </a:lnTo>
                  <a:lnTo>
                    <a:pt x="377" y="601"/>
                  </a:lnTo>
                  <a:lnTo>
                    <a:pt x="371" y="613"/>
                  </a:lnTo>
                  <a:lnTo>
                    <a:pt x="357" y="613"/>
                  </a:lnTo>
                  <a:lnTo>
                    <a:pt x="347" y="622"/>
                  </a:lnTo>
                  <a:lnTo>
                    <a:pt x="344" y="636"/>
                  </a:lnTo>
                  <a:lnTo>
                    <a:pt x="347" y="663"/>
                  </a:lnTo>
                  <a:lnTo>
                    <a:pt x="357" y="671"/>
                  </a:lnTo>
                  <a:lnTo>
                    <a:pt x="357" y="686"/>
                  </a:lnTo>
                  <a:lnTo>
                    <a:pt x="363" y="698"/>
                  </a:lnTo>
                  <a:lnTo>
                    <a:pt x="357" y="703"/>
                  </a:lnTo>
                  <a:lnTo>
                    <a:pt x="363" y="708"/>
                  </a:lnTo>
                  <a:lnTo>
                    <a:pt x="354" y="716"/>
                  </a:lnTo>
                  <a:lnTo>
                    <a:pt x="354" y="727"/>
                  </a:lnTo>
                  <a:lnTo>
                    <a:pt x="341" y="722"/>
                  </a:lnTo>
                  <a:lnTo>
                    <a:pt x="330" y="722"/>
                  </a:lnTo>
                  <a:lnTo>
                    <a:pt x="323" y="730"/>
                  </a:lnTo>
                  <a:lnTo>
                    <a:pt x="305" y="730"/>
                  </a:lnTo>
                  <a:lnTo>
                    <a:pt x="293" y="736"/>
                  </a:lnTo>
                  <a:lnTo>
                    <a:pt x="293" y="745"/>
                  </a:lnTo>
                  <a:lnTo>
                    <a:pt x="301" y="748"/>
                  </a:lnTo>
                  <a:lnTo>
                    <a:pt x="301" y="757"/>
                  </a:lnTo>
                  <a:lnTo>
                    <a:pt x="293" y="765"/>
                  </a:lnTo>
                  <a:lnTo>
                    <a:pt x="284" y="759"/>
                  </a:lnTo>
                  <a:lnTo>
                    <a:pt x="284" y="743"/>
                  </a:lnTo>
                  <a:lnTo>
                    <a:pt x="278" y="745"/>
                  </a:lnTo>
                  <a:lnTo>
                    <a:pt x="268" y="768"/>
                  </a:lnTo>
                  <a:lnTo>
                    <a:pt x="254" y="786"/>
                  </a:lnTo>
                  <a:lnTo>
                    <a:pt x="218" y="803"/>
                  </a:lnTo>
                  <a:lnTo>
                    <a:pt x="214" y="824"/>
                  </a:lnTo>
                  <a:lnTo>
                    <a:pt x="186" y="834"/>
                  </a:lnTo>
                  <a:lnTo>
                    <a:pt x="184" y="848"/>
                  </a:lnTo>
                  <a:lnTo>
                    <a:pt x="162" y="848"/>
                  </a:lnTo>
                  <a:lnTo>
                    <a:pt x="156" y="834"/>
                  </a:lnTo>
                  <a:lnTo>
                    <a:pt x="148" y="834"/>
                  </a:lnTo>
                  <a:lnTo>
                    <a:pt x="156" y="865"/>
                  </a:lnTo>
                  <a:lnTo>
                    <a:pt x="129" y="866"/>
                  </a:lnTo>
                  <a:lnTo>
                    <a:pt x="123" y="859"/>
                  </a:lnTo>
                  <a:lnTo>
                    <a:pt x="90" y="866"/>
                  </a:lnTo>
                  <a:lnTo>
                    <a:pt x="93" y="880"/>
                  </a:lnTo>
                  <a:lnTo>
                    <a:pt x="135" y="894"/>
                  </a:lnTo>
                  <a:lnTo>
                    <a:pt x="148" y="907"/>
                  </a:lnTo>
                  <a:lnTo>
                    <a:pt x="145" y="913"/>
                  </a:lnTo>
                  <a:lnTo>
                    <a:pt x="159" y="927"/>
                  </a:lnTo>
                  <a:lnTo>
                    <a:pt x="165" y="936"/>
                  </a:lnTo>
                  <a:lnTo>
                    <a:pt x="156" y="991"/>
                  </a:lnTo>
                  <a:lnTo>
                    <a:pt x="150" y="995"/>
                  </a:lnTo>
                  <a:lnTo>
                    <a:pt x="142" y="998"/>
                  </a:lnTo>
                  <a:lnTo>
                    <a:pt x="112" y="993"/>
                  </a:lnTo>
                  <a:lnTo>
                    <a:pt x="96" y="998"/>
                  </a:lnTo>
                  <a:lnTo>
                    <a:pt x="69" y="993"/>
                  </a:lnTo>
                  <a:lnTo>
                    <a:pt x="39" y="993"/>
                  </a:lnTo>
                  <a:lnTo>
                    <a:pt x="26" y="988"/>
                  </a:lnTo>
                  <a:lnTo>
                    <a:pt x="17" y="998"/>
                  </a:lnTo>
                  <a:lnTo>
                    <a:pt x="4" y="1001"/>
                  </a:lnTo>
                  <a:lnTo>
                    <a:pt x="3" y="1007"/>
                  </a:lnTo>
                  <a:lnTo>
                    <a:pt x="11" y="1021"/>
                  </a:lnTo>
                  <a:lnTo>
                    <a:pt x="7" y="1031"/>
                  </a:lnTo>
                  <a:lnTo>
                    <a:pt x="14" y="1050"/>
                  </a:lnTo>
                  <a:lnTo>
                    <a:pt x="4" y="1085"/>
                  </a:lnTo>
                  <a:lnTo>
                    <a:pt x="0" y="1092"/>
                  </a:lnTo>
                  <a:lnTo>
                    <a:pt x="0" y="1104"/>
                  </a:lnTo>
                  <a:lnTo>
                    <a:pt x="3" y="1112"/>
                  </a:lnTo>
                  <a:lnTo>
                    <a:pt x="11" y="1112"/>
                  </a:lnTo>
                  <a:lnTo>
                    <a:pt x="4" y="1144"/>
                  </a:lnTo>
                  <a:lnTo>
                    <a:pt x="44" y="1139"/>
                  </a:lnTo>
                  <a:lnTo>
                    <a:pt x="53" y="1144"/>
                  </a:lnTo>
                  <a:lnTo>
                    <a:pt x="66" y="1163"/>
                  </a:lnTo>
                  <a:lnTo>
                    <a:pt x="75" y="1165"/>
                  </a:lnTo>
                  <a:lnTo>
                    <a:pt x="93" y="1151"/>
                  </a:lnTo>
                  <a:lnTo>
                    <a:pt x="142" y="1150"/>
                  </a:lnTo>
                  <a:lnTo>
                    <a:pt x="156" y="1130"/>
                  </a:lnTo>
                  <a:lnTo>
                    <a:pt x="169" y="1130"/>
                  </a:lnTo>
                  <a:lnTo>
                    <a:pt x="178" y="1115"/>
                  </a:lnTo>
                  <a:lnTo>
                    <a:pt x="189" y="1106"/>
                  </a:lnTo>
                  <a:lnTo>
                    <a:pt x="178" y="1098"/>
                  </a:lnTo>
                  <a:lnTo>
                    <a:pt x="178" y="1088"/>
                  </a:lnTo>
                  <a:lnTo>
                    <a:pt x="205" y="1056"/>
                  </a:lnTo>
                  <a:lnTo>
                    <a:pt x="226" y="1047"/>
                  </a:lnTo>
                  <a:lnTo>
                    <a:pt x="248" y="1033"/>
                  </a:lnTo>
                  <a:lnTo>
                    <a:pt x="244" y="1007"/>
                  </a:lnTo>
                  <a:lnTo>
                    <a:pt x="262" y="993"/>
                  </a:lnTo>
                  <a:lnTo>
                    <a:pt x="298" y="1007"/>
                  </a:lnTo>
                  <a:lnTo>
                    <a:pt x="311" y="1004"/>
                  </a:lnTo>
                  <a:lnTo>
                    <a:pt x="320" y="995"/>
                  </a:lnTo>
                  <a:lnTo>
                    <a:pt x="341" y="986"/>
                  </a:lnTo>
                  <a:lnTo>
                    <a:pt x="347" y="977"/>
                  </a:lnTo>
                  <a:lnTo>
                    <a:pt x="357" y="974"/>
                  </a:lnTo>
                  <a:lnTo>
                    <a:pt x="384" y="983"/>
                  </a:lnTo>
                  <a:lnTo>
                    <a:pt x="387" y="993"/>
                  </a:lnTo>
                  <a:lnTo>
                    <a:pt x="403" y="1024"/>
                  </a:lnTo>
                  <a:lnTo>
                    <a:pt x="414" y="1024"/>
                  </a:lnTo>
                  <a:lnTo>
                    <a:pt x="433" y="1042"/>
                  </a:lnTo>
                  <a:lnTo>
                    <a:pt x="440" y="1047"/>
                  </a:lnTo>
                  <a:lnTo>
                    <a:pt x="453" y="1047"/>
                  </a:lnTo>
                  <a:lnTo>
                    <a:pt x="477" y="1063"/>
                  </a:lnTo>
                  <a:lnTo>
                    <a:pt x="483" y="1074"/>
                  </a:lnTo>
                  <a:lnTo>
                    <a:pt x="496" y="1077"/>
                  </a:lnTo>
                  <a:lnTo>
                    <a:pt x="505" y="1104"/>
                  </a:lnTo>
                  <a:lnTo>
                    <a:pt x="496" y="1125"/>
                  </a:lnTo>
                  <a:lnTo>
                    <a:pt x="502" y="1125"/>
                  </a:lnTo>
                  <a:lnTo>
                    <a:pt x="513" y="1115"/>
                  </a:lnTo>
                  <a:lnTo>
                    <a:pt x="513" y="1104"/>
                  </a:lnTo>
                  <a:lnTo>
                    <a:pt x="523" y="1101"/>
                  </a:lnTo>
                  <a:lnTo>
                    <a:pt x="523" y="1090"/>
                  </a:lnTo>
                  <a:lnTo>
                    <a:pt x="513" y="1085"/>
                  </a:lnTo>
                  <a:lnTo>
                    <a:pt x="519" y="1066"/>
                  </a:lnTo>
                  <a:lnTo>
                    <a:pt x="538" y="1071"/>
                  </a:lnTo>
                  <a:lnTo>
                    <a:pt x="542" y="1080"/>
                  </a:lnTo>
                  <a:lnTo>
                    <a:pt x="546" y="1083"/>
                  </a:lnTo>
                  <a:lnTo>
                    <a:pt x="549" y="1074"/>
                  </a:lnTo>
                  <a:lnTo>
                    <a:pt x="542" y="1063"/>
                  </a:lnTo>
                  <a:lnTo>
                    <a:pt x="499" y="1042"/>
                  </a:lnTo>
                  <a:lnTo>
                    <a:pt x="505" y="1033"/>
                  </a:lnTo>
                  <a:lnTo>
                    <a:pt x="486" y="1033"/>
                  </a:lnTo>
                  <a:lnTo>
                    <a:pt x="466" y="1024"/>
                  </a:lnTo>
                  <a:lnTo>
                    <a:pt x="453" y="995"/>
                  </a:lnTo>
                  <a:lnTo>
                    <a:pt x="426" y="977"/>
                  </a:lnTo>
                  <a:lnTo>
                    <a:pt x="426" y="945"/>
                  </a:lnTo>
                  <a:lnTo>
                    <a:pt x="436" y="945"/>
                  </a:lnTo>
                  <a:lnTo>
                    <a:pt x="444" y="939"/>
                  </a:lnTo>
                  <a:lnTo>
                    <a:pt x="453" y="939"/>
                  </a:lnTo>
                  <a:lnTo>
                    <a:pt x="450" y="948"/>
                  </a:lnTo>
                  <a:lnTo>
                    <a:pt x="456" y="962"/>
                  </a:lnTo>
                  <a:lnTo>
                    <a:pt x="466" y="959"/>
                  </a:lnTo>
                  <a:lnTo>
                    <a:pt x="466" y="951"/>
                  </a:lnTo>
                  <a:lnTo>
                    <a:pt x="477" y="959"/>
                  </a:lnTo>
                  <a:lnTo>
                    <a:pt x="486" y="983"/>
                  </a:lnTo>
                  <a:lnTo>
                    <a:pt x="502" y="993"/>
                  </a:lnTo>
                  <a:lnTo>
                    <a:pt x="513" y="995"/>
                  </a:lnTo>
                  <a:lnTo>
                    <a:pt x="572" y="1036"/>
                  </a:lnTo>
                  <a:lnTo>
                    <a:pt x="568" y="1071"/>
                  </a:lnTo>
                  <a:lnTo>
                    <a:pt x="578" y="1077"/>
                  </a:lnTo>
                  <a:lnTo>
                    <a:pt x="605" y="1115"/>
                  </a:lnTo>
                  <a:lnTo>
                    <a:pt x="632" y="1115"/>
                  </a:lnTo>
                  <a:lnTo>
                    <a:pt x="641" y="1122"/>
                  </a:lnTo>
                  <a:lnTo>
                    <a:pt x="654" y="1125"/>
                  </a:lnTo>
                  <a:lnTo>
                    <a:pt x="662" y="1130"/>
                  </a:lnTo>
                  <a:lnTo>
                    <a:pt x="662" y="1121"/>
                  </a:lnTo>
                  <a:lnTo>
                    <a:pt x="674" y="1122"/>
                  </a:lnTo>
                  <a:lnTo>
                    <a:pt x="647" y="1101"/>
                  </a:lnTo>
                  <a:lnTo>
                    <a:pt x="632" y="1077"/>
                  </a:lnTo>
                  <a:lnTo>
                    <a:pt x="632" y="1063"/>
                  </a:lnTo>
                  <a:lnTo>
                    <a:pt x="644" y="1074"/>
                  </a:lnTo>
                  <a:lnTo>
                    <a:pt x="654" y="1074"/>
                  </a:lnTo>
                  <a:lnTo>
                    <a:pt x="655" y="1069"/>
                  </a:lnTo>
                  <a:lnTo>
                    <a:pt x="654" y="1060"/>
                  </a:lnTo>
                  <a:lnTo>
                    <a:pt x="662" y="1060"/>
                  </a:lnTo>
                  <a:lnTo>
                    <a:pt x="668" y="1056"/>
                  </a:lnTo>
                  <a:lnTo>
                    <a:pt x="695" y="1057"/>
                  </a:lnTo>
                  <a:lnTo>
                    <a:pt x="704" y="1066"/>
                  </a:lnTo>
                  <a:lnTo>
                    <a:pt x="714" y="1063"/>
                  </a:lnTo>
                  <a:lnTo>
                    <a:pt x="704" y="1071"/>
                  </a:lnTo>
                  <a:lnTo>
                    <a:pt x="704" y="1077"/>
                  </a:lnTo>
                  <a:lnTo>
                    <a:pt x="728" y="1056"/>
                  </a:lnTo>
                  <a:lnTo>
                    <a:pt x="760" y="1056"/>
                  </a:lnTo>
                  <a:lnTo>
                    <a:pt x="771" y="1060"/>
                  </a:lnTo>
                  <a:lnTo>
                    <a:pt x="760" y="1063"/>
                  </a:lnTo>
                  <a:lnTo>
                    <a:pt x="763" y="1069"/>
                  </a:lnTo>
                  <a:lnTo>
                    <a:pt x="714" y="1069"/>
                  </a:lnTo>
                  <a:lnTo>
                    <a:pt x="704" y="1077"/>
                  </a:lnTo>
                  <a:lnTo>
                    <a:pt x="701" y="1090"/>
                  </a:lnTo>
                  <a:lnTo>
                    <a:pt x="717" y="1088"/>
                  </a:lnTo>
                  <a:lnTo>
                    <a:pt x="714" y="1095"/>
                  </a:lnTo>
                  <a:lnTo>
                    <a:pt x="720" y="1115"/>
                  </a:lnTo>
                  <a:lnTo>
                    <a:pt x="714" y="1115"/>
                  </a:lnTo>
                  <a:lnTo>
                    <a:pt x="708" y="1109"/>
                  </a:lnTo>
                  <a:lnTo>
                    <a:pt x="708" y="1118"/>
                  </a:lnTo>
                  <a:lnTo>
                    <a:pt x="726" y="1125"/>
                  </a:lnTo>
                  <a:lnTo>
                    <a:pt x="723" y="1130"/>
                  </a:lnTo>
                  <a:lnTo>
                    <a:pt x="731" y="1139"/>
                  </a:lnTo>
                  <a:lnTo>
                    <a:pt x="726" y="1144"/>
                  </a:lnTo>
                  <a:lnTo>
                    <a:pt x="744" y="1144"/>
                  </a:lnTo>
                  <a:lnTo>
                    <a:pt x="741" y="1150"/>
                  </a:lnTo>
                  <a:lnTo>
                    <a:pt x="753" y="1150"/>
                  </a:lnTo>
                  <a:lnTo>
                    <a:pt x="777" y="1163"/>
                  </a:lnTo>
                  <a:lnTo>
                    <a:pt x="790" y="1157"/>
                  </a:lnTo>
                  <a:lnTo>
                    <a:pt x="796" y="1150"/>
                  </a:lnTo>
                  <a:lnTo>
                    <a:pt x="807" y="1150"/>
                  </a:lnTo>
                  <a:lnTo>
                    <a:pt x="836" y="1165"/>
                  </a:lnTo>
                  <a:lnTo>
                    <a:pt x="853" y="1163"/>
                  </a:lnTo>
                  <a:lnTo>
                    <a:pt x="872" y="1150"/>
                  </a:lnTo>
                  <a:lnTo>
                    <a:pt x="889" y="1154"/>
                  </a:lnTo>
                  <a:lnTo>
                    <a:pt x="902" y="1147"/>
                  </a:lnTo>
                  <a:lnTo>
                    <a:pt x="902" y="1151"/>
                  </a:lnTo>
                  <a:lnTo>
                    <a:pt x="896" y="1160"/>
                  </a:lnTo>
                  <a:lnTo>
                    <a:pt x="899" y="1165"/>
                  </a:lnTo>
                  <a:lnTo>
                    <a:pt x="896" y="1174"/>
                  </a:lnTo>
                  <a:lnTo>
                    <a:pt x="899" y="1198"/>
                  </a:lnTo>
                  <a:lnTo>
                    <a:pt x="873" y="1251"/>
                  </a:lnTo>
                  <a:lnTo>
                    <a:pt x="862" y="1268"/>
                  </a:lnTo>
                  <a:lnTo>
                    <a:pt x="880" y="1303"/>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03" name=""/>
            <p:cNvSpPr/>
            <p:nvPr/>
          </p:nvSpPr>
          <p:spPr>
            <a:xfrm>
              <a:off x="1917000" y="958680"/>
              <a:ext cx="1402200" cy="1581120"/>
            </a:xfrm>
            <a:custGeom>
              <a:avLst/>
              <a:gdLst/>
              <a:ahLst/>
              <a:rect l="l" t="t" r="r" b="b"/>
              <a:pathLst>
                <a:path w="1537" h="1733">
                  <a:moveTo>
                    <a:pt x="1115" y="1710"/>
                  </a:moveTo>
                  <a:lnTo>
                    <a:pt x="1105" y="1702"/>
                  </a:lnTo>
                  <a:lnTo>
                    <a:pt x="1099" y="1696"/>
                  </a:lnTo>
                  <a:lnTo>
                    <a:pt x="1093" y="1689"/>
                  </a:lnTo>
                  <a:lnTo>
                    <a:pt x="1085" y="1684"/>
                  </a:lnTo>
                  <a:lnTo>
                    <a:pt x="1075" y="1684"/>
                  </a:lnTo>
                  <a:lnTo>
                    <a:pt x="1066" y="1678"/>
                  </a:lnTo>
                  <a:lnTo>
                    <a:pt x="1056" y="1678"/>
                  </a:lnTo>
                  <a:lnTo>
                    <a:pt x="1050" y="1684"/>
                  </a:lnTo>
                  <a:lnTo>
                    <a:pt x="1042" y="1689"/>
                  </a:lnTo>
                  <a:lnTo>
                    <a:pt x="1032" y="1692"/>
                  </a:lnTo>
                  <a:lnTo>
                    <a:pt x="1020" y="1694"/>
                  </a:lnTo>
                  <a:lnTo>
                    <a:pt x="1013" y="1689"/>
                  </a:lnTo>
                  <a:lnTo>
                    <a:pt x="1006" y="1689"/>
                  </a:lnTo>
                  <a:lnTo>
                    <a:pt x="1002" y="1684"/>
                  </a:lnTo>
                  <a:lnTo>
                    <a:pt x="993" y="1678"/>
                  </a:lnTo>
                  <a:lnTo>
                    <a:pt x="987" y="1672"/>
                  </a:lnTo>
                  <a:lnTo>
                    <a:pt x="980" y="1664"/>
                  </a:lnTo>
                  <a:lnTo>
                    <a:pt x="976" y="1657"/>
                  </a:lnTo>
                  <a:lnTo>
                    <a:pt x="972" y="1649"/>
                  </a:lnTo>
                  <a:lnTo>
                    <a:pt x="976" y="1643"/>
                  </a:lnTo>
                  <a:lnTo>
                    <a:pt x="976" y="1632"/>
                  </a:lnTo>
                  <a:lnTo>
                    <a:pt x="979" y="1622"/>
                  </a:lnTo>
                  <a:lnTo>
                    <a:pt x="979" y="1613"/>
                  </a:lnTo>
                  <a:lnTo>
                    <a:pt x="979" y="1602"/>
                  </a:lnTo>
                  <a:lnTo>
                    <a:pt x="983" y="1595"/>
                  </a:lnTo>
                  <a:lnTo>
                    <a:pt x="983" y="1581"/>
                  </a:lnTo>
                  <a:lnTo>
                    <a:pt x="980" y="1578"/>
                  </a:lnTo>
                  <a:lnTo>
                    <a:pt x="972" y="1575"/>
                  </a:lnTo>
                  <a:lnTo>
                    <a:pt x="966" y="1567"/>
                  </a:lnTo>
                  <a:lnTo>
                    <a:pt x="957" y="1567"/>
                  </a:lnTo>
                  <a:lnTo>
                    <a:pt x="950" y="1566"/>
                  </a:lnTo>
                  <a:lnTo>
                    <a:pt x="939" y="1567"/>
                  </a:lnTo>
                  <a:lnTo>
                    <a:pt x="930" y="1566"/>
                  </a:lnTo>
                  <a:lnTo>
                    <a:pt x="920" y="1567"/>
                  </a:lnTo>
                  <a:lnTo>
                    <a:pt x="907" y="1567"/>
                  </a:lnTo>
                  <a:lnTo>
                    <a:pt x="896" y="1567"/>
                  </a:lnTo>
                  <a:lnTo>
                    <a:pt x="887" y="1570"/>
                  </a:lnTo>
                  <a:lnTo>
                    <a:pt x="877" y="1567"/>
                  </a:lnTo>
                  <a:lnTo>
                    <a:pt x="870" y="1563"/>
                  </a:lnTo>
                  <a:lnTo>
                    <a:pt x="881" y="1557"/>
                  </a:lnTo>
                  <a:lnTo>
                    <a:pt x="884" y="1546"/>
                  </a:lnTo>
                  <a:lnTo>
                    <a:pt x="884" y="1535"/>
                  </a:lnTo>
                  <a:lnTo>
                    <a:pt x="887" y="1522"/>
                  </a:lnTo>
                  <a:lnTo>
                    <a:pt x="890" y="1528"/>
                  </a:lnTo>
                  <a:lnTo>
                    <a:pt x="896" y="1519"/>
                  </a:lnTo>
                  <a:lnTo>
                    <a:pt x="896" y="1508"/>
                  </a:lnTo>
                  <a:lnTo>
                    <a:pt x="900" y="1498"/>
                  </a:lnTo>
                  <a:lnTo>
                    <a:pt x="903" y="1490"/>
                  </a:lnTo>
                  <a:lnTo>
                    <a:pt x="906" y="1481"/>
                  </a:lnTo>
                  <a:lnTo>
                    <a:pt x="914" y="1473"/>
                  </a:lnTo>
                  <a:lnTo>
                    <a:pt x="914" y="1466"/>
                  </a:lnTo>
                  <a:lnTo>
                    <a:pt x="907" y="1463"/>
                  </a:lnTo>
                  <a:lnTo>
                    <a:pt x="896" y="1463"/>
                  </a:lnTo>
                  <a:lnTo>
                    <a:pt x="890" y="1460"/>
                  </a:lnTo>
                  <a:lnTo>
                    <a:pt x="881" y="1463"/>
                  </a:lnTo>
                  <a:lnTo>
                    <a:pt x="870" y="1466"/>
                  </a:lnTo>
                  <a:lnTo>
                    <a:pt x="860" y="1466"/>
                  </a:lnTo>
                  <a:lnTo>
                    <a:pt x="851" y="1469"/>
                  </a:lnTo>
                  <a:lnTo>
                    <a:pt x="841" y="1471"/>
                  </a:lnTo>
                  <a:lnTo>
                    <a:pt x="841" y="1481"/>
                  </a:lnTo>
                  <a:lnTo>
                    <a:pt x="838" y="1490"/>
                  </a:lnTo>
                  <a:lnTo>
                    <a:pt x="835" y="1495"/>
                  </a:lnTo>
                  <a:lnTo>
                    <a:pt x="835" y="1502"/>
                  </a:lnTo>
                  <a:lnTo>
                    <a:pt x="830" y="1505"/>
                  </a:lnTo>
                  <a:lnTo>
                    <a:pt x="824" y="1511"/>
                  </a:lnTo>
                  <a:lnTo>
                    <a:pt x="824" y="1516"/>
                  </a:lnTo>
                  <a:lnTo>
                    <a:pt x="811" y="1519"/>
                  </a:lnTo>
                  <a:lnTo>
                    <a:pt x="811" y="1516"/>
                  </a:lnTo>
                  <a:lnTo>
                    <a:pt x="802" y="1514"/>
                  </a:lnTo>
                  <a:lnTo>
                    <a:pt x="790" y="1519"/>
                  </a:lnTo>
                  <a:lnTo>
                    <a:pt x="778" y="1522"/>
                  </a:lnTo>
                  <a:lnTo>
                    <a:pt x="765" y="1522"/>
                  </a:lnTo>
                  <a:lnTo>
                    <a:pt x="760" y="1522"/>
                  </a:lnTo>
                  <a:lnTo>
                    <a:pt x="754" y="1516"/>
                  </a:lnTo>
                  <a:lnTo>
                    <a:pt x="745" y="1514"/>
                  </a:lnTo>
                  <a:lnTo>
                    <a:pt x="732" y="1511"/>
                  </a:lnTo>
                  <a:lnTo>
                    <a:pt x="726" y="1502"/>
                  </a:lnTo>
                  <a:lnTo>
                    <a:pt x="721" y="1495"/>
                  </a:lnTo>
                  <a:lnTo>
                    <a:pt x="718" y="1487"/>
                  </a:lnTo>
                  <a:lnTo>
                    <a:pt x="711" y="1481"/>
                  </a:lnTo>
                  <a:lnTo>
                    <a:pt x="705" y="1473"/>
                  </a:lnTo>
                  <a:lnTo>
                    <a:pt x="702" y="1466"/>
                  </a:lnTo>
                  <a:lnTo>
                    <a:pt x="705" y="1460"/>
                  </a:lnTo>
                  <a:lnTo>
                    <a:pt x="696" y="1455"/>
                  </a:lnTo>
                  <a:lnTo>
                    <a:pt x="692" y="1443"/>
                  </a:lnTo>
                  <a:lnTo>
                    <a:pt x="696" y="1436"/>
                  </a:lnTo>
                  <a:lnTo>
                    <a:pt x="696" y="1428"/>
                  </a:lnTo>
                  <a:lnTo>
                    <a:pt x="696" y="1417"/>
                  </a:lnTo>
                  <a:lnTo>
                    <a:pt x="696" y="1407"/>
                  </a:lnTo>
                  <a:lnTo>
                    <a:pt x="699" y="1398"/>
                  </a:lnTo>
                  <a:lnTo>
                    <a:pt x="702" y="1387"/>
                  </a:lnTo>
                  <a:lnTo>
                    <a:pt x="705" y="1379"/>
                  </a:lnTo>
                  <a:lnTo>
                    <a:pt x="705" y="1372"/>
                  </a:lnTo>
                  <a:lnTo>
                    <a:pt x="705" y="1360"/>
                  </a:lnTo>
                  <a:lnTo>
                    <a:pt x="702" y="1352"/>
                  </a:lnTo>
                  <a:lnTo>
                    <a:pt x="702" y="1342"/>
                  </a:lnTo>
                  <a:lnTo>
                    <a:pt x="711" y="1334"/>
                  </a:lnTo>
                  <a:lnTo>
                    <a:pt x="721" y="1328"/>
                  </a:lnTo>
                  <a:lnTo>
                    <a:pt x="729" y="1320"/>
                  </a:lnTo>
                  <a:lnTo>
                    <a:pt x="738" y="1320"/>
                  </a:lnTo>
                  <a:lnTo>
                    <a:pt x="745" y="1314"/>
                  </a:lnTo>
                  <a:lnTo>
                    <a:pt x="754" y="1310"/>
                  </a:lnTo>
                  <a:lnTo>
                    <a:pt x="748" y="1301"/>
                  </a:lnTo>
                  <a:lnTo>
                    <a:pt x="754" y="1299"/>
                  </a:lnTo>
                  <a:lnTo>
                    <a:pt x="754" y="1307"/>
                  </a:lnTo>
                  <a:lnTo>
                    <a:pt x="765" y="1301"/>
                  </a:lnTo>
                  <a:lnTo>
                    <a:pt x="775" y="1301"/>
                  </a:lnTo>
                  <a:lnTo>
                    <a:pt x="784" y="1299"/>
                  </a:lnTo>
                  <a:lnTo>
                    <a:pt x="797" y="1301"/>
                  </a:lnTo>
                  <a:lnTo>
                    <a:pt x="802" y="1304"/>
                  </a:lnTo>
                  <a:lnTo>
                    <a:pt x="811" y="1299"/>
                  </a:lnTo>
                  <a:lnTo>
                    <a:pt x="824" y="1307"/>
                  </a:lnTo>
                  <a:lnTo>
                    <a:pt x="824" y="1313"/>
                  </a:lnTo>
                  <a:lnTo>
                    <a:pt x="835" y="1314"/>
                  </a:lnTo>
                  <a:lnTo>
                    <a:pt x="844" y="1313"/>
                  </a:lnTo>
                  <a:lnTo>
                    <a:pt x="854" y="1310"/>
                  </a:lnTo>
                  <a:lnTo>
                    <a:pt x="860" y="1310"/>
                  </a:lnTo>
                  <a:lnTo>
                    <a:pt x="866" y="1314"/>
                  </a:lnTo>
                  <a:lnTo>
                    <a:pt x="870" y="1313"/>
                  </a:lnTo>
                  <a:lnTo>
                    <a:pt x="860" y="1307"/>
                  </a:lnTo>
                  <a:lnTo>
                    <a:pt x="860" y="1301"/>
                  </a:lnTo>
                  <a:lnTo>
                    <a:pt x="863" y="1299"/>
                  </a:lnTo>
                  <a:lnTo>
                    <a:pt x="866" y="1293"/>
                  </a:lnTo>
                  <a:lnTo>
                    <a:pt x="857" y="1293"/>
                  </a:lnTo>
                  <a:lnTo>
                    <a:pt x="847" y="1293"/>
                  </a:lnTo>
                  <a:lnTo>
                    <a:pt x="841" y="1293"/>
                  </a:lnTo>
                  <a:lnTo>
                    <a:pt x="844" y="1284"/>
                  </a:lnTo>
                  <a:lnTo>
                    <a:pt x="857" y="1290"/>
                  </a:lnTo>
                  <a:lnTo>
                    <a:pt x="866" y="1284"/>
                  </a:lnTo>
                  <a:lnTo>
                    <a:pt x="874" y="1284"/>
                  </a:lnTo>
                  <a:lnTo>
                    <a:pt x="884" y="1284"/>
                  </a:lnTo>
                  <a:lnTo>
                    <a:pt x="890" y="1280"/>
                  </a:lnTo>
                  <a:lnTo>
                    <a:pt x="893" y="1287"/>
                  </a:lnTo>
                  <a:lnTo>
                    <a:pt x="903" y="1287"/>
                  </a:lnTo>
                  <a:lnTo>
                    <a:pt x="914" y="1284"/>
                  </a:lnTo>
                  <a:lnTo>
                    <a:pt x="923" y="1284"/>
                  </a:lnTo>
                  <a:lnTo>
                    <a:pt x="930" y="1290"/>
                  </a:lnTo>
                  <a:lnTo>
                    <a:pt x="939" y="1293"/>
                  </a:lnTo>
                  <a:lnTo>
                    <a:pt x="942" y="1301"/>
                  </a:lnTo>
                  <a:lnTo>
                    <a:pt x="953" y="1301"/>
                  </a:lnTo>
                  <a:lnTo>
                    <a:pt x="960" y="1293"/>
                  </a:lnTo>
                  <a:lnTo>
                    <a:pt x="972" y="1293"/>
                  </a:lnTo>
                  <a:lnTo>
                    <a:pt x="979" y="1301"/>
                  </a:lnTo>
                  <a:lnTo>
                    <a:pt x="987" y="1313"/>
                  </a:lnTo>
                  <a:lnTo>
                    <a:pt x="993" y="1314"/>
                  </a:lnTo>
                  <a:lnTo>
                    <a:pt x="996" y="1322"/>
                  </a:lnTo>
                  <a:lnTo>
                    <a:pt x="993" y="1331"/>
                  </a:lnTo>
                  <a:lnTo>
                    <a:pt x="993" y="1339"/>
                  </a:lnTo>
                  <a:lnTo>
                    <a:pt x="1002" y="1336"/>
                  </a:lnTo>
                  <a:lnTo>
                    <a:pt x="996" y="1346"/>
                  </a:lnTo>
                  <a:lnTo>
                    <a:pt x="999" y="1355"/>
                  </a:lnTo>
                  <a:lnTo>
                    <a:pt x="1006" y="1360"/>
                  </a:lnTo>
                  <a:lnTo>
                    <a:pt x="1012" y="1369"/>
                  </a:lnTo>
                  <a:lnTo>
                    <a:pt x="1017" y="1376"/>
                  </a:lnTo>
                  <a:lnTo>
                    <a:pt x="1023" y="1384"/>
                  </a:lnTo>
                  <a:lnTo>
                    <a:pt x="1026" y="1393"/>
                  </a:lnTo>
                  <a:lnTo>
                    <a:pt x="1036" y="1390"/>
                  </a:lnTo>
                  <a:lnTo>
                    <a:pt x="1042" y="1387"/>
                  </a:lnTo>
                  <a:lnTo>
                    <a:pt x="1045" y="1376"/>
                  </a:lnTo>
                  <a:lnTo>
                    <a:pt x="1048" y="1366"/>
                  </a:lnTo>
                  <a:lnTo>
                    <a:pt x="1048" y="1355"/>
                  </a:lnTo>
                  <a:lnTo>
                    <a:pt x="1042" y="1343"/>
                  </a:lnTo>
                  <a:lnTo>
                    <a:pt x="1039" y="1331"/>
                  </a:lnTo>
                  <a:lnTo>
                    <a:pt x="1039" y="1325"/>
                  </a:lnTo>
                  <a:lnTo>
                    <a:pt x="1029" y="1314"/>
                  </a:lnTo>
                  <a:lnTo>
                    <a:pt x="1026" y="1307"/>
                  </a:lnTo>
                  <a:lnTo>
                    <a:pt x="1023" y="1293"/>
                  </a:lnTo>
                  <a:lnTo>
                    <a:pt x="1020" y="1284"/>
                  </a:lnTo>
                  <a:lnTo>
                    <a:pt x="1017" y="1275"/>
                  </a:lnTo>
                  <a:lnTo>
                    <a:pt x="1023" y="1263"/>
                  </a:lnTo>
                  <a:lnTo>
                    <a:pt x="1029" y="1252"/>
                  </a:lnTo>
                  <a:lnTo>
                    <a:pt x="1039" y="1245"/>
                  </a:lnTo>
                  <a:lnTo>
                    <a:pt x="1050" y="1239"/>
                  </a:lnTo>
                  <a:lnTo>
                    <a:pt x="1059" y="1234"/>
                  </a:lnTo>
                  <a:lnTo>
                    <a:pt x="1066" y="1225"/>
                  </a:lnTo>
                  <a:lnTo>
                    <a:pt x="1069" y="1220"/>
                  </a:lnTo>
                  <a:lnTo>
                    <a:pt x="1082" y="1213"/>
                  </a:lnTo>
                  <a:lnTo>
                    <a:pt x="1086" y="1213"/>
                  </a:lnTo>
                  <a:lnTo>
                    <a:pt x="1096" y="1204"/>
                  </a:lnTo>
                  <a:lnTo>
                    <a:pt x="1105" y="1199"/>
                  </a:lnTo>
                  <a:lnTo>
                    <a:pt x="1118" y="1196"/>
                  </a:lnTo>
                  <a:lnTo>
                    <a:pt x="1123" y="1190"/>
                  </a:lnTo>
                  <a:lnTo>
                    <a:pt x="1112" y="1190"/>
                  </a:lnTo>
                  <a:lnTo>
                    <a:pt x="1123" y="1183"/>
                  </a:lnTo>
                  <a:lnTo>
                    <a:pt x="1129" y="1183"/>
                  </a:lnTo>
                  <a:lnTo>
                    <a:pt x="1132" y="1178"/>
                  </a:lnTo>
                  <a:lnTo>
                    <a:pt x="1132" y="1172"/>
                  </a:lnTo>
                  <a:lnTo>
                    <a:pt x="1123" y="1172"/>
                  </a:lnTo>
                  <a:lnTo>
                    <a:pt x="1115" y="1172"/>
                  </a:lnTo>
                  <a:lnTo>
                    <a:pt x="1123" y="1166"/>
                  </a:lnTo>
                  <a:lnTo>
                    <a:pt x="1129" y="1164"/>
                  </a:lnTo>
                  <a:lnTo>
                    <a:pt x="1132" y="1166"/>
                  </a:lnTo>
                  <a:lnTo>
                    <a:pt x="1138" y="1175"/>
                  </a:lnTo>
                  <a:lnTo>
                    <a:pt x="1132" y="1166"/>
                  </a:lnTo>
                  <a:lnTo>
                    <a:pt x="1132" y="1158"/>
                  </a:lnTo>
                  <a:lnTo>
                    <a:pt x="1129" y="1151"/>
                  </a:lnTo>
                  <a:lnTo>
                    <a:pt x="1121" y="1142"/>
                  </a:lnTo>
                  <a:lnTo>
                    <a:pt x="1121" y="1137"/>
                  </a:lnTo>
                  <a:lnTo>
                    <a:pt x="1123" y="1126"/>
                  </a:lnTo>
                  <a:lnTo>
                    <a:pt x="1108" y="1119"/>
                  </a:lnTo>
                  <a:lnTo>
                    <a:pt x="1121" y="1121"/>
                  </a:lnTo>
                  <a:lnTo>
                    <a:pt x="1118" y="1113"/>
                  </a:lnTo>
                  <a:lnTo>
                    <a:pt x="1118" y="1102"/>
                  </a:lnTo>
                  <a:lnTo>
                    <a:pt x="1121" y="1093"/>
                  </a:lnTo>
                  <a:lnTo>
                    <a:pt x="1129" y="1090"/>
                  </a:lnTo>
                  <a:lnTo>
                    <a:pt x="1123" y="1099"/>
                  </a:lnTo>
                  <a:lnTo>
                    <a:pt x="1123" y="1107"/>
                  </a:lnTo>
                  <a:lnTo>
                    <a:pt x="1123" y="1116"/>
                  </a:lnTo>
                  <a:lnTo>
                    <a:pt x="1129" y="1119"/>
                  </a:lnTo>
                  <a:lnTo>
                    <a:pt x="1129" y="1123"/>
                  </a:lnTo>
                  <a:lnTo>
                    <a:pt x="1135" y="1123"/>
                  </a:lnTo>
                  <a:lnTo>
                    <a:pt x="1132" y="1131"/>
                  </a:lnTo>
                  <a:lnTo>
                    <a:pt x="1129" y="1142"/>
                  </a:lnTo>
                  <a:lnTo>
                    <a:pt x="1132" y="1142"/>
                  </a:lnTo>
                  <a:lnTo>
                    <a:pt x="1138" y="1131"/>
                  </a:lnTo>
                  <a:lnTo>
                    <a:pt x="1145" y="1121"/>
                  </a:lnTo>
                  <a:lnTo>
                    <a:pt x="1148" y="1116"/>
                  </a:lnTo>
                  <a:lnTo>
                    <a:pt x="1142" y="1102"/>
                  </a:lnTo>
                  <a:lnTo>
                    <a:pt x="1138" y="1090"/>
                  </a:lnTo>
                  <a:lnTo>
                    <a:pt x="1145" y="1093"/>
                  </a:lnTo>
                  <a:lnTo>
                    <a:pt x="1148" y="1102"/>
                  </a:lnTo>
                  <a:lnTo>
                    <a:pt x="1159" y="1093"/>
                  </a:lnTo>
                  <a:lnTo>
                    <a:pt x="1165" y="1083"/>
                  </a:lnTo>
                  <a:lnTo>
                    <a:pt x="1169" y="1072"/>
                  </a:lnTo>
                  <a:lnTo>
                    <a:pt x="1159" y="1067"/>
                  </a:lnTo>
                  <a:lnTo>
                    <a:pt x="1169" y="1058"/>
                  </a:lnTo>
                  <a:lnTo>
                    <a:pt x="1178" y="1054"/>
                  </a:lnTo>
                  <a:lnTo>
                    <a:pt x="1187" y="1051"/>
                  </a:lnTo>
                  <a:lnTo>
                    <a:pt x="1199" y="1051"/>
                  </a:lnTo>
                  <a:lnTo>
                    <a:pt x="1208" y="1051"/>
                  </a:lnTo>
                  <a:lnTo>
                    <a:pt x="1218" y="1045"/>
                  </a:lnTo>
                  <a:lnTo>
                    <a:pt x="1221" y="1037"/>
                  </a:lnTo>
                  <a:lnTo>
                    <a:pt x="1227" y="1043"/>
                  </a:lnTo>
                  <a:lnTo>
                    <a:pt x="1235" y="1040"/>
                  </a:lnTo>
                  <a:lnTo>
                    <a:pt x="1235" y="1043"/>
                  </a:lnTo>
                  <a:lnTo>
                    <a:pt x="1248" y="1040"/>
                  </a:lnTo>
                  <a:lnTo>
                    <a:pt x="1248" y="1031"/>
                  </a:lnTo>
                  <a:lnTo>
                    <a:pt x="1248" y="1037"/>
                  </a:lnTo>
                  <a:lnTo>
                    <a:pt x="1238" y="1037"/>
                  </a:lnTo>
                  <a:lnTo>
                    <a:pt x="1235" y="1029"/>
                  </a:lnTo>
                  <a:lnTo>
                    <a:pt x="1230" y="1026"/>
                  </a:lnTo>
                  <a:lnTo>
                    <a:pt x="1232" y="1019"/>
                  </a:lnTo>
                  <a:lnTo>
                    <a:pt x="1232" y="1013"/>
                  </a:lnTo>
                  <a:lnTo>
                    <a:pt x="1235" y="1005"/>
                  </a:lnTo>
                  <a:lnTo>
                    <a:pt x="1244" y="996"/>
                  </a:lnTo>
                  <a:lnTo>
                    <a:pt x="1244" y="992"/>
                  </a:lnTo>
                  <a:lnTo>
                    <a:pt x="1254" y="989"/>
                  </a:lnTo>
                  <a:lnTo>
                    <a:pt x="1267" y="986"/>
                  </a:lnTo>
                  <a:lnTo>
                    <a:pt x="1271" y="972"/>
                  </a:lnTo>
                  <a:lnTo>
                    <a:pt x="1278" y="978"/>
                  </a:lnTo>
                  <a:lnTo>
                    <a:pt x="1287" y="972"/>
                  </a:lnTo>
                  <a:lnTo>
                    <a:pt x="1300" y="970"/>
                  </a:lnTo>
                  <a:lnTo>
                    <a:pt x="1308" y="963"/>
                  </a:lnTo>
                  <a:lnTo>
                    <a:pt x="1308" y="957"/>
                  </a:lnTo>
                  <a:lnTo>
                    <a:pt x="1324" y="957"/>
                  </a:lnTo>
                  <a:lnTo>
                    <a:pt x="1336" y="951"/>
                  </a:lnTo>
                  <a:lnTo>
                    <a:pt x="1350" y="943"/>
                  </a:lnTo>
                  <a:lnTo>
                    <a:pt x="1350" y="951"/>
                  </a:lnTo>
                  <a:lnTo>
                    <a:pt x="1363" y="948"/>
                  </a:lnTo>
                  <a:lnTo>
                    <a:pt x="1350" y="957"/>
                  </a:lnTo>
                  <a:lnTo>
                    <a:pt x="1341" y="963"/>
                  </a:lnTo>
                  <a:lnTo>
                    <a:pt x="1330" y="970"/>
                  </a:lnTo>
                  <a:lnTo>
                    <a:pt x="1327" y="981"/>
                  </a:lnTo>
                  <a:lnTo>
                    <a:pt x="1330" y="992"/>
                  </a:lnTo>
                  <a:lnTo>
                    <a:pt x="1339" y="996"/>
                  </a:lnTo>
                  <a:lnTo>
                    <a:pt x="1347" y="989"/>
                  </a:lnTo>
                  <a:lnTo>
                    <a:pt x="1357" y="981"/>
                  </a:lnTo>
                  <a:lnTo>
                    <a:pt x="1366" y="972"/>
                  </a:lnTo>
                  <a:lnTo>
                    <a:pt x="1376" y="972"/>
                  </a:lnTo>
                  <a:lnTo>
                    <a:pt x="1387" y="964"/>
                  </a:lnTo>
                  <a:lnTo>
                    <a:pt x="1409" y="960"/>
                  </a:lnTo>
                  <a:lnTo>
                    <a:pt x="1423" y="957"/>
                  </a:lnTo>
                  <a:lnTo>
                    <a:pt x="1426" y="946"/>
                  </a:lnTo>
                  <a:lnTo>
                    <a:pt x="1439" y="943"/>
                  </a:lnTo>
                  <a:lnTo>
                    <a:pt x="1450" y="934"/>
                  </a:lnTo>
                  <a:lnTo>
                    <a:pt x="1436" y="927"/>
                  </a:lnTo>
                  <a:lnTo>
                    <a:pt x="1439" y="913"/>
                  </a:lnTo>
                  <a:lnTo>
                    <a:pt x="1436" y="908"/>
                  </a:lnTo>
                  <a:lnTo>
                    <a:pt x="1426" y="919"/>
                  </a:lnTo>
                  <a:lnTo>
                    <a:pt x="1417" y="930"/>
                  </a:lnTo>
                  <a:lnTo>
                    <a:pt x="1417" y="940"/>
                  </a:lnTo>
                  <a:lnTo>
                    <a:pt x="1409" y="937"/>
                  </a:lnTo>
                  <a:lnTo>
                    <a:pt x="1396" y="943"/>
                  </a:lnTo>
                  <a:lnTo>
                    <a:pt x="1380" y="940"/>
                  </a:lnTo>
                  <a:lnTo>
                    <a:pt x="1369" y="932"/>
                  </a:lnTo>
                  <a:lnTo>
                    <a:pt x="1357" y="930"/>
                  </a:lnTo>
                  <a:lnTo>
                    <a:pt x="1350" y="916"/>
                  </a:lnTo>
                  <a:lnTo>
                    <a:pt x="1347" y="899"/>
                  </a:lnTo>
                  <a:lnTo>
                    <a:pt x="1350" y="889"/>
                  </a:lnTo>
                  <a:lnTo>
                    <a:pt x="1336" y="895"/>
                  </a:lnTo>
                  <a:lnTo>
                    <a:pt x="1320" y="881"/>
                  </a:lnTo>
                  <a:lnTo>
                    <a:pt x="1341" y="881"/>
                  </a:lnTo>
                  <a:lnTo>
                    <a:pt x="1350" y="875"/>
                  </a:lnTo>
                  <a:lnTo>
                    <a:pt x="1363" y="870"/>
                  </a:lnTo>
                  <a:lnTo>
                    <a:pt x="1363" y="860"/>
                  </a:lnTo>
                  <a:lnTo>
                    <a:pt x="1357" y="854"/>
                  </a:lnTo>
                  <a:lnTo>
                    <a:pt x="1341" y="849"/>
                  </a:lnTo>
                  <a:lnTo>
                    <a:pt x="1330" y="851"/>
                  </a:lnTo>
                  <a:lnTo>
                    <a:pt x="1314" y="854"/>
                  </a:lnTo>
                  <a:lnTo>
                    <a:pt x="1300" y="860"/>
                  </a:lnTo>
                  <a:lnTo>
                    <a:pt x="1287" y="866"/>
                  </a:lnTo>
                  <a:lnTo>
                    <a:pt x="1274" y="870"/>
                  </a:lnTo>
                  <a:lnTo>
                    <a:pt x="1263" y="881"/>
                  </a:lnTo>
                  <a:lnTo>
                    <a:pt x="1254" y="892"/>
                  </a:lnTo>
                  <a:lnTo>
                    <a:pt x="1244" y="899"/>
                  </a:lnTo>
                  <a:lnTo>
                    <a:pt x="1238" y="908"/>
                  </a:lnTo>
                  <a:lnTo>
                    <a:pt x="1224" y="913"/>
                  </a:lnTo>
                  <a:lnTo>
                    <a:pt x="1232" y="905"/>
                  </a:lnTo>
                  <a:lnTo>
                    <a:pt x="1238" y="898"/>
                  </a:lnTo>
                  <a:lnTo>
                    <a:pt x="1248" y="887"/>
                  </a:lnTo>
                  <a:lnTo>
                    <a:pt x="1254" y="878"/>
                  </a:lnTo>
                  <a:lnTo>
                    <a:pt x="1263" y="867"/>
                  </a:lnTo>
                  <a:lnTo>
                    <a:pt x="1274" y="857"/>
                  </a:lnTo>
                  <a:lnTo>
                    <a:pt x="1287" y="846"/>
                  </a:lnTo>
                  <a:lnTo>
                    <a:pt x="1303" y="846"/>
                  </a:lnTo>
                  <a:lnTo>
                    <a:pt x="1305" y="835"/>
                  </a:lnTo>
                  <a:lnTo>
                    <a:pt x="1314" y="828"/>
                  </a:lnTo>
                  <a:lnTo>
                    <a:pt x="1330" y="822"/>
                  </a:lnTo>
                  <a:lnTo>
                    <a:pt x="1339" y="822"/>
                  </a:lnTo>
                  <a:lnTo>
                    <a:pt x="1354" y="822"/>
                  </a:lnTo>
                  <a:lnTo>
                    <a:pt x="1369" y="819"/>
                  </a:lnTo>
                  <a:lnTo>
                    <a:pt x="1377" y="822"/>
                  </a:lnTo>
                  <a:lnTo>
                    <a:pt x="1390" y="822"/>
                  </a:lnTo>
                  <a:lnTo>
                    <a:pt x="1406" y="822"/>
                  </a:lnTo>
                  <a:lnTo>
                    <a:pt x="1414" y="828"/>
                  </a:lnTo>
                  <a:lnTo>
                    <a:pt x="1430" y="825"/>
                  </a:lnTo>
                  <a:lnTo>
                    <a:pt x="1448" y="825"/>
                  </a:lnTo>
                  <a:lnTo>
                    <a:pt x="1456" y="816"/>
                  </a:lnTo>
                  <a:lnTo>
                    <a:pt x="1466" y="805"/>
                  </a:lnTo>
                  <a:lnTo>
                    <a:pt x="1472" y="795"/>
                  </a:lnTo>
                  <a:lnTo>
                    <a:pt x="1490" y="790"/>
                  </a:lnTo>
                  <a:lnTo>
                    <a:pt x="1512" y="787"/>
                  </a:lnTo>
                  <a:lnTo>
                    <a:pt x="1523" y="776"/>
                  </a:lnTo>
                  <a:lnTo>
                    <a:pt x="1536" y="771"/>
                  </a:lnTo>
                  <a:lnTo>
                    <a:pt x="1526" y="752"/>
                  </a:lnTo>
                  <a:lnTo>
                    <a:pt x="1529" y="739"/>
                  </a:lnTo>
                  <a:lnTo>
                    <a:pt x="1518" y="725"/>
                  </a:lnTo>
                  <a:lnTo>
                    <a:pt x="1502" y="725"/>
                  </a:lnTo>
                  <a:lnTo>
                    <a:pt x="1499" y="711"/>
                  </a:lnTo>
                  <a:lnTo>
                    <a:pt x="1482" y="708"/>
                  </a:lnTo>
                  <a:lnTo>
                    <a:pt x="1499" y="698"/>
                  </a:lnTo>
                  <a:lnTo>
                    <a:pt x="1486" y="690"/>
                  </a:lnTo>
                  <a:lnTo>
                    <a:pt x="1469" y="687"/>
                  </a:lnTo>
                  <a:lnTo>
                    <a:pt x="1463" y="679"/>
                  </a:lnTo>
                  <a:lnTo>
                    <a:pt x="1442" y="676"/>
                  </a:lnTo>
                  <a:lnTo>
                    <a:pt x="1436" y="663"/>
                  </a:lnTo>
                  <a:lnTo>
                    <a:pt x="1420" y="655"/>
                  </a:lnTo>
                  <a:lnTo>
                    <a:pt x="1414" y="643"/>
                  </a:lnTo>
                  <a:lnTo>
                    <a:pt x="1414" y="628"/>
                  </a:lnTo>
                  <a:lnTo>
                    <a:pt x="1420" y="617"/>
                  </a:lnTo>
                  <a:lnTo>
                    <a:pt x="1412" y="610"/>
                  </a:lnTo>
                  <a:lnTo>
                    <a:pt x="1412" y="598"/>
                  </a:lnTo>
                  <a:lnTo>
                    <a:pt x="1399" y="587"/>
                  </a:lnTo>
                  <a:lnTo>
                    <a:pt x="1390" y="572"/>
                  </a:lnTo>
                  <a:lnTo>
                    <a:pt x="1380" y="552"/>
                  </a:lnTo>
                  <a:lnTo>
                    <a:pt x="1373" y="537"/>
                  </a:lnTo>
                  <a:lnTo>
                    <a:pt x="1363" y="517"/>
                  </a:lnTo>
                  <a:lnTo>
                    <a:pt x="1354" y="507"/>
                  </a:lnTo>
                  <a:lnTo>
                    <a:pt x="1344" y="517"/>
                  </a:lnTo>
                  <a:lnTo>
                    <a:pt x="1336" y="528"/>
                  </a:lnTo>
                  <a:lnTo>
                    <a:pt x="1341" y="539"/>
                  </a:lnTo>
                  <a:lnTo>
                    <a:pt x="1336" y="552"/>
                  </a:lnTo>
                  <a:lnTo>
                    <a:pt x="1320" y="560"/>
                  </a:lnTo>
                  <a:lnTo>
                    <a:pt x="1314" y="574"/>
                  </a:lnTo>
                  <a:lnTo>
                    <a:pt x="1293" y="582"/>
                  </a:lnTo>
                  <a:lnTo>
                    <a:pt x="1278" y="560"/>
                  </a:lnTo>
                  <a:lnTo>
                    <a:pt x="1268" y="558"/>
                  </a:lnTo>
                  <a:lnTo>
                    <a:pt x="1257" y="545"/>
                  </a:lnTo>
                  <a:lnTo>
                    <a:pt x="1257" y="534"/>
                  </a:lnTo>
                  <a:lnTo>
                    <a:pt x="1260" y="515"/>
                  </a:lnTo>
                  <a:lnTo>
                    <a:pt x="1254" y="501"/>
                  </a:lnTo>
                  <a:lnTo>
                    <a:pt x="1257" y="485"/>
                  </a:lnTo>
                  <a:lnTo>
                    <a:pt x="1244" y="483"/>
                  </a:lnTo>
                  <a:lnTo>
                    <a:pt x="1230" y="483"/>
                  </a:lnTo>
                  <a:lnTo>
                    <a:pt x="1214" y="475"/>
                  </a:lnTo>
                  <a:lnTo>
                    <a:pt x="1218" y="461"/>
                  </a:lnTo>
                  <a:lnTo>
                    <a:pt x="1202" y="454"/>
                  </a:lnTo>
                  <a:lnTo>
                    <a:pt x="1191" y="440"/>
                  </a:lnTo>
                  <a:lnTo>
                    <a:pt x="1175" y="431"/>
                  </a:lnTo>
                  <a:lnTo>
                    <a:pt x="1151" y="437"/>
                  </a:lnTo>
                  <a:lnTo>
                    <a:pt x="1138" y="437"/>
                  </a:lnTo>
                  <a:lnTo>
                    <a:pt x="1121" y="431"/>
                  </a:lnTo>
                  <a:lnTo>
                    <a:pt x="1099" y="425"/>
                  </a:lnTo>
                  <a:lnTo>
                    <a:pt x="1086" y="437"/>
                  </a:lnTo>
                  <a:lnTo>
                    <a:pt x="1086" y="454"/>
                  </a:lnTo>
                  <a:lnTo>
                    <a:pt x="1099" y="461"/>
                  </a:lnTo>
                  <a:lnTo>
                    <a:pt x="1093" y="477"/>
                  </a:lnTo>
                  <a:lnTo>
                    <a:pt x="1086" y="493"/>
                  </a:lnTo>
                  <a:lnTo>
                    <a:pt x="1096" y="501"/>
                  </a:lnTo>
                  <a:lnTo>
                    <a:pt x="1099" y="517"/>
                  </a:lnTo>
                  <a:lnTo>
                    <a:pt x="1099" y="534"/>
                  </a:lnTo>
                  <a:lnTo>
                    <a:pt x="1089" y="548"/>
                  </a:lnTo>
                  <a:lnTo>
                    <a:pt x="1078" y="549"/>
                  </a:lnTo>
                  <a:lnTo>
                    <a:pt x="1075" y="560"/>
                  </a:lnTo>
                  <a:lnTo>
                    <a:pt x="1086" y="574"/>
                  </a:lnTo>
                  <a:lnTo>
                    <a:pt x="1099" y="580"/>
                  </a:lnTo>
                  <a:lnTo>
                    <a:pt x="1105" y="598"/>
                  </a:lnTo>
                  <a:lnTo>
                    <a:pt x="1108" y="612"/>
                  </a:lnTo>
                  <a:lnTo>
                    <a:pt x="1115" y="631"/>
                  </a:lnTo>
                  <a:lnTo>
                    <a:pt x="1115" y="652"/>
                  </a:lnTo>
                  <a:lnTo>
                    <a:pt x="1102" y="666"/>
                  </a:lnTo>
                  <a:lnTo>
                    <a:pt x="1086" y="679"/>
                  </a:lnTo>
                  <a:lnTo>
                    <a:pt x="1075" y="687"/>
                  </a:lnTo>
                  <a:lnTo>
                    <a:pt x="1059" y="695"/>
                  </a:lnTo>
                  <a:lnTo>
                    <a:pt x="1066" y="708"/>
                  </a:lnTo>
                  <a:lnTo>
                    <a:pt x="1069" y="719"/>
                  </a:lnTo>
                  <a:lnTo>
                    <a:pt x="1072" y="739"/>
                  </a:lnTo>
                  <a:lnTo>
                    <a:pt x="1072" y="754"/>
                  </a:lnTo>
                  <a:lnTo>
                    <a:pt x="1082" y="768"/>
                  </a:lnTo>
                  <a:lnTo>
                    <a:pt x="1069" y="784"/>
                  </a:lnTo>
                  <a:lnTo>
                    <a:pt x="1050" y="792"/>
                  </a:lnTo>
                  <a:lnTo>
                    <a:pt x="1053" y="801"/>
                  </a:lnTo>
                  <a:lnTo>
                    <a:pt x="1042" y="792"/>
                  </a:lnTo>
                  <a:lnTo>
                    <a:pt x="1032" y="778"/>
                  </a:lnTo>
                  <a:lnTo>
                    <a:pt x="1023" y="771"/>
                  </a:lnTo>
                  <a:lnTo>
                    <a:pt x="1017" y="757"/>
                  </a:lnTo>
                  <a:lnTo>
                    <a:pt x="1002" y="746"/>
                  </a:lnTo>
                  <a:lnTo>
                    <a:pt x="1006" y="731"/>
                  </a:lnTo>
                  <a:lnTo>
                    <a:pt x="1006" y="719"/>
                  </a:lnTo>
                  <a:lnTo>
                    <a:pt x="1002" y="707"/>
                  </a:lnTo>
                  <a:lnTo>
                    <a:pt x="1006" y="684"/>
                  </a:lnTo>
                  <a:lnTo>
                    <a:pt x="987" y="676"/>
                  </a:lnTo>
                  <a:lnTo>
                    <a:pt x="969" y="676"/>
                  </a:lnTo>
                  <a:lnTo>
                    <a:pt x="950" y="676"/>
                  </a:lnTo>
                  <a:lnTo>
                    <a:pt x="930" y="663"/>
                  </a:lnTo>
                  <a:lnTo>
                    <a:pt x="914" y="657"/>
                  </a:lnTo>
                  <a:lnTo>
                    <a:pt x="900" y="652"/>
                  </a:lnTo>
                  <a:lnTo>
                    <a:pt x="887" y="639"/>
                  </a:lnTo>
                  <a:lnTo>
                    <a:pt x="870" y="628"/>
                  </a:lnTo>
                  <a:lnTo>
                    <a:pt x="851" y="622"/>
                  </a:lnTo>
                  <a:lnTo>
                    <a:pt x="830" y="612"/>
                  </a:lnTo>
                  <a:lnTo>
                    <a:pt x="814" y="617"/>
                  </a:lnTo>
                  <a:lnTo>
                    <a:pt x="802" y="622"/>
                  </a:lnTo>
                  <a:lnTo>
                    <a:pt x="802" y="612"/>
                  </a:lnTo>
                  <a:lnTo>
                    <a:pt x="797" y="598"/>
                  </a:lnTo>
                  <a:lnTo>
                    <a:pt x="797" y="584"/>
                  </a:lnTo>
                  <a:lnTo>
                    <a:pt x="787" y="566"/>
                  </a:lnTo>
                  <a:lnTo>
                    <a:pt x="775" y="560"/>
                  </a:lnTo>
                  <a:lnTo>
                    <a:pt x="760" y="566"/>
                  </a:lnTo>
                  <a:lnTo>
                    <a:pt x="754" y="549"/>
                  </a:lnTo>
                  <a:lnTo>
                    <a:pt x="754" y="534"/>
                  </a:lnTo>
                  <a:lnTo>
                    <a:pt x="757" y="513"/>
                  </a:lnTo>
                  <a:lnTo>
                    <a:pt x="760" y="499"/>
                  </a:lnTo>
                  <a:lnTo>
                    <a:pt x="765" y="483"/>
                  </a:lnTo>
                  <a:lnTo>
                    <a:pt x="775" y="463"/>
                  </a:lnTo>
                  <a:lnTo>
                    <a:pt x="787" y="451"/>
                  </a:lnTo>
                  <a:lnTo>
                    <a:pt x="798" y="442"/>
                  </a:lnTo>
                  <a:lnTo>
                    <a:pt x="798" y="423"/>
                  </a:lnTo>
                  <a:lnTo>
                    <a:pt x="817" y="418"/>
                  </a:lnTo>
                  <a:lnTo>
                    <a:pt x="838" y="410"/>
                  </a:lnTo>
                  <a:lnTo>
                    <a:pt x="835" y="390"/>
                  </a:lnTo>
                  <a:lnTo>
                    <a:pt x="851" y="366"/>
                  </a:lnTo>
                  <a:lnTo>
                    <a:pt x="881" y="366"/>
                  </a:lnTo>
                  <a:lnTo>
                    <a:pt x="896" y="348"/>
                  </a:lnTo>
                  <a:lnTo>
                    <a:pt x="907" y="326"/>
                  </a:lnTo>
                  <a:lnTo>
                    <a:pt x="907" y="305"/>
                  </a:lnTo>
                  <a:lnTo>
                    <a:pt x="930" y="275"/>
                  </a:lnTo>
                  <a:lnTo>
                    <a:pt x="914" y="262"/>
                  </a:lnTo>
                  <a:lnTo>
                    <a:pt x="939" y="260"/>
                  </a:lnTo>
                  <a:lnTo>
                    <a:pt x="947" y="269"/>
                  </a:lnTo>
                  <a:lnTo>
                    <a:pt x="976" y="275"/>
                  </a:lnTo>
                  <a:lnTo>
                    <a:pt x="996" y="260"/>
                  </a:lnTo>
                  <a:lnTo>
                    <a:pt x="1020" y="240"/>
                  </a:lnTo>
                  <a:lnTo>
                    <a:pt x="1023" y="213"/>
                  </a:lnTo>
                  <a:lnTo>
                    <a:pt x="1002" y="199"/>
                  </a:lnTo>
                  <a:lnTo>
                    <a:pt x="1002" y="178"/>
                  </a:lnTo>
                  <a:lnTo>
                    <a:pt x="1023" y="165"/>
                  </a:lnTo>
                  <a:lnTo>
                    <a:pt x="1023" y="134"/>
                  </a:lnTo>
                  <a:lnTo>
                    <a:pt x="993" y="127"/>
                  </a:lnTo>
                  <a:lnTo>
                    <a:pt x="990" y="111"/>
                  </a:lnTo>
                  <a:lnTo>
                    <a:pt x="966" y="104"/>
                  </a:lnTo>
                  <a:lnTo>
                    <a:pt x="939" y="104"/>
                  </a:lnTo>
                  <a:lnTo>
                    <a:pt x="939" y="127"/>
                  </a:lnTo>
                  <a:lnTo>
                    <a:pt x="942" y="157"/>
                  </a:lnTo>
                  <a:lnTo>
                    <a:pt x="942" y="186"/>
                  </a:lnTo>
                  <a:lnTo>
                    <a:pt x="920" y="199"/>
                  </a:lnTo>
                  <a:lnTo>
                    <a:pt x="920" y="222"/>
                  </a:lnTo>
                  <a:lnTo>
                    <a:pt x="906" y="230"/>
                  </a:lnTo>
                  <a:lnTo>
                    <a:pt x="887" y="199"/>
                  </a:lnTo>
                  <a:lnTo>
                    <a:pt x="890" y="178"/>
                  </a:lnTo>
                  <a:lnTo>
                    <a:pt x="890" y="157"/>
                  </a:lnTo>
                  <a:lnTo>
                    <a:pt x="871" y="133"/>
                  </a:lnTo>
                  <a:lnTo>
                    <a:pt x="851" y="165"/>
                  </a:lnTo>
                  <a:lnTo>
                    <a:pt x="835" y="140"/>
                  </a:lnTo>
                  <a:lnTo>
                    <a:pt x="824" y="119"/>
                  </a:lnTo>
                  <a:lnTo>
                    <a:pt x="802" y="108"/>
                  </a:lnTo>
                  <a:lnTo>
                    <a:pt x="824" y="87"/>
                  </a:lnTo>
                  <a:lnTo>
                    <a:pt x="811" y="60"/>
                  </a:lnTo>
                  <a:lnTo>
                    <a:pt x="797" y="40"/>
                  </a:lnTo>
                  <a:lnTo>
                    <a:pt x="781" y="19"/>
                  </a:lnTo>
                  <a:lnTo>
                    <a:pt x="765" y="0"/>
                  </a:lnTo>
                  <a:lnTo>
                    <a:pt x="751" y="1"/>
                  </a:lnTo>
                  <a:lnTo>
                    <a:pt x="732" y="14"/>
                  </a:lnTo>
                  <a:lnTo>
                    <a:pt x="724" y="43"/>
                  </a:lnTo>
                  <a:lnTo>
                    <a:pt x="715" y="73"/>
                  </a:lnTo>
                  <a:lnTo>
                    <a:pt x="738" y="104"/>
                  </a:lnTo>
                  <a:lnTo>
                    <a:pt x="768" y="125"/>
                  </a:lnTo>
                  <a:lnTo>
                    <a:pt x="757" y="146"/>
                  </a:lnTo>
                  <a:lnTo>
                    <a:pt x="765" y="170"/>
                  </a:lnTo>
                  <a:lnTo>
                    <a:pt x="745" y="195"/>
                  </a:lnTo>
                  <a:lnTo>
                    <a:pt x="738" y="195"/>
                  </a:lnTo>
                  <a:lnTo>
                    <a:pt x="732" y="216"/>
                  </a:lnTo>
                  <a:lnTo>
                    <a:pt x="711" y="202"/>
                  </a:lnTo>
                  <a:lnTo>
                    <a:pt x="711" y="175"/>
                  </a:lnTo>
                  <a:lnTo>
                    <a:pt x="738" y="157"/>
                  </a:lnTo>
                  <a:lnTo>
                    <a:pt x="721" y="127"/>
                  </a:lnTo>
                  <a:lnTo>
                    <a:pt x="692" y="104"/>
                  </a:lnTo>
                  <a:lnTo>
                    <a:pt x="678" y="127"/>
                  </a:lnTo>
                  <a:lnTo>
                    <a:pt x="659" y="146"/>
                  </a:lnTo>
                  <a:lnTo>
                    <a:pt x="689" y="165"/>
                  </a:lnTo>
                  <a:lnTo>
                    <a:pt x="675" y="181"/>
                  </a:lnTo>
                  <a:lnTo>
                    <a:pt x="675" y="208"/>
                  </a:lnTo>
                  <a:lnTo>
                    <a:pt x="651" y="213"/>
                  </a:lnTo>
                  <a:lnTo>
                    <a:pt x="615" y="205"/>
                  </a:lnTo>
                  <a:lnTo>
                    <a:pt x="590" y="192"/>
                  </a:lnTo>
                  <a:lnTo>
                    <a:pt x="559" y="175"/>
                  </a:lnTo>
                  <a:lnTo>
                    <a:pt x="539" y="149"/>
                  </a:lnTo>
                  <a:lnTo>
                    <a:pt x="510" y="157"/>
                  </a:lnTo>
                  <a:lnTo>
                    <a:pt x="484" y="165"/>
                  </a:lnTo>
                  <a:lnTo>
                    <a:pt x="471" y="181"/>
                  </a:lnTo>
                  <a:lnTo>
                    <a:pt x="493" y="195"/>
                  </a:lnTo>
                  <a:lnTo>
                    <a:pt x="487" y="213"/>
                  </a:lnTo>
                  <a:lnTo>
                    <a:pt x="466" y="205"/>
                  </a:lnTo>
                  <a:lnTo>
                    <a:pt x="444" y="195"/>
                  </a:lnTo>
                  <a:lnTo>
                    <a:pt x="420" y="199"/>
                  </a:lnTo>
                  <a:lnTo>
                    <a:pt x="390" y="208"/>
                  </a:lnTo>
                  <a:lnTo>
                    <a:pt x="368" y="199"/>
                  </a:lnTo>
                  <a:lnTo>
                    <a:pt x="344" y="199"/>
                  </a:lnTo>
                  <a:lnTo>
                    <a:pt x="348" y="186"/>
                  </a:lnTo>
                  <a:lnTo>
                    <a:pt x="368" y="178"/>
                  </a:lnTo>
                  <a:lnTo>
                    <a:pt x="357" y="160"/>
                  </a:lnTo>
                  <a:lnTo>
                    <a:pt x="332" y="146"/>
                  </a:lnTo>
                  <a:lnTo>
                    <a:pt x="298" y="146"/>
                  </a:lnTo>
                  <a:lnTo>
                    <a:pt x="275" y="134"/>
                  </a:lnTo>
                  <a:lnTo>
                    <a:pt x="248" y="122"/>
                  </a:lnTo>
                  <a:lnTo>
                    <a:pt x="226" y="104"/>
                  </a:lnTo>
                  <a:lnTo>
                    <a:pt x="189" y="104"/>
                  </a:lnTo>
                  <a:lnTo>
                    <a:pt x="181" y="127"/>
                  </a:lnTo>
                  <a:lnTo>
                    <a:pt x="166" y="125"/>
                  </a:lnTo>
                  <a:lnTo>
                    <a:pt x="162" y="95"/>
                  </a:lnTo>
                  <a:lnTo>
                    <a:pt x="145" y="125"/>
                  </a:lnTo>
                  <a:lnTo>
                    <a:pt x="126" y="116"/>
                  </a:lnTo>
                  <a:lnTo>
                    <a:pt x="117" y="89"/>
                  </a:lnTo>
                  <a:lnTo>
                    <a:pt x="90" y="66"/>
                  </a:lnTo>
                  <a:lnTo>
                    <a:pt x="80" y="95"/>
                  </a:lnTo>
                  <a:lnTo>
                    <a:pt x="63" y="104"/>
                  </a:lnTo>
                  <a:lnTo>
                    <a:pt x="56" y="81"/>
                  </a:lnTo>
                  <a:lnTo>
                    <a:pt x="26" y="95"/>
                  </a:lnTo>
                  <a:lnTo>
                    <a:pt x="0" y="111"/>
                  </a:lnTo>
                  <a:lnTo>
                    <a:pt x="1" y="649"/>
                  </a:lnTo>
                  <a:lnTo>
                    <a:pt x="11" y="649"/>
                  </a:lnTo>
                  <a:lnTo>
                    <a:pt x="11" y="660"/>
                  </a:lnTo>
                  <a:lnTo>
                    <a:pt x="17" y="674"/>
                  </a:lnTo>
                  <a:lnTo>
                    <a:pt x="26" y="684"/>
                  </a:lnTo>
                  <a:lnTo>
                    <a:pt x="36" y="690"/>
                  </a:lnTo>
                  <a:lnTo>
                    <a:pt x="50" y="687"/>
                  </a:lnTo>
                  <a:lnTo>
                    <a:pt x="44" y="704"/>
                  </a:lnTo>
                  <a:lnTo>
                    <a:pt x="47" y="708"/>
                  </a:lnTo>
                  <a:lnTo>
                    <a:pt x="36" y="716"/>
                  </a:lnTo>
                  <a:lnTo>
                    <a:pt x="44" y="731"/>
                  </a:lnTo>
                  <a:lnTo>
                    <a:pt x="56" y="739"/>
                  </a:lnTo>
                  <a:lnTo>
                    <a:pt x="69" y="754"/>
                  </a:lnTo>
                  <a:lnTo>
                    <a:pt x="83" y="763"/>
                  </a:lnTo>
                  <a:lnTo>
                    <a:pt x="90" y="776"/>
                  </a:lnTo>
                  <a:lnTo>
                    <a:pt x="96" y="787"/>
                  </a:lnTo>
                  <a:lnTo>
                    <a:pt x="96" y="795"/>
                  </a:lnTo>
                  <a:lnTo>
                    <a:pt x="110" y="805"/>
                  </a:lnTo>
                  <a:lnTo>
                    <a:pt x="126" y="811"/>
                  </a:lnTo>
                  <a:lnTo>
                    <a:pt x="142" y="816"/>
                  </a:lnTo>
                  <a:lnTo>
                    <a:pt x="153" y="828"/>
                  </a:lnTo>
                  <a:lnTo>
                    <a:pt x="166" y="835"/>
                  </a:lnTo>
                  <a:lnTo>
                    <a:pt x="178" y="840"/>
                  </a:lnTo>
                  <a:lnTo>
                    <a:pt x="189" y="835"/>
                  </a:lnTo>
                  <a:lnTo>
                    <a:pt x="189" y="849"/>
                  </a:lnTo>
                  <a:lnTo>
                    <a:pt x="196" y="857"/>
                  </a:lnTo>
                  <a:lnTo>
                    <a:pt x="202" y="867"/>
                  </a:lnTo>
                  <a:lnTo>
                    <a:pt x="199" y="870"/>
                  </a:lnTo>
                  <a:lnTo>
                    <a:pt x="205" y="881"/>
                  </a:lnTo>
                  <a:lnTo>
                    <a:pt x="202" y="898"/>
                  </a:lnTo>
                  <a:lnTo>
                    <a:pt x="199" y="892"/>
                  </a:lnTo>
                  <a:lnTo>
                    <a:pt x="189" y="898"/>
                  </a:lnTo>
                  <a:lnTo>
                    <a:pt x="199" y="884"/>
                  </a:lnTo>
                  <a:lnTo>
                    <a:pt x="189" y="878"/>
                  </a:lnTo>
                  <a:lnTo>
                    <a:pt x="175" y="878"/>
                  </a:lnTo>
                  <a:lnTo>
                    <a:pt x="159" y="870"/>
                  </a:lnTo>
                  <a:lnTo>
                    <a:pt x="156" y="878"/>
                  </a:lnTo>
                  <a:lnTo>
                    <a:pt x="159" y="884"/>
                  </a:lnTo>
                  <a:lnTo>
                    <a:pt x="166" y="898"/>
                  </a:lnTo>
                  <a:lnTo>
                    <a:pt x="169" y="908"/>
                  </a:lnTo>
                  <a:lnTo>
                    <a:pt x="172" y="916"/>
                  </a:lnTo>
                  <a:lnTo>
                    <a:pt x="172" y="927"/>
                  </a:lnTo>
                  <a:lnTo>
                    <a:pt x="189" y="930"/>
                  </a:lnTo>
                  <a:lnTo>
                    <a:pt x="172" y="930"/>
                  </a:lnTo>
                  <a:lnTo>
                    <a:pt x="172" y="937"/>
                  </a:lnTo>
                  <a:lnTo>
                    <a:pt x="175" y="948"/>
                  </a:lnTo>
                  <a:lnTo>
                    <a:pt x="172" y="960"/>
                  </a:lnTo>
                  <a:lnTo>
                    <a:pt x="172" y="972"/>
                  </a:lnTo>
                  <a:lnTo>
                    <a:pt x="169" y="986"/>
                  </a:lnTo>
                  <a:lnTo>
                    <a:pt x="166" y="996"/>
                  </a:lnTo>
                  <a:lnTo>
                    <a:pt x="162" y="1013"/>
                  </a:lnTo>
                  <a:lnTo>
                    <a:pt x="162" y="1026"/>
                  </a:lnTo>
                  <a:lnTo>
                    <a:pt x="169" y="1031"/>
                  </a:lnTo>
                  <a:lnTo>
                    <a:pt x="172" y="1043"/>
                  </a:lnTo>
                  <a:lnTo>
                    <a:pt x="169" y="1057"/>
                  </a:lnTo>
                  <a:lnTo>
                    <a:pt x="166" y="1067"/>
                  </a:lnTo>
                  <a:lnTo>
                    <a:pt x="166" y="1072"/>
                  </a:lnTo>
                  <a:lnTo>
                    <a:pt x="172" y="1078"/>
                  </a:lnTo>
                  <a:lnTo>
                    <a:pt x="178" y="1086"/>
                  </a:lnTo>
                  <a:lnTo>
                    <a:pt x="178" y="1093"/>
                  </a:lnTo>
                  <a:lnTo>
                    <a:pt x="178" y="1104"/>
                  </a:lnTo>
                  <a:lnTo>
                    <a:pt x="183" y="1113"/>
                  </a:lnTo>
                  <a:lnTo>
                    <a:pt x="192" y="1119"/>
                  </a:lnTo>
                  <a:lnTo>
                    <a:pt x="189" y="1123"/>
                  </a:lnTo>
                  <a:lnTo>
                    <a:pt x="202" y="1126"/>
                  </a:lnTo>
                  <a:lnTo>
                    <a:pt x="202" y="1121"/>
                  </a:lnTo>
                  <a:lnTo>
                    <a:pt x="208" y="1123"/>
                  </a:lnTo>
                  <a:lnTo>
                    <a:pt x="205" y="1126"/>
                  </a:lnTo>
                  <a:lnTo>
                    <a:pt x="211" y="1137"/>
                  </a:lnTo>
                  <a:lnTo>
                    <a:pt x="202" y="1131"/>
                  </a:lnTo>
                  <a:lnTo>
                    <a:pt x="202" y="1140"/>
                  </a:lnTo>
                  <a:lnTo>
                    <a:pt x="208" y="1148"/>
                  </a:lnTo>
                  <a:lnTo>
                    <a:pt x="215" y="1148"/>
                  </a:lnTo>
                  <a:lnTo>
                    <a:pt x="215" y="1155"/>
                  </a:lnTo>
                  <a:lnTo>
                    <a:pt x="211" y="1161"/>
                  </a:lnTo>
                  <a:lnTo>
                    <a:pt x="223" y="1169"/>
                  </a:lnTo>
                  <a:lnTo>
                    <a:pt x="229" y="1178"/>
                  </a:lnTo>
                  <a:lnTo>
                    <a:pt x="242" y="1187"/>
                  </a:lnTo>
                  <a:lnTo>
                    <a:pt x="242" y="1199"/>
                  </a:lnTo>
                  <a:lnTo>
                    <a:pt x="254" y="1201"/>
                  </a:lnTo>
                  <a:lnTo>
                    <a:pt x="265" y="1207"/>
                  </a:lnTo>
                  <a:lnTo>
                    <a:pt x="275" y="1210"/>
                  </a:lnTo>
                  <a:lnTo>
                    <a:pt x="284" y="1210"/>
                  </a:lnTo>
                  <a:lnTo>
                    <a:pt x="284" y="1217"/>
                  </a:lnTo>
                  <a:lnTo>
                    <a:pt x="291" y="1217"/>
                  </a:lnTo>
                  <a:lnTo>
                    <a:pt x="298" y="1223"/>
                  </a:lnTo>
                  <a:lnTo>
                    <a:pt x="305" y="1234"/>
                  </a:lnTo>
                  <a:lnTo>
                    <a:pt x="308" y="1245"/>
                  </a:lnTo>
                  <a:lnTo>
                    <a:pt x="317" y="1252"/>
                  </a:lnTo>
                  <a:lnTo>
                    <a:pt x="321" y="1263"/>
                  </a:lnTo>
                  <a:lnTo>
                    <a:pt x="324" y="1269"/>
                  </a:lnTo>
                  <a:lnTo>
                    <a:pt x="324" y="1275"/>
                  </a:lnTo>
                  <a:lnTo>
                    <a:pt x="332" y="1280"/>
                  </a:lnTo>
                  <a:lnTo>
                    <a:pt x="332" y="1287"/>
                  </a:lnTo>
                  <a:lnTo>
                    <a:pt x="335" y="1290"/>
                  </a:lnTo>
                  <a:lnTo>
                    <a:pt x="338" y="1301"/>
                  </a:lnTo>
                  <a:lnTo>
                    <a:pt x="348" y="1307"/>
                  </a:lnTo>
                  <a:lnTo>
                    <a:pt x="357" y="1314"/>
                  </a:lnTo>
                  <a:lnTo>
                    <a:pt x="362" y="1320"/>
                  </a:lnTo>
                  <a:lnTo>
                    <a:pt x="371" y="1325"/>
                  </a:lnTo>
                  <a:lnTo>
                    <a:pt x="371" y="1334"/>
                  </a:lnTo>
                  <a:lnTo>
                    <a:pt x="362" y="1342"/>
                  </a:lnTo>
                  <a:lnTo>
                    <a:pt x="351" y="1339"/>
                  </a:lnTo>
                  <a:lnTo>
                    <a:pt x="362" y="1343"/>
                  </a:lnTo>
                  <a:lnTo>
                    <a:pt x="362" y="1352"/>
                  </a:lnTo>
                  <a:lnTo>
                    <a:pt x="371" y="1355"/>
                  </a:lnTo>
                  <a:lnTo>
                    <a:pt x="381" y="1360"/>
                  </a:lnTo>
                  <a:lnTo>
                    <a:pt x="387" y="1360"/>
                  </a:lnTo>
                  <a:lnTo>
                    <a:pt x="393" y="1366"/>
                  </a:lnTo>
                  <a:lnTo>
                    <a:pt x="404" y="1372"/>
                  </a:lnTo>
                  <a:lnTo>
                    <a:pt x="411" y="1381"/>
                  </a:lnTo>
                  <a:lnTo>
                    <a:pt x="411" y="1390"/>
                  </a:lnTo>
                  <a:lnTo>
                    <a:pt x="404" y="1398"/>
                  </a:lnTo>
                  <a:lnTo>
                    <a:pt x="417" y="1401"/>
                  </a:lnTo>
                  <a:lnTo>
                    <a:pt x="427" y="1408"/>
                  </a:lnTo>
                  <a:lnTo>
                    <a:pt x="433" y="1417"/>
                  </a:lnTo>
                  <a:lnTo>
                    <a:pt x="444" y="1422"/>
                  </a:lnTo>
                  <a:lnTo>
                    <a:pt x="450" y="1436"/>
                  </a:lnTo>
                  <a:lnTo>
                    <a:pt x="463" y="1428"/>
                  </a:lnTo>
                  <a:lnTo>
                    <a:pt x="457" y="1417"/>
                  </a:lnTo>
                  <a:lnTo>
                    <a:pt x="447" y="1408"/>
                  </a:lnTo>
                  <a:lnTo>
                    <a:pt x="438" y="1408"/>
                  </a:lnTo>
                  <a:lnTo>
                    <a:pt x="433" y="1401"/>
                  </a:lnTo>
                  <a:lnTo>
                    <a:pt x="438" y="1398"/>
                  </a:lnTo>
                  <a:lnTo>
                    <a:pt x="433" y="1390"/>
                  </a:lnTo>
                  <a:lnTo>
                    <a:pt x="433" y="1384"/>
                  </a:lnTo>
                  <a:lnTo>
                    <a:pt x="423" y="1374"/>
                  </a:lnTo>
                  <a:lnTo>
                    <a:pt x="420" y="1366"/>
                  </a:lnTo>
                  <a:lnTo>
                    <a:pt x="411" y="1355"/>
                  </a:lnTo>
                  <a:lnTo>
                    <a:pt x="404" y="1343"/>
                  </a:lnTo>
                  <a:lnTo>
                    <a:pt x="397" y="1339"/>
                  </a:lnTo>
                  <a:lnTo>
                    <a:pt x="393" y="1328"/>
                  </a:lnTo>
                  <a:lnTo>
                    <a:pt x="387" y="1320"/>
                  </a:lnTo>
                  <a:lnTo>
                    <a:pt x="378" y="1313"/>
                  </a:lnTo>
                  <a:lnTo>
                    <a:pt x="371" y="1304"/>
                  </a:lnTo>
                  <a:lnTo>
                    <a:pt x="362" y="1299"/>
                  </a:lnTo>
                  <a:lnTo>
                    <a:pt x="357" y="1293"/>
                  </a:lnTo>
                  <a:lnTo>
                    <a:pt x="360" y="1282"/>
                  </a:lnTo>
                  <a:lnTo>
                    <a:pt x="357" y="1275"/>
                  </a:lnTo>
                  <a:lnTo>
                    <a:pt x="354" y="1266"/>
                  </a:lnTo>
                  <a:lnTo>
                    <a:pt x="357" y="1258"/>
                  </a:lnTo>
                  <a:lnTo>
                    <a:pt x="368" y="1263"/>
                  </a:lnTo>
                  <a:lnTo>
                    <a:pt x="374" y="1263"/>
                  </a:lnTo>
                  <a:lnTo>
                    <a:pt x="381" y="1269"/>
                  </a:lnTo>
                  <a:lnTo>
                    <a:pt x="390" y="1272"/>
                  </a:lnTo>
                  <a:lnTo>
                    <a:pt x="390" y="1280"/>
                  </a:lnTo>
                  <a:lnTo>
                    <a:pt x="393" y="1290"/>
                  </a:lnTo>
                  <a:lnTo>
                    <a:pt x="397" y="1296"/>
                  </a:lnTo>
                  <a:lnTo>
                    <a:pt x="401" y="1307"/>
                  </a:lnTo>
                  <a:lnTo>
                    <a:pt x="408" y="1314"/>
                  </a:lnTo>
                  <a:lnTo>
                    <a:pt x="417" y="1325"/>
                  </a:lnTo>
                  <a:lnTo>
                    <a:pt x="427" y="1334"/>
                  </a:lnTo>
                  <a:lnTo>
                    <a:pt x="438" y="1336"/>
                  </a:lnTo>
                  <a:lnTo>
                    <a:pt x="438" y="1346"/>
                  </a:lnTo>
                  <a:lnTo>
                    <a:pt x="450" y="1355"/>
                  </a:lnTo>
                  <a:lnTo>
                    <a:pt x="457" y="1360"/>
                  </a:lnTo>
                  <a:lnTo>
                    <a:pt x="460" y="1360"/>
                  </a:lnTo>
                  <a:lnTo>
                    <a:pt x="466" y="1369"/>
                  </a:lnTo>
                  <a:lnTo>
                    <a:pt x="463" y="1374"/>
                  </a:lnTo>
                  <a:lnTo>
                    <a:pt x="463" y="1379"/>
                  </a:lnTo>
                  <a:lnTo>
                    <a:pt x="471" y="1384"/>
                  </a:lnTo>
                  <a:lnTo>
                    <a:pt x="484" y="1390"/>
                  </a:lnTo>
                  <a:lnTo>
                    <a:pt x="490" y="1401"/>
                  </a:lnTo>
                  <a:lnTo>
                    <a:pt x="499" y="1407"/>
                  </a:lnTo>
                  <a:lnTo>
                    <a:pt x="507" y="1414"/>
                  </a:lnTo>
                  <a:lnTo>
                    <a:pt x="517" y="1422"/>
                  </a:lnTo>
                  <a:lnTo>
                    <a:pt x="523" y="1431"/>
                  </a:lnTo>
                  <a:lnTo>
                    <a:pt x="529" y="1439"/>
                  </a:lnTo>
                  <a:lnTo>
                    <a:pt x="539" y="1443"/>
                  </a:lnTo>
                  <a:lnTo>
                    <a:pt x="542" y="1457"/>
                  </a:lnTo>
                  <a:lnTo>
                    <a:pt x="547" y="1463"/>
                  </a:lnTo>
                  <a:lnTo>
                    <a:pt x="547" y="1469"/>
                  </a:lnTo>
                  <a:lnTo>
                    <a:pt x="542" y="1473"/>
                  </a:lnTo>
                  <a:lnTo>
                    <a:pt x="544" y="1478"/>
                  </a:lnTo>
                  <a:lnTo>
                    <a:pt x="539" y="1481"/>
                  </a:lnTo>
                  <a:lnTo>
                    <a:pt x="544" y="1493"/>
                  </a:lnTo>
                  <a:lnTo>
                    <a:pt x="553" y="1502"/>
                  </a:lnTo>
                  <a:lnTo>
                    <a:pt x="563" y="1505"/>
                  </a:lnTo>
                  <a:lnTo>
                    <a:pt x="575" y="1514"/>
                  </a:lnTo>
                  <a:lnTo>
                    <a:pt x="580" y="1522"/>
                  </a:lnTo>
                  <a:lnTo>
                    <a:pt x="593" y="1525"/>
                  </a:lnTo>
                  <a:lnTo>
                    <a:pt x="605" y="1528"/>
                  </a:lnTo>
                  <a:lnTo>
                    <a:pt x="612" y="1528"/>
                  </a:lnTo>
                  <a:lnTo>
                    <a:pt x="616" y="1533"/>
                  </a:lnTo>
                  <a:lnTo>
                    <a:pt x="629" y="1540"/>
                  </a:lnTo>
                  <a:lnTo>
                    <a:pt x="639" y="1543"/>
                  </a:lnTo>
                  <a:lnTo>
                    <a:pt x="651" y="1546"/>
                  </a:lnTo>
                  <a:lnTo>
                    <a:pt x="659" y="1552"/>
                  </a:lnTo>
                  <a:lnTo>
                    <a:pt x="669" y="1552"/>
                  </a:lnTo>
                  <a:lnTo>
                    <a:pt x="681" y="1557"/>
                  </a:lnTo>
                  <a:lnTo>
                    <a:pt x="689" y="1563"/>
                  </a:lnTo>
                  <a:lnTo>
                    <a:pt x="702" y="1563"/>
                  </a:lnTo>
                  <a:lnTo>
                    <a:pt x="711" y="1567"/>
                  </a:lnTo>
                  <a:lnTo>
                    <a:pt x="724" y="1567"/>
                  </a:lnTo>
                  <a:lnTo>
                    <a:pt x="738" y="1566"/>
                  </a:lnTo>
                  <a:lnTo>
                    <a:pt x="745" y="1560"/>
                  </a:lnTo>
                  <a:lnTo>
                    <a:pt x="757" y="1560"/>
                  </a:lnTo>
                  <a:lnTo>
                    <a:pt x="765" y="1563"/>
                  </a:lnTo>
                  <a:lnTo>
                    <a:pt x="775" y="1566"/>
                  </a:lnTo>
                  <a:lnTo>
                    <a:pt x="781" y="1567"/>
                  </a:lnTo>
                  <a:lnTo>
                    <a:pt x="787" y="1573"/>
                  </a:lnTo>
                  <a:lnTo>
                    <a:pt x="797" y="1581"/>
                  </a:lnTo>
                  <a:lnTo>
                    <a:pt x="802" y="1590"/>
                  </a:lnTo>
                  <a:lnTo>
                    <a:pt x="808" y="1595"/>
                  </a:lnTo>
                  <a:lnTo>
                    <a:pt x="820" y="1598"/>
                  </a:lnTo>
                  <a:lnTo>
                    <a:pt x="830" y="1602"/>
                  </a:lnTo>
                  <a:lnTo>
                    <a:pt x="838" y="1602"/>
                  </a:lnTo>
                  <a:lnTo>
                    <a:pt x="851" y="1605"/>
                  </a:lnTo>
                  <a:lnTo>
                    <a:pt x="854" y="1611"/>
                  </a:lnTo>
                  <a:lnTo>
                    <a:pt x="863" y="1611"/>
                  </a:lnTo>
                  <a:lnTo>
                    <a:pt x="871" y="1616"/>
                  </a:lnTo>
                  <a:lnTo>
                    <a:pt x="881" y="1616"/>
                  </a:lnTo>
                  <a:lnTo>
                    <a:pt x="893" y="1616"/>
                  </a:lnTo>
                  <a:lnTo>
                    <a:pt x="896" y="1611"/>
                  </a:lnTo>
                  <a:lnTo>
                    <a:pt x="903" y="1616"/>
                  </a:lnTo>
                  <a:lnTo>
                    <a:pt x="896" y="1616"/>
                  </a:lnTo>
                  <a:lnTo>
                    <a:pt x="903" y="1625"/>
                  </a:lnTo>
                  <a:lnTo>
                    <a:pt x="907" y="1632"/>
                  </a:lnTo>
                  <a:lnTo>
                    <a:pt x="917" y="1637"/>
                  </a:lnTo>
                  <a:lnTo>
                    <a:pt x="926" y="1643"/>
                  </a:lnTo>
                  <a:lnTo>
                    <a:pt x="933" y="1651"/>
                  </a:lnTo>
                  <a:lnTo>
                    <a:pt x="933" y="1657"/>
                  </a:lnTo>
                  <a:lnTo>
                    <a:pt x="933" y="1664"/>
                  </a:lnTo>
                  <a:lnTo>
                    <a:pt x="936" y="1672"/>
                  </a:lnTo>
                  <a:lnTo>
                    <a:pt x="942" y="1675"/>
                  </a:lnTo>
                  <a:lnTo>
                    <a:pt x="944" y="1678"/>
                  </a:lnTo>
                  <a:lnTo>
                    <a:pt x="953" y="1672"/>
                  </a:lnTo>
                  <a:lnTo>
                    <a:pt x="960" y="1678"/>
                  </a:lnTo>
                  <a:lnTo>
                    <a:pt x="969" y="1684"/>
                  </a:lnTo>
                  <a:lnTo>
                    <a:pt x="976" y="1689"/>
                  </a:lnTo>
                  <a:lnTo>
                    <a:pt x="976" y="1699"/>
                  </a:lnTo>
                  <a:lnTo>
                    <a:pt x="983" y="1699"/>
                  </a:lnTo>
                  <a:lnTo>
                    <a:pt x="987" y="1705"/>
                  </a:lnTo>
                  <a:lnTo>
                    <a:pt x="993" y="1702"/>
                  </a:lnTo>
                  <a:lnTo>
                    <a:pt x="1006" y="1702"/>
                  </a:lnTo>
                  <a:lnTo>
                    <a:pt x="1013" y="1708"/>
                  </a:lnTo>
                  <a:lnTo>
                    <a:pt x="1017" y="1713"/>
                  </a:lnTo>
                  <a:lnTo>
                    <a:pt x="1029" y="1713"/>
                  </a:lnTo>
                  <a:lnTo>
                    <a:pt x="1029" y="1722"/>
                  </a:lnTo>
                  <a:lnTo>
                    <a:pt x="1039" y="1722"/>
                  </a:lnTo>
                  <a:lnTo>
                    <a:pt x="1050" y="1716"/>
                  </a:lnTo>
                  <a:lnTo>
                    <a:pt x="1042" y="1710"/>
                  </a:lnTo>
                  <a:lnTo>
                    <a:pt x="1039" y="1705"/>
                  </a:lnTo>
                  <a:lnTo>
                    <a:pt x="1048" y="1702"/>
                  </a:lnTo>
                  <a:lnTo>
                    <a:pt x="1053" y="1696"/>
                  </a:lnTo>
                  <a:lnTo>
                    <a:pt x="1059" y="1689"/>
                  </a:lnTo>
                  <a:lnTo>
                    <a:pt x="1066" y="1689"/>
                  </a:lnTo>
                  <a:lnTo>
                    <a:pt x="1075" y="1694"/>
                  </a:lnTo>
                  <a:lnTo>
                    <a:pt x="1078" y="1702"/>
                  </a:lnTo>
                  <a:lnTo>
                    <a:pt x="1086" y="1702"/>
                  </a:lnTo>
                  <a:lnTo>
                    <a:pt x="1082" y="1708"/>
                  </a:lnTo>
                  <a:lnTo>
                    <a:pt x="1086" y="1719"/>
                  </a:lnTo>
                  <a:lnTo>
                    <a:pt x="1093" y="1724"/>
                  </a:lnTo>
                  <a:lnTo>
                    <a:pt x="1099" y="1732"/>
                  </a:lnTo>
                  <a:lnTo>
                    <a:pt x="1115" y="1710"/>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04" name=""/>
            <p:cNvSpPr/>
            <p:nvPr/>
          </p:nvSpPr>
          <p:spPr>
            <a:xfrm>
              <a:off x="2851560" y="2446200"/>
              <a:ext cx="847440" cy="1233360"/>
            </a:xfrm>
            <a:custGeom>
              <a:avLst/>
              <a:gdLst/>
              <a:ahLst/>
              <a:rect l="l" t="t" r="r" b="b"/>
              <a:pathLst>
                <a:path w="928" h="1351">
                  <a:moveTo>
                    <a:pt x="75" y="101"/>
                  </a:moveTo>
                  <a:lnTo>
                    <a:pt x="75" y="109"/>
                  </a:lnTo>
                  <a:lnTo>
                    <a:pt x="75" y="123"/>
                  </a:lnTo>
                  <a:lnTo>
                    <a:pt x="75" y="130"/>
                  </a:lnTo>
                  <a:lnTo>
                    <a:pt x="78" y="139"/>
                  </a:lnTo>
                  <a:lnTo>
                    <a:pt x="75" y="147"/>
                  </a:lnTo>
                  <a:lnTo>
                    <a:pt x="82" y="153"/>
                  </a:lnTo>
                  <a:lnTo>
                    <a:pt x="75" y="160"/>
                  </a:lnTo>
                  <a:lnTo>
                    <a:pt x="69" y="171"/>
                  </a:lnTo>
                  <a:lnTo>
                    <a:pt x="58" y="171"/>
                  </a:lnTo>
                  <a:lnTo>
                    <a:pt x="52" y="180"/>
                  </a:lnTo>
                  <a:lnTo>
                    <a:pt x="55" y="188"/>
                  </a:lnTo>
                  <a:lnTo>
                    <a:pt x="45" y="191"/>
                  </a:lnTo>
                  <a:lnTo>
                    <a:pt x="48" y="195"/>
                  </a:lnTo>
                  <a:lnTo>
                    <a:pt x="39" y="201"/>
                  </a:lnTo>
                  <a:lnTo>
                    <a:pt x="26" y="206"/>
                  </a:lnTo>
                  <a:lnTo>
                    <a:pt x="25" y="218"/>
                  </a:lnTo>
                  <a:lnTo>
                    <a:pt x="15" y="222"/>
                  </a:lnTo>
                  <a:lnTo>
                    <a:pt x="15" y="233"/>
                  </a:lnTo>
                  <a:lnTo>
                    <a:pt x="6" y="236"/>
                  </a:lnTo>
                  <a:lnTo>
                    <a:pt x="9" y="247"/>
                  </a:lnTo>
                  <a:lnTo>
                    <a:pt x="9" y="254"/>
                  </a:lnTo>
                  <a:lnTo>
                    <a:pt x="6" y="260"/>
                  </a:lnTo>
                  <a:lnTo>
                    <a:pt x="15" y="263"/>
                  </a:lnTo>
                  <a:lnTo>
                    <a:pt x="22" y="271"/>
                  </a:lnTo>
                  <a:lnTo>
                    <a:pt x="25" y="263"/>
                  </a:lnTo>
                  <a:lnTo>
                    <a:pt x="33" y="263"/>
                  </a:lnTo>
                  <a:lnTo>
                    <a:pt x="26" y="268"/>
                  </a:lnTo>
                  <a:lnTo>
                    <a:pt x="26" y="277"/>
                  </a:lnTo>
                  <a:lnTo>
                    <a:pt x="18" y="280"/>
                  </a:lnTo>
                  <a:lnTo>
                    <a:pt x="9" y="285"/>
                  </a:lnTo>
                  <a:lnTo>
                    <a:pt x="0" y="292"/>
                  </a:lnTo>
                  <a:lnTo>
                    <a:pt x="0" y="301"/>
                  </a:lnTo>
                  <a:lnTo>
                    <a:pt x="0" y="309"/>
                  </a:lnTo>
                  <a:lnTo>
                    <a:pt x="9" y="319"/>
                  </a:lnTo>
                  <a:lnTo>
                    <a:pt x="0" y="325"/>
                  </a:lnTo>
                  <a:lnTo>
                    <a:pt x="9" y="327"/>
                  </a:lnTo>
                  <a:lnTo>
                    <a:pt x="18" y="333"/>
                  </a:lnTo>
                  <a:lnTo>
                    <a:pt x="26" y="339"/>
                  </a:lnTo>
                  <a:lnTo>
                    <a:pt x="33" y="347"/>
                  </a:lnTo>
                  <a:lnTo>
                    <a:pt x="36" y="357"/>
                  </a:lnTo>
                  <a:lnTo>
                    <a:pt x="45" y="363"/>
                  </a:lnTo>
                  <a:lnTo>
                    <a:pt x="52" y="371"/>
                  </a:lnTo>
                  <a:lnTo>
                    <a:pt x="55" y="380"/>
                  </a:lnTo>
                  <a:lnTo>
                    <a:pt x="58" y="389"/>
                  </a:lnTo>
                  <a:lnTo>
                    <a:pt x="63" y="398"/>
                  </a:lnTo>
                  <a:lnTo>
                    <a:pt x="72" y="412"/>
                  </a:lnTo>
                  <a:lnTo>
                    <a:pt x="75" y="419"/>
                  </a:lnTo>
                  <a:lnTo>
                    <a:pt x="82" y="427"/>
                  </a:lnTo>
                  <a:lnTo>
                    <a:pt x="85" y="433"/>
                  </a:lnTo>
                  <a:lnTo>
                    <a:pt x="91" y="442"/>
                  </a:lnTo>
                  <a:lnTo>
                    <a:pt x="94" y="449"/>
                  </a:lnTo>
                  <a:lnTo>
                    <a:pt x="99" y="460"/>
                  </a:lnTo>
                  <a:lnTo>
                    <a:pt x="99" y="471"/>
                  </a:lnTo>
                  <a:lnTo>
                    <a:pt x="108" y="478"/>
                  </a:lnTo>
                  <a:lnTo>
                    <a:pt x="115" y="487"/>
                  </a:lnTo>
                  <a:lnTo>
                    <a:pt x="121" y="492"/>
                  </a:lnTo>
                  <a:lnTo>
                    <a:pt x="135" y="498"/>
                  </a:lnTo>
                  <a:lnTo>
                    <a:pt x="145" y="501"/>
                  </a:lnTo>
                  <a:lnTo>
                    <a:pt x="154" y="509"/>
                  </a:lnTo>
                  <a:lnTo>
                    <a:pt x="170" y="513"/>
                  </a:lnTo>
                  <a:lnTo>
                    <a:pt x="175" y="516"/>
                  </a:lnTo>
                  <a:lnTo>
                    <a:pt x="184" y="522"/>
                  </a:lnTo>
                  <a:lnTo>
                    <a:pt x="194" y="527"/>
                  </a:lnTo>
                  <a:lnTo>
                    <a:pt x="200" y="533"/>
                  </a:lnTo>
                  <a:lnTo>
                    <a:pt x="208" y="539"/>
                  </a:lnTo>
                  <a:lnTo>
                    <a:pt x="217" y="546"/>
                  </a:lnTo>
                  <a:lnTo>
                    <a:pt x="217" y="554"/>
                  </a:lnTo>
                  <a:lnTo>
                    <a:pt x="221" y="565"/>
                  </a:lnTo>
                  <a:lnTo>
                    <a:pt x="221" y="578"/>
                  </a:lnTo>
                  <a:lnTo>
                    <a:pt x="221" y="587"/>
                  </a:lnTo>
                  <a:lnTo>
                    <a:pt x="221" y="598"/>
                  </a:lnTo>
                  <a:lnTo>
                    <a:pt x="221" y="605"/>
                  </a:lnTo>
                  <a:lnTo>
                    <a:pt x="221" y="616"/>
                  </a:lnTo>
                  <a:lnTo>
                    <a:pt x="221" y="625"/>
                  </a:lnTo>
                  <a:lnTo>
                    <a:pt x="214" y="636"/>
                  </a:lnTo>
                  <a:lnTo>
                    <a:pt x="214" y="643"/>
                  </a:lnTo>
                  <a:lnTo>
                    <a:pt x="214" y="654"/>
                  </a:lnTo>
                  <a:lnTo>
                    <a:pt x="211" y="663"/>
                  </a:lnTo>
                  <a:lnTo>
                    <a:pt x="214" y="672"/>
                  </a:lnTo>
                  <a:lnTo>
                    <a:pt x="214" y="681"/>
                  </a:lnTo>
                  <a:lnTo>
                    <a:pt x="208" y="689"/>
                  </a:lnTo>
                  <a:lnTo>
                    <a:pt x="211" y="701"/>
                  </a:lnTo>
                  <a:lnTo>
                    <a:pt x="206" y="713"/>
                  </a:lnTo>
                  <a:lnTo>
                    <a:pt x="206" y="724"/>
                  </a:lnTo>
                  <a:lnTo>
                    <a:pt x="200" y="732"/>
                  </a:lnTo>
                  <a:lnTo>
                    <a:pt x="200" y="740"/>
                  </a:lnTo>
                  <a:lnTo>
                    <a:pt x="194" y="754"/>
                  </a:lnTo>
                  <a:lnTo>
                    <a:pt x="197" y="760"/>
                  </a:lnTo>
                  <a:lnTo>
                    <a:pt x="200" y="772"/>
                  </a:lnTo>
                  <a:lnTo>
                    <a:pt x="194" y="778"/>
                  </a:lnTo>
                  <a:lnTo>
                    <a:pt x="191" y="789"/>
                  </a:lnTo>
                  <a:lnTo>
                    <a:pt x="194" y="799"/>
                  </a:lnTo>
                  <a:lnTo>
                    <a:pt x="194" y="810"/>
                  </a:lnTo>
                  <a:lnTo>
                    <a:pt x="194" y="816"/>
                  </a:lnTo>
                  <a:lnTo>
                    <a:pt x="197" y="824"/>
                  </a:lnTo>
                  <a:lnTo>
                    <a:pt x="191" y="837"/>
                  </a:lnTo>
                  <a:lnTo>
                    <a:pt x="194" y="848"/>
                  </a:lnTo>
                  <a:lnTo>
                    <a:pt x="187" y="857"/>
                  </a:lnTo>
                  <a:lnTo>
                    <a:pt x="184" y="867"/>
                  </a:lnTo>
                  <a:lnTo>
                    <a:pt x="181" y="878"/>
                  </a:lnTo>
                  <a:lnTo>
                    <a:pt x="175" y="889"/>
                  </a:lnTo>
                  <a:lnTo>
                    <a:pt x="172" y="899"/>
                  </a:lnTo>
                  <a:lnTo>
                    <a:pt x="170" y="910"/>
                  </a:lnTo>
                  <a:lnTo>
                    <a:pt x="164" y="913"/>
                  </a:lnTo>
                  <a:lnTo>
                    <a:pt x="164" y="926"/>
                  </a:lnTo>
                  <a:lnTo>
                    <a:pt x="154" y="926"/>
                  </a:lnTo>
                  <a:lnTo>
                    <a:pt x="151" y="937"/>
                  </a:lnTo>
                  <a:lnTo>
                    <a:pt x="157" y="948"/>
                  </a:lnTo>
                  <a:lnTo>
                    <a:pt x="157" y="955"/>
                  </a:lnTo>
                  <a:lnTo>
                    <a:pt x="157" y="967"/>
                  </a:lnTo>
                  <a:lnTo>
                    <a:pt x="161" y="978"/>
                  </a:lnTo>
                  <a:lnTo>
                    <a:pt x="151" y="988"/>
                  </a:lnTo>
                  <a:lnTo>
                    <a:pt x="151" y="1002"/>
                  </a:lnTo>
                  <a:lnTo>
                    <a:pt x="148" y="1013"/>
                  </a:lnTo>
                  <a:lnTo>
                    <a:pt x="148" y="1020"/>
                  </a:lnTo>
                  <a:lnTo>
                    <a:pt x="154" y="1029"/>
                  </a:lnTo>
                  <a:lnTo>
                    <a:pt x="164" y="1031"/>
                  </a:lnTo>
                  <a:lnTo>
                    <a:pt x="164" y="1023"/>
                  </a:lnTo>
                  <a:lnTo>
                    <a:pt x="175" y="1026"/>
                  </a:lnTo>
                  <a:lnTo>
                    <a:pt x="170" y="1034"/>
                  </a:lnTo>
                  <a:lnTo>
                    <a:pt x="175" y="1040"/>
                  </a:lnTo>
                  <a:lnTo>
                    <a:pt x="170" y="1043"/>
                  </a:lnTo>
                  <a:lnTo>
                    <a:pt x="170" y="1058"/>
                  </a:lnTo>
                  <a:lnTo>
                    <a:pt x="164" y="1069"/>
                  </a:lnTo>
                  <a:lnTo>
                    <a:pt x="170" y="1078"/>
                  </a:lnTo>
                  <a:lnTo>
                    <a:pt x="164" y="1088"/>
                  </a:lnTo>
                  <a:lnTo>
                    <a:pt x="164" y="1093"/>
                  </a:lnTo>
                  <a:lnTo>
                    <a:pt x="157" y="1099"/>
                  </a:lnTo>
                  <a:lnTo>
                    <a:pt x="157" y="1107"/>
                  </a:lnTo>
                  <a:lnTo>
                    <a:pt x="154" y="1120"/>
                  </a:lnTo>
                  <a:lnTo>
                    <a:pt x="151" y="1113"/>
                  </a:lnTo>
                  <a:lnTo>
                    <a:pt x="148" y="1107"/>
                  </a:lnTo>
                  <a:lnTo>
                    <a:pt x="154" y="1099"/>
                  </a:lnTo>
                  <a:lnTo>
                    <a:pt x="151" y="1093"/>
                  </a:lnTo>
                  <a:lnTo>
                    <a:pt x="154" y="1088"/>
                  </a:lnTo>
                  <a:lnTo>
                    <a:pt x="148" y="1081"/>
                  </a:lnTo>
                  <a:lnTo>
                    <a:pt x="138" y="1088"/>
                  </a:lnTo>
                  <a:lnTo>
                    <a:pt x="135" y="1096"/>
                  </a:lnTo>
                  <a:lnTo>
                    <a:pt x="135" y="1107"/>
                  </a:lnTo>
                  <a:lnTo>
                    <a:pt x="135" y="1113"/>
                  </a:lnTo>
                  <a:lnTo>
                    <a:pt x="131" y="1123"/>
                  </a:lnTo>
                  <a:lnTo>
                    <a:pt x="135" y="1128"/>
                  </a:lnTo>
                  <a:lnTo>
                    <a:pt x="124" y="1131"/>
                  </a:lnTo>
                  <a:lnTo>
                    <a:pt x="131" y="1137"/>
                  </a:lnTo>
                  <a:lnTo>
                    <a:pt x="115" y="1147"/>
                  </a:lnTo>
                  <a:lnTo>
                    <a:pt x="115" y="1155"/>
                  </a:lnTo>
                  <a:lnTo>
                    <a:pt x="124" y="1150"/>
                  </a:lnTo>
                  <a:lnTo>
                    <a:pt x="135" y="1152"/>
                  </a:lnTo>
                  <a:lnTo>
                    <a:pt x="145" y="1152"/>
                  </a:lnTo>
                  <a:lnTo>
                    <a:pt x="135" y="1169"/>
                  </a:lnTo>
                  <a:lnTo>
                    <a:pt x="135" y="1179"/>
                  </a:lnTo>
                  <a:lnTo>
                    <a:pt x="135" y="1193"/>
                  </a:lnTo>
                  <a:lnTo>
                    <a:pt x="127" y="1178"/>
                  </a:lnTo>
                  <a:lnTo>
                    <a:pt x="118" y="1179"/>
                  </a:lnTo>
                  <a:lnTo>
                    <a:pt x="118" y="1190"/>
                  </a:lnTo>
                  <a:lnTo>
                    <a:pt x="118" y="1202"/>
                  </a:lnTo>
                  <a:lnTo>
                    <a:pt x="115" y="1217"/>
                  </a:lnTo>
                  <a:lnTo>
                    <a:pt x="118" y="1223"/>
                  </a:lnTo>
                  <a:lnTo>
                    <a:pt x="115" y="1234"/>
                  </a:lnTo>
                  <a:lnTo>
                    <a:pt x="124" y="1237"/>
                  </a:lnTo>
                  <a:lnTo>
                    <a:pt x="118" y="1243"/>
                  </a:lnTo>
                  <a:lnTo>
                    <a:pt x="118" y="1261"/>
                  </a:lnTo>
                  <a:lnTo>
                    <a:pt x="135" y="1240"/>
                  </a:lnTo>
                  <a:lnTo>
                    <a:pt x="131" y="1250"/>
                  </a:lnTo>
                  <a:lnTo>
                    <a:pt x="135" y="1261"/>
                  </a:lnTo>
                  <a:lnTo>
                    <a:pt x="127" y="1258"/>
                  </a:lnTo>
                  <a:lnTo>
                    <a:pt x="124" y="1272"/>
                  </a:lnTo>
                  <a:lnTo>
                    <a:pt x="118" y="1282"/>
                  </a:lnTo>
                  <a:lnTo>
                    <a:pt x="135" y="1273"/>
                  </a:lnTo>
                  <a:lnTo>
                    <a:pt x="135" y="1266"/>
                  </a:lnTo>
                  <a:lnTo>
                    <a:pt x="142" y="1279"/>
                  </a:lnTo>
                  <a:lnTo>
                    <a:pt x="135" y="1290"/>
                  </a:lnTo>
                  <a:lnTo>
                    <a:pt x="124" y="1288"/>
                  </a:lnTo>
                  <a:lnTo>
                    <a:pt x="124" y="1302"/>
                  </a:lnTo>
                  <a:lnTo>
                    <a:pt x="135" y="1306"/>
                  </a:lnTo>
                  <a:lnTo>
                    <a:pt x="142" y="1299"/>
                  </a:lnTo>
                  <a:lnTo>
                    <a:pt x="145" y="1311"/>
                  </a:lnTo>
                  <a:lnTo>
                    <a:pt x="154" y="1314"/>
                  </a:lnTo>
                  <a:lnTo>
                    <a:pt x="154" y="1323"/>
                  </a:lnTo>
                  <a:lnTo>
                    <a:pt x="164" y="1328"/>
                  </a:lnTo>
                  <a:lnTo>
                    <a:pt x="175" y="1337"/>
                  </a:lnTo>
                  <a:lnTo>
                    <a:pt x="184" y="1328"/>
                  </a:lnTo>
                  <a:lnTo>
                    <a:pt x="194" y="1314"/>
                  </a:lnTo>
                  <a:lnTo>
                    <a:pt x="203" y="1317"/>
                  </a:lnTo>
                  <a:lnTo>
                    <a:pt x="197" y="1328"/>
                  </a:lnTo>
                  <a:lnTo>
                    <a:pt x="178" y="1337"/>
                  </a:lnTo>
                  <a:lnTo>
                    <a:pt x="184" y="1344"/>
                  </a:lnTo>
                  <a:lnTo>
                    <a:pt x="200" y="1350"/>
                  </a:lnTo>
                  <a:lnTo>
                    <a:pt x="206" y="1347"/>
                  </a:lnTo>
                  <a:lnTo>
                    <a:pt x="206" y="1331"/>
                  </a:lnTo>
                  <a:lnTo>
                    <a:pt x="208" y="1314"/>
                  </a:lnTo>
                  <a:lnTo>
                    <a:pt x="224" y="1309"/>
                  </a:lnTo>
                  <a:lnTo>
                    <a:pt x="233" y="1309"/>
                  </a:lnTo>
                  <a:lnTo>
                    <a:pt x="233" y="1302"/>
                  </a:lnTo>
                  <a:lnTo>
                    <a:pt x="244" y="1302"/>
                  </a:lnTo>
                  <a:lnTo>
                    <a:pt x="257" y="1306"/>
                  </a:lnTo>
                  <a:lnTo>
                    <a:pt x="247" y="1290"/>
                  </a:lnTo>
                  <a:lnTo>
                    <a:pt x="244" y="1276"/>
                  </a:lnTo>
                  <a:lnTo>
                    <a:pt x="243" y="1266"/>
                  </a:lnTo>
                  <a:lnTo>
                    <a:pt x="244" y="1252"/>
                  </a:lnTo>
                  <a:lnTo>
                    <a:pt x="254" y="1243"/>
                  </a:lnTo>
                  <a:lnTo>
                    <a:pt x="266" y="1240"/>
                  </a:lnTo>
                  <a:lnTo>
                    <a:pt x="270" y="1226"/>
                  </a:lnTo>
                  <a:lnTo>
                    <a:pt x="276" y="1212"/>
                  </a:lnTo>
                  <a:lnTo>
                    <a:pt x="284" y="1202"/>
                  </a:lnTo>
                  <a:lnTo>
                    <a:pt x="296" y="1193"/>
                  </a:lnTo>
                  <a:lnTo>
                    <a:pt x="306" y="1185"/>
                  </a:lnTo>
                  <a:lnTo>
                    <a:pt x="312" y="1172"/>
                  </a:lnTo>
                  <a:lnTo>
                    <a:pt x="309" y="1164"/>
                  </a:lnTo>
                  <a:lnTo>
                    <a:pt x="293" y="1164"/>
                  </a:lnTo>
                  <a:lnTo>
                    <a:pt x="284" y="1152"/>
                  </a:lnTo>
                  <a:lnTo>
                    <a:pt x="276" y="1145"/>
                  </a:lnTo>
                  <a:lnTo>
                    <a:pt x="276" y="1134"/>
                  </a:lnTo>
                  <a:lnTo>
                    <a:pt x="281" y="1120"/>
                  </a:lnTo>
                  <a:lnTo>
                    <a:pt x="287" y="1113"/>
                  </a:lnTo>
                  <a:lnTo>
                    <a:pt x="303" y="1107"/>
                  </a:lnTo>
                  <a:lnTo>
                    <a:pt x="312" y="1107"/>
                  </a:lnTo>
                  <a:lnTo>
                    <a:pt x="312" y="1099"/>
                  </a:lnTo>
                  <a:lnTo>
                    <a:pt x="320" y="1096"/>
                  </a:lnTo>
                  <a:lnTo>
                    <a:pt x="320" y="1082"/>
                  </a:lnTo>
                  <a:lnTo>
                    <a:pt x="317" y="1075"/>
                  </a:lnTo>
                  <a:lnTo>
                    <a:pt x="323" y="1067"/>
                  </a:lnTo>
                  <a:lnTo>
                    <a:pt x="339" y="1058"/>
                  </a:lnTo>
                  <a:lnTo>
                    <a:pt x="323" y="1055"/>
                  </a:lnTo>
                  <a:lnTo>
                    <a:pt x="333" y="1048"/>
                  </a:lnTo>
                  <a:lnTo>
                    <a:pt x="342" y="1055"/>
                  </a:lnTo>
                  <a:lnTo>
                    <a:pt x="352" y="1055"/>
                  </a:lnTo>
                  <a:lnTo>
                    <a:pt x="352" y="1051"/>
                  </a:lnTo>
                  <a:lnTo>
                    <a:pt x="349" y="1037"/>
                  </a:lnTo>
                  <a:lnTo>
                    <a:pt x="333" y="1043"/>
                  </a:lnTo>
                  <a:lnTo>
                    <a:pt x="323" y="1037"/>
                  </a:lnTo>
                  <a:lnTo>
                    <a:pt x="323" y="1023"/>
                  </a:lnTo>
                  <a:lnTo>
                    <a:pt x="320" y="1013"/>
                  </a:lnTo>
                  <a:lnTo>
                    <a:pt x="326" y="1007"/>
                  </a:lnTo>
                  <a:lnTo>
                    <a:pt x="339" y="1013"/>
                  </a:lnTo>
                  <a:lnTo>
                    <a:pt x="349" y="1016"/>
                  </a:lnTo>
                  <a:lnTo>
                    <a:pt x="363" y="1016"/>
                  </a:lnTo>
                  <a:lnTo>
                    <a:pt x="375" y="1010"/>
                  </a:lnTo>
                  <a:lnTo>
                    <a:pt x="379" y="1002"/>
                  </a:lnTo>
                  <a:lnTo>
                    <a:pt x="375" y="996"/>
                  </a:lnTo>
                  <a:lnTo>
                    <a:pt x="382" y="983"/>
                  </a:lnTo>
                  <a:lnTo>
                    <a:pt x="385" y="978"/>
                  </a:lnTo>
                  <a:lnTo>
                    <a:pt x="375" y="969"/>
                  </a:lnTo>
                  <a:lnTo>
                    <a:pt x="379" y="958"/>
                  </a:lnTo>
                  <a:lnTo>
                    <a:pt x="385" y="967"/>
                  </a:lnTo>
                  <a:lnTo>
                    <a:pt x="399" y="967"/>
                  </a:lnTo>
                  <a:lnTo>
                    <a:pt x="412" y="964"/>
                  </a:lnTo>
                  <a:lnTo>
                    <a:pt x="424" y="961"/>
                  </a:lnTo>
                  <a:lnTo>
                    <a:pt x="435" y="958"/>
                  </a:lnTo>
                  <a:lnTo>
                    <a:pt x="448" y="955"/>
                  </a:lnTo>
                  <a:lnTo>
                    <a:pt x="461" y="954"/>
                  </a:lnTo>
                  <a:lnTo>
                    <a:pt x="472" y="948"/>
                  </a:lnTo>
                  <a:lnTo>
                    <a:pt x="475" y="937"/>
                  </a:lnTo>
                  <a:lnTo>
                    <a:pt x="484" y="929"/>
                  </a:lnTo>
                  <a:lnTo>
                    <a:pt x="491" y="919"/>
                  </a:lnTo>
                  <a:lnTo>
                    <a:pt x="487" y="905"/>
                  </a:lnTo>
                  <a:lnTo>
                    <a:pt x="481" y="905"/>
                  </a:lnTo>
                  <a:lnTo>
                    <a:pt x="475" y="896"/>
                  </a:lnTo>
                  <a:lnTo>
                    <a:pt x="481" y="886"/>
                  </a:lnTo>
                  <a:lnTo>
                    <a:pt x="475" y="878"/>
                  </a:lnTo>
                  <a:lnTo>
                    <a:pt x="457" y="869"/>
                  </a:lnTo>
                  <a:lnTo>
                    <a:pt x="454" y="861"/>
                  </a:lnTo>
                  <a:lnTo>
                    <a:pt x="457" y="857"/>
                  </a:lnTo>
                  <a:lnTo>
                    <a:pt x="465" y="864"/>
                  </a:lnTo>
                  <a:lnTo>
                    <a:pt x="481" y="864"/>
                  </a:lnTo>
                  <a:lnTo>
                    <a:pt x="487" y="869"/>
                  </a:lnTo>
                  <a:lnTo>
                    <a:pt x="497" y="875"/>
                  </a:lnTo>
                  <a:lnTo>
                    <a:pt x="511" y="872"/>
                  </a:lnTo>
                  <a:lnTo>
                    <a:pt x="524" y="875"/>
                  </a:lnTo>
                  <a:lnTo>
                    <a:pt x="533" y="872"/>
                  </a:lnTo>
                  <a:lnTo>
                    <a:pt x="541" y="867"/>
                  </a:lnTo>
                  <a:lnTo>
                    <a:pt x="551" y="860"/>
                  </a:lnTo>
                  <a:lnTo>
                    <a:pt x="554" y="851"/>
                  </a:lnTo>
                  <a:lnTo>
                    <a:pt x="563" y="846"/>
                  </a:lnTo>
                  <a:lnTo>
                    <a:pt x="571" y="834"/>
                  </a:lnTo>
                  <a:lnTo>
                    <a:pt x="574" y="824"/>
                  </a:lnTo>
                  <a:lnTo>
                    <a:pt x="584" y="816"/>
                  </a:lnTo>
                  <a:lnTo>
                    <a:pt x="593" y="810"/>
                  </a:lnTo>
                  <a:lnTo>
                    <a:pt x="603" y="805"/>
                  </a:lnTo>
                  <a:lnTo>
                    <a:pt x="611" y="795"/>
                  </a:lnTo>
                  <a:lnTo>
                    <a:pt x="617" y="784"/>
                  </a:lnTo>
                  <a:lnTo>
                    <a:pt x="620" y="772"/>
                  </a:lnTo>
                  <a:lnTo>
                    <a:pt x="626" y="762"/>
                  </a:lnTo>
                  <a:lnTo>
                    <a:pt x="633" y="754"/>
                  </a:lnTo>
                  <a:lnTo>
                    <a:pt x="641" y="746"/>
                  </a:lnTo>
                  <a:lnTo>
                    <a:pt x="647" y="740"/>
                  </a:lnTo>
                  <a:lnTo>
                    <a:pt x="650" y="732"/>
                  </a:lnTo>
                  <a:lnTo>
                    <a:pt x="653" y="724"/>
                  </a:lnTo>
                  <a:lnTo>
                    <a:pt x="650" y="713"/>
                  </a:lnTo>
                  <a:lnTo>
                    <a:pt x="650" y="701"/>
                  </a:lnTo>
                  <a:lnTo>
                    <a:pt x="650" y="689"/>
                  </a:lnTo>
                  <a:lnTo>
                    <a:pt x="660" y="681"/>
                  </a:lnTo>
                  <a:lnTo>
                    <a:pt x="669" y="672"/>
                  </a:lnTo>
                  <a:lnTo>
                    <a:pt x="675" y="665"/>
                  </a:lnTo>
                  <a:lnTo>
                    <a:pt x="683" y="657"/>
                  </a:lnTo>
                  <a:lnTo>
                    <a:pt x="696" y="654"/>
                  </a:lnTo>
                  <a:lnTo>
                    <a:pt x="709" y="648"/>
                  </a:lnTo>
                  <a:lnTo>
                    <a:pt x="713" y="651"/>
                  </a:lnTo>
                  <a:lnTo>
                    <a:pt x="723" y="640"/>
                  </a:lnTo>
                  <a:lnTo>
                    <a:pt x="732" y="640"/>
                  </a:lnTo>
                  <a:lnTo>
                    <a:pt x="729" y="636"/>
                  </a:lnTo>
                  <a:lnTo>
                    <a:pt x="742" y="633"/>
                  </a:lnTo>
                  <a:lnTo>
                    <a:pt x="753" y="636"/>
                  </a:lnTo>
                  <a:lnTo>
                    <a:pt x="762" y="636"/>
                  </a:lnTo>
                  <a:lnTo>
                    <a:pt x="772" y="633"/>
                  </a:lnTo>
                  <a:lnTo>
                    <a:pt x="781" y="633"/>
                  </a:lnTo>
                  <a:lnTo>
                    <a:pt x="781" y="625"/>
                  </a:lnTo>
                  <a:lnTo>
                    <a:pt x="792" y="619"/>
                  </a:lnTo>
                  <a:lnTo>
                    <a:pt x="802" y="616"/>
                  </a:lnTo>
                  <a:lnTo>
                    <a:pt x="802" y="605"/>
                  </a:lnTo>
                  <a:lnTo>
                    <a:pt x="805" y="598"/>
                  </a:lnTo>
                  <a:lnTo>
                    <a:pt x="814" y="587"/>
                  </a:lnTo>
                  <a:lnTo>
                    <a:pt x="818" y="578"/>
                  </a:lnTo>
                  <a:lnTo>
                    <a:pt x="829" y="568"/>
                  </a:lnTo>
                  <a:lnTo>
                    <a:pt x="832" y="560"/>
                  </a:lnTo>
                  <a:lnTo>
                    <a:pt x="832" y="549"/>
                  </a:lnTo>
                  <a:lnTo>
                    <a:pt x="832" y="541"/>
                  </a:lnTo>
                  <a:lnTo>
                    <a:pt x="838" y="533"/>
                  </a:lnTo>
                  <a:lnTo>
                    <a:pt x="838" y="525"/>
                  </a:lnTo>
                  <a:lnTo>
                    <a:pt x="841" y="513"/>
                  </a:lnTo>
                  <a:lnTo>
                    <a:pt x="844" y="503"/>
                  </a:lnTo>
                  <a:lnTo>
                    <a:pt x="841" y="495"/>
                  </a:lnTo>
                  <a:lnTo>
                    <a:pt x="841" y="487"/>
                  </a:lnTo>
                  <a:lnTo>
                    <a:pt x="841" y="477"/>
                  </a:lnTo>
                  <a:lnTo>
                    <a:pt x="841" y="468"/>
                  </a:lnTo>
                  <a:lnTo>
                    <a:pt x="844" y="454"/>
                  </a:lnTo>
                  <a:lnTo>
                    <a:pt x="854" y="449"/>
                  </a:lnTo>
                  <a:lnTo>
                    <a:pt x="859" y="442"/>
                  </a:lnTo>
                  <a:lnTo>
                    <a:pt x="868" y="433"/>
                  </a:lnTo>
                  <a:lnTo>
                    <a:pt x="874" y="422"/>
                  </a:lnTo>
                  <a:lnTo>
                    <a:pt x="881" y="413"/>
                  </a:lnTo>
                  <a:lnTo>
                    <a:pt x="887" y="409"/>
                  </a:lnTo>
                  <a:lnTo>
                    <a:pt x="895" y="404"/>
                  </a:lnTo>
                  <a:lnTo>
                    <a:pt x="901" y="395"/>
                  </a:lnTo>
                  <a:lnTo>
                    <a:pt x="911" y="387"/>
                  </a:lnTo>
                  <a:lnTo>
                    <a:pt x="914" y="380"/>
                  </a:lnTo>
                  <a:lnTo>
                    <a:pt x="920" y="371"/>
                  </a:lnTo>
                  <a:lnTo>
                    <a:pt x="923" y="363"/>
                  </a:lnTo>
                  <a:lnTo>
                    <a:pt x="927" y="351"/>
                  </a:lnTo>
                  <a:lnTo>
                    <a:pt x="923" y="342"/>
                  </a:lnTo>
                  <a:lnTo>
                    <a:pt x="923" y="330"/>
                  </a:lnTo>
                  <a:lnTo>
                    <a:pt x="917" y="322"/>
                  </a:lnTo>
                  <a:lnTo>
                    <a:pt x="914" y="312"/>
                  </a:lnTo>
                  <a:lnTo>
                    <a:pt x="901" y="309"/>
                  </a:lnTo>
                  <a:lnTo>
                    <a:pt x="890" y="309"/>
                  </a:lnTo>
                  <a:lnTo>
                    <a:pt x="881" y="309"/>
                  </a:lnTo>
                  <a:lnTo>
                    <a:pt x="874" y="301"/>
                  </a:lnTo>
                  <a:lnTo>
                    <a:pt x="865" y="298"/>
                  </a:lnTo>
                  <a:lnTo>
                    <a:pt x="859" y="289"/>
                  </a:lnTo>
                  <a:lnTo>
                    <a:pt x="851" y="285"/>
                  </a:lnTo>
                  <a:lnTo>
                    <a:pt x="841" y="280"/>
                  </a:lnTo>
                  <a:lnTo>
                    <a:pt x="832" y="274"/>
                  </a:lnTo>
                  <a:lnTo>
                    <a:pt x="822" y="268"/>
                  </a:lnTo>
                  <a:lnTo>
                    <a:pt x="811" y="268"/>
                  </a:lnTo>
                  <a:lnTo>
                    <a:pt x="802" y="271"/>
                  </a:lnTo>
                  <a:lnTo>
                    <a:pt x="792" y="271"/>
                  </a:lnTo>
                  <a:lnTo>
                    <a:pt x="781" y="266"/>
                  </a:lnTo>
                  <a:lnTo>
                    <a:pt x="772" y="266"/>
                  </a:lnTo>
                  <a:lnTo>
                    <a:pt x="762" y="263"/>
                  </a:lnTo>
                  <a:lnTo>
                    <a:pt x="753" y="260"/>
                  </a:lnTo>
                  <a:lnTo>
                    <a:pt x="742" y="266"/>
                  </a:lnTo>
                  <a:lnTo>
                    <a:pt x="732" y="268"/>
                  </a:lnTo>
                  <a:lnTo>
                    <a:pt x="732" y="260"/>
                  </a:lnTo>
                  <a:lnTo>
                    <a:pt x="729" y="253"/>
                  </a:lnTo>
                  <a:lnTo>
                    <a:pt x="726" y="244"/>
                  </a:lnTo>
                  <a:lnTo>
                    <a:pt x="713" y="247"/>
                  </a:lnTo>
                  <a:lnTo>
                    <a:pt x="712" y="242"/>
                  </a:lnTo>
                  <a:lnTo>
                    <a:pt x="699" y="239"/>
                  </a:lnTo>
                  <a:lnTo>
                    <a:pt x="690" y="236"/>
                  </a:lnTo>
                  <a:lnTo>
                    <a:pt x="675" y="230"/>
                  </a:lnTo>
                  <a:lnTo>
                    <a:pt x="666" y="230"/>
                  </a:lnTo>
                  <a:lnTo>
                    <a:pt x="660" y="233"/>
                  </a:lnTo>
                  <a:lnTo>
                    <a:pt x="653" y="247"/>
                  </a:lnTo>
                  <a:lnTo>
                    <a:pt x="647" y="244"/>
                  </a:lnTo>
                  <a:lnTo>
                    <a:pt x="650" y="236"/>
                  </a:lnTo>
                  <a:lnTo>
                    <a:pt x="653" y="222"/>
                  </a:lnTo>
                  <a:lnTo>
                    <a:pt x="641" y="222"/>
                  </a:lnTo>
                  <a:lnTo>
                    <a:pt x="633" y="222"/>
                  </a:lnTo>
                  <a:lnTo>
                    <a:pt x="623" y="222"/>
                  </a:lnTo>
                  <a:lnTo>
                    <a:pt x="614" y="225"/>
                  </a:lnTo>
                  <a:lnTo>
                    <a:pt x="614" y="236"/>
                  </a:lnTo>
                  <a:lnTo>
                    <a:pt x="611" y="247"/>
                  </a:lnTo>
                  <a:lnTo>
                    <a:pt x="606" y="236"/>
                  </a:lnTo>
                  <a:lnTo>
                    <a:pt x="593" y="242"/>
                  </a:lnTo>
                  <a:lnTo>
                    <a:pt x="596" y="230"/>
                  </a:lnTo>
                  <a:lnTo>
                    <a:pt x="600" y="222"/>
                  </a:lnTo>
                  <a:lnTo>
                    <a:pt x="607" y="215"/>
                  </a:lnTo>
                  <a:lnTo>
                    <a:pt x="614" y="209"/>
                  </a:lnTo>
                  <a:lnTo>
                    <a:pt x="623" y="201"/>
                  </a:lnTo>
                  <a:lnTo>
                    <a:pt x="623" y="188"/>
                  </a:lnTo>
                  <a:lnTo>
                    <a:pt x="611" y="185"/>
                  </a:lnTo>
                  <a:lnTo>
                    <a:pt x="611" y="174"/>
                  </a:lnTo>
                  <a:lnTo>
                    <a:pt x="603" y="163"/>
                  </a:lnTo>
                  <a:lnTo>
                    <a:pt x="603" y="153"/>
                  </a:lnTo>
                  <a:lnTo>
                    <a:pt x="593" y="142"/>
                  </a:lnTo>
                  <a:lnTo>
                    <a:pt x="584" y="139"/>
                  </a:lnTo>
                  <a:lnTo>
                    <a:pt x="574" y="133"/>
                  </a:lnTo>
                  <a:lnTo>
                    <a:pt x="570" y="128"/>
                  </a:lnTo>
                  <a:lnTo>
                    <a:pt x="557" y="123"/>
                  </a:lnTo>
                  <a:lnTo>
                    <a:pt x="547" y="121"/>
                  </a:lnTo>
                  <a:lnTo>
                    <a:pt x="541" y="118"/>
                  </a:lnTo>
                  <a:lnTo>
                    <a:pt x="533" y="115"/>
                  </a:lnTo>
                  <a:lnTo>
                    <a:pt x="524" y="115"/>
                  </a:lnTo>
                  <a:lnTo>
                    <a:pt x="511" y="115"/>
                  </a:lnTo>
                  <a:lnTo>
                    <a:pt x="502" y="115"/>
                  </a:lnTo>
                  <a:lnTo>
                    <a:pt x="494" y="115"/>
                  </a:lnTo>
                  <a:lnTo>
                    <a:pt x="481" y="115"/>
                  </a:lnTo>
                  <a:lnTo>
                    <a:pt x="475" y="109"/>
                  </a:lnTo>
                  <a:lnTo>
                    <a:pt x="469" y="104"/>
                  </a:lnTo>
                  <a:lnTo>
                    <a:pt x="461" y="98"/>
                  </a:lnTo>
                  <a:lnTo>
                    <a:pt x="451" y="98"/>
                  </a:lnTo>
                  <a:lnTo>
                    <a:pt x="454" y="91"/>
                  </a:lnTo>
                  <a:lnTo>
                    <a:pt x="448" y="85"/>
                  </a:lnTo>
                  <a:lnTo>
                    <a:pt x="439" y="80"/>
                  </a:lnTo>
                  <a:lnTo>
                    <a:pt x="429" y="71"/>
                  </a:lnTo>
                  <a:lnTo>
                    <a:pt x="418" y="66"/>
                  </a:lnTo>
                  <a:lnTo>
                    <a:pt x="402" y="68"/>
                  </a:lnTo>
                  <a:lnTo>
                    <a:pt x="405" y="59"/>
                  </a:lnTo>
                  <a:lnTo>
                    <a:pt x="402" y="50"/>
                  </a:lnTo>
                  <a:lnTo>
                    <a:pt x="393" y="47"/>
                  </a:lnTo>
                  <a:lnTo>
                    <a:pt x="385" y="45"/>
                  </a:lnTo>
                  <a:lnTo>
                    <a:pt x="375" y="45"/>
                  </a:lnTo>
                  <a:lnTo>
                    <a:pt x="369" y="39"/>
                  </a:lnTo>
                  <a:lnTo>
                    <a:pt x="363" y="32"/>
                  </a:lnTo>
                  <a:lnTo>
                    <a:pt x="382" y="29"/>
                  </a:lnTo>
                  <a:lnTo>
                    <a:pt x="369" y="29"/>
                  </a:lnTo>
                  <a:lnTo>
                    <a:pt x="353" y="29"/>
                  </a:lnTo>
                  <a:lnTo>
                    <a:pt x="345" y="29"/>
                  </a:lnTo>
                  <a:lnTo>
                    <a:pt x="333" y="36"/>
                  </a:lnTo>
                  <a:lnTo>
                    <a:pt x="323" y="39"/>
                  </a:lnTo>
                  <a:lnTo>
                    <a:pt x="312" y="39"/>
                  </a:lnTo>
                  <a:lnTo>
                    <a:pt x="306" y="33"/>
                  </a:lnTo>
                  <a:lnTo>
                    <a:pt x="303" y="32"/>
                  </a:lnTo>
                  <a:lnTo>
                    <a:pt x="293" y="32"/>
                  </a:lnTo>
                  <a:lnTo>
                    <a:pt x="284" y="32"/>
                  </a:lnTo>
                  <a:lnTo>
                    <a:pt x="273" y="32"/>
                  </a:lnTo>
                  <a:lnTo>
                    <a:pt x="260" y="33"/>
                  </a:lnTo>
                  <a:lnTo>
                    <a:pt x="257" y="26"/>
                  </a:lnTo>
                  <a:lnTo>
                    <a:pt x="254" y="21"/>
                  </a:lnTo>
                  <a:lnTo>
                    <a:pt x="247" y="15"/>
                  </a:lnTo>
                  <a:lnTo>
                    <a:pt x="236" y="12"/>
                  </a:lnTo>
                  <a:lnTo>
                    <a:pt x="230" y="12"/>
                  </a:lnTo>
                  <a:lnTo>
                    <a:pt x="227" y="1"/>
                  </a:lnTo>
                  <a:lnTo>
                    <a:pt x="217" y="7"/>
                  </a:lnTo>
                  <a:lnTo>
                    <a:pt x="221" y="12"/>
                  </a:lnTo>
                  <a:lnTo>
                    <a:pt x="211" y="18"/>
                  </a:lnTo>
                  <a:lnTo>
                    <a:pt x="206" y="21"/>
                  </a:lnTo>
                  <a:lnTo>
                    <a:pt x="197" y="26"/>
                  </a:lnTo>
                  <a:lnTo>
                    <a:pt x="197" y="33"/>
                  </a:lnTo>
                  <a:lnTo>
                    <a:pt x="203" y="45"/>
                  </a:lnTo>
                  <a:lnTo>
                    <a:pt x="203" y="56"/>
                  </a:lnTo>
                  <a:lnTo>
                    <a:pt x="191" y="59"/>
                  </a:lnTo>
                  <a:lnTo>
                    <a:pt x="191" y="53"/>
                  </a:lnTo>
                  <a:lnTo>
                    <a:pt x="184" y="45"/>
                  </a:lnTo>
                  <a:lnTo>
                    <a:pt x="191" y="36"/>
                  </a:lnTo>
                  <a:lnTo>
                    <a:pt x="194" y="32"/>
                  </a:lnTo>
                  <a:lnTo>
                    <a:pt x="191" y="23"/>
                  </a:lnTo>
                  <a:lnTo>
                    <a:pt x="184" y="12"/>
                  </a:lnTo>
                  <a:lnTo>
                    <a:pt x="197" y="12"/>
                  </a:lnTo>
                  <a:lnTo>
                    <a:pt x="200" y="4"/>
                  </a:lnTo>
                  <a:lnTo>
                    <a:pt x="197" y="0"/>
                  </a:lnTo>
                  <a:lnTo>
                    <a:pt x="191" y="0"/>
                  </a:lnTo>
                  <a:lnTo>
                    <a:pt x="184" y="1"/>
                  </a:lnTo>
                  <a:lnTo>
                    <a:pt x="178" y="7"/>
                  </a:lnTo>
                  <a:lnTo>
                    <a:pt x="172" y="12"/>
                  </a:lnTo>
                  <a:lnTo>
                    <a:pt x="164" y="15"/>
                  </a:lnTo>
                  <a:lnTo>
                    <a:pt x="154" y="21"/>
                  </a:lnTo>
                  <a:lnTo>
                    <a:pt x="142" y="18"/>
                  </a:lnTo>
                  <a:lnTo>
                    <a:pt x="135" y="26"/>
                  </a:lnTo>
                  <a:lnTo>
                    <a:pt x="127" y="23"/>
                  </a:lnTo>
                  <a:lnTo>
                    <a:pt x="121" y="26"/>
                  </a:lnTo>
                  <a:lnTo>
                    <a:pt x="115" y="32"/>
                  </a:lnTo>
                  <a:lnTo>
                    <a:pt x="115" y="42"/>
                  </a:lnTo>
                  <a:lnTo>
                    <a:pt x="115" y="50"/>
                  </a:lnTo>
                  <a:lnTo>
                    <a:pt x="105" y="53"/>
                  </a:lnTo>
                  <a:lnTo>
                    <a:pt x="99" y="59"/>
                  </a:lnTo>
                  <a:lnTo>
                    <a:pt x="91" y="66"/>
                  </a:lnTo>
                  <a:lnTo>
                    <a:pt x="91" y="80"/>
                  </a:lnTo>
                  <a:lnTo>
                    <a:pt x="75" y="101"/>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05" name=""/>
            <p:cNvSpPr/>
            <p:nvPr/>
          </p:nvSpPr>
          <p:spPr>
            <a:xfrm>
              <a:off x="2973600" y="3386520"/>
              <a:ext cx="24120" cy="36360"/>
            </a:xfrm>
            <a:custGeom>
              <a:avLst/>
              <a:gdLst/>
              <a:ahLst/>
              <a:rect l="l" t="t" r="r" b="b"/>
              <a:pathLst>
                <a:path w="26" h="40">
                  <a:moveTo>
                    <a:pt x="10" y="0"/>
                  </a:moveTo>
                  <a:lnTo>
                    <a:pt x="7" y="11"/>
                  </a:lnTo>
                  <a:lnTo>
                    <a:pt x="7" y="21"/>
                  </a:lnTo>
                  <a:lnTo>
                    <a:pt x="0" y="36"/>
                  </a:lnTo>
                  <a:lnTo>
                    <a:pt x="14" y="39"/>
                  </a:lnTo>
                  <a:lnTo>
                    <a:pt x="21" y="27"/>
                  </a:lnTo>
                  <a:lnTo>
                    <a:pt x="17" y="21"/>
                  </a:lnTo>
                  <a:lnTo>
                    <a:pt x="25" y="11"/>
                  </a:lnTo>
                  <a:lnTo>
                    <a:pt x="25" y="2"/>
                  </a:lnTo>
                  <a:lnTo>
                    <a:pt x="10" y="0"/>
                  </a:lnTo>
                </a:path>
              </a:pathLst>
            </a:custGeom>
            <a:solidFill>
              <a:srgbClr val="ffcc99"/>
            </a:solidFill>
            <a:ln w="0">
              <a:noFill/>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Times New Roman"/>
              </a:endParaRPr>
            </a:p>
          </p:txBody>
        </p:sp>
        <p:sp>
          <p:nvSpPr>
            <p:cNvPr id="806" name=""/>
            <p:cNvSpPr/>
            <p:nvPr/>
          </p:nvSpPr>
          <p:spPr>
            <a:xfrm>
              <a:off x="2968920" y="3641760"/>
              <a:ext cx="173160" cy="84240"/>
            </a:xfrm>
            <a:custGeom>
              <a:avLst/>
              <a:gdLst/>
              <a:ahLst/>
              <a:rect l="l" t="t" r="r" b="b"/>
              <a:pathLst>
                <a:path w="190" h="93">
                  <a:moveTo>
                    <a:pt x="116" y="0"/>
                  </a:moveTo>
                  <a:lnTo>
                    <a:pt x="111" y="2"/>
                  </a:lnTo>
                  <a:lnTo>
                    <a:pt x="102" y="0"/>
                  </a:lnTo>
                  <a:lnTo>
                    <a:pt x="99" y="5"/>
                  </a:lnTo>
                  <a:lnTo>
                    <a:pt x="89" y="5"/>
                  </a:lnTo>
                  <a:lnTo>
                    <a:pt x="83" y="22"/>
                  </a:lnTo>
                  <a:lnTo>
                    <a:pt x="89" y="26"/>
                  </a:lnTo>
                  <a:lnTo>
                    <a:pt x="105" y="22"/>
                  </a:lnTo>
                  <a:lnTo>
                    <a:pt x="105" y="26"/>
                  </a:lnTo>
                  <a:lnTo>
                    <a:pt x="89" y="35"/>
                  </a:lnTo>
                  <a:lnTo>
                    <a:pt x="92" y="49"/>
                  </a:lnTo>
                  <a:lnTo>
                    <a:pt x="86" y="46"/>
                  </a:lnTo>
                  <a:lnTo>
                    <a:pt x="83" y="32"/>
                  </a:lnTo>
                  <a:lnTo>
                    <a:pt x="75" y="46"/>
                  </a:lnTo>
                  <a:lnTo>
                    <a:pt x="66" y="41"/>
                  </a:lnTo>
                  <a:lnTo>
                    <a:pt x="50" y="38"/>
                  </a:lnTo>
                  <a:lnTo>
                    <a:pt x="44" y="29"/>
                  </a:lnTo>
                  <a:lnTo>
                    <a:pt x="26" y="19"/>
                  </a:lnTo>
                  <a:lnTo>
                    <a:pt x="14" y="11"/>
                  </a:lnTo>
                  <a:lnTo>
                    <a:pt x="0" y="2"/>
                  </a:lnTo>
                  <a:lnTo>
                    <a:pt x="4" y="11"/>
                  </a:lnTo>
                  <a:lnTo>
                    <a:pt x="14" y="19"/>
                  </a:lnTo>
                  <a:lnTo>
                    <a:pt x="23" y="22"/>
                  </a:lnTo>
                  <a:lnTo>
                    <a:pt x="17" y="29"/>
                  </a:lnTo>
                  <a:lnTo>
                    <a:pt x="26" y="38"/>
                  </a:lnTo>
                  <a:lnTo>
                    <a:pt x="26" y="43"/>
                  </a:lnTo>
                  <a:lnTo>
                    <a:pt x="40" y="43"/>
                  </a:lnTo>
                  <a:lnTo>
                    <a:pt x="44" y="55"/>
                  </a:lnTo>
                  <a:lnTo>
                    <a:pt x="53" y="55"/>
                  </a:lnTo>
                  <a:lnTo>
                    <a:pt x="53" y="62"/>
                  </a:lnTo>
                  <a:lnTo>
                    <a:pt x="69" y="73"/>
                  </a:lnTo>
                  <a:lnTo>
                    <a:pt x="83" y="79"/>
                  </a:lnTo>
                  <a:lnTo>
                    <a:pt x="92" y="73"/>
                  </a:lnTo>
                  <a:lnTo>
                    <a:pt x="96" y="84"/>
                  </a:lnTo>
                  <a:lnTo>
                    <a:pt x="105" y="87"/>
                  </a:lnTo>
                  <a:lnTo>
                    <a:pt x="119" y="84"/>
                  </a:lnTo>
                  <a:lnTo>
                    <a:pt x="132" y="92"/>
                  </a:lnTo>
                  <a:lnTo>
                    <a:pt x="129" y="82"/>
                  </a:lnTo>
                  <a:lnTo>
                    <a:pt x="148" y="82"/>
                  </a:lnTo>
                  <a:lnTo>
                    <a:pt x="162" y="73"/>
                  </a:lnTo>
                  <a:lnTo>
                    <a:pt x="181" y="73"/>
                  </a:lnTo>
                  <a:lnTo>
                    <a:pt x="185" y="70"/>
                  </a:lnTo>
                  <a:lnTo>
                    <a:pt x="189" y="62"/>
                  </a:lnTo>
                  <a:lnTo>
                    <a:pt x="174" y="62"/>
                  </a:lnTo>
                  <a:lnTo>
                    <a:pt x="165" y="58"/>
                  </a:lnTo>
                  <a:lnTo>
                    <a:pt x="159" y="49"/>
                  </a:lnTo>
                  <a:lnTo>
                    <a:pt x="144" y="41"/>
                  </a:lnTo>
                  <a:lnTo>
                    <a:pt x="132" y="32"/>
                  </a:lnTo>
                  <a:lnTo>
                    <a:pt x="129" y="22"/>
                  </a:lnTo>
                  <a:lnTo>
                    <a:pt x="129" y="11"/>
                  </a:lnTo>
                  <a:lnTo>
                    <a:pt x="116" y="0"/>
                  </a:lnTo>
                </a:path>
              </a:pathLst>
            </a:custGeom>
            <a:solidFill>
              <a:srgbClr val="ffcc99"/>
            </a:solidFill>
            <a:ln w="0">
              <a:noFill/>
            </a:ln>
          </p:spPr>
          <p:style>
            <a:lnRef idx="0"/>
            <a:fillRef idx="0"/>
            <a:effectRef idx="0"/>
            <a:fontRef idx="minor"/>
          </p:style>
          <p:txBody>
            <a:bodyPr lIns="90000" rIns="90000" tIns="37440" bIns="37440" anchor="t">
              <a:noAutofit/>
            </a:bodyPr>
            <a:p>
              <a:endParaRPr b="0" lang="en-US" sz="2400" strike="noStrike" u="none">
                <a:solidFill>
                  <a:srgbClr val="000000"/>
                </a:solidFill>
                <a:effectLst/>
                <a:uFillTx/>
                <a:latin typeface="Times New Roman"/>
              </a:endParaRPr>
            </a:p>
          </p:txBody>
        </p:sp>
        <p:sp>
          <p:nvSpPr>
            <p:cNvPr id="807" name=""/>
            <p:cNvSpPr/>
            <p:nvPr/>
          </p:nvSpPr>
          <p:spPr>
            <a:xfrm>
              <a:off x="3205800" y="2472120"/>
              <a:ext cx="24120" cy="20520"/>
            </a:xfrm>
            <a:custGeom>
              <a:avLst/>
              <a:gdLst/>
              <a:ahLst/>
              <a:rect l="l" t="t" r="r" b="b"/>
              <a:pathLst>
                <a:path w="27" h="23">
                  <a:moveTo>
                    <a:pt x="0" y="22"/>
                  </a:moveTo>
                  <a:lnTo>
                    <a:pt x="20" y="22"/>
                  </a:lnTo>
                  <a:lnTo>
                    <a:pt x="26" y="14"/>
                  </a:lnTo>
                  <a:lnTo>
                    <a:pt x="26" y="0"/>
                  </a:lnTo>
                  <a:lnTo>
                    <a:pt x="2" y="4"/>
                  </a:lnTo>
                  <a:lnTo>
                    <a:pt x="8" y="8"/>
                  </a:lnTo>
                  <a:lnTo>
                    <a:pt x="8" y="18"/>
                  </a:lnTo>
                  <a:lnTo>
                    <a:pt x="0" y="22"/>
                  </a:lnTo>
                </a:path>
              </a:pathLst>
            </a:custGeom>
            <a:solidFill>
              <a:srgbClr val="ffcc99"/>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808" name=""/>
            <p:cNvSpPr/>
            <p:nvPr/>
          </p:nvSpPr>
          <p:spPr>
            <a:xfrm>
              <a:off x="3071520" y="2448000"/>
              <a:ext cx="25920" cy="21240"/>
            </a:xfrm>
            <a:custGeom>
              <a:avLst/>
              <a:gdLst/>
              <a:ahLst/>
              <a:rect l="l" t="t" r="r" b="b"/>
              <a:pathLst>
                <a:path w="28" h="23">
                  <a:moveTo>
                    <a:pt x="0" y="0"/>
                  </a:moveTo>
                  <a:lnTo>
                    <a:pt x="0" y="22"/>
                  </a:lnTo>
                  <a:lnTo>
                    <a:pt x="27" y="22"/>
                  </a:lnTo>
                  <a:lnTo>
                    <a:pt x="0" y="22"/>
                  </a:lnTo>
                  <a:lnTo>
                    <a:pt x="0" y="0"/>
                  </a:lnTo>
                </a:path>
              </a:pathLst>
            </a:custGeom>
            <a:solidFill>
              <a:srgbClr val="ffcc99"/>
            </a:solidFill>
            <a:ln w="0">
              <a:noFill/>
            </a:ln>
          </p:spPr>
          <p:style>
            <a:lnRef idx="0"/>
            <a:fillRef idx="0"/>
            <a:effectRef idx="0"/>
            <a:fontRef idx="minor"/>
          </p:style>
          <p:txBody>
            <a:bodyPr lIns="90000" rIns="90000" tIns="-25560" bIns="-25560" anchor="t">
              <a:noAutofit/>
            </a:bodyPr>
            <a:p>
              <a:endParaRPr b="0" lang="en-US" sz="2400" strike="noStrike" u="none">
                <a:solidFill>
                  <a:srgbClr val="000000"/>
                </a:solidFill>
                <a:effectLst/>
                <a:uFillTx/>
                <a:latin typeface="Times New Roman"/>
              </a:endParaRPr>
            </a:p>
          </p:txBody>
        </p:sp>
        <p:sp>
          <p:nvSpPr>
            <p:cNvPr id="809" name=""/>
            <p:cNvSpPr/>
            <p:nvPr/>
          </p:nvSpPr>
          <p:spPr>
            <a:xfrm>
              <a:off x="2903760" y="2343600"/>
              <a:ext cx="38880" cy="20520"/>
            </a:xfrm>
            <a:custGeom>
              <a:avLst/>
              <a:gdLst/>
              <a:ahLst/>
              <a:rect l="l" t="t" r="r" b="b"/>
              <a:pathLst>
                <a:path w="43" h="23">
                  <a:moveTo>
                    <a:pt x="0" y="8"/>
                  </a:moveTo>
                  <a:lnTo>
                    <a:pt x="4" y="8"/>
                  </a:lnTo>
                  <a:lnTo>
                    <a:pt x="14" y="22"/>
                  </a:lnTo>
                  <a:lnTo>
                    <a:pt x="21" y="22"/>
                  </a:lnTo>
                  <a:lnTo>
                    <a:pt x="27" y="17"/>
                  </a:lnTo>
                  <a:lnTo>
                    <a:pt x="37" y="22"/>
                  </a:lnTo>
                  <a:lnTo>
                    <a:pt x="42" y="22"/>
                  </a:lnTo>
                  <a:lnTo>
                    <a:pt x="40" y="8"/>
                  </a:lnTo>
                  <a:lnTo>
                    <a:pt x="30" y="8"/>
                  </a:lnTo>
                  <a:lnTo>
                    <a:pt x="21" y="4"/>
                  </a:lnTo>
                  <a:lnTo>
                    <a:pt x="11" y="0"/>
                  </a:lnTo>
                  <a:lnTo>
                    <a:pt x="3" y="8"/>
                  </a:lnTo>
                  <a:lnTo>
                    <a:pt x="0" y="8"/>
                  </a:lnTo>
                </a:path>
              </a:pathLst>
            </a:custGeom>
            <a:solidFill>
              <a:srgbClr val="ffcc99"/>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810" name=""/>
            <p:cNvSpPr/>
            <p:nvPr/>
          </p:nvSpPr>
          <p:spPr>
            <a:xfrm>
              <a:off x="2817000" y="2284560"/>
              <a:ext cx="23400" cy="22320"/>
            </a:xfrm>
            <a:custGeom>
              <a:avLst/>
              <a:gdLst/>
              <a:ahLst/>
              <a:rect l="l" t="t" r="r" b="b"/>
              <a:pathLst>
                <a:path w="26" h="24">
                  <a:moveTo>
                    <a:pt x="0" y="5"/>
                  </a:moveTo>
                  <a:lnTo>
                    <a:pt x="6" y="17"/>
                  </a:lnTo>
                  <a:lnTo>
                    <a:pt x="0" y="23"/>
                  </a:lnTo>
                  <a:lnTo>
                    <a:pt x="12" y="23"/>
                  </a:lnTo>
                  <a:lnTo>
                    <a:pt x="25" y="17"/>
                  </a:lnTo>
                  <a:lnTo>
                    <a:pt x="18" y="5"/>
                  </a:lnTo>
                  <a:lnTo>
                    <a:pt x="12" y="0"/>
                  </a:lnTo>
                  <a:lnTo>
                    <a:pt x="0" y="5"/>
                  </a:lnTo>
                </a:path>
              </a:pathLst>
            </a:custGeom>
            <a:solidFill>
              <a:srgbClr val="ffcc99"/>
            </a:solidFill>
            <a:ln w="0">
              <a:noFill/>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sp>
          <p:nvSpPr>
            <p:cNvPr id="811" name=""/>
            <p:cNvSpPr/>
            <p:nvPr/>
          </p:nvSpPr>
          <p:spPr>
            <a:xfrm>
              <a:off x="2787120" y="2264760"/>
              <a:ext cx="192960" cy="56880"/>
            </a:xfrm>
            <a:custGeom>
              <a:avLst/>
              <a:gdLst/>
              <a:ahLst/>
              <a:rect l="l" t="t" r="r" b="b"/>
              <a:pathLst>
                <a:path w="212" h="63">
                  <a:moveTo>
                    <a:pt x="0" y="23"/>
                  </a:moveTo>
                  <a:lnTo>
                    <a:pt x="12" y="23"/>
                  </a:lnTo>
                  <a:lnTo>
                    <a:pt x="15" y="18"/>
                  </a:lnTo>
                  <a:lnTo>
                    <a:pt x="26" y="18"/>
                  </a:lnTo>
                  <a:lnTo>
                    <a:pt x="33" y="12"/>
                  </a:lnTo>
                  <a:lnTo>
                    <a:pt x="39" y="8"/>
                  </a:lnTo>
                  <a:lnTo>
                    <a:pt x="51" y="9"/>
                  </a:lnTo>
                  <a:lnTo>
                    <a:pt x="62" y="9"/>
                  </a:lnTo>
                  <a:lnTo>
                    <a:pt x="55" y="15"/>
                  </a:lnTo>
                  <a:lnTo>
                    <a:pt x="59" y="18"/>
                  </a:lnTo>
                  <a:lnTo>
                    <a:pt x="69" y="21"/>
                  </a:lnTo>
                  <a:lnTo>
                    <a:pt x="85" y="21"/>
                  </a:lnTo>
                  <a:lnTo>
                    <a:pt x="91" y="26"/>
                  </a:lnTo>
                  <a:lnTo>
                    <a:pt x="99" y="26"/>
                  </a:lnTo>
                  <a:lnTo>
                    <a:pt x="108" y="32"/>
                  </a:lnTo>
                  <a:lnTo>
                    <a:pt x="121" y="29"/>
                  </a:lnTo>
                  <a:lnTo>
                    <a:pt x="124" y="32"/>
                  </a:lnTo>
                  <a:lnTo>
                    <a:pt x="124" y="40"/>
                  </a:lnTo>
                  <a:lnTo>
                    <a:pt x="132" y="45"/>
                  </a:lnTo>
                  <a:lnTo>
                    <a:pt x="148" y="45"/>
                  </a:lnTo>
                  <a:lnTo>
                    <a:pt x="154" y="50"/>
                  </a:lnTo>
                  <a:lnTo>
                    <a:pt x="144" y="56"/>
                  </a:lnTo>
                  <a:lnTo>
                    <a:pt x="141" y="62"/>
                  </a:lnTo>
                  <a:lnTo>
                    <a:pt x="154" y="62"/>
                  </a:lnTo>
                  <a:lnTo>
                    <a:pt x="163" y="59"/>
                  </a:lnTo>
                  <a:lnTo>
                    <a:pt x="174" y="59"/>
                  </a:lnTo>
                  <a:lnTo>
                    <a:pt x="184" y="62"/>
                  </a:lnTo>
                  <a:lnTo>
                    <a:pt x="193" y="62"/>
                  </a:lnTo>
                  <a:lnTo>
                    <a:pt x="199" y="59"/>
                  </a:lnTo>
                  <a:lnTo>
                    <a:pt x="211" y="56"/>
                  </a:lnTo>
                  <a:lnTo>
                    <a:pt x="207" y="53"/>
                  </a:lnTo>
                  <a:lnTo>
                    <a:pt x="204" y="53"/>
                  </a:lnTo>
                  <a:lnTo>
                    <a:pt x="196" y="47"/>
                  </a:lnTo>
                  <a:lnTo>
                    <a:pt x="187" y="45"/>
                  </a:lnTo>
                  <a:lnTo>
                    <a:pt x="181" y="47"/>
                  </a:lnTo>
                  <a:lnTo>
                    <a:pt x="184" y="40"/>
                  </a:lnTo>
                  <a:lnTo>
                    <a:pt x="174" y="40"/>
                  </a:lnTo>
                  <a:lnTo>
                    <a:pt x="163" y="38"/>
                  </a:lnTo>
                  <a:lnTo>
                    <a:pt x="154" y="32"/>
                  </a:lnTo>
                  <a:lnTo>
                    <a:pt x="144" y="26"/>
                  </a:lnTo>
                  <a:lnTo>
                    <a:pt x="138" y="23"/>
                  </a:lnTo>
                  <a:lnTo>
                    <a:pt x="127" y="18"/>
                  </a:lnTo>
                  <a:lnTo>
                    <a:pt x="118" y="15"/>
                  </a:lnTo>
                  <a:lnTo>
                    <a:pt x="108" y="15"/>
                  </a:lnTo>
                  <a:lnTo>
                    <a:pt x="102" y="8"/>
                  </a:lnTo>
                  <a:lnTo>
                    <a:pt x="94" y="5"/>
                  </a:lnTo>
                  <a:lnTo>
                    <a:pt x="85" y="2"/>
                  </a:lnTo>
                  <a:lnTo>
                    <a:pt x="75" y="2"/>
                  </a:lnTo>
                  <a:lnTo>
                    <a:pt x="62" y="0"/>
                  </a:lnTo>
                  <a:lnTo>
                    <a:pt x="55" y="0"/>
                  </a:lnTo>
                  <a:lnTo>
                    <a:pt x="45" y="2"/>
                  </a:lnTo>
                  <a:lnTo>
                    <a:pt x="33" y="5"/>
                  </a:lnTo>
                  <a:lnTo>
                    <a:pt x="25" y="5"/>
                  </a:lnTo>
                  <a:lnTo>
                    <a:pt x="15" y="9"/>
                  </a:lnTo>
                  <a:lnTo>
                    <a:pt x="9" y="15"/>
                  </a:lnTo>
                  <a:lnTo>
                    <a:pt x="9" y="21"/>
                  </a:lnTo>
                  <a:lnTo>
                    <a:pt x="0" y="23"/>
                  </a:lnTo>
                </a:path>
              </a:pathLst>
            </a:custGeom>
            <a:solidFill>
              <a:srgbClr val="ffcc99"/>
            </a:solidFill>
            <a:ln w="0">
              <a:noFill/>
            </a:ln>
          </p:spPr>
          <p:style>
            <a:lnRef idx="0"/>
            <a:fillRef idx="0"/>
            <a:effectRef idx="0"/>
            <a:fontRef idx="minor"/>
          </p:style>
          <p:txBody>
            <a:bodyPr lIns="90000" rIns="90000" tIns="10080" bIns="10080" anchor="t">
              <a:noAutofit/>
            </a:bodyPr>
            <a:p>
              <a:endParaRPr b="0" lang="en-US" sz="2400" strike="noStrike" u="none">
                <a:solidFill>
                  <a:srgbClr val="000000"/>
                </a:solidFill>
                <a:effectLst/>
                <a:uFillTx/>
                <a:latin typeface="Times New Roman"/>
              </a:endParaRPr>
            </a:p>
          </p:txBody>
        </p:sp>
        <p:sp>
          <p:nvSpPr>
            <p:cNvPr id="812" name=""/>
            <p:cNvSpPr/>
            <p:nvPr/>
          </p:nvSpPr>
          <p:spPr>
            <a:xfrm>
              <a:off x="2975400" y="2318760"/>
              <a:ext cx="111600" cy="42840"/>
            </a:xfrm>
            <a:custGeom>
              <a:avLst/>
              <a:gdLst/>
              <a:ahLst/>
              <a:rect l="l" t="t" r="r" b="b"/>
              <a:pathLst>
                <a:path w="122" h="47">
                  <a:moveTo>
                    <a:pt x="0" y="33"/>
                  </a:moveTo>
                  <a:lnTo>
                    <a:pt x="12" y="38"/>
                  </a:lnTo>
                  <a:lnTo>
                    <a:pt x="15" y="33"/>
                  </a:lnTo>
                  <a:lnTo>
                    <a:pt x="28" y="33"/>
                  </a:lnTo>
                  <a:lnTo>
                    <a:pt x="34" y="35"/>
                  </a:lnTo>
                  <a:lnTo>
                    <a:pt x="42" y="33"/>
                  </a:lnTo>
                  <a:lnTo>
                    <a:pt x="51" y="35"/>
                  </a:lnTo>
                  <a:lnTo>
                    <a:pt x="61" y="46"/>
                  </a:lnTo>
                  <a:lnTo>
                    <a:pt x="67" y="38"/>
                  </a:lnTo>
                  <a:lnTo>
                    <a:pt x="67" y="33"/>
                  </a:lnTo>
                  <a:lnTo>
                    <a:pt x="75" y="30"/>
                  </a:lnTo>
                  <a:lnTo>
                    <a:pt x="75" y="33"/>
                  </a:lnTo>
                  <a:lnTo>
                    <a:pt x="84" y="33"/>
                  </a:lnTo>
                  <a:lnTo>
                    <a:pt x="97" y="30"/>
                  </a:lnTo>
                  <a:lnTo>
                    <a:pt x="108" y="30"/>
                  </a:lnTo>
                  <a:lnTo>
                    <a:pt x="114" y="35"/>
                  </a:lnTo>
                  <a:lnTo>
                    <a:pt x="121" y="27"/>
                  </a:lnTo>
                  <a:lnTo>
                    <a:pt x="111" y="21"/>
                  </a:lnTo>
                  <a:lnTo>
                    <a:pt x="97" y="15"/>
                  </a:lnTo>
                  <a:lnTo>
                    <a:pt x="106" y="12"/>
                  </a:lnTo>
                  <a:lnTo>
                    <a:pt x="94" y="12"/>
                  </a:lnTo>
                  <a:lnTo>
                    <a:pt x="91" y="5"/>
                  </a:lnTo>
                  <a:lnTo>
                    <a:pt x="78" y="5"/>
                  </a:lnTo>
                  <a:lnTo>
                    <a:pt x="70" y="2"/>
                  </a:lnTo>
                  <a:lnTo>
                    <a:pt x="55" y="2"/>
                  </a:lnTo>
                  <a:lnTo>
                    <a:pt x="48" y="5"/>
                  </a:lnTo>
                  <a:lnTo>
                    <a:pt x="36" y="0"/>
                  </a:lnTo>
                  <a:lnTo>
                    <a:pt x="28" y="0"/>
                  </a:lnTo>
                  <a:lnTo>
                    <a:pt x="18" y="5"/>
                  </a:lnTo>
                  <a:lnTo>
                    <a:pt x="28" y="5"/>
                  </a:lnTo>
                  <a:lnTo>
                    <a:pt x="34" y="12"/>
                  </a:lnTo>
                  <a:lnTo>
                    <a:pt x="34" y="18"/>
                  </a:lnTo>
                  <a:lnTo>
                    <a:pt x="42" y="27"/>
                  </a:lnTo>
                  <a:lnTo>
                    <a:pt x="34" y="33"/>
                  </a:lnTo>
                  <a:lnTo>
                    <a:pt x="25" y="33"/>
                  </a:lnTo>
                  <a:lnTo>
                    <a:pt x="15" y="27"/>
                  </a:lnTo>
                  <a:lnTo>
                    <a:pt x="6" y="27"/>
                  </a:lnTo>
                  <a:lnTo>
                    <a:pt x="0" y="33"/>
                  </a:lnTo>
                </a:path>
              </a:pathLst>
            </a:custGeom>
            <a:solidFill>
              <a:srgbClr val="ffcc99"/>
            </a:solidFill>
            <a:ln w="0">
              <a:noFill/>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813" name=""/>
            <p:cNvSpPr/>
            <p:nvPr/>
          </p:nvSpPr>
          <p:spPr>
            <a:xfrm>
              <a:off x="3106800" y="2343600"/>
              <a:ext cx="31680" cy="20520"/>
            </a:xfrm>
            <a:custGeom>
              <a:avLst/>
              <a:gdLst/>
              <a:ahLst/>
              <a:rect l="l" t="t" r="r" b="b"/>
              <a:pathLst>
                <a:path w="34" h="23">
                  <a:moveTo>
                    <a:pt x="0" y="22"/>
                  </a:moveTo>
                  <a:lnTo>
                    <a:pt x="9" y="22"/>
                  </a:lnTo>
                  <a:lnTo>
                    <a:pt x="16" y="22"/>
                  </a:lnTo>
                  <a:lnTo>
                    <a:pt x="26" y="22"/>
                  </a:lnTo>
                  <a:lnTo>
                    <a:pt x="33" y="11"/>
                  </a:lnTo>
                  <a:lnTo>
                    <a:pt x="26" y="0"/>
                  </a:lnTo>
                  <a:lnTo>
                    <a:pt x="13" y="0"/>
                  </a:lnTo>
                  <a:lnTo>
                    <a:pt x="0" y="0"/>
                  </a:lnTo>
                  <a:lnTo>
                    <a:pt x="0" y="22"/>
                  </a:lnTo>
                </a:path>
              </a:pathLst>
            </a:custGeom>
            <a:solidFill>
              <a:srgbClr val="ffcc99"/>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814" name=""/>
            <p:cNvSpPr/>
            <p:nvPr/>
          </p:nvSpPr>
          <p:spPr>
            <a:xfrm>
              <a:off x="3205800" y="2381040"/>
              <a:ext cx="24120" cy="19440"/>
            </a:xfrm>
            <a:custGeom>
              <a:avLst/>
              <a:gdLst/>
              <a:ahLst/>
              <a:rect l="l" t="t" r="r" b="b"/>
              <a:pathLst>
                <a:path w="27" h="22">
                  <a:moveTo>
                    <a:pt x="0" y="7"/>
                  </a:moveTo>
                  <a:lnTo>
                    <a:pt x="5" y="21"/>
                  </a:lnTo>
                  <a:lnTo>
                    <a:pt x="15" y="7"/>
                  </a:lnTo>
                  <a:lnTo>
                    <a:pt x="26" y="7"/>
                  </a:lnTo>
                  <a:lnTo>
                    <a:pt x="15" y="0"/>
                  </a:lnTo>
                  <a:lnTo>
                    <a:pt x="15" y="7"/>
                  </a:lnTo>
                  <a:lnTo>
                    <a:pt x="0" y="7"/>
                  </a:lnTo>
                </a:path>
              </a:pathLst>
            </a:custGeom>
            <a:solidFill>
              <a:srgbClr val="ffcc99"/>
            </a:solidFill>
            <a:ln w="0">
              <a:noFill/>
            </a:ln>
          </p:spPr>
          <p:style>
            <a:lnRef idx="0"/>
            <a:fillRef idx="0"/>
            <a:effectRef idx="0"/>
            <a:fontRef idx="minor"/>
          </p:style>
          <p:txBody>
            <a:bodyPr lIns="90000" rIns="90000" tIns="-27360" bIns="-27360" anchor="t">
              <a:noAutofit/>
            </a:bodyPr>
            <a:p>
              <a:endParaRPr b="0" lang="en-US" sz="2400" strike="noStrike" u="none">
                <a:solidFill>
                  <a:srgbClr val="000000"/>
                </a:solidFill>
                <a:effectLst/>
                <a:uFillTx/>
                <a:latin typeface="Times New Roman"/>
              </a:endParaRPr>
            </a:p>
          </p:txBody>
        </p:sp>
        <p:sp>
          <p:nvSpPr>
            <p:cNvPr id="815" name=""/>
            <p:cNvSpPr/>
            <p:nvPr/>
          </p:nvSpPr>
          <p:spPr>
            <a:xfrm>
              <a:off x="3216240" y="2404800"/>
              <a:ext cx="23040" cy="22320"/>
            </a:xfrm>
            <a:custGeom>
              <a:avLst/>
              <a:gdLst/>
              <a:ahLst/>
              <a:rect l="l" t="t" r="r" b="b"/>
              <a:pathLst>
                <a:path w="26" h="24">
                  <a:moveTo>
                    <a:pt x="0" y="0"/>
                  </a:moveTo>
                  <a:lnTo>
                    <a:pt x="0" y="23"/>
                  </a:lnTo>
                  <a:lnTo>
                    <a:pt x="25" y="23"/>
                  </a:lnTo>
                  <a:lnTo>
                    <a:pt x="0" y="23"/>
                  </a:lnTo>
                  <a:lnTo>
                    <a:pt x="0" y="0"/>
                  </a:lnTo>
                </a:path>
              </a:pathLst>
            </a:custGeom>
            <a:solidFill>
              <a:srgbClr val="ffcc99"/>
            </a:solidFill>
            <a:ln w="0">
              <a:noFill/>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sp>
          <p:nvSpPr>
            <p:cNvPr id="816" name=""/>
            <p:cNvSpPr/>
            <p:nvPr/>
          </p:nvSpPr>
          <p:spPr>
            <a:xfrm>
              <a:off x="2904480" y="2227680"/>
              <a:ext cx="24120" cy="28080"/>
            </a:xfrm>
            <a:custGeom>
              <a:avLst/>
              <a:gdLst/>
              <a:ahLst/>
              <a:rect l="l" t="t" r="r" b="b"/>
              <a:pathLst>
                <a:path w="27" h="31">
                  <a:moveTo>
                    <a:pt x="4" y="0"/>
                  </a:moveTo>
                  <a:lnTo>
                    <a:pt x="7" y="8"/>
                  </a:lnTo>
                  <a:lnTo>
                    <a:pt x="0" y="11"/>
                  </a:lnTo>
                  <a:lnTo>
                    <a:pt x="11" y="18"/>
                  </a:lnTo>
                  <a:lnTo>
                    <a:pt x="21" y="30"/>
                  </a:lnTo>
                  <a:lnTo>
                    <a:pt x="26" y="24"/>
                  </a:lnTo>
                  <a:lnTo>
                    <a:pt x="16" y="17"/>
                  </a:lnTo>
                  <a:lnTo>
                    <a:pt x="16" y="11"/>
                  </a:lnTo>
                  <a:lnTo>
                    <a:pt x="7" y="0"/>
                  </a:lnTo>
                  <a:lnTo>
                    <a:pt x="4" y="0"/>
                  </a:lnTo>
                </a:path>
              </a:pathLst>
            </a:custGeom>
            <a:solidFill>
              <a:srgbClr val="ffcc99"/>
            </a:solidFill>
            <a:ln w="0">
              <a:noFill/>
            </a:ln>
          </p:spPr>
          <p:style>
            <a:lnRef idx="0"/>
            <a:fillRef idx="0"/>
            <a:effectRef idx="0"/>
            <a:fontRef idx="minor"/>
          </p:style>
          <p:txBody>
            <a:bodyPr lIns="90000" rIns="90000" tIns="-18720" bIns="-18720" anchor="t">
              <a:noAutofit/>
            </a:bodyPr>
            <a:p>
              <a:endParaRPr b="0" lang="en-US" sz="2400" strike="noStrike" u="none">
                <a:solidFill>
                  <a:srgbClr val="000000"/>
                </a:solidFill>
                <a:effectLst/>
                <a:uFillTx/>
                <a:latin typeface="Times New Roman"/>
              </a:endParaRPr>
            </a:p>
          </p:txBody>
        </p:sp>
        <p:sp>
          <p:nvSpPr>
            <p:cNvPr id="817" name=""/>
            <p:cNvSpPr/>
            <p:nvPr/>
          </p:nvSpPr>
          <p:spPr>
            <a:xfrm>
              <a:off x="2988360" y="2298960"/>
              <a:ext cx="23760" cy="20520"/>
            </a:xfrm>
            <a:custGeom>
              <a:avLst/>
              <a:gdLst/>
              <a:ahLst/>
              <a:rect l="l" t="t" r="r" b="b"/>
              <a:pathLst>
                <a:path w="27" h="23">
                  <a:moveTo>
                    <a:pt x="0" y="22"/>
                  </a:moveTo>
                  <a:lnTo>
                    <a:pt x="26" y="22"/>
                  </a:lnTo>
                  <a:lnTo>
                    <a:pt x="26" y="0"/>
                  </a:lnTo>
                  <a:lnTo>
                    <a:pt x="26" y="17"/>
                  </a:lnTo>
                  <a:lnTo>
                    <a:pt x="6" y="8"/>
                  </a:lnTo>
                  <a:lnTo>
                    <a:pt x="0" y="22"/>
                  </a:lnTo>
                </a:path>
              </a:pathLst>
            </a:custGeom>
            <a:solidFill>
              <a:srgbClr val="ffcc99"/>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818" name=""/>
            <p:cNvSpPr/>
            <p:nvPr/>
          </p:nvSpPr>
          <p:spPr>
            <a:xfrm>
              <a:off x="2892600" y="2201760"/>
              <a:ext cx="23760" cy="20520"/>
            </a:xfrm>
            <a:custGeom>
              <a:avLst/>
              <a:gdLst/>
              <a:ahLst/>
              <a:rect l="l" t="t" r="r" b="b"/>
              <a:pathLst>
                <a:path w="26" h="23">
                  <a:moveTo>
                    <a:pt x="0" y="0"/>
                  </a:moveTo>
                  <a:lnTo>
                    <a:pt x="6" y="22"/>
                  </a:lnTo>
                  <a:lnTo>
                    <a:pt x="16" y="0"/>
                  </a:lnTo>
                  <a:lnTo>
                    <a:pt x="21" y="0"/>
                  </a:lnTo>
                  <a:lnTo>
                    <a:pt x="25" y="22"/>
                  </a:lnTo>
                  <a:lnTo>
                    <a:pt x="21" y="0"/>
                  </a:lnTo>
                  <a:lnTo>
                    <a:pt x="16" y="0"/>
                  </a:lnTo>
                  <a:lnTo>
                    <a:pt x="6" y="22"/>
                  </a:lnTo>
                  <a:lnTo>
                    <a:pt x="0" y="0"/>
                  </a:lnTo>
                </a:path>
              </a:pathLst>
            </a:custGeom>
            <a:solidFill>
              <a:srgbClr val="ffcc99"/>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819" name=""/>
            <p:cNvSpPr/>
            <p:nvPr/>
          </p:nvSpPr>
          <p:spPr>
            <a:xfrm>
              <a:off x="2917800" y="2199240"/>
              <a:ext cx="23760" cy="20520"/>
            </a:xfrm>
            <a:custGeom>
              <a:avLst/>
              <a:gdLst/>
              <a:ahLst/>
              <a:rect l="l" t="t" r="r" b="b"/>
              <a:pathLst>
                <a:path w="27" h="23">
                  <a:moveTo>
                    <a:pt x="13" y="22"/>
                  </a:moveTo>
                  <a:lnTo>
                    <a:pt x="26" y="11"/>
                  </a:lnTo>
                  <a:lnTo>
                    <a:pt x="0" y="0"/>
                  </a:lnTo>
                  <a:lnTo>
                    <a:pt x="26" y="11"/>
                  </a:lnTo>
                  <a:lnTo>
                    <a:pt x="13" y="22"/>
                  </a:lnTo>
                </a:path>
              </a:pathLst>
            </a:custGeom>
            <a:solidFill>
              <a:srgbClr val="ffcc99"/>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820" name=""/>
            <p:cNvSpPr/>
            <p:nvPr/>
          </p:nvSpPr>
          <p:spPr>
            <a:xfrm>
              <a:off x="2933640" y="2222640"/>
              <a:ext cx="23760" cy="22320"/>
            </a:xfrm>
            <a:custGeom>
              <a:avLst/>
              <a:gdLst/>
              <a:ahLst/>
              <a:rect l="l" t="t" r="r" b="b"/>
              <a:pathLst>
                <a:path w="26" h="24">
                  <a:moveTo>
                    <a:pt x="25" y="23"/>
                  </a:moveTo>
                  <a:lnTo>
                    <a:pt x="25" y="11"/>
                  </a:lnTo>
                  <a:lnTo>
                    <a:pt x="0" y="0"/>
                  </a:lnTo>
                  <a:lnTo>
                    <a:pt x="25" y="11"/>
                  </a:lnTo>
                  <a:lnTo>
                    <a:pt x="25" y="23"/>
                  </a:lnTo>
                </a:path>
              </a:pathLst>
            </a:custGeom>
            <a:solidFill>
              <a:srgbClr val="ffcc99"/>
            </a:solidFill>
            <a:ln w="0">
              <a:noFill/>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sp>
          <p:nvSpPr>
            <p:cNvPr id="821" name=""/>
            <p:cNvSpPr/>
            <p:nvPr/>
          </p:nvSpPr>
          <p:spPr>
            <a:xfrm>
              <a:off x="2959560" y="2254680"/>
              <a:ext cx="23040" cy="21600"/>
            </a:xfrm>
            <a:custGeom>
              <a:avLst/>
              <a:gdLst/>
              <a:ahLst/>
              <a:rect l="l" t="t" r="r" b="b"/>
              <a:pathLst>
                <a:path w="26" h="24">
                  <a:moveTo>
                    <a:pt x="0" y="0"/>
                  </a:moveTo>
                  <a:lnTo>
                    <a:pt x="0" y="7"/>
                  </a:lnTo>
                  <a:lnTo>
                    <a:pt x="12" y="7"/>
                  </a:lnTo>
                  <a:lnTo>
                    <a:pt x="12" y="15"/>
                  </a:lnTo>
                  <a:lnTo>
                    <a:pt x="12" y="23"/>
                  </a:lnTo>
                  <a:lnTo>
                    <a:pt x="25" y="23"/>
                  </a:lnTo>
                  <a:lnTo>
                    <a:pt x="12" y="23"/>
                  </a:lnTo>
                  <a:lnTo>
                    <a:pt x="12" y="15"/>
                  </a:lnTo>
                  <a:lnTo>
                    <a:pt x="12" y="7"/>
                  </a:lnTo>
                  <a:lnTo>
                    <a:pt x="0" y="7"/>
                  </a:lnTo>
                  <a:lnTo>
                    <a:pt x="0" y="0"/>
                  </a:lnTo>
                </a:path>
              </a:pathLst>
            </a:custGeom>
            <a:solidFill>
              <a:srgbClr val="ffcc99"/>
            </a:solidFill>
            <a:ln w="0">
              <a:noFill/>
            </a:ln>
          </p:spPr>
          <p:style>
            <a:lnRef idx="0"/>
            <a:fillRef idx="0"/>
            <a:effectRef idx="0"/>
            <a:fontRef idx="minor"/>
          </p:style>
          <p:txBody>
            <a:bodyPr lIns="90000" rIns="90000" tIns="-25200" bIns="-25200" anchor="t">
              <a:noAutofit/>
            </a:bodyPr>
            <a:p>
              <a:endParaRPr b="0" lang="en-US" sz="2400" strike="noStrike" u="none">
                <a:solidFill>
                  <a:srgbClr val="000000"/>
                </a:solidFill>
                <a:effectLst/>
                <a:uFillTx/>
                <a:latin typeface="Times New Roman"/>
              </a:endParaRPr>
            </a:p>
          </p:txBody>
        </p:sp>
        <p:sp>
          <p:nvSpPr>
            <p:cNvPr id="822" name=""/>
            <p:cNvSpPr/>
            <p:nvPr/>
          </p:nvSpPr>
          <p:spPr>
            <a:xfrm>
              <a:off x="2973600" y="2270520"/>
              <a:ext cx="24120" cy="21600"/>
            </a:xfrm>
            <a:custGeom>
              <a:avLst/>
              <a:gdLst/>
              <a:ahLst/>
              <a:rect l="l" t="t" r="r" b="b"/>
              <a:pathLst>
                <a:path w="26" h="24">
                  <a:moveTo>
                    <a:pt x="6" y="23"/>
                  </a:moveTo>
                  <a:lnTo>
                    <a:pt x="25" y="9"/>
                  </a:lnTo>
                  <a:lnTo>
                    <a:pt x="0" y="0"/>
                  </a:lnTo>
                  <a:lnTo>
                    <a:pt x="25" y="9"/>
                  </a:lnTo>
                  <a:lnTo>
                    <a:pt x="6" y="23"/>
                  </a:lnTo>
                </a:path>
              </a:pathLst>
            </a:custGeom>
            <a:solidFill>
              <a:srgbClr val="ffcc99"/>
            </a:solidFill>
            <a:ln w="0">
              <a:noFill/>
            </a:ln>
          </p:spPr>
          <p:style>
            <a:lnRef idx="0"/>
            <a:fillRef idx="0"/>
            <a:effectRef idx="0"/>
            <a:fontRef idx="minor"/>
          </p:style>
          <p:txBody>
            <a:bodyPr lIns="90000" rIns="90000" tIns="-25200" bIns="-25200" anchor="t">
              <a:noAutofit/>
            </a:bodyPr>
            <a:p>
              <a:endParaRPr b="0" lang="en-US" sz="2400" strike="noStrike" u="none">
                <a:solidFill>
                  <a:srgbClr val="000000"/>
                </a:solidFill>
                <a:effectLst/>
                <a:uFillTx/>
                <a:latin typeface="Times New Roman"/>
              </a:endParaRPr>
            </a:p>
          </p:txBody>
        </p:sp>
        <p:sp>
          <p:nvSpPr>
            <p:cNvPr id="823" name=""/>
            <p:cNvSpPr/>
            <p:nvPr/>
          </p:nvSpPr>
          <p:spPr>
            <a:xfrm>
              <a:off x="3000600" y="2276640"/>
              <a:ext cx="2520" cy="360"/>
            </a:xfrm>
            <a:prstGeom prst="line">
              <a:avLst/>
            </a:prstGeom>
            <a:solidFill>
              <a:srgbClr val="ffcc99"/>
            </a:solidFill>
            <a:ln w="0">
              <a:noFill/>
            </a:ln>
          </p:spPr>
          <p:style>
            <a:lnRef idx="0"/>
            <a:fillRef idx="0"/>
            <a:effectRef idx="0"/>
            <a:fontRef idx="minor"/>
          </p:style>
          <p:txBody>
            <a:bodyPr wrap="none" lIns="90000" rIns="90000" tIns="-46440" bIns="-46440" anchor="ctr">
              <a:noAutofit/>
            </a:bodyPr>
            <a:p>
              <a:endParaRPr b="0" lang="en-US" sz="2400" strike="noStrike" u="none">
                <a:solidFill>
                  <a:srgbClr val="000000"/>
                </a:solidFill>
                <a:effectLst/>
                <a:uFillTx/>
                <a:latin typeface="Times New Roman"/>
              </a:endParaRPr>
            </a:p>
          </p:txBody>
        </p:sp>
        <p:sp>
          <p:nvSpPr>
            <p:cNvPr id="824" name=""/>
            <p:cNvSpPr/>
            <p:nvPr/>
          </p:nvSpPr>
          <p:spPr>
            <a:xfrm>
              <a:off x="3009960" y="2287080"/>
              <a:ext cx="23040" cy="20520"/>
            </a:xfrm>
            <a:custGeom>
              <a:avLst/>
              <a:gdLst/>
              <a:ahLst/>
              <a:rect l="l" t="t" r="r" b="b"/>
              <a:pathLst>
                <a:path w="26" h="22">
                  <a:moveTo>
                    <a:pt x="25" y="21"/>
                  </a:moveTo>
                  <a:lnTo>
                    <a:pt x="8" y="0"/>
                  </a:lnTo>
                  <a:lnTo>
                    <a:pt x="0" y="21"/>
                  </a:lnTo>
                  <a:lnTo>
                    <a:pt x="8" y="0"/>
                  </a:lnTo>
                  <a:lnTo>
                    <a:pt x="25" y="21"/>
                  </a:lnTo>
                </a:path>
              </a:pathLst>
            </a:custGeom>
            <a:solidFill>
              <a:srgbClr val="ffcc99"/>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825" name=""/>
            <p:cNvSpPr/>
            <p:nvPr/>
          </p:nvSpPr>
          <p:spPr>
            <a:xfrm>
              <a:off x="2839320" y="2240640"/>
              <a:ext cx="24120" cy="720"/>
            </a:xfrm>
            <a:custGeom>
              <a:avLst/>
              <a:gdLst/>
              <a:ahLst/>
              <a:rect l="l" t="t" r="r" b="b"/>
              <a:pathLst>
                <a:path w="26" h="1">
                  <a:moveTo>
                    <a:pt x="0" y="0"/>
                  </a:moveTo>
                  <a:lnTo>
                    <a:pt x="8" y="0"/>
                  </a:lnTo>
                  <a:lnTo>
                    <a:pt x="25" y="0"/>
                  </a:lnTo>
                  <a:lnTo>
                    <a:pt x="8" y="0"/>
                  </a:lnTo>
                  <a:lnTo>
                    <a:pt x="0" y="0"/>
                  </a:lnTo>
                </a:path>
              </a:pathLst>
            </a:custGeom>
            <a:solidFill>
              <a:srgbClr val="ffcc99"/>
            </a:solidFill>
            <a:ln w="0">
              <a:noFill/>
            </a:ln>
          </p:spPr>
          <p:style>
            <a:lnRef idx="0"/>
            <a:fillRef idx="0"/>
            <a:effectRef idx="0"/>
            <a:fontRef idx="minor"/>
          </p:style>
          <p:txBody>
            <a:bodyPr lIns="90000" rIns="90000" tIns="-46080" bIns="-46080" anchor="t">
              <a:noAutofit/>
            </a:bodyPr>
            <a:p>
              <a:endParaRPr b="0" lang="en-US" sz="2400" strike="noStrike" u="none">
                <a:solidFill>
                  <a:srgbClr val="000000"/>
                </a:solidFill>
                <a:effectLst/>
                <a:uFillTx/>
                <a:latin typeface="Times New Roman"/>
              </a:endParaRPr>
            </a:p>
          </p:txBody>
        </p:sp>
        <p:sp>
          <p:nvSpPr>
            <p:cNvPr id="826" name=""/>
            <p:cNvSpPr/>
            <p:nvPr/>
          </p:nvSpPr>
          <p:spPr>
            <a:xfrm>
              <a:off x="2946600" y="2034360"/>
              <a:ext cx="24120" cy="21600"/>
            </a:xfrm>
            <a:custGeom>
              <a:avLst/>
              <a:gdLst/>
              <a:ahLst/>
              <a:rect l="l" t="t" r="r" b="b"/>
              <a:pathLst>
                <a:path w="27" h="23">
                  <a:moveTo>
                    <a:pt x="0" y="22"/>
                  </a:moveTo>
                  <a:lnTo>
                    <a:pt x="19" y="15"/>
                  </a:lnTo>
                  <a:lnTo>
                    <a:pt x="26" y="0"/>
                  </a:lnTo>
                  <a:lnTo>
                    <a:pt x="19" y="15"/>
                  </a:lnTo>
                  <a:lnTo>
                    <a:pt x="0" y="22"/>
                  </a:lnTo>
                </a:path>
              </a:pathLst>
            </a:custGeom>
            <a:solidFill>
              <a:srgbClr val="ffcc99"/>
            </a:solidFill>
            <a:ln w="0">
              <a:noFill/>
            </a:ln>
          </p:spPr>
          <p:style>
            <a:lnRef idx="0"/>
            <a:fillRef idx="0"/>
            <a:effectRef idx="0"/>
            <a:fontRef idx="minor"/>
          </p:style>
          <p:txBody>
            <a:bodyPr lIns="90000" rIns="90000" tIns="-25200" bIns="-25200" anchor="t">
              <a:noAutofit/>
            </a:bodyPr>
            <a:p>
              <a:endParaRPr b="0" lang="en-US" sz="2400" strike="noStrike" u="none">
                <a:solidFill>
                  <a:srgbClr val="000000"/>
                </a:solidFill>
                <a:effectLst/>
                <a:uFillTx/>
                <a:latin typeface="Times New Roman"/>
              </a:endParaRPr>
            </a:p>
          </p:txBody>
        </p:sp>
        <p:sp>
          <p:nvSpPr>
            <p:cNvPr id="827" name=""/>
            <p:cNvSpPr/>
            <p:nvPr/>
          </p:nvSpPr>
          <p:spPr>
            <a:xfrm>
              <a:off x="2982960" y="1917360"/>
              <a:ext cx="36360" cy="22320"/>
            </a:xfrm>
            <a:custGeom>
              <a:avLst/>
              <a:gdLst/>
              <a:ahLst/>
              <a:rect l="l" t="t" r="r" b="b"/>
              <a:pathLst>
                <a:path w="40" h="24">
                  <a:moveTo>
                    <a:pt x="0" y="23"/>
                  </a:moveTo>
                  <a:lnTo>
                    <a:pt x="12" y="18"/>
                  </a:lnTo>
                  <a:lnTo>
                    <a:pt x="26" y="14"/>
                  </a:lnTo>
                  <a:lnTo>
                    <a:pt x="39" y="8"/>
                  </a:lnTo>
                  <a:lnTo>
                    <a:pt x="32" y="0"/>
                  </a:lnTo>
                  <a:lnTo>
                    <a:pt x="24" y="8"/>
                  </a:lnTo>
                  <a:lnTo>
                    <a:pt x="12" y="10"/>
                  </a:lnTo>
                  <a:lnTo>
                    <a:pt x="0" y="10"/>
                  </a:lnTo>
                  <a:lnTo>
                    <a:pt x="0" y="23"/>
                  </a:lnTo>
                </a:path>
              </a:pathLst>
            </a:custGeom>
            <a:solidFill>
              <a:srgbClr val="ffcc99"/>
            </a:solidFill>
            <a:ln w="0">
              <a:noFill/>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sp>
          <p:nvSpPr>
            <p:cNvPr id="828" name=""/>
            <p:cNvSpPr/>
            <p:nvPr/>
          </p:nvSpPr>
          <p:spPr>
            <a:xfrm>
              <a:off x="3157200" y="1718640"/>
              <a:ext cx="50040" cy="22320"/>
            </a:xfrm>
            <a:custGeom>
              <a:avLst/>
              <a:gdLst/>
              <a:ahLst/>
              <a:rect l="l" t="t" r="r" b="b"/>
              <a:pathLst>
                <a:path w="55" h="24">
                  <a:moveTo>
                    <a:pt x="0" y="0"/>
                  </a:moveTo>
                  <a:lnTo>
                    <a:pt x="12" y="7"/>
                  </a:lnTo>
                  <a:lnTo>
                    <a:pt x="17" y="13"/>
                  </a:lnTo>
                  <a:lnTo>
                    <a:pt x="30" y="19"/>
                  </a:lnTo>
                  <a:lnTo>
                    <a:pt x="42" y="23"/>
                  </a:lnTo>
                  <a:lnTo>
                    <a:pt x="54" y="23"/>
                  </a:lnTo>
                  <a:lnTo>
                    <a:pt x="49" y="10"/>
                  </a:lnTo>
                  <a:lnTo>
                    <a:pt x="39" y="7"/>
                  </a:lnTo>
                  <a:lnTo>
                    <a:pt x="27" y="1"/>
                  </a:lnTo>
                  <a:lnTo>
                    <a:pt x="12" y="0"/>
                  </a:lnTo>
                  <a:lnTo>
                    <a:pt x="0" y="0"/>
                  </a:lnTo>
                </a:path>
              </a:pathLst>
            </a:custGeom>
            <a:solidFill>
              <a:srgbClr val="ffcc99"/>
            </a:solidFill>
            <a:ln w="0">
              <a:noFill/>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sp>
          <p:nvSpPr>
            <p:cNvPr id="829" name=""/>
            <p:cNvSpPr/>
            <p:nvPr/>
          </p:nvSpPr>
          <p:spPr>
            <a:xfrm>
              <a:off x="3160080" y="1789920"/>
              <a:ext cx="43560" cy="25560"/>
            </a:xfrm>
            <a:custGeom>
              <a:avLst/>
              <a:gdLst/>
              <a:ahLst/>
              <a:rect l="l" t="t" r="r" b="b"/>
              <a:pathLst>
                <a:path w="48" h="28">
                  <a:moveTo>
                    <a:pt x="0" y="5"/>
                  </a:moveTo>
                  <a:lnTo>
                    <a:pt x="6" y="14"/>
                  </a:lnTo>
                  <a:lnTo>
                    <a:pt x="17" y="19"/>
                  </a:lnTo>
                  <a:lnTo>
                    <a:pt x="37" y="27"/>
                  </a:lnTo>
                  <a:lnTo>
                    <a:pt x="37" y="19"/>
                  </a:lnTo>
                  <a:lnTo>
                    <a:pt x="47" y="11"/>
                  </a:lnTo>
                  <a:lnTo>
                    <a:pt x="30" y="14"/>
                  </a:lnTo>
                  <a:lnTo>
                    <a:pt x="17" y="14"/>
                  </a:lnTo>
                  <a:lnTo>
                    <a:pt x="6" y="8"/>
                  </a:lnTo>
                  <a:lnTo>
                    <a:pt x="6" y="0"/>
                  </a:lnTo>
                  <a:lnTo>
                    <a:pt x="0" y="5"/>
                  </a:lnTo>
                </a:path>
              </a:pathLst>
            </a:custGeom>
            <a:solidFill>
              <a:srgbClr val="ffcc99"/>
            </a:solidFill>
            <a:ln w="0">
              <a:noFill/>
            </a:ln>
          </p:spPr>
          <p:style>
            <a:lnRef idx="0"/>
            <a:fillRef idx="0"/>
            <a:effectRef idx="0"/>
            <a:fontRef idx="minor"/>
          </p:style>
          <p:txBody>
            <a:bodyPr lIns="90000" rIns="90000" tIns="-21240" bIns="-21240" anchor="t">
              <a:noAutofit/>
            </a:bodyPr>
            <a:p>
              <a:endParaRPr b="0" lang="en-US" sz="2400" strike="noStrike" u="none">
                <a:solidFill>
                  <a:srgbClr val="000000"/>
                </a:solidFill>
                <a:effectLst/>
                <a:uFillTx/>
                <a:latin typeface="Times New Roman"/>
              </a:endParaRPr>
            </a:p>
          </p:txBody>
        </p:sp>
        <p:sp>
          <p:nvSpPr>
            <p:cNvPr id="830" name=""/>
            <p:cNvSpPr/>
            <p:nvPr/>
          </p:nvSpPr>
          <p:spPr>
            <a:xfrm>
              <a:off x="2809440" y="1340640"/>
              <a:ext cx="33480" cy="22320"/>
            </a:xfrm>
            <a:custGeom>
              <a:avLst/>
              <a:gdLst/>
              <a:ahLst/>
              <a:rect l="l" t="t" r="r" b="b"/>
              <a:pathLst>
                <a:path w="37" h="24">
                  <a:moveTo>
                    <a:pt x="0" y="23"/>
                  </a:moveTo>
                  <a:lnTo>
                    <a:pt x="17" y="19"/>
                  </a:lnTo>
                  <a:lnTo>
                    <a:pt x="36" y="3"/>
                  </a:lnTo>
                  <a:lnTo>
                    <a:pt x="36" y="0"/>
                  </a:lnTo>
                  <a:lnTo>
                    <a:pt x="20" y="0"/>
                  </a:lnTo>
                  <a:lnTo>
                    <a:pt x="4" y="4"/>
                  </a:lnTo>
                  <a:lnTo>
                    <a:pt x="0" y="23"/>
                  </a:lnTo>
                </a:path>
              </a:pathLst>
            </a:custGeom>
            <a:solidFill>
              <a:srgbClr val="ffcc99"/>
            </a:solidFill>
            <a:ln w="0">
              <a:noFill/>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sp>
          <p:nvSpPr>
            <p:cNvPr id="831" name=""/>
            <p:cNvSpPr/>
            <p:nvPr/>
          </p:nvSpPr>
          <p:spPr>
            <a:xfrm>
              <a:off x="2869200" y="1353960"/>
              <a:ext cx="23400" cy="30600"/>
            </a:xfrm>
            <a:custGeom>
              <a:avLst/>
              <a:gdLst/>
              <a:ahLst/>
              <a:rect l="l" t="t" r="r" b="b"/>
              <a:pathLst>
                <a:path w="26" h="34">
                  <a:moveTo>
                    <a:pt x="4" y="0"/>
                  </a:moveTo>
                  <a:lnTo>
                    <a:pt x="0" y="24"/>
                  </a:lnTo>
                  <a:lnTo>
                    <a:pt x="11" y="33"/>
                  </a:lnTo>
                  <a:lnTo>
                    <a:pt x="25" y="20"/>
                  </a:lnTo>
                  <a:lnTo>
                    <a:pt x="25" y="0"/>
                  </a:lnTo>
                  <a:lnTo>
                    <a:pt x="4" y="0"/>
                  </a:lnTo>
                </a:path>
              </a:pathLst>
            </a:custGeom>
            <a:solidFill>
              <a:srgbClr val="ffcc99"/>
            </a:solidFill>
            <a:ln w="0">
              <a:noFill/>
            </a:ln>
          </p:spPr>
          <p:style>
            <a:lnRef idx="0"/>
            <a:fillRef idx="0"/>
            <a:effectRef idx="0"/>
            <a:fontRef idx="minor"/>
          </p:style>
          <p:txBody>
            <a:bodyPr lIns="90000" rIns="90000" tIns="-16200" bIns="-16200" anchor="t">
              <a:noAutofit/>
            </a:bodyPr>
            <a:p>
              <a:endParaRPr b="0" lang="en-US" sz="2400" strike="noStrike" u="none">
                <a:solidFill>
                  <a:srgbClr val="000000"/>
                </a:solidFill>
                <a:effectLst/>
                <a:uFillTx/>
                <a:latin typeface="Times New Roman"/>
              </a:endParaRPr>
            </a:p>
          </p:txBody>
        </p:sp>
        <p:sp>
          <p:nvSpPr>
            <p:cNvPr id="832" name=""/>
            <p:cNvSpPr/>
            <p:nvPr/>
          </p:nvSpPr>
          <p:spPr>
            <a:xfrm>
              <a:off x="2872080" y="1538640"/>
              <a:ext cx="29520" cy="31320"/>
            </a:xfrm>
            <a:custGeom>
              <a:avLst/>
              <a:gdLst/>
              <a:ahLst/>
              <a:rect l="l" t="t" r="r" b="b"/>
              <a:pathLst>
                <a:path w="33" h="34">
                  <a:moveTo>
                    <a:pt x="2" y="12"/>
                  </a:moveTo>
                  <a:lnTo>
                    <a:pt x="17" y="10"/>
                  </a:lnTo>
                  <a:lnTo>
                    <a:pt x="0" y="26"/>
                  </a:lnTo>
                  <a:lnTo>
                    <a:pt x="17" y="26"/>
                  </a:lnTo>
                  <a:lnTo>
                    <a:pt x="27" y="15"/>
                  </a:lnTo>
                  <a:lnTo>
                    <a:pt x="27" y="33"/>
                  </a:lnTo>
                  <a:lnTo>
                    <a:pt x="32" y="10"/>
                  </a:lnTo>
                  <a:lnTo>
                    <a:pt x="27" y="0"/>
                  </a:lnTo>
                  <a:lnTo>
                    <a:pt x="2" y="12"/>
                  </a:lnTo>
                </a:path>
              </a:pathLst>
            </a:custGeom>
            <a:solidFill>
              <a:srgbClr val="ffcc99"/>
            </a:solidFill>
            <a:ln w="0">
              <a:noFill/>
            </a:ln>
          </p:spPr>
          <p:style>
            <a:lnRef idx="0"/>
            <a:fillRef idx="0"/>
            <a:effectRef idx="0"/>
            <a:fontRef idx="minor"/>
          </p:style>
          <p:txBody>
            <a:bodyPr lIns="90000" rIns="90000" tIns="-15480" bIns="-15480" anchor="t">
              <a:noAutofit/>
            </a:bodyPr>
            <a:p>
              <a:endParaRPr b="0" lang="en-US" sz="2400" strike="noStrike" u="none">
                <a:solidFill>
                  <a:srgbClr val="000000"/>
                </a:solidFill>
                <a:effectLst/>
                <a:uFillTx/>
                <a:latin typeface="Times New Roman"/>
              </a:endParaRPr>
            </a:p>
          </p:txBody>
        </p:sp>
        <p:sp>
          <p:nvSpPr>
            <p:cNvPr id="833" name=""/>
            <p:cNvSpPr/>
            <p:nvPr/>
          </p:nvSpPr>
          <p:spPr>
            <a:xfrm>
              <a:off x="2837160" y="1634040"/>
              <a:ext cx="28080" cy="24840"/>
            </a:xfrm>
            <a:custGeom>
              <a:avLst/>
              <a:gdLst/>
              <a:ahLst/>
              <a:rect l="l" t="t" r="r" b="b"/>
              <a:pathLst>
                <a:path w="31" h="27">
                  <a:moveTo>
                    <a:pt x="0" y="7"/>
                  </a:moveTo>
                  <a:lnTo>
                    <a:pt x="14" y="16"/>
                  </a:lnTo>
                  <a:lnTo>
                    <a:pt x="30" y="26"/>
                  </a:lnTo>
                  <a:lnTo>
                    <a:pt x="26" y="2"/>
                  </a:lnTo>
                  <a:lnTo>
                    <a:pt x="14" y="0"/>
                  </a:lnTo>
                  <a:lnTo>
                    <a:pt x="0" y="7"/>
                  </a:lnTo>
                </a:path>
              </a:pathLst>
            </a:custGeom>
            <a:solidFill>
              <a:srgbClr val="ffcc99"/>
            </a:solidFill>
            <a:ln w="0">
              <a:noFill/>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Times New Roman"/>
              </a:endParaRPr>
            </a:p>
          </p:txBody>
        </p:sp>
        <p:sp>
          <p:nvSpPr>
            <p:cNvPr id="834" name=""/>
            <p:cNvSpPr/>
            <p:nvPr/>
          </p:nvSpPr>
          <p:spPr>
            <a:xfrm>
              <a:off x="3248640" y="1674000"/>
              <a:ext cx="124920" cy="121680"/>
            </a:xfrm>
            <a:custGeom>
              <a:avLst/>
              <a:gdLst/>
              <a:ahLst/>
              <a:rect l="l" t="t" r="r" b="b"/>
              <a:pathLst>
                <a:path w="137" h="133">
                  <a:moveTo>
                    <a:pt x="0" y="99"/>
                  </a:moveTo>
                  <a:lnTo>
                    <a:pt x="3" y="113"/>
                  </a:lnTo>
                  <a:lnTo>
                    <a:pt x="19" y="108"/>
                  </a:lnTo>
                  <a:lnTo>
                    <a:pt x="36" y="110"/>
                  </a:lnTo>
                  <a:lnTo>
                    <a:pt x="52" y="110"/>
                  </a:lnTo>
                  <a:lnTo>
                    <a:pt x="67" y="110"/>
                  </a:lnTo>
                  <a:lnTo>
                    <a:pt x="80" y="113"/>
                  </a:lnTo>
                  <a:lnTo>
                    <a:pt x="80" y="120"/>
                  </a:lnTo>
                  <a:lnTo>
                    <a:pt x="70" y="126"/>
                  </a:lnTo>
                  <a:lnTo>
                    <a:pt x="83" y="129"/>
                  </a:lnTo>
                  <a:lnTo>
                    <a:pt x="92" y="115"/>
                  </a:lnTo>
                  <a:lnTo>
                    <a:pt x="99" y="113"/>
                  </a:lnTo>
                  <a:lnTo>
                    <a:pt x="110" y="115"/>
                  </a:lnTo>
                  <a:lnTo>
                    <a:pt x="104" y="129"/>
                  </a:lnTo>
                  <a:lnTo>
                    <a:pt x="113" y="120"/>
                  </a:lnTo>
                  <a:lnTo>
                    <a:pt x="113" y="132"/>
                  </a:lnTo>
                  <a:lnTo>
                    <a:pt x="126" y="132"/>
                  </a:lnTo>
                  <a:lnTo>
                    <a:pt x="132" y="120"/>
                  </a:lnTo>
                  <a:lnTo>
                    <a:pt x="136" y="108"/>
                  </a:lnTo>
                  <a:lnTo>
                    <a:pt x="123" y="110"/>
                  </a:lnTo>
                  <a:lnTo>
                    <a:pt x="129" y="96"/>
                  </a:lnTo>
                  <a:lnTo>
                    <a:pt x="123" y="96"/>
                  </a:lnTo>
                  <a:lnTo>
                    <a:pt x="113" y="110"/>
                  </a:lnTo>
                  <a:lnTo>
                    <a:pt x="110" y="105"/>
                  </a:lnTo>
                  <a:lnTo>
                    <a:pt x="113" y="96"/>
                  </a:lnTo>
                  <a:lnTo>
                    <a:pt x="129" y="82"/>
                  </a:lnTo>
                  <a:lnTo>
                    <a:pt x="113" y="85"/>
                  </a:lnTo>
                  <a:lnTo>
                    <a:pt x="107" y="75"/>
                  </a:lnTo>
                  <a:lnTo>
                    <a:pt x="120" y="64"/>
                  </a:lnTo>
                  <a:lnTo>
                    <a:pt x="107" y="58"/>
                  </a:lnTo>
                  <a:lnTo>
                    <a:pt x="96" y="58"/>
                  </a:lnTo>
                  <a:lnTo>
                    <a:pt x="83" y="61"/>
                  </a:lnTo>
                  <a:lnTo>
                    <a:pt x="70" y="53"/>
                  </a:lnTo>
                  <a:lnTo>
                    <a:pt x="76" y="46"/>
                  </a:lnTo>
                  <a:lnTo>
                    <a:pt x="67" y="43"/>
                  </a:lnTo>
                  <a:lnTo>
                    <a:pt x="52" y="50"/>
                  </a:lnTo>
                  <a:lnTo>
                    <a:pt x="59" y="37"/>
                  </a:lnTo>
                  <a:lnTo>
                    <a:pt x="64" y="29"/>
                  </a:lnTo>
                  <a:lnTo>
                    <a:pt x="73" y="14"/>
                  </a:lnTo>
                  <a:lnTo>
                    <a:pt x="76" y="0"/>
                  </a:lnTo>
                  <a:lnTo>
                    <a:pt x="67" y="0"/>
                  </a:lnTo>
                  <a:lnTo>
                    <a:pt x="56" y="8"/>
                  </a:lnTo>
                  <a:lnTo>
                    <a:pt x="49" y="16"/>
                  </a:lnTo>
                  <a:lnTo>
                    <a:pt x="43" y="29"/>
                  </a:lnTo>
                  <a:lnTo>
                    <a:pt x="33" y="43"/>
                  </a:lnTo>
                  <a:lnTo>
                    <a:pt x="30" y="56"/>
                  </a:lnTo>
                  <a:lnTo>
                    <a:pt x="19" y="73"/>
                  </a:lnTo>
                  <a:lnTo>
                    <a:pt x="12" y="82"/>
                  </a:lnTo>
                  <a:lnTo>
                    <a:pt x="19" y="85"/>
                  </a:lnTo>
                  <a:lnTo>
                    <a:pt x="9" y="94"/>
                  </a:lnTo>
                  <a:lnTo>
                    <a:pt x="0" y="99"/>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35" name=""/>
            <p:cNvSpPr/>
            <p:nvPr/>
          </p:nvSpPr>
          <p:spPr>
            <a:xfrm>
              <a:off x="2745000" y="1217160"/>
              <a:ext cx="126720" cy="110160"/>
            </a:xfrm>
            <a:custGeom>
              <a:avLst/>
              <a:gdLst/>
              <a:ahLst/>
              <a:rect l="l" t="t" r="r" b="b"/>
              <a:pathLst>
                <a:path w="139" h="121">
                  <a:moveTo>
                    <a:pt x="0" y="99"/>
                  </a:moveTo>
                  <a:lnTo>
                    <a:pt x="26" y="99"/>
                  </a:lnTo>
                  <a:lnTo>
                    <a:pt x="26" y="120"/>
                  </a:lnTo>
                  <a:lnTo>
                    <a:pt x="47" y="114"/>
                  </a:lnTo>
                  <a:lnTo>
                    <a:pt x="59" y="99"/>
                  </a:lnTo>
                  <a:lnTo>
                    <a:pt x="72" y="85"/>
                  </a:lnTo>
                  <a:lnTo>
                    <a:pt x="86" y="85"/>
                  </a:lnTo>
                  <a:lnTo>
                    <a:pt x="101" y="96"/>
                  </a:lnTo>
                  <a:lnTo>
                    <a:pt x="116" y="108"/>
                  </a:lnTo>
                  <a:lnTo>
                    <a:pt x="138" y="93"/>
                  </a:lnTo>
                  <a:lnTo>
                    <a:pt x="116" y="82"/>
                  </a:lnTo>
                  <a:lnTo>
                    <a:pt x="106" y="66"/>
                  </a:lnTo>
                  <a:lnTo>
                    <a:pt x="92" y="53"/>
                  </a:lnTo>
                  <a:lnTo>
                    <a:pt x="69" y="40"/>
                  </a:lnTo>
                  <a:lnTo>
                    <a:pt x="50" y="20"/>
                  </a:lnTo>
                  <a:lnTo>
                    <a:pt x="43" y="0"/>
                  </a:lnTo>
                  <a:lnTo>
                    <a:pt x="23" y="18"/>
                  </a:lnTo>
                  <a:lnTo>
                    <a:pt x="17" y="34"/>
                  </a:lnTo>
                  <a:lnTo>
                    <a:pt x="14" y="58"/>
                  </a:lnTo>
                  <a:lnTo>
                    <a:pt x="20" y="82"/>
                  </a:lnTo>
                  <a:lnTo>
                    <a:pt x="0" y="99"/>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36" name=""/>
            <p:cNvSpPr/>
            <p:nvPr/>
          </p:nvSpPr>
          <p:spPr>
            <a:xfrm>
              <a:off x="2924280" y="1124280"/>
              <a:ext cx="43560" cy="47160"/>
            </a:xfrm>
            <a:custGeom>
              <a:avLst/>
              <a:gdLst/>
              <a:ahLst/>
              <a:rect l="l" t="t" r="r" b="b"/>
              <a:pathLst>
                <a:path w="49" h="51">
                  <a:moveTo>
                    <a:pt x="0" y="26"/>
                  </a:moveTo>
                  <a:lnTo>
                    <a:pt x="9" y="50"/>
                  </a:lnTo>
                  <a:lnTo>
                    <a:pt x="32" y="48"/>
                  </a:lnTo>
                  <a:lnTo>
                    <a:pt x="44" y="34"/>
                  </a:lnTo>
                  <a:lnTo>
                    <a:pt x="48" y="16"/>
                  </a:lnTo>
                  <a:lnTo>
                    <a:pt x="38" y="0"/>
                  </a:lnTo>
                  <a:lnTo>
                    <a:pt x="15" y="0"/>
                  </a:lnTo>
                  <a:lnTo>
                    <a:pt x="0" y="26"/>
                  </a:lnTo>
                </a:path>
              </a:pathLst>
            </a:custGeom>
            <a:solidFill>
              <a:srgbClr val="ffcc99"/>
            </a:solidFill>
            <a:ln w="0">
              <a:noFill/>
            </a:ln>
          </p:spPr>
          <p:style>
            <a:lnRef idx="0"/>
            <a:fillRef idx="0"/>
            <a:effectRef idx="0"/>
            <a:fontRef idx="minor"/>
          </p:style>
          <p:txBody>
            <a:bodyPr lIns="90000" rIns="90000" tIns="360" bIns="360" anchor="t">
              <a:noAutofit/>
            </a:bodyPr>
            <a:p>
              <a:endParaRPr b="0" lang="en-US" sz="2400" strike="noStrike" u="none">
                <a:solidFill>
                  <a:srgbClr val="000000"/>
                </a:solidFill>
                <a:effectLst/>
                <a:uFillTx/>
                <a:latin typeface="Times New Roman"/>
              </a:endParaRPr>
            </a:p>
          </p:txBody>
        </p:sp>
        <p:sp>
          <p:nvSpPr>
            <p:cNvPr id="837" name=""/>
            <p:cNvSpPr/>
            <p:nvPr/>
          </p:nvSpPr>
          <p:spPr>
            <a:xfrm>
              <a:off x="2692080" y="960120"/>
              <a:ext cx="520200" cy="411840"/>
            </a:xfrm>
            <a:custGeom>
              <a:avLst/>
              <a:gdLst/>
              <a:ahLst/>
              <a:rect l="l" t="t" r="r" b="b"/>
              <a:pathLst>
                <a:path w="570" h="451">
                  <a:moveTo>
                    <a:pt x="0" y="0"/>
                  </a:moveTo>
                  <a:lnTo>
                    <a:pt x="18" y="21"/>
                  </a:lnTo>
                  <a:lnTo>
                    <a:pt x="33" y="50"/>
                  </a:lnTo>
                  <a:lnTo>
                    <a:pt x="52" y="71"/>
                  </a:lnTo>
                  <a:lnTo>
                    <a:pt x="82" y="88"/>
                  </a:lnTo>
                  <a:lnTo>
                    <a:pt x="112" y="88"/>
                  </a:lnTo>
                  <a:lnTo>
                    <a:pt x="151" y="99"/>
                  </a:lnTo>
                  <a:lnTo>
                    <a:pt x="172" y="94"/>
                  </a:lnTo>
                  <a:lnTo>
                    <a:pt x="199" y="115"/>
                  </a:lnTo>
                  <a:lnTo>
                    <a:pt x="218" y="106"/>
                  </a:lnTo>
                  <a:lnTo>
                    <a:pt x="235" y="80"/>
                  </a:lnTo>
                  <a:lnTo>
                    <a:pt x="248" y="102"/>
                  </a:lnTo>
                  <a:lnTo>
                    <a:pt x="281" y="126"/>
                  </a:lnTo>
                  <a:lnTo>
                    <a:pt x="271" y="158"/>
                  </a:lnTo>
                  <a:lnTo>
                    <a:pt x="297" y="144"/>
                  </a:lnTo>
                  <a:lnTo>
                    <a:pt x="311" y="168"/>
                  </a:lnTo>
                  <a:lnTo>
                    <a:pt x="336" y="185"/>
                  </a:lnTo>
                  <a:lnTo>
                    <a:pt x="344" y="206"/>
                  </a:lnTo>
                  <a:lnTo>
                    <a:pt x="350" y="229"/>
                  </a:lnTo>
                  <a:lnTo>
                    <a:pt x="336" y="241"/>
                  </a:lnTo>
                  <a:lnTo>
                    <a:pt x="320" y="261"/>
                  </a:lnTo>
                  <a:lnTo>
                    <a:pt x="306" y="274"/>
                  </a:lnTo>
                  <a:lnTo>
                    <a:pt x="324" y="298"/>
                  </a:lnTo>
                  <a:lnTo>
                    <a:pt x="303" y="312"/>
                  </a:lnTo>
                  <a:lnTo>
                    <a:pt x="278" y="312"/>
                  </a:lnTo>
                  <a:lnTo>
                    <a:pt x="248" y="303"/>
                  </a:lnTo>
                  <a:lnTo>
                    <a:pt x="244" y="320"/>
                  </a:lnTo>
                  <a:lnTo>
                    <a:pt x="233" y="323"/>
                  </a:lnTo>
                  <a:lnTo>
                    <a:pt x="227" y="338"/>
                  </a:lnTo>
                  <a:lnTo>
                    <a:pt x="235" y="355"/>
                  </a:lnTo>
                  <a:lnTo>
                    <a:pt x="267" y="355"/>
                  </a:lnTo>
                  <a:lnTo>
                    <a:pt x="281" y="347"/>
                  </a:lnTo>
                  <a:lnTo>
                    <a:pt x="303" y="350"/>
                  </a:lnTo>
                  <a:lnTo>
                    <a:pt x="324" y="360"/>
                  </a:lnTo>
                  <a:lnTo>
                    <a:pt x="342" y="365"/>
                  </a:lnTo>
                  <a:lnTo>
                    <a:pt x="357" y="376"/>
                  </a:lnTo>
                  <a:lnTo>
                    <a:pt x="357" y="392"/>
                  </a:lnTo>
                  <a:lnTo>
                    <a:pt x="376" y="406"/>
                  </a:lnTo>
                  <a:lnTo>
                    <a:pt x="390" y="412"/>
                  </a:lnTo>
                  <a:lnTo>
                    <a:pt x="409" y="420"/>
                  </a:lnTo>
                  <a:lnTo>
                    <a:pt x="417" y="430"/>
                  </a:lnTo>
                  <a:lnTo>
                    <a:pt x="436" y="438"/>
                  </a:lnTo>
                  <a:lnTo>
                    <a:pt x="453" y="444"/>
                  </a:lnTo>
                  <a:lnTo>
                    <a:pt x="475" y="450"/>
                  </a:lnTo>
                  <a:lnTo>
                    <a:pt x="475" y="430"/>
                  </a:lnTo>
                  <a:lnTo>
                    <a:pt x="456" y="420"/>
                  </a:lnTo>
                  <a:lnTo>
                    <a:pt x="442" y="403"/>
                  </a:lnTo>
                  <a:lnTo>
                    <a:pt x="426" y="389"/>
                  </a:lnTo>
                  <a:lnTo>
                    <a:pt x="417" y="374"/>
                  </a:lnTo>
                  <a:lnTo>
                    <a:pt x="442" y="385"/>
                  </a:lnTo>
                  <a:lnTo>
                    <a:pt x="459" y="395"/>
                  </a:lnTo>
                  <a:lnTo>
                    <a:pt x="482" y="409"/>
                  </a:lnTo>
                  <a:lnTo>
                    <a:pt x="505" y="409"/>
                  </a:lnTo>
                  <a:lnTo>
                    <a:pt x="512" y="385"/>
                  </a:lnTo>
                  <a:lnTo>
                    <a:pt x="496" y="365"/>
                  </a:lnTo>
                  <a:lnTo>
                    <a:pt x="493" y="347"/>
                  </a:lnTo>
                  <a:lnTo>
                    <a:pt x="482" y="333"/>
                  </a:lnTo>
                  <a:lnTo>
                    <a:pt x="459" y="315"/>
                  </a:lnTo>
                  <a:lnTo>
                    <a:pt x="448" y="292"/>
                  </a:lnTo>
                  <a:lnTo>
                    <a:pt x="453" y="262"/>
                  </a:lnTo>
                  <a:lnTo>
                    <a:pt x="488" y="288"/>
                  </a:lnTo>
                  <a:lnTo>
                    <a:pt x="496" y="312"/>
                  </a:lnTo>
                  <a:lnTo>
                    <a:pt x="521" y="324"/>
                  </a:lnTo>
                  <a:lnTo>
                    <a:pt x="526" y="303"/>
                  </a:lnTo>
                  <a:lnTo>
                    <a:pt x="548" y="298"/>
                  </a:lnTo>
                  <a:lnTo>
                    <a:pt x="554" y="279"/>
                  </a:lnTo>
                  <a:lnTo>
                    <a:pt x="569" y="255"/>
                  </a:lnTo>
                  <a:lnTo>
                    <a:pt x="554" y="239"/>
                  </a:lnTo>
                  <a:lnTo>
                    <a:pt x="532" y="223"/>
                  </a:lnTo>
                  <a:lnTo>
                    <a:pt x="512" y="206"/>
                  </a:lnTo>
                  <a:lnTo>
                    <a:pt x="493" y="188"/>
                  </a:lnTo>
                  <a:lnTo>
                    <a:pt x="463" y="188"/>
                  </a:lnTo>
                  <a:lnTo>
                    <a:pt x="436" y="168"/>
                  </a:lnTo>
                  <a:lnTo>
                    <a:pt x="436" y="144"/>
                  </a:lnTo>
                  <a:lnTo>
                    <a:pt x="463" y="136"/>
                  </a:lnTo>
                  <a:lnTo>
                    <a:pt x="439" y="115"/>
                  </a:lnTo>
                  <a:lnTo>
                    <a:pt x="448" y="94"/>
                  </a:lnTo>
                  <a:lnTo>
                    <a:pt x="429" y="67"/>
                  </a:lnTo>
                  <a:lnTo>
                    <a:pt x="403" y="50"/>
                  </a:lnTo>
                  <a:lnTo>
                    <a:pt x="373" y="18"/>
                  </a:lnTo>
                  <a:lnTo>
                    <a:pt x="347" y="5"/>
                  </a:lnTo>
                  <a:lnTo>
                    <a:pt x="317" y="0"/>
                  </a:lnTo>
                  <a:lnTo>
                    <a:pt x="0" y="0"/>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38" name=""/>
            <p:cNvSpPr/>
            <p:nvPr/>
          </p:nvSpPr>
          <p:spPr>
            <a:xfrm>
              <a:off x="2169720" y="961200"/>
              <a:ext cx="331920" cy="150480"/>
            </a:xfrm>
            <a:custGeom>
              <a:avLst/>
              <a:gdLst/>
              <a:ahLst/>
              <a:rect l="l" t="t" r="r" b="b"/>
              <a:pathLst>
                <a:path w="364" h="165">
                  <a:moveTo>
                    <a:pt x="0" y="0"/>
                  </a:moveTo>
                  <a:lnTo>
                    <a:pt x="20" y="21"/>
                  </a:lnTo>
                  <a:lnTo>
                    <a:pt x="15" y="37"/>
                  </a:lnTo>
                  <a:lnTo>
                    <a:pt x="33" y="53"/>
                  </a:lnTo>
                  <a:lnTo>
                    <a:pt x="66" y="58"/>
                  </a:lnTo>
                  <a:lnTo>
                    <a:pt x="96" y="56"/>
                  </a:lnTo>
                  <a:lnTo>
                    <a:pt x="121" y="71"/>
                  </a:lnTo>
                  <a:lnTo>
                    <a:pt x="96" y="85"/>
                  </a:lnTo>
                  <a:lnTo>
                    <a:pt x="66" y="85"/>
                  </a:lnTo>
                  <a:lnTo>
                    <a:pt x="42" y="88"/>
                  </a:lnTo>
                  <a:lnTo>
                    <a:pt x="48" y="117"/>
                  </a:lnTo>
                  <a:lnTo>
                    <a:pt x="72" y="131"/>
                  </a:lnTo>
                  <a:lnTo>
                    <a:pt x="99" y="131"/>
                  </a:lnTo>
                  <a:lnTo>
                    <a:pt x="115" y="164"/>
                  </a:lnTo>
                  <a:lnTo>
                    <a:pt x="142" y="161"/>
                  </a:lnTo>
                  <a:lnTo>
                    <a:pt x="175" y="155"/>
                  </a:lnTo>
                  <a:lnTo>
                    <a:pt x="205" y="144"/>
                  </a:lnTo>
                  <a:lnTo>
                    <a:pt x="232" y="135"/>
                  </a:lnTo>
                  <a:lnTo>
                    <a:pt x="254" y="117"/>
                  </a:lnTo>
                  <a:lnTo>
                    <a:pt x="271" y="135"/>
                  </a:lnTo>
                  <a:lnTo>
                    <a:pt x="299" y="149"/>
                  </a:lnTo>
                  <a:lnTo>
                    <a:pt x="323" y="144"/>
                  </a:lnTo>
                  <a:lnTo>
                    <a:pt x="344" y="128"/>
                  </a:lnTo>
                  <a:lnTo>
                    <a:pt x="336" y="109"/>
                  </a:lnTo>
                  <a:lnTo>
                    <a:pt x="356" y="106"/>
                  </a:lnTo>
                  <a:lnTo>
                    <a:pt x="363" y="82"/>
                  </a:lnTo>
                  <a:lnTo>
                    <a:pt x="326" y="71"/>
                  </a:lnTo>
                  <a:lnTo>
                    <a:pt x="299" y="58"/>
                  </a:lnTo>
                  <a:lnTo>
                    <a:pt x="280" y="37"/>
                  </a:lnTo>
                  <a:lnTo>
                    <a:pt x="285" y="1"/>
                  </a:lnTo>
                  <a:lnTo>
                    <a:pt x="0" y="0"/>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39" name=""/>
            <p:cNvSpPr/>
            <p:nvPr/>
          </p:nvSpPr>
          <p:spPr>
            <a:xfrm>
              <a:off x="1909800" y="1605240"/>
              <a:ext cx="39960" cy="59760"/>
            </a:xfrm>
            <a:custGeom>
              <a:avLst/>
              <a:gdLst/>
              <a:ahLst/>
              <a:rect l="l" t="t" r="r" b="b"/>
              <a:pathLst>
                <a:path w="44" h="66">
                  <a:moveTo>
                    <a:pt x="0" y="0"/>
                  </a:moveTo>
                  <a:lnTo>
                    <a:pt x="3" y="19"/>
                  </a:lnTo>
                  <a:lnTo>
                    <a:pt x="11" y="25"/>
                  </a:lnTo>
                  <a:lnTo>
                    <a:pt x="17" y="40"/>
                  </a:lnTo>
                  <a:lnTo>
                    <a:pt x="27" y="52"/>
                  </a:lnTo>
                  <a:lnTo>
                    <a:pt x="43" y="65"/>
                  </a:lnTo>
                  <a:lnTo>
                    <a:pt x="36" y="49"/>
                  </a:lnTo>
                  <a:lnTo>
                    <a:pt x="27" y="43"/>
                  </a:lnTo>
                  <a:lnTo>
                    <a:pt x="30" y="32"/>
                  </a:lnTo>
                  <a:lnTo>
                    <a:pt x="20" y="19"/>
                  </a:lnTo>
                  <a:lnTo>
                    <a:pt x="30" y="2"/>
                  </a:lnTo>
                  <a:lnTo>
                    <a:pt x="14" y="2"/>
                  </a:lnTo>
                  <a:lnTo>
                    <a:pt x="0" y="0"/>
                  </a:lnTo>
                </a:path>
              </a:pathLst>
            </a:custGeom>
            <a:solidFill>
              <a:srgbClr val="ffcc99"/>
            </a:solidFill>
            <a:ln w="0">
              <a:noFill/>
            </a:ln>
          </p:spPr>
          <p:style>
            <a:lnRef idx="0"/>
            <a:fillRef idx="0"/>
            <a:effectRef idx="0"/>
            <a:fontRef idx="minor"/>
          </p:style>
          <p:txBody>
            <a:bodyPr lIns="90000" rIns="90000" tIns="12960" bIns="12960" anchor="t">
              <a:noAutofit/>
            </a:bodyPr>
            <a:p>
              <a:endParaRPr b="0" lang="en-US" sz="2400" strike="noStrike" u="none">
                <a:solidFill>
                  <a:srgbClr val="000000"/>
                </a:solidFill>
                <a:effectLst/>
                <a:uFillTx/>
                <a:latin typeface="Times New Roman"/>
              </a:endParaRPr>
            </a:p>
          </p:txBody>
        </p:sp>
        <p:sp>
          <p:nvSpPr>
            <p:cNvPr id="840" name=""/>
            <p:cNvSpPr/>
            <p:nvPr/>
          </p:nvSpPr>
          <p:spPr>
            <a:xfrm>
              <a:off x="1996200" y="1694520"/>
              <a:ext cx="96840" cy="61200"/>
            </a:xfrm>
            <a:custGeom>
              <a:avLst/>
              <a:gdLst/>
              <a:ahLst/>
              <a:rect l="l" t="t" r="r" b="b"/>
              <a:pathLst>
                <a:path w="106" h="68">
                  <a:moveTo>
                    <a:pt x="0" y="5"/>
                  </a:moveTo>
                  <a:lnTo>
                    <a:pt x="12" y="19"/>
                  </a:lnTo>
                  <a:lnTo>
                    <a:pt x="26" y="25"/>
                  </a:lnTo>
                  <a:lnTo>
                    <a:pt x="39" y="32"/>
                  </a:lnTo>
                  <a:lnTo>
                    <a:pt x="36" y="37"/>
                  </a:lnTo>
                  <a:lnTo>
                    <a:pt x="48" y="43"/>
                  </a:lnTo>
                  <a:lnTo>
                    <a:pt x="57" y="51"/>
                  </a:lnTo>
                  <a:lnTo>
                    <a:pt x="68" y="51"/>
                  </a:lnTo>
                  <a:lnTo>
                    <a:pt x="68" y="57"/>
                  </a:lnTo>
                  <a:lnTo>
                    <a:pt x="81" y="64"/>
                  </a:lnTo>
                  <a:lnTo>
                    <a:pt x="94" y="67"/>
                  </a:lnTo>
                  <a:lnTo>
                    <a:pt x="105" y="64"/>
                  </a:lnTo>
                  <a:lnTo>
                    <a:pt x="94" y="51"/>
                  </a:lnTo>
                  <a:lnTo>
                    <a:pt x="78" y="40"/>
                  </a:lnTo>
                  <a:lnTo>
                    <a:pt x="68" y="29"/>
                  </a:lnTo>
                  <a:lnTo>
                    <a:pt x="57" y="16"/>
                  </a:lnTo>
                  <a:lnTo>
                    <a:pt x="42" y="11"/>
                  </a:lnTo>
                  <a:lnTo>
                    <a:pt x="25" y="8"/>
                  </a:lnTo>
                  <a:lnTo>
                    <a:pt x="9" y="0"/>
                  </a:lnTo>
                  <a:lnTo>
                    <a:pt x="0" y="5"/>
                  </a:lnTo>
                </a:path>
              </a:pathLst>
            </a:custGeom>
            <a:solidFill>
              <a:srgbClr val="ffcc99"/>
            </a:solidFill>
            <a:ln w="0">
              <a:noFill/>
            </a:ln>
          </p:spPr>
          <p:style>
            <a:lnRef idx="0"/>
            <a:fillRef idx="0"/>
            <a:effectRef idx="0"/>
            <a:fontRef idx="minor"/>
          </p:style>
          <p:txBody>
            <a:bodyPr lIns="90000" rIns="90000" tIns="14400" bIns="14400" anchor="t">
              <a:noAutofit/>
            </a:bodyPr>
            <a:p>
              <a:endParaRPr b="0" lang="en-US" sz="2400" strike="noStrike" u="none">
                <a:solidFill>
                  <a:srgbClr val="000000"/>
                </a:solidFill>
                <a:effectLst/>
                <a:uFillTx/>
                <a:latin typeface="Times New Roman"/>
              </a:endParaRPr>
            </a:p>
          </p:txBody>
        </p:sp>
        <p:sp>
          <p:nvSpPr>
            <p:cNvPr id="841" name=""/>
            <p:cNvSpPr/>
            <p:nvPr/>
          </p:nvSpPr>
          <p:spPr>
            <a:xfrm>
              <a:off x="3314160" y="960120"/>
              <a:ext cx="621000" cy="479520"/>
            </a:xfrm>
            <a:custGeom>
              <a:avLst/>
              <a:gdLst/>
              <a:ahLst/>
              <a:rect l="l" t="t" r="r" b="b"/>
              <a:pathLst>
                <a:path w="681" h="526">
                  <a:moveTo>
                    <a:pt x="0" y="4"/>
                  </a:moveTo>
                  <a:lnTo>
                    <a:pt x="9" y="19"/>
                  </a:lnTo>
                  <a:lnTo>
                    <a:pt x="33" y="19"/>
                  </a:lnTo>
                  <a:lnTo>
                    <a:pt x="49" y="1"/>
                  </a:lnTo>
                  <a:lnTo>
                    <a:pt x="61" y="33"/>
                  </a:lnTo>
                  <a:lnTo>
                    <a:pt x="82" y="40"/>
                  </a:lnTo>
                  <a:lnTo>
                    <a:pt x="88" y="68"/>
                  </a:lnTo>
                  <a:lnTo>
                    <a:pt x="58" y="51"/>
                  </a:lnTo>
                  <a:lnTo>
                    <a:pt x="30" y="51"/>
                  </a:lnTo>
                  <a:lnTo>
                    <a:pt x="25" y="81"/>
                  </a:lnTo>
                  <a:lnTo>
                    <a:pt x="19" y="110"/>
                  </a:lnTo>
                  <a:lnTo>
                    <a:pt x="39" y="130"/>
                  </a:lnTo>
                  <a:lnTo>
                    <a:pt x="69" y="122"/>
                  </a:lnTo>
                  <a:lnTo>
                    <a:pt x="88" y="101"/>
                  </a:lnTo>
                  <a:lnTo>
                    <a:pt x="99" y="127"/>
                  </a:lnTo>
                  <a:lnTo>
                    <a:pt x="95" y="165"/>
                  </a:lnTo>
                  <a:lnTo>
                    <a:pt x="63" y="165"/>
                  </a:lnTo>
                  <a:lnTo>
                    <a:pt x="49" y="186"/>
                  </a:lnTo>
                  <a:lnTo>
                    <a:pt x="39" y="213"/>
                  </a:lnTo>
                  <a:lnTo>
                    <a:pt x="39" y="240"/>
                  </a:lnTo>
                  <a:lnTo>
                    <a:pt x="45" y="262"/>
                  </a:lnTo>
                  <a:lnTo>
                    <a:pt x="45" y="283"/>
                  </a:lnTo>
                  <a:lnTo>
                    <a:pt x="66" y="304"/>
                  </a:lnTo>
                  <a:lnTo>
                    <a:pt x="76" y="331"/>
                  </a:lnTo>
                  <a:lnTo>
                    <a:pt x="76" y="353"/>
                  </a:lnTo>
                  <a:lnTo>
                    <a:pt x="88" y="366"/>
                  </a:lnTo>
                  <a:lnTo>
                    <a:pt x="88" y="386"/>
                  </a:lnTo>
                  <a:lnTo>
                    <a:pt x="109" y="412"/>
                  </a:lnTo>
                  <a:lnTo>
                    <a:pt x="112" y="425"/>
                  </a:lnTo>
                  <a:lnTo>
                    <a:pt x="125" y="450"/>
                  </a:lnTo>
                  <a:lnTo>
                    <a:pt x="133" y="466"/>
                  </a:lnTo>
                  <a:lnTo>
                    <a:pt x="155" y="487"/>
                  </a:lnTo>
                  <a:lnTo>
                    <a:pt x="182" y="492"/>
                  </a:lnTo>
                  <a:lnTo>
                    <a:pt x="201" y="498"/>
                  </a:lnTo>
                  <a:lnTo>
                    <a:pt x="209" y="512"/>
                  </a:lnTo>
                  <a:lnTo>
                    <a:pt x="237" y="525"/>
                  </a:lnTo>
                  <a:lnTo>
                    <a:pt x="248" y="516"/>
                  </a:lnTo>
                  <a:lnTo>
                    <a:pt x="258" y="501"/>
                  </a:lnTo>
                  <a:lnTo>
                    <a:pt x="261" y="482"/>
                  </a:lnTo>
                  <a:lnTo>
                    <a:pt x="264" y="463"/>
                  </a:lnTo>
                  <a:lnTo>
                    <a:pt x="274" y="444"/>
                  </a:lnTo>
                  <a:lnTo>
                    <a:pt x="267" y="421"/>
                  </a:lnTo>
                  <a:lnTo>
                    <a:pt x="285" y="407"/>
                  </a:lnTo>
                  <a:lnTo>
                    <a:pt x="297" y="388"/>
                  </a:lnTo>
                  <a:lnTo>
                    <a:pt x="304" y="366"/>
                  </a:lnTo>
                  <a:lnTo>
                    <a:pt x="307" y="348"/>
                  </a:lnTo>
                  <a:lnTo>
                    <a:pt x="294" y="321"/>
                  </a:lnTo>
                  <a:lnTo>
                    <a:pt x="315" y="324"/>
                  </a:lnTo>
                  <a:lnTo>
                    <a:pt x="321" y="304"/>
                  </a:lnTo>
                  <a:lnTo>
                    <a:pt x="343" y="298"/>
                  </a:lnTo>
                  <a:lnTo>
                    <a:pt x="374" y="298"/>
                  </a:lnTo>
                  <a:lnTo>
                    <a:pt x="401" y="283"/>
                  </a:lnTo>
                  <a:lnTo>
                    <a:pt x="420" y="269"/>
                  </a:lnTo>
                  <a:lnTo>
                    <a:pt x="434" y="256"/>
                  </a:lnTo>
                  <a:lnTo>
                    <a:pt x="446" y="234"/>
                  </a:lnTo>
                  <a:lnTo>
                    <a:pt x="453" y="216"/>
                  </a:lnTo>
                  <a:lnTo>
                    <a:pt x="470" y="197"/>
                  </a:lnTo>
                  <a:lnTo>
                    <a:pt x="489" y="186"/>
                  </a:lnTo>
                  <a:lnTo>
                    <a:pt x="516" y="186"/>
                  </a:lnTo>
                  <a:lnTo>
                    <a:pt x="537" y="172"/>
                  </a:lnTo>
                  <a:lnTo>
                    <a:pt x="565" y="165"/>
                  </a:lnTo>
                  <a:lnTo>
                    <a:pt x="589" y="154"/>
                  </a:lnTo>
                  <a:lnTo>
                    <a:pt x="610" y="140"/>
                  </a:lnTo>
                  <a:lnTo>
                    <a:pt x="629" y="124"/>
                  </a:lnTo>
                  <a:lnTo>
                    <a:pt x="649" y="108"/>
                  </a:lnTo>
                  <a:lnTo>
                    <a:pt x="665" y="89"/>
                  </a:lnTo>
                  <a:lnTo>
                    <a:pt x="638" y="87"/>
                  </a:lnTo>
                  <a:lnTo>
                    <a:pt x="610" y="72"/>
                  </a:lnTo>
                  <a:lnTo>
                    <a:pt x="586" y="87"/>
                  </a:lnTo>
                  <a:lnTo>
                    <a:pt x="586" y="72"/>
                  </a:lnTo>
                  <a:lnTo>
                    <a:pt x="610" y="60"/>
                  </a:lnTo>
                  <a:lnTo>
                    <a:pt x="605" y="33"/>
                  </a:lnTo>
                  <a:lnTo>
                    <a:pt x="622" y="22"/>
                  </a:lnTo>
                  <a:lnTo>
                    <a:pt x="629" y="40"/>
                  </a:lnTo>
                  <a:lnTo>
                    <a:pt x="635" y="65"/>
                  </a:lnTo>
                  <a:lnTo>
                    <a:pt x="653" y="72"/>
                  </a:lnTo>
                  <a:lnTo>
                    <a:pt x="678" y="68"/>
                  </a:lnTo>
                  <a:lnTo>
                    <a:pt x="680" y="40"/>
                  </a:lnTo>
                  <a:lnTo>
                    <a:pt x="680" y="19"/>
                  </a:lnTo>
                  <a:lnTo>
                    <a:pt x="665" y="0"/>
                  </a:lnTo>
                  <a:lnTo>
                    <a:pt x="0" y="4"/>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42" name=""/>
            <p:cNvSpPr/>
            <p:nvPr/>
          </p:nvSpPr>
          <p:spPr>
            <a:xfrm>
              <a:off x="3883680" y="1199880"/>
              <a:ext cx="194760" cy="116640"/>
            </a:xfrm>
            <a:custGeom>
              <a:avLst/>
              <a:gdLst/>
              <a:ahLst/>
              <a:rect l="l" t="t" r="r" b="b"/>
              <a:pathLst>
                <a:path w="213" h="128">
                  <a:moveTo>
                    <a:pt x="0" y="41"/>
                  </a:moveTo>
                  <a:lnTo>
                    <a:pt x="17" y="47"/>
                  </a:lnTo>
                  <a:lnTo>
                    <a:pt x="33" y="39"/>
                  </a:lnTo>
                  <a:lnTo>
                    <a:pt x="49" y="47"/>
                  </a:lnTo>
                  <a:lnTo>
                    <a:pt x="30" y="61"/>
                  </a:lnTo>
                  <a:lnTo>
                    <a:pt x="9" y="73"/>
                  </a:lnTo>
                  <a:lnTo>
                    <a:pt x="36" y="73"/>
                  </a:lnTo>
                  <a:lnTo>
                    <a:pt x="49" y="93"/>
                  </a:lnTo>
                  <a:lnTo>
                    <a:pt x="33" y="111"/>
                  </a:lnTo>
                  <a:lnTo>
                    <a:pt x="69" y="111"/>
                  </a:lnTo>
                  <a:lnTo>
                    <a:pt x="88" y="122"/>
                  </a:lnTo>
                  <a:lnTo>
                    <a:pt x="112" y="127"/>
                  </a:lnTo>
                  <a:lnTo>
                    <a:pt x="132" y="114"/>
                  </a:lnTo>
                  <a:lnTo>
                    <a:pt x="155" y="111"/>
                  </a:lnTo>
                  <a:lnTo>
                    <a:pt x="169" y="97"/>
                  </a:lnTo>
                  <a:lnTo>
                    <a:pt x="196" y="87"/>
                  </a:lnTo>
                  <a:lnTo>
                    <a:pt x="212" y="68"/>
                  </a:lnTo>
                  <a:lnTo>
                    <a:pt x="212" y="41"/>
                  </a:lnTo>
                  <a:lnTo>
                    <a:pt x="194" y="30"/>
                  </a:lnTo>
                  <a:lnTo>
                    <a:pt x="194" y="6"/>
                  </a:lnTo>
                  <a:lnTo>
                    <a:pt x="175" y="9"/>
                  </a:lnTo>
                  <a:lnTo>
                    <a:pt x="162" y="0"/>
                  </a:lnTo>
                  <a:lnTo>
                    <a:pt x="151" y="12"/>
                  </a:lnTo>
                  <a:lnTo>
                    <a:pt x="136" y="20"/>
                  </a:lnTo>
                  <a:lnTo>
                    <a:pt x="124" y="12"/>
                  </a:lnTo>
                  <a:lnTo>
                    <a:pt x="102" y="18"/>
                  </a:lnTo>
                  <a:lnTo>
                    <a:pt x="93" y="29"/>
                  </a:lnTo>
                  <a:lnTo>
                    <a:pt x="82" y="18"/>
                  </a:lnTo>
                  <a:lnTo>
                    <a:pt x="82" y="39"/>
                  </a:lnTo>
                  <a:lnTo>
                    <a:pt x="60" y="47"/>
                  </a:lnTo>
                  <a:lnTo>
                    <a:pt x="56" y="20"/>
                  </a:lnTo>
                  <a:lnTo>
                    <a:pt x="42" y="6"/>
                  </a:lnTo>
                  <a:lnTo>
                    <a:pt x="26" y="1"/>
                  </a:lnTo>
                  <a:lnTo>
                    <a:pt x="26" y="12"/>
                  </a:lnTo>
                  <a:lnTo>
                    <a:pt x="15" y="12"/>
                  </a:lnTo>
                  <a:lnTo>
                    <a:pt x="12" y="29"/>
                  </a:lnTo>
                  <a:lnTo>
                    <a:pt x="0" y="41"/>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43" name=""/>
            <p:cNvSpPr/>
            <p:nvPr/>
          </p:nvSpPr>
          <p:spPr>
            <a:xfrm>
              <a:off x="4010400" y="2003760"/>
              <a:ext cx="1248480" cy="1240560"/>
            </a:xfrm>
            <a:custGeom>
              <a:avLst/>
              <a:gdLst/>
              <a:ahLst/>
              <a:rect l="l" t="t" r="r" b="b"/>
              <a:pathLst>
                <a:path w="1367" h="1359">
                  <a:moveTo>
                    <a:pt x="1024" y="129"/>
                  </a:moveTo>
                  <a:lnTo>
                    <a:pt x="1008" y="132"/>
                  </a:lnTo>
                  <a:lnTo>
                    <a:pt x="997" y="132"/>
                  </a:lnTo>
                  <a:lnTo>
                    <a:pt x="991" y="126"/>
                  </a:lnTo>
                  <a:lnTo>
                    <a:pt x="988" y="134"/>
                  </a:lnTo>
                  <a:lnTo>
                    <a:pt x="978" y="132"/>
                  </a:lnTo>
                  <a:lnTo>
                    <a:pt x="981" y="123"/>
                  </a:lnTo>
                  <a:lnTo>
                    <a:pt x="969" y="120"/>
                  </a:lnTo>
                  <a:lnTo>
                    <a:pt x="954" y="123"/>
                  </a:lnTo>
                  <a:lnTo>
                    <a:pt x="942" y="129"/>
                  </a:lnTo>
                  <a:lnTo>
                    <a:pt x="932" y="134"/>
                  </a:lnTo>
                  <a:lnTo>
                    <a:pt x="924" y="134"/>
                  </a:lnTo>
                  <a:lnTo>
                    <a:pt x="912" y="132"/>
                  </a:lnTo>
                  <a:lnTo>
                    <a:pt x="899" y="132"/>
                  </a:lnTo>
                  <a:lnTo>
                    <a:pt x="890" y="126"/>
                  </a:lnTo>
                  <a:lnTo>
                    <a:pt x="885" y="123"/>
                  </a:lnTo>
                  <a:lnTo>
                    <a:pt x="872" y="120"/>
                  </a:lnTo>
                  <a:lnTo>
                    <a:pt x="860" y="120"/>
                  </a:lnTo>
                  <a:lnTo>
                    <a:pt x="849" y="120"/>
                  </a:lnTo>
                  <a:lnTo>
                    <a:pt x="842" y="112"/>
                  </a:lnTo>
                  <a:lnTo>
                    <a:pt x="833" y="112"/>
                  </a:lnTo>
                  <a:lnTo>
                    <a:pt x="820" y="109"/>
                  </a:lnTo>
                  <a:lnTo>
                    <a:pt x="809" y="106"/>
                  </a:lnTo>
                  <a:lnTo>
                    <a:pt x="806" y="99"/>
                  </a:lnTo>
                  <a:lnTo>
                    <a:pt x="793" y="96"/>
                  </a:lnTo>
                  <a:lnTo>
                    <a:pt x="781" y="94"/>
                  </a:lnTo>
                  <a:lnTo>
                    <a:pt x="769" y="96"/>
                  </a:lnTo>
                  <a:lnTo>
                    <a:pt x="757" y="99"/>
                  </a:lnTo>
                  <a:lnTo>
                    <a:pt x="747" y="106"/>
                  </a:lnTo>
                  <a:lnTo>
                    <a:pt x="743" y="115"/>
                  </a:lnTo>
                  <a:lnTo>
                    <a:pt x="744" y="120"/>
                  </a:lnTo>
                  <a:lnTo>
                    <a:pt x="747" y="132"/>
                  </a:lnTo>
                  <a:lnTo>
                    <a:pt x="743" y="137"/>
                  </a:lnTo>
                  <a:lnTo>
                    <a:pt x="736" y="141"/>
                  </a:lnTo>
                  <a:lnTo>
                    <a:pt x="727" y="147"/>
                  </a:lnTo>
                  <a:lnTo>
                    <a:pt x="717" y="144"/>
                  </a:lnTo>
                  <a:lnTo>
                    <a:pt x="708" y="137"/>
                  </a:lnTo>
                  <a:lnTo>
                    <a:pt x="694" y="132"/>
                  </a:lnTo>
                  <a:lnTo>
                    <a:pt x="678" y="129"/>
                  </a:lnTo>
                  <a:lnTo>
                    <a:pt x="667" y="126"/>
                  </a:lnTo>
                  <a:lnTo>
                    <a:pt x="657" y="120"/>
                  </a:lnTo>
                  <a:lnTo>
                    <a:pt x="651" y="115"/>
                  </a:lnTo>
                  <a:lnTo>
                    <a:pt x="651" y="105"/>
                  </a:lnTo>
                  <a:lnTo>
                    <a:pt x="638" y="102"/>
                  </a:lnTo>
                  <a:lnTo>
                    <a:pt x="630" y="96"/>
                  </a:lnTo>
                  <a:lnTo>
                    <a:pt x="618" y="96"/>
                  </a:lnTo>
                  <a:lnTo>
                    <a:pt x="602" y="94"/>
                  </a:lnTo>
                  <a:lnTo>
                    <a:pt x="588" y="94"/>
                  </a:lnTo>
                  <a:lnTo>
                    <a:pt x="578" y="91"/>
                  </a:lnTo>
                  <a:lnTo>
                    <a:pt x="566" y="85"/>
                  </a:lnTo>
                  <a:lnTo>
                    <a:pt x="564" y="77"/>
                  </a:lnTo>
                  <a:lnTo>
                    <a:pt x="558" y="77"/>
                  </a:lnTo>
                  <a:lnTo>
                    <a:pt x="548" y="74"/>
                  </a:lnTo>
                  <a:lnTo>
                    <a:pt x="545" y="64"/>
                  </a:lnTo>
                  <a:lnTo>
                    <a:pt x="551" y="58"/>
                  </a:lnTo>
                  <a:lnTo>
                    <a:pt x="561" y="53"/>
                  </a:lnTo>
                  <a:lnTo>
                    <a:pt x="566" y="44"/>
                  </a:lnTo>
                  <a:lnTo>
                    <a:pt x="564" y="35"/>
                  </a:lnTo>
                  <a:lnTo>
                    <a:pt x="558" y="32"/>
                  </a:lnTo>
                  <a:lnTo>
                    <a:pt x="554" y="18"/>
                  </a:lnTo>
                  <a:lnTo>
                    <a:pt x="561" y="15"/>
                  </a:lnTo>
                  <a:lnTo>
                    <a:pt x="566" y="5"/>
                  </a:lnTo>
                  <a:lnTo>
                    <a:pt x="551" y="9"/>
                  </a:lnTo>
                  <a:lnTo>
                    <a:pt x="548" y="0"/>
                  </a:lnTo>
                  <a:lnTo>
                    <a:pt x="535" y="0"/>
                  </a:lnTo>
                  <a:lnTo>
                    <a:pt x="528" y="0"/>
                  </a:lnTo>
                  <a:lnTo>
                    <a:pt x="521" y="5"/>
                  </a:lnTo>
                  <a:lnTo>
                    <a:pt x="509" y="8"/>
                  </a:lnTo>
                  <a:lnTo>
                    <a:pt x="493" y="5"/>
                  </a:lnTo>
                  <a:lnTo>
                    <a:pt x="485" y="8"/>
                  </a:lnTo>
                  <a:lnTo>
                    <a:pt x="472" y="5"/>
                  </a:lnTo>
                  <a:lnTo>
                    <a:pt x="463" y="9"/>
                  </a:lnTo>
                  <a:lnTo>
                    <a:pt x="452" y="9"/>
                  </a:lnTo>
                  <a:lnTo>
                    <a:pt x="445" y="8"/>
                  </a:lnTo>
                  <a:lnTo>
                    <a:pt x="436" y="5"/>
                  </a:lnTo>
                  <a:lnTo>
                    <a:pt x="420" y="5"/>
                  </a:lnTo>
                  <a:lnTo>
                    <a:pt x="415" y="8"/>
                  </a:lnTo>
                  <a:lnTo>
                    <a:pt x="403" y="8"/>
                  </a:lnTo>
                  <a:lnTo>
                    <a:pt x="393" y="9"/>
                  </a:lnTo>
                  <a:lnTo>
                    <a:pt x="382" y="12"/>
                  </a:lnTo>
                  <a:lnTo>
                    <a:pt x="366" y="15"/>
                  </a:lnTo>
                  <a:lnTo>
                    <a:pt x="357" y="21"/>
                  </a:lnTo>
                  <a:lnTo>
                    <a:pt x="347" y="29"/>
                  </a:lnTo>
                  <a:lnTo>
                    <a:pt x="336" y="29"/>
                  </a:lnTo>
                  <a:lnTo>
                    <a:pt x="327" y="32"/>
                  </a:lnTo>
                  <a:lnTo>
                    <a:pt x="320" y="37"/>
                  </a:lnTo>
                  <a:lnTo>
                    <a:pt x="309" y="44"/>
                  </a:lnTo>
                  <a:lnTo>
                    <a:pt x="300" y="44"/>
                  </a:lnTo>
                  <a:lnTo>
                    <a:pt x="287" y="40"/>
                  </a:lnTo>
                  <a:lnTo>
                    <a:pt x="278" y="42"/>
                  </a:lnTo>
                  <a:lnTo>
                    <a:pt x="267" y="42"/>
                  </a:lnTo>
                  <a:lnTo>
                    <a:pt x="257" y="44"/>
                  </a:lnTo>
                  <a:lnTo>
                    <a:pt x="245" y="37"/>
                  </a:lnTo>
                  <a:lnTo>
                    <a:pt x="238" y="29"/>
                  </a:lnTo>
                  <a:lnTo>
                    <a:pt x="230" y="32"/>
                  </a:lnTo>
                  <a:lnTo>
                    <a:pt x="224" y="42"/>
                  </a:lnTo>
                  <a:lnTo>
                    <a:pt x="221" y="50"/>
                  </a:lnTo>
                  <a:lnTo>
                    <a:pt x="215" y="58"/>
                  </a:lnTo>
                  <a:lnTo>
                    <a:pt x="211" y="70"/>
                  </a:lnTo>
                  <a:lnTo>
                    <a:pt x="200" y="77"/>
                  </a:lnTo>
                  <a:lnTo>
                    <a:pt x="188" y="80"/>
                  </a:lnTo>
                  <a:lnTo>
                    <a:pt x="178" y="85"/>
                  </a:lnTo>
                  <a:lnTo>
                    <a:pt x="172" y="94"/>
                  </a:lnTo>
                  <a:lnTo>
                    <a:pt x="164" y="102"/>
                  </a:lnTo>
                  <a:lnTo>
                    <a:pt x="164" y="106"/>
                  </a:lnTo>
                  <a:lnTo>
                    <a:pt x="158" y="115"/>
                  </a:lnTo>
                  <a:lnTo>
                    <a:pt x="151" y="120"/>
                  </a:lnTo>
                  <a:lnTo>
                    <a:pt x="151" y="137"/>
                  </a:lnTo>
                  <a:lnTo>
                    <a:pt x="158" y="144"/>
                  </a:lnTo>
                  <a:lnTo>
                    <a:pt x="151" y="158"/>
                  </a:lnTo>
                  <a:lnTo>
                    <a:pt x="145" y="167"/>
                  </a:lnTo>
                  <a:lnTo>
                    <a:pt x="135" y="174"/>
                  </a:lnTo>
                  <a:lnTo>
                    <a:pt x="124" y="176"/>
                  </a:lnTo>
                  <a:lnTo>
                    <a:pt x="118" y="188"/>
                  </a:lnTo>
                  <a:lnTo>
                    <a:pt x="105" y="190"/>
                  </a:lnTo>
                  <a:lnTo>
                    <a:pt x="91" y="193"/>
                  </a:lnTo>
                  <a:lnTo>
                    <a:pt x="82" y="200"/>
                  </a:lnTo>
                  <a:lnTo>
                    <a:pt x="79" y="212"/>
                  </a:lnTo>
                  <a:lnTo>
                    <a:pt x="72" y="217"/>
                  </a:lnTo>
                  <a:lnTo>
                    <a:pt x="63" y="223"/>
                  </a:lnTo>
                  <a:lnTo>
                    <a:pt x="60" y="228"/>
                  </a:lnTo>
                  <a:lnTo>
                    <a:pt x="56" y="238"/>
                  </a:lnTo>
                  <a:lnTo>
                    <a:pt x="55" y="247"/>
                  </a:lnTo>
                  <a:lnTo>
                    <a:pt x="49" y="258"/>
                  </a:lnTo>
                  <a:lnTo>
                    <a:pt x="39" y="265"/>
                  </a:lnTo>
                  <a:lnTo>
                    <a:pt x="33" y="273"/>
                  </a:lnTo>
                  <a:lnTo>
                    <a:pt x="26" y="282"/>
                  </a:lnTo>
                  <a:lnTo>
                    <a:pt x="23" y="296"/>
                  </a:lnTo>
                  <a:lnTo>
                    <a:pt x="18" y="303"/>
                  </a:lnTo>
                  <a:lnTo>
                    <a:pt x="12" y="306"/>
                  </a:lnTo>
                  <a:lnTo>
                    <a:pt x="9" y="317"/>
                  </a:lnTo>
                  <a:lnTo>
                    <a:pt x="9" y="328"/>
                  </a:lnTo>
                  <a:lnTo>
                    <a:pt x="18" y="332"/>
                  </a:lnTo>
                  <a:lnTo>
                    <a:pt x="23" y="338"/>
                  </a:lnTo>
                  <a:lnTo>
                    <a:pt x="23" y="349"/>
                  </a:lnTo>
                  <a:lnTo>
                    <a:pt x="18" y="355"/>
                  </a:lnTo>
                  <a:lnTo>
                    <a:pt x="23" y="365"/>
                  </a:lnTo>
                  <a:lnTo>
                    <a:pt x="26" y="373"/>
                  </a:lnTo>
                  <a:lnTo>
                    <a:pt x="26" y="384"/>
                  </a:lnTo>
                  <a:lnTo>
                    <a:pt x="26" y="391"/>
                  </a:lnTo>
                  <a:lnTo>
                    <a:pt x="23" y="403"/>
                  </a:lnTo>
                  <a:lnTo>
                    <a:pt x="20" y="411"/>
                  </a:lnTo>
                  <a:lnTo>
                    <a:pt x="20" y="424"/>
                  </a:lnTo>
                  <a:lnTo>
                    <a:pt x="15" y="429"/>
                  </a:lnTo>
                  <a:lnTo>
                    <a:pt x="9" y="438"/>
                  </a:lnTo>
                  <a:lnTo>
                    <a:pt x="0" y="443"/>
                  </a:lnTo>
                  <a:lnTo>
                    <a:pt x="9" y="449"/>
                  </a:lnTo>
                  <a:lnTo>
                    <a:pt x="15" y="456"/>
                  </a:lnTo>
                  <a:lnTo>
                    <a:pt x="15" y="467"/>
                  </a:lnTo>
                  <a:lnTo>
                    <a:pt x="15" y="476"/>
                  </a:lnTo>
                  <a:lnTo>
                    <a:pt x="15" y="487"/>
                  </a:lnTo>
                  <a:lnTo>
                    <a:pt x="20" y="491"/>
                  </a:lnTo>
                  <a:lnTo>
                    <a:pt x="30" y="494"/>
                  </a:lnTo>
                  <a:lnTo>
                    <a:pt x="36" y="494"/>
                  </a:lnTo>
                  <a:lnTo>
                    <a:pt x="39" y="505"/>
                  </a:lnTo>
                  <a:lnTo>
                    <a:pt x="49" y="508"/>
                  </a:lnTo>
                  <a:lnTo>
                    <a:pt x="55" y="516"/>
                  </a:lnTo>
                  <a:lnTo>
                    <a:pt x="60" y="523"/>
                  </a:lnTo>
                  <a:lnTo>
                    <a:pt x="69" y="529"/>
                  </a:lnTo>
                  <a:lnTo>
                    <a:pt x="75" y="535"/>
                  </a:lnTo>
                  <a:lnTo>
                    <a:pt x="82" y="543"/>
                  </a:lnTo>
                  <a:lnTo>
                    <a:pt x="85" y="553"/>
                  </a:lnTo>
                  <a:lnTo>
                    <a:pt x="88" y="558"/>
                  </a:lnTo>
                  <a:lnTo>
                    <a:pt x="91" y="567"/>
                  </a:lnTo>
                  <a:lnTo>
                    <a:pt x="99" y="575"/>
                  </a:lnTo>
                  <a:lnTo>
                    <a:pt x="109" y="581"/>
                  </a:lnTo>
                  <a:lnTo>
                    <a:pt x="118" y="585"/>
                  </a:lnTo>
                  <a:lnTo>
                    <a:pt x="128" y="591"/>
                  </a:lnTo>
                  <a:lnTo>
                    <a:pt x="142" y="596"/>
                  </a:lnTo>
                  <a:lnTo>
                    <a:pt x="151" y="608"/>
                  </a:lnTo>
                  <a:lnTo>
                    <a:pt x="161" y="613"/>
                  </a:lnTo>
                  <a:lnTo>
                    <a:pt x="169" y="617"/>
                  </a:lnTo>
                  <a:lnTo>
                    <a:pt x="181" y="626"/>
                  </a:lnTo>
                  <a:lnTo>
                    <a:pt x="191" y="629"/>
                  </a:lnTo>
                  <a:lnTo>
                    <a:pt x="200" y="629"/>
                  </a:lnTo>
                  <a:lnTo>
                    <a:pt x="208" y="623"/>
                  </a:lnTo>
                  <a:lnTo>
                    <a:pt x="221" y="623"/>
                  </a:lnTo>
                  <a:lnTo>
                    <a:pt x="230" y="617"/>
                  </a:lnTo>
                  <a:lnTo>
                    <a:pt x="241" y="615"/>
                  </a:lnTo>
                  <a:lnTo>
                    <a:pt x="251" y="615"/>
                  </a:lnTo>
                  <a:lnTo>
                    <a:pt x="260" y="613"/>
                  </a:lnTo>
                  <a:lnTo>
                    <a:pt x="273" y="613"/>
                  </a:lnTo>
                  <a:lnTo>
                    <a:pt x="284" y="615"/>
                  </a:lnTo>
                  <a:lnTo>
                    <a:pt x="297" y="617"/>
                  </a:lnTo>
                  <a:lnTo>
                    <a:pt x="306" y="620"/>
                  </a:lnTo>
                  <a:lnTo>
                    <a:pt x="314" y="617"/>
                  </a:lnTo>
                  <a:lnTo>
                    <a:pt x="327" y="615"/>
                  </a:lnTo>
                  <a:lnTo>
                    <a:pt x="336" y="613"/>
                  </a:lnTo>
                  <a:lnTo>
                    <a:pt x="343" y="610"/>
                  </a:lnTo>
                  <a:lnTo>
                    <a:pt x="350" y="602"/>
                  </a:lnTo>
                  <a:lnTo>
                    <a:pt x="366" y="602"/>
                  </a:lnTo>
                  <a:lnTo>
                    <a:pt x="373" y="596"/>
                  </a:lnTo>
                  <a:lnTo>
                    <a:pt x="384" y="594"/>
                  </a:lnTo>
                  <a:lnTo>
                    <a:pt x="393" y="591"/>
                  </a:lnTo>
                  <a:lnTo>
                    <a:pt x="403" y="591"/>
                  </a:lnTo>
                  <a:lnTo>
                    <a:pt x="415" y="591"/>
                  </a:lnTo>
                  <a:lnTo>
                    <a:pt x="426" y="591"/>
                  </a:lnTo>
                  <a:lnTo>
                    <a:pt x="436" y="594"/>
                  </a:lnTo>
                  <a:lnTo>
                    <a:pt x="445" y="602"/>
                  </a:lnTo>
                  <a:lnTo>
                    <a:pt x="452" y="613"/>
                  </a:lnTo>
                  <a:lnTo>
                    <a:pt x="455" y="623"/>
                  </a:lnTo>
                  <a:lnTo>
                    <a:pt x="466" y="629"/>
                  </a:lnTo>
                  <a:lnTo>
                    <a:pt x="475" y="629"/>
                  </a:lnTo>
                  <a:lnTo>
                    <a:pt x="485" y="629"/>
                  </a:lnTo>
                  <a:lnTo>
                    <a:pt x="493" y="629"/>
                  </a:lnTo>
                  <a:lnTo>
                    <a:pt x="505" y="629"/>
                  </a:lnTo>
                  <a:lnTo>
                    <a:pt x="515" y="626"/>
                  </a:lnTo>
                  <a:lnTo>
                    <a:pt x="521" y="626"/>
                  </a:lnTo>
                  <a:lnTo>
                    <a:pt x="524" y="634"/>
                  </a:lnTo>
                  <a:lnTo>
                    <a:pt x="532" y="637"/>
                  </a:lnTo>
                  <a:lnTo>
                    <a:pt x="535" y="645"/>
                  </a:lnTo>
                  <a:lnTo>
                    <a:pt x="542" y="650"/>
                  </a:lnTo>
                  <a:lnTo>
                    <a:pt x="539" y="661"/>
                  </a:lnTo>
                  <a:lnTo>
                    <a:pt x="539" y="672"/>
                  </a:lnTo>
                  <a:lnTo>
                    <a:pt x="535" y="678"/>
                  </a:lnTo>
                  <a:lnTo>
                    <a:pt x="529" y="685"/>
                  </a:lnTo>
                  <a:lnTo>
                    <a:pt x="535" y="690"/>
                  </a:lnTo>
                  <a:lnTo>
                    <a:pt x="532" y="696"/>
                  </a:lnTo>
                  <a:lnTo>
                    <a:pt x="532" y="704"/>
                  </a:lnTo>
                  <a:lnTo>
                    <a:pt x="529" y="714"/>
                  </a:lnTo>
                  <a:lnTo>
                    <a:pt x="521" y="720"/>
                  </a:lnTo>
                  <a:lnTo>
                    <a:pt x="528" y="728"/>
                  </a:lnTo>
                  <a:lnTo>
                    <a:pt x="529" y="737"/>
                  </a:lnTo>
                  <a:lnTo>
                    <a:pt x="535" y="744"/>
                  </a:lnTo>
                  <a:lnTo>
                    <a:pt x="542" y="752"/>
                  </a:lnTo>
                  <a:lnTo>
                    <a:pt x="551" y="758"/>
                  </a:lnTo>
                  <a:lnTo>
                    <a:pt x="558" y="766"/>
                  </a:lnTo>
                  <a:lnTo>
                    <a:pt x="566" y="772"/>
                  </a:lnTo>
                  <a:lnTo>
                    <a:pt x="572" y="776"/>
                  </a:lnTo>
                  <a:lnTo>
                    <a:pt x="578" y="785"/>
                  </a:lnTo>
                  <a:lnTo>
                    <a:pt x="584" y="790"/>
                  </a:lnTo>
                  <a:lnTo>
                    <a:pt x="588" y="799"/>
                  </a:lnTo>
                  <a:lnTo>
                    <a:pt x="588" y="806"/>
                  </a:lnTo>
                  <a:lnTo>
                    <a:pt x="594" y="811"/>
                  </a:lnTo>
                  <a:lnTo>
                    <a:pt x="594" y="817"/>
                  </a:lnTo>
                  <a:lnTo>
                    <a:pt x="600" y="822"/>
                  </a:lnTo>
                  <a:lnTo>
                    <a:pt x="602" y="834"/>
                  </a:lnTo>
                  <a:lnTo>
                    <a:pt x="605" y="841"/>
                  </a:lnTo>
                  <a:lnTo>
                    <a:pt x="611" y="849"/>
                  </a:lnTo>
                  <a:lnTo>
                    <a:pt x="615" y="858"/>
                  </a:lnTo>
                  <a:lnTo>
                    <a:pt x="605" y="866"/>
                  </a:lnTo>
                  <a:lnTo>
                    <a:pt x="608" y="870"/>
                  </a:lnTo>
                  <a:lnTo>
                    <a:pt x="611" y="879"/>
                  </a:lnTo>
                  <a:lnTo>
                    <a:pt x="618" y="887"/>
                  </a:lnTo>
                  <a:lnTo>
                    <a:pt x="621" y="893"/>
                  </a:lnTo>
                  <a:lnTo>
                    <a:pt x="624" y="902"/>
                  </a:lnTo>
                  <a:lnTo>
                    <a:pt x="621" y="914"/>
                  </a:lnTo>
                  <a:lnTo>
                    <a:pt x="621" y="922"/>
                  </a:lnTo>
                  <a:lnTo>
                    <a:pt x="615" y="931"/>
                  </a:lnTo>
                  <a:lnTo>
                    <a:pt x="605" y="932"/>
                  </a:lnTo>
                  <a:lnTo>
                    <a:pt x="600" y="940"/>
                  </a:lnTo>
                  <a:lnTo>
                    <a:pt x="594" y="952"/>
                  </a:lnTo>
                  <a:lnTo>
                    <a:pt x="594" y="963"/>
                  </a:lnTo>
                  <a:lnTo>
                    <a:pt x="588" y="973"/>
                  </a:lnTo>
                  <a:lnTo>
                    <a:pt x="588" y="981"/>
                  </a:lnTo>
                  <a:lnTo>
                    <a:pt x="581" y="990"/>
                  </a:lnTo>
                  <a:lnTo>
                    <a:pt x="581" y="999"/>
                  </a:lnTo>
                  <a:lnTo>
                    <a:pt x="578" y="1008"/>
                  </a:lnTo>
                  <a:lnTo>
                    <a:pt x="578" y="1016"/>
                  </a:lnTo>
                  <a:lnTo>
                    <a:pt x="581" y="1025"/>
                  </a:lnTo>
                  <a:lnTo>
                    <a:pt x="588" y="1035"/>
                  </a:lnTo>
                  <a:lnTo>
                    <a:pt x="594" y="1043"/>
                  </a:lnTo>
                  <a:lnTo>
                    <a:pt x="600" y="1051"/>
                  </a:lnTo>
                  <a:lnTo>
                    <a:pt x="602" y="1058"/>
                  </a:lnTo>
                  <a:lnTo>
                    <a:pt x="611" y="1067"/>
                  </a:lnTo>
                  <a:lnTo>
                    <a:pt x="615" y="1081"/>
                  </a:lnTo>
                  <a:lnTo>
                    <a:pt x="621" y="1089"/>
                  </a:lnTo>
                  <a:lnTo>
                    <a:pt x="624" y="1093"/>
                  </a:lnTo>
                  <a:lnTo>
                    <a:pt x="630" y="1102"/>
                  </a:lnTo>
                  <a:lnTo>
                    <a:pt x="637" y="1110"/>
                  </a:lnTo>
                  <a:lnTo>
                    <a:pt x="633" y="1119"/>
                  </a:lnTo>
                  <a:lnTo>
                    <a:pt x="637" y="1129"/>
                  </a:lnTo>
                  <a:lnTo>
                    <a:pt x="637" y="1140"/>
                  </a:lnTo>
                  <a:lnTo>
                    <a:pt x="637" y="1148"/>
                  </a:lnTo>
                  <a:lnTo>
                    <a:pt x="641" y="1158"/>
                  </a:lnTo>
                  <a:lnTo>
                    <a:pt x="641" y="1169"/>
                  </a:lnTo>
                  <a:lnTo>
                    <a:pt x="641" y="1178"/>
                  </a:lnTo>
                  <a:lnTo>
                    <a:pt x="648" y="1186"/>
                  </a:lnTo>
                  <a:lnTo>
                    <a:pt x="651" y="1199"/>
                  </a:lnTo>
                  <a:lnTo>
                    <a:pt x="651" y="1210"/>
                  </a:lnTo>
                  <a:lnTo>
                    <a:pt x="657" y="1216"/>
                  </a:lnTo>
                  <a:lnTo>
                    <a:pt x="664" y="1223"/>
                  </a:lnTo>
                  <a:lnTo>
                    <a:pt x="673" y="1228"/>
                  </a:lnTo>
                  <a:lnTo>
                    <a:pt x="678" y="1240"/>
                  </a:lnTo>
                  <a:lnTo>
                    <a:pt x="684" y="1249"/>
                  </a:lnTo>
                  <a:lnTo>
                    <a:pt x="687" y="1258"/>
                  </a:lnTo>
                  <a:lnTo>
                    <a:pt x="694" y="1269"/>
                  </a:lnTo>
                  <a:lnTo>
                    <a:pt x="697" y="1280"/>
                  </a:lnTo>
                  <a:lnTo>
                    <a:pt x="703" y="1287"/>
                  </a:lnTo>
                  <a:lnTo>
                    <a:pt x="708" y="1299"/>
                  </a:lnTo>
                  <a:lnTo>
                    <a:pt x="711" y="1313"/>
                  </a:lnTo>
                  <a:lnTo>
                    <a:pt x="706" y="1317"/>
                  </a:lnTo>
                  <a:lnTo>
                    <a:pt x="703" y="1317"/>
                  </a:lnTo>
                  <a:lnTo>
                    <a:pt x="708" y="1331"/>
                  </a:lnTo>
                  <a:lnTo>
                    <a:pt x="714" y="1336"/>
                  </a:lnTo>
                  <a:lnTo>
                    <a:pt x="714" y="1346"/>
                  </a:lnTo>
                  <a:lnTo>
                    <a:pt x="720" y="1342"/>
                  </a:lnTo>
                  <a:lnTo>
                    <a:pt x="727" y="1349"/>
                  </a:lnTo>
                  <a:lnTo>
                    <a:pt x="736" y="1358"/>
                  </a:lnTo>
                  <a:lnTo>
                    <a:pt x="747" y="1358"/>
                  </a:lnTo>
                  <a:lnTo>
                    <a:pt x="754" y="1352"/>
                  </a:lnTo>
                  <a:lnTo>
                    <a:pt x="766" y="1349"/>
                  </a:lnTo>
                  <a:lnTo>
                    <a:pt x="779" y="1349"/>
                  </a:lnTo>
                  <a:lnTo>
                    <a:pt x="784" y="1345"/>
                  </a:lnTo>
                  <a:lnTo>
                    <a:pt x="799" y="1342"/>
                  </a:lnTo>
                  <a:lnTo>
                    <a:pt x="809" y="1345"/>
                  </a:lnTo>
                  <a:lnTo>
                    <a:pt x="817" y="1342"/>
                  </a:lnTo>
                  <a:lnTo>
                    <a:pt x="830" y="1345"/>
                  </a:lnTo>
                  <a:lnTo>
                    <a:pt x="839" y="1346"/>
                  </a:lnTo>
                  <a:lnTo>
                    <a:pt x="849" y="1342"/>
                  </a:lnTo>
                  <a:lnTo>
                    <a:pt x="860" y="1342"/>
                  </a:lnTo>
                  <a:lnTo>
                    <a:pt x="863" y="1336"/>
                  </a:lnTo>
                  <a:lnTo>
                    <a:pt x="875" y="1336"/>
                  </a:lnTo>
                  <a:lnTo>
                    <a:pt x="888" y="1334"/>
                  </a:lnTo>
                  <a:lnTo>
                    <a:pt x="893" y="1328"/>
                  </a:lnTo>
                  <a:lnTo>
                    <a:pt x="905" y="1320"/>
                  </a:lnTo>
                  <a:lnTo>
                    <a:pt x="915" y="1314"/>
                  </a:lnTo>
                  <a:lnTo>
                    <a:pt x="921" y="1307"/>
                  </a:lnTo>
                  <a:lnTo>
                    <a:pt x="929" y="1299"/>
                  </a:lnTo>
                  <a:lnTo>
                    <a:pt x="935" y="1293"/>
                  </a:lnTo>
                  <a:lnTo>
                    <a:pt x="942" y="1284"/>
                  </a:lnTo>
                  <a:lnTo>
                    <a:pt x="951" y="1277"/>
                  </a:lnTo>
                  <a:lnTo>
                    <a:pt x="958" y="1269"/>
                  </a:lnTo>
                  <a:lnTo>
                    <a:pt x="962" y="1258"/>
                  </a:lnTo>
                  <a:lnTo>
                    <a:pt x="969" y="1249"/>
                  </a:lnTo>
                  <a:lnTo>
                    <a:pt x="975" y="1242"/>
                  </a:lnTo>
                  <a:lnTo>
                    <a:pt x="984" y="1234"/>
                  </a:lnTo>
                  <a:lnTo>
                    <a:pt x="994" y="1228"/>
                  </a:lnTo>
                  <a:lnTo>
                    <a:pt x="997" y="1220"/>
                  </a:lnTo>
                  <a:lnTo>
                    <a:pt x="999" y="1210"/>
                  </a:lnTo>
                  <a:lnTo>
                    <a:pt x="1002" y="1199"/>
                  </a:lnTo>
                  <a:lnTo>
                    <a:pt x="1002" y="1190"/>
                  </a:lnTo>
                  <a:lnTo>
                    <a:pt x="1002" y="1183"/>
                  </a:lnTo>
                  <a:lnTo>
                    <a:pt x="997" y="1181"/>
                  </a:lnTo>
                  <a:lnTo>
                    <a:pt x="1002" y="1169"/>
                  </a:lnTo>
                  <a:lnTo>
                    <a:pt x="1011" y="1167"/>
                  </a:lnTo>
                  <a:lnTo>
                    <a:pt x="1018" y="1161"/>
                  </a:lnTo>
                  <a:lnTo>
                    <a:pt x="1033" y="1158"/>
                  </a:lnTo>
                  <a:lnTo>
                    <a:pt x="1041" y="1154"/>
                  </a:lnTo>
                  <a:lnTo>
                    <a:pt x="1048" y="1148"/>
                  </a:lnTo>
                  <a:lnTo>
                    <a:pt x="1054" y="1140"/>
                  </a:lnTo>
                  <a:lnTo>
                    <a:pt x="1051" y="1129"/>
                  </a:lnTo>
                  <a:lnTo>
                    <a:pt x="1054" y="1122"/>
                  </a:lnTo>
                  <a:lnTo>
                    <a:pt x="1054" y="1110"/>
                  </a:lnTo>
                  <a:lnTo>
                    <a:pt x="1051" y="1102"/>
                  </a:lnTo>
                  <a:lnTo>
                    <a:pt x="1048" y="1091"/>
                  </a:lnTo>
                  <a:lnTo>
                    <a:pt x="1041" y="1081"/>
                  </a:lnTo>
                  <a:lnTo>
                    <a:pt x="1035" y="1072"/>
                  </a:lnTo>
                  <a:lnTo>
                    <a:pt x="1038" y="1064"/>
                  </a:lnTo>
                  <a:lnTo>
                    <a:pt x="1048" y="1057"/>
                  </a:lnTo>
                  <a:lnTo>
                    <a:pt x="1054" y="1054"/>
                  </a:lnTo>
                  <a:lnTo>
                    <a:pt x="1060" y="1046"/>
                  </a:lnTo>
                  <a:lnTo>
                    <a:pt x="1070" y="1043"/>
                  </a:lnTo>
                  <a:lnTo>
                    <a:pt x="1075" y="1032"/>
                  </a:lnTo>
                  <a:lnTo>
                    <a:pt x="1084" y="1025"/>
                  </a:lnTo>
                  <a:lnTo>
                    <a:pt x="1090" y="1019"/>
                  </a:lnTo>
                  <a:lnTo>
                    <a:pt x="1100" y="1013"/>
                  </a:lnTo>
                  <a:lnTo>
                    <a:pt x="1108" y="1011"/>
                  </a:lnTo>
                  <a:lnTo>
                    <a:pt x="1120" y="1011"/>
                  </a:lnTo>
                  <a:lnTo>
                    <a:pt x="1127" y="1002"/>
                  </a:lnTo>
                  <a:lnTo>
                    <a:pt x="1139" y="997"/>
                  </a:lnTo>
                  <a:lnTo>
                    <a:pt x="1144" y="990"/>
                  </a:lnTo>
                  <a:lnTo>
                    <a:pt x="1150" y="981"/>
                  </a:lnTo>
                  <a:lnTo>
                    <a:pt x="1157" y="973"/>
                  </a:lnTo>
                  <a:lnTo>
                    <a:pt x="1160" y="964"/>
                  </a:lnTo>
                  <a:lnTo>
                    <a:pt x="1154" y="954"/>
                  </a:lnTo>
                  <a:lnTo>
                    <a:pt x="1154" y="946"/>
                  </a:lnTo>
                  <a:lnTo>
                    <a:pt x="1150" y="935"/>
                  </a:lnTo>
                  <a:lnTo>
                    <a:pt x="1154" y="925"/>
                  </a:lnTo>
                  <a:lnTo>
                    <a:pt x="1154" y="919"/>
                  </a:lnTo>
                  <a:lnTo>
                    <a:pt x="1150" y="928"/>
                  </a:lnTo>
                  <a:lnTo>
                    <a:pt x="1154" y="900"/>
                  </a:lnTo>
                  <a:lnTo>
                    <a:pt x="1154" y="893"/>
                  </a:lnTo>
                  <a:lnTo>
                    <a:pt x="1147" y="884"/>
                  </a:lnTo>
                  <a:lnTo>
                    <a:pt x="1139" y="879"/>
                  </a:lnTo>
                  <a:lnTo>
                    <a:pt x="1136" y="870"/>
                  </a:lnTo>
                  <a:lnTo>
                    <a:pt x="1133" y="860"/>
                  </a:lnTo>
                  <a:lnTo>
                    <a:pt x="1130" y="849"/>
                  </a:lnTo>
                  <a:lnTo>
                    <a:pt x="1130" y="838"/>
                  </a:lnTo>
                  <a:lnTo>
                    <a:pt x="1133" y="831"/>
                  </a:lnTo>
                  <a:lnTo>
                    <a:pt x="1127" y="820"/>
                  </a:lnTo>
                  <a:lnTo>
                    <a:pt x="1117" y="811"/>
                  </a:lnTo>
                  <a:lnTo>
                    <a:pt x="1120" y="804"/>
                  </a:lnTo>
                  <a:lnTo>
                    <a:pt x="1124" y="796"/>
                  </a:lnTo>
                  <a:lnTo>
                    <a:pt x="1130" y="785"/>
                  </a:lnTo>
                  <a:lnTo>
                    <a:pt x="1133" y="776"/>
                  </a:lnTo>
                  <a:lnTo>
                    <a:pt x="1143" y="769"/>
                  </a:lnTo>
                  <a:lnTo>
                    <a:pt x="1147" y="758"/>
                  </a:lnTo>
                  <a:lnTo>
                    <a:pt x="1147" y="747"/>
                  </a:lnTo>
                  <a:lnTo>
                    <a:pt x="1157" y="749"/>
                  </a:lnTo>
                  <a:lnTo>
                    <a:pt x="1163" y="741"/>
                  </a:lnTo>
                  <a:lnTo>
                    <a:pt x="1173" y="737"/>
                  </a:lnTo>
                  <a:lnTo>
                    <a:pt x="1179" y="728"/>
                  </a:lnTo>
                  <a:lnTo>
                    <a:pt x="1184" y="720"/>
                  </a:lnTo>
                  <a:lnTo>
                    <a:pt x="1190" y="712"/>
                  </a:lnTo>
                  <a:lnTo>
                    <a:pt x="1203" y="704"/>
                  </a:lnTo>
                  <a:lnTo>
                    <a:pt x="1206" y="699"/>
                  </a:lnTo>
                  <a:lnTo>
                    <a:pt x="1215" y="690"/>
                  </a:lnTo>
                  <a:lnTo>
                    <a:pt x="1223" y="688"/>
                  </a:lnTo>
                  <a:lnTo>
                    <a:pt x="1233" y="679"/>
                  </a:lnTo>
                  <a:lnTo>
                    <a:pt x="1239" y="675"/>
                  </a:lnTo>
                  <a:lnTo>
                    <a:pt x="1252" y="672"/>
                  </a:lnTo>
                  <a:lnTo>
                    <a:pt x="1256" y="667"/>
                  </a:lnTo>
                  <a:lnTo>
                    <a:pt x="1266" y="661"/>
                  </a:lnTo>
                  <a:lnTo>
                    <a:pt x="1272" y="653"/>
                  </a:lnTo>
                  <a:lnTo>
                    <a:pt x="1282" y="645"/>
                  </a:lnTo>
                  <a:lnTo>
                    <a:pt x="1290" y="640"/>
                  </a:lnTo>
                  <a:lnTo>
                    <a:pt x="1296" y="631"/>
                  </a:lnTo>
                  <a:lnTo>
                    <a:pt x="1302" y="623"/>
                  </a:lnTo>
                  <a:lnTo>
                    <a:pt x="1305" y="615"/>
                  </a:lnTo>
                  <a:lnTo>
                    <a:pt x="1312" y="610"/>
                  </a:lnTo>
                  <a:lnTo>
                    <a:pt x="1321" y="605"/>
                  </a:lnTo>
                  <a:lnTo>
                    <a:pt x="1324" y="594"/>
                  </a:lnTo>
                  <a:lnTo>
                    <a:pt x="1326" y="585"/>
                  </a:lnTo>
                  <a:lnTo>
                    <a:pt x="1332" y="578"/>
                  </a:lnTo>
                  <a:lnTo>
                    <a:pt x="1339" y="570"/>
                  </a:lnTo>
                  <a:lnTo>
                    <a:pt x="1342" y="561"/>
                  </a:lnTo>
                  <a:lnTo>
                    <a:pt x="1348" y="556"/>
                  </a:lnTo>
                  <a:lnTo>
                    <a:pt x="1351" y="549"/>
                  </a:lnTo>
                  <a:lnTo>
                    <a:pt x="1358" y="540"/>
                  </a:lnTo>
                  <a:lnTo>
                    <a:pt x="1358" y="529"/>
                  </a:lnTo>
                  <a:lnTo>
                    <a:pt x="1362" y="521"/>
                  </a:lnTo>
                  <a:lnTo>
                    <a:pt x="1362" y="511"/>
                  </a:lnTo>
                  <a:lnTo>
                    <a:pt x="1366" y="497"/>
                  </a:lnTo>
                  <a:lnTo>
                    <a:pt x="1354" y="494"/>
                  </a:lnTo>
                  <a:lnTo>
                    <a:pt x="1348" y="499"/>
                  </a:lnTo>
                  <a:lnTo>
                    <a:pt x="1335" y="505"/>
                  </a:lnTo>
                  <a:lnTo>
                    <a:pt x="1324" y="508"/>
                  </a:lnTo>
                  <a:lnTo>
                    <a:pt x="1312" y="505"/>
                  </a:lnTo>
                  <a:lnTo>
                    <a:pt x="1302" y="508"/>
                  </a:lnTo>
                  <a:lnTo>
                    <a:pt x="1290" y="508"/>
                  </a:lnTo>
                  <a:lnTo>
                    <a:pt x="1282" y="513"/>
                  </a:lnTo>
                  <a:lnTo>
                    <a:pt x="1269" y="516"/>
                  </a:lnTo>
                  <a:lnTo>
                    <a:pt x="1256" y="513"/>
                  </a:lnTo>
                  <a:lnTo>
                    <a:pt x="1249" y="519"/>
                  </a:lnTo>
                  <a:lnTo>
                    <a:pt x="1239" y="521"/>
                  </a:lnTo>
                  <a:lnTo>
                    <a:pt x="1226" y="521"/>
                  </a:lnTo>
                  <a:lnTo>
                    <a:pt x="1220" y="516"/>
                  </a:lnTo>
                  <a:lnTo>
                    <a:pt x="1215" y="508"/>
                  </a:lnTo>
                  <a:lnTo>
                    <a:pt x="1209" y="502"/>
                  </a:lnTo>
                  <a:lnTo>
                    <a:pt x="1203" y="499"/>
                  </a:lnTo>
                  <a:lnTo>
                    <a:pt x="1212" y="494"/>
                  </a:lnTo>
                  <a:lnTo>
                    <a:pt x="1209" y="487"/>
                  </a:lnTo>
                  <a:lnTo>
                    <a:pt x="1199" y="478"/>
                  </a:lnTo>
                  <a:lnTo>
                    <a:pt x="1190" y="470"/>
                  </a:lnTo>
                  <a:lnTo>
                    <a:pt x="1184" y="462"/>
                  </a:lnTo>
                  <a:lnTo>
                    <a:pt x="1176" y="455"/>
                  </a:lnTo>
                  <a:lnTo>
                    <a:pt x="1166" y="446"/>
                  </a:lnTo>
                  <a:lnTo>
                    <a:pt x="1157" y="443"/>
                  </a:lnTo>
                  <a:lnTo>
                    <a:pt x="1144" y="438"/>
                  </a:lnTo>
                  <a:lnTo>
                    <a:pt x="1139" y="429"/>
                  </a:lnTo>
                  <a:lnTo>
                    <a:pt x="1133" y="426"/>
                  </a:lnTo>
                  <a:lnTo>
                    <a:pt x="1127" y="419"/>
                  </a:lnTo>
                  <a:lnTo>
                    <a:pt x="1127" y="411"/>
                  </a:lnTo>
                  <a:lnTo>
                    <a:pt x="1124" y="400"/>
                  </a:lnTo>
                  <a:lnTo>
                    <a:pt x="1120" y="391"/>
                  </a:lnTo>
                  <a:lnTo>
                    <a:pt x="1114" y="384"/>
                  </a:lnTo>
                  <a:lnTo>
                    <a:pt x="1106" y="376"/>
                  </a:lnTo>
                  <a:lnTo>
                    <a:pt x="1097" y="370"/>
                  </a:lnTo>
                  <a:lnTo>
                    <a:pt x="1090" y="359"/>
                  </a:lnTo>
                  <a:lnTo>
                    <a:pt x="1087" y="352"/>
                  </a:lnTo>
                  <a:lnTo>
                    <a:pt x="1087" y="341"/>
                  </a:lnTo>
                  <a:lnTo>
                    <a:pt x="1087" y="332"/>
                  </a:lnTo>
                  <a:lnTo>
                    <a:pt x="1087" y="328"/>
                  </a:lnTo>
                  <a:lnTo>
                    <a:pt x="1081" y="320"/>
                  </a:lnTo>
                  <a:lnTo>
                    <a:pt x="1081" y="306"/>
                  </a:lnTo>
                  <a:lnTo>
                    <a:pt x="1075" y="303"/>
                  </a:lnTo>
                  <a:lnTo>
                    <a:pt x="1070" y="297"/>
                  </a:lnTo>
                  <a:lnTo>
                    <a:pt x="1060" y="296"/>
                  </a:lnTo>
                  <a:lnTo>
                    <a:pt x="1054" y="285"/>
                  </a:lnTo>
                  <a:lnTo>
                    <a:pt x="1054" y="279"/>
                  </a:lnTo>
                  <a:lnTo>
                    <a:pt x="1054" y="271"/>
                  </a:lnTo>
                  <a:lnTo>
                    <a:pt x="1048" y="264"/>
                  </a:lnTo>
                  <a:lnTo>
                    <a:pt x="1041" y="255"/>
                  </a:lnTo>
                  <a:lnTo>
                    <a:pt x="1038" y="247"/>
                  </a:lnTo>
                  <a:lnTo>
                    <a:pt x="1033" y="235"/>
                  </a:lnTo>
                  <a:lnTo>
                    <a:pt x="1030" y="228"/>
                  </a:lnTo>
                  <a:lnTo>
                    <a:pt x="1024" y="217"/>
                  </a:lnTo>
                  <a:lnTo>
                    <a:pt x="1024" y="212"/>
                  </a:lnTo>
                  <a:lnTo>
                    <a:pt x="1018" y="203"/>
                  </a:lnTo>
                  <a:lnTo>
                    <a:pt x="1015" y="196"/>
                  </a:lnTo>
                  <a:lnTo>
                    <a:pt x="1008" y="188"/>
                  </a:lnTo>
                  <a:lnTo>
                    <a:pt x="1002" y="179"/>
                  </a:lnTo>
                  <a:lnTo>
                    <a:pt x="997" y="171"/>
                  </a:lnTo>
                  <a:lnTo>
                    <a:pt x="997" y="164"/>
                  </a:lnTo>
                  <a:lnTo>
                    <a:pt x="991" y="155"/>
                  </a:lnTo>
                  <a:lnTo>
                    <a:pt x="997" y="150"/>
                  </a:lnTo>
                  <a:lnTo>
                    <a:pt x="999" y="161"/>
                  </a:lnTo>
                  <a:lnTo>
                    <a:pt x="1005" y="171"/>
                  </a:lnTo>
                  <a:lnTo>
                    <a:pt x="1008" y="176"/>
                  </a:lnTo>
                  <a:lnTo>
                    <a:pt x="1011" y="182"/>
                  </a:lnTo>
                  <a:lnTo>
                    <a:pt x="1018" y="190"/>
                  </a:lnTo>
                  <a:lnTo>
                    <a:pt x="1027" y="199"/>
                  </a:lnTo>
                  <a:lnTo>
                    <a:pt x="1033" y="193"/>
                  </a:lnTo>
                  <a:lnTo>
                    <a:pt x="1033" y="185"/>
                  </a:lnTo>
                  <a:lnTo>
                    <a:pt x="1035" y="174"/>
                  </a:lnTo>
                  <a:lnTo>
                    <a:pt x="1041" y="164"/>
                  </a:lnTo>
                  <a:lnTo>
                    <a:pt x="1024" y="129"/>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44" name=""/>
            <p:cNvSpPr/>
            <p:nvPr/>
          </p:nvSpPr>
          <p:spPr>
            <a:xfrm>
              <a:off x="4871160" y="1380600"/>
              <a:ext cx="52920" cy="53640"/>
            </a:xfrm>
            <a:custGeom>
              <a:avLst/>
              <a:gdLst/>
              <a:ahLst/>
              <a:rect l="l" t="t" r="r" b="b"/>
              <a:pathLst>
                <a:path w="58" h="59">
                  <a:moveTo>
                    <a:pt x="0" y="19"/>
                  </a:moveTo>
                  <a:lnTo>
                    <a:pt x="12" y="31"/>
                  </a:lnTo>
                  <a:lnTo>
                    <a:pt x="20" y="45"/>
                  </a:lnTo>
                  <a:lnTo>
                    <a:pt x="23" y="58"/>
                  </a:lnTo>
                  <a:lnTo>
                    <a:pt x="33" y="58"/>
                  </a:lnTo>
                  <a:lnTo>
                    <a:pt x="36" y="51"/>
                  </a:lnTo>
                  <a:lnTo>
                    <a:pt x="52" y="51"/>
                  </a:lnTo>
                  <a:lnTo>
                    <a:pt x="57" y="40"/>
                  </a:lnTo>
                  <a:lnTo>
                    <a:pt x="57" y="26"/>
                  </a:lnTo>
                  <a:lnTo>
                    <a:pt x="52" y="16"/>
                  </a:lnTo>
                  <a:lnTo>
                    <a:pt x="39" y="11"/>
                  </a:lnTo>
                  <a:lnTo>
                    <a:pt x="30" y="0"/>
                  </a:lnTo>
                  <a:lnTo>
                    <a:pt x="19" y="0"/>
                  </a:lnTo>
                  <a:lnTo>
                    <a:pt x="6" y="11"/>
                  </a:lnTo>
                  <a:lnTo>
                    <a:pt x="0" y="19"/>
                  </a:lnTo>
                </a:path>
              </a:pathLst>
            </a:custGeom>
            <a:solidFill>
              <a:srgbClr val="ffcc99"/>
            </a:solidFill>
            <a:ln w="0">
              <a:noFill/>
            </a:ln>
          </p:spPr>
          <p:style>
            <a:lnRef idx="0"/>
            <a:fillRef idx="0"/>
            <a:effectRef idx="0"/>
            <a:fontRef idx="minor"/>
          </p:style>
          <p:txBody>
            <a:bodyPr lIns="90000" rIns="90000" tIns="6840" bIns="6840" anchor="t">
              <a:noAutofit/>
            </a:bodyPr>
            <a:p>
              <a:endParaRPr b="0" lang="en-US" sz="2400" strike="noStrike" u="none">
                <a:solidFill>
                  <a:srgbClr val="000000"/>
                </a:solidFill>
                <a:effectLst/>
                <a:uFillTx/>
                <a:latin typeface="Times New Roman"/>
              </a:endParaRPr>
            </a:p>
          </p:txBody>
        </p:sp>
        <p:sp>
          <p:nvSpPr>
            <p:cNvPr id="845" name=""/>
            <p:cNvSpPr/>
            <p:nvPr/>
          </p:nvSpPr>
          <p:spPr>
            <a:xfrm>
              <a:off x="4955040" y="1338120"/>
              <a:ext cx="36360" cy="66960"/>
            </a:xfrm>
            <a:custGeom>
              <a:avLst/>
              <a:gdLst/>
              <a:ahLst/>
              <a:rect l="l" t="t" r="r" b="b"/>
              <a:pathLst>
                <a:path w="40" h="73">
                  <a:moveTo>
                    <a:pt x="0" y="42"/>
                  </a:moveTo>
                  <a:lnTo>
                    <a:pt x="8" y="50"/>
                  </a:lnTo>
                  <a:lnTo>
                    <a:pt x="21" y="59"/>
                  </a:lnTo>
                  <a:lnTo>
                    <a:pt x="21" y="72"/>
                  </a:lnTo>
                  <a:lnTo>
                    <a:pt x="30" y="72"/>
                  </a:lnTo>
                  <a:lnTo>
                    <a:pt x="39" y="67"/>
                  </a:lnTo>
                  <a:lnTo>
                    <a:pt x="39" y="53"/>
                  </a:lnTo>
                  <a:lnTo>
                    <a:pt x="30" y="45"/>
                  </a:lnTo>
                  <a:lnTo>
                    <a:pt x="27" y="32"/>
                  </a:lnTo>
                  <a:lnTo>
                    <a:pt x="27" y="18"/>
                  </a:lnTo>
                  <a:lnTo>
                    <a:pt x="14" y="8"/>
                  </a:lnTo>
                  <a:lnTo>
                    <a:pt x="0" y="0"/>
                  </a:lnTo>
                  <a:lnTo>
                    <a:pt x="8" y="9"/>
                  </a:lnTo>
                  <a:lnTo>
                    <a:pt x="17" y="12"/>
                  </a:lnTo>
                  <a:lnTo>
                    <a:pt x="17" y="26"/>
                  </a:lnTo>
                  <a:lnTo>
                    <a:pt x="1" y="26"/>
                  </a:lnTo>
                  <a:lnTo>
                    <a:pt x="0" y="42"/>
                  </a:lnTo>
                </a:path>
              </a:pathLst>
            </a:custGeom>
            <a:solidFill>
              <a:srgbClr val="ffcc99"/>
            </a:solidFill>
            <a:ln w="0">
              <a:noFill/>
            </a:ln>
          </p:spPr>
          <p:style>
            <a:lnRef idx="0"/>
            <a:fillRef idx="0"/>
            <a:effectRef idx="0"/>
            <a:fontRef idx="minor"/>
          </p:style>
          <p:txBody>
            <a:bodyPr lIns="90000" rIns="90000" tIns="20160" bIns="20160" anchor="t">
              <a:noAutofit/>
            </a:bodyPr>
            <a:p>
              <a:endParaRPr b="0" lang="en-US" sz="2400" strike="noStrike" u="none">
                <a:solidFill>
                  <a:srgbClr val="000000"/>
                </a:solidFill>
                <a:effectLst/>
                <a:uFillTx/>
                <a:latin typeface="Times New Roman"/>
              </a:endParaRPr>
            </a:p>
          </p:txBody>
        </p:sp>
        <p:sp>
          <p:nvSpPr>
            <p:cNvPr id="846" name=""/>
            <p:cNvSpPr/>
            <p:nvPr/>
          </p:nvSpPr>
          <p:spPr>
            <a:xfrm>
              <a:off x="5117400" y="2842560"/>
              <a:ext cx="130680" cy="228600"/>
            </a:xfrm>
            <a:custGeom>
              <a:avLst/>
              <a:gdLst/>
              <a:ahLst/>
              <a:rect l="l" t="t" r="r" b="b"/>
              <a:pathLst>
                <a:path w="143" h="251">
                  <a:moveTo>
                    <a:pt x="0" y="179"/>
                  </a:moveTo>
                  <a:lnTo>
                    <a:pt x="0" y="188"/>
                  </a:lnTo>
                  <a:lnTo>
                    <a:pt x="0" y="199"/>
                  </a:lnTo>
                  <a:lnTo>
                    <a:pt x="6" y="206"/>
                  </a:lnTo>
                  <a:lnTo>
                    <a:pt x="6" y="217"/>
                  </a:lnTo>
                  <a:lnTo>
                    <a:pt x="7" y="228"/>
                  </a:lnTo>
                  <a:lnTo>
                    <a:pt x="17" y="238"/>
                  </a:lnTo>
                  <a:lnTo>
                    <a:pt x="23" y="247"/>
                  </a:lnTo>
                  <a:lnTo>
                    <a:pt x="33" y="250"/>
                  </a:lnTo>
                  <a:lnTo>
                    <a:pt x="44" y="250"/>
                  </a:lnTo>
                  <a:lnTo>
                    <a:pt x="50" y="244"/>
                  </a:lnTo>
                  <a:lnTo>
                    <a:pt x="63" y="241"/>
                  </a:lnTo>
                  <a:lnTo>
                    <a:pt x="72" y="241"/>
                  </a:lnTo>
                  <a:lnTo>
                    <a:pt x="78" y="234"/>
                  </a:lnTo>
                  <a:lnTo>
                    <a:pt x="80" y="226"/>
                  </a:lnTo>
                  <a:lnTo>
                    <a:pt x="83" y="214"/>
                  </a:lnTo>
                  <a:lnTo>
                    <a:pt x="86" y="209"/>
                  </a:lnTo>
                  <a:lnTo>
                    <a:pt x="86" y="202"/>
                  </a:lnTo>
                  <a:lnTo>
                    <a:pt x="89" y="193"/>
                  </a:lnTo>
                  <a:lnTo>
                    <a:pt x="93" y="185"/>
                  </a:lnTo>
                  <a:lnTo>
                    <a:pt x="96" y="176"/>
                  </a:lnTo>
                  <a:lnTo>
                    <a:pt x="99" y="169"/>
                  </a:lnTo>
                  <a:lnTo>
                    <a:pt x="102" y="161"/>
                  </a:lnTo>
                  <a:lnTo>
                    <a:pt x="102" y="153"/>
                  </a:lnTo>
                  <a:lnTo>
                    <a:pt x="108" y="144"/>
                  </a:lnTo>
                  <a:lnTo>
                    <a:pt x="108" y="137"/>
                  </a:lnTo>
                  <a:lnTo>
                    <a:pt x="115" y="129"/>
                  </a:lnTo>
                  <a:lnTo>
                    <a:pt x="116" y="115"/>
                  </a:lnTo>
                  <a:lnTo>
                    <a:pt x="119" y="108"/>
                  </a:lnTo>
                  <a:lnTo>
                    <a:pt x="123" y="96"/>
                  </a:lnTo>
                  <a:lnTo>
                    <a:pt x="123" y="88"/>
                  </a:lnTo>
                  <a:lnTo>
                    <a:pt x="126" y="82"/>
                  </a:lnTo>
                  <a:lnTo>
                    <a:pt x="129" y="77"/>
                  </a:lnTo>
                  <a:lnTo>
                    <a:pt x="126" y="61"/>
                  </a:lnTo>
                  <a:lnTo>
                    <a:pt x="135" y="70"/>
                  </a:lnTo>
                  <a:lnTo>
                    <a:pt x="142" y="58"/>
                  </a:lnTo>
                  <a:lnTo>
                    <a:pt x="138" y="50"/>
                  </a:lnTo>
                  <a:lnTo>
                    <a:pt x="138" y="37"/>
                  </a:lnTo>
                  <a:lnTo>
                    <a:pt x="132" y="26"/>
                  </a:lnTo>
                  <a:lnTo>
                    <a:pt x="129" y="15"/>
                  </a:lnTo>
                  <a:lnTo>
                    <a:pt x="126" y="8"/>
                  </a:lnTo>
                  <a:lnTo>
                    <a:pt x="116" y="0"/>
                  </a:lnTo>
                  <a:lnTo>
                    <a:pt x="108" y="5"/>
                  </a:lnTo>
                  <a:lnTo>
                    <a:pt x="108" y="12"/>
                  </a:lnTo>
                  <a:lnTo>
                    <a:pt x="108" y="21"/>
                  </a:lnTo>
                  <a:lnTo>
                    <a:pt x="99" y="23"/>
                  </a:lnTo>
                  <a:lnTo>
                    <a:pt x="89" y="26"/>
                  </a:lnTo>
                  <a:lnTo>
                    <a:pt x="93" y="35"/>
                  </a:lnTo>
                  <a:lnTo>
                    <a:pt x="86" y="40"/>
                  </a:lnTo>
                  <a:lnTo>
                    <a:pt x="86" y="47"/>
                  </a:lnTo>
                  <a:lnTo>
                    <a:pt x="80" y="47"/>
                  </a:lnTo>
                  <a:lnTo>
                    <a:pt x="72" y="56"/>
                  </a:lnTo>
                  <a:lnTo>
                    <a:pt x="63" y="61"/>
                  </a:lnTo>
                  <a:lnTo>
                    <a:pt x="50" y="64"/>
                  </a:lnTo>
                  <a:lnTo>
                    <a:pt x="42" y="70"/>
                  </a:lnTo>
                  <a:lnTo>
                    <a:pt x="33" y="73"/>
                  </a:lnTo>
                  <a:lnTo>
                    <a:pt x="23" y="73"/>
                  </a:lnTo>
                  <a:lnTo>
                    <a:pt x="17" y="88"/>
                  </a:lnTo>
                  <a:lnTo>
                    <a:pt x="11" y="96"/>
                  </a:lnTo>
                  <a:lnTo>
                    <a:pt x="14" y="108"/>
                  </a:lnTo>
                  <a:lnTo>
                    <a:pt x="17" y="117"/>
                  </a:lnTo>
                  <a:lnTo>
                    <a:pt x="17" y="126"/>
                  </a:lnTo>
                  <a:lnTo>
                    <a:pt x="23" y="137"/>
                  </a:lnTo>
                  <a:lnTo>
                    <a:pt x="23" y="144"/>
                  </a:lnTo>
                  <a:lnTo>
                    <a:pt x="14" y="153"/>
                  </a:lnTo>
                  <a:lnTo>
                    <a:pt x="11" y="161"/>
                  </a:lnTo>
                  <a:lnTo>
                    <a:pt x="6" y="169"/>
                  </a:lnTo>
                  <a:lnTo>
                    <a:pt x="0" y="179"/>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47" name=""/>
            <p:cNvSpPr/>
            <p:nvPr/>
          </p:nvSpPr>
          <p:spPr>
            <a:xfrm>
              <a:off x="6012720" y="2428920"/>
              <a:ext cx="23760" cy="26280"/>
            </a:xfrm>
            <a:custGeom>
              <a:avLst/>
              <a:gdLst/>
              <a:ahLst/>
              <a:rect l="l" t="t" r="r" b="b"/>
              <a:pathLst>
                <a:path w="27" h="29">
                  <a:moveTo>
                    <a:pt x="0" y="28"/>
                  </a:moveTo>
                  <a:lnTo>
                    <a:pt x="13" y="14"/>
                  </a:lnTo>
                  <a:lnTo>
                    <a:pt x="26" y="0"/>
                  </a:lnTo>
                  <a:lnTo>
                    <a:pt x="13" y="14"/>
                  </a:lnTo>
                  <a:lnTo>
                    <a:pt x="0" y="28"/>
                  </a:lnTo>
                </a:path>
              </a:pathLst>
            </a:custGeom>
            <a:solidFill>
              <a:srgbClr val="ffcc99"/>
            </a:solidFill>
            <a:ln w="0">
              <a:noFill/>
            </a:ln>
          </p:spPr>
          <p:style>
            <a:lnRef idx="0"/>
            <a:fillRef idx="0"/>
            <a:effectRef idx="0"/>
            <a:fontRef idx="minor"/>
          </p:style>
          <p:txBody>
            <a:bodyPr lIns="90000" rIns="90000" tIns="-20520" bIns="-20520" anchor="t">
              <a:noAutofit/>
            </a:bodyPr>
            <a:p>
              <a:endParaRPr b="0" lang="en-US" sz="2400" strike="noStrike" u="none">
                <a:solidFill>
                  <a:srgbClr val="000000"/>
                </a:solidFill>
                <a:effectLst/>
                <a:uFillTx/>
                <a:latin typeface="Times New Roman"/>
              </a:endParaRPr>
            </a:p>
          </p:txBody>
        </p:sp>
        <p:sp>
          <p:nvSpPr>
            <p:cNvPr id="848" name=""/>
            <p:cNvSpPr/>
            <p:nvPr/>
          </p:nvSpPr>
          <p:spPr>
            <a:xfrm>
              <a:off x="6072480" y="2601360"/>
              <a:ext cx="23040" cy="22320"/>
            </a:xfrm>
            <a:custGeom>
              <a:avLst/>
              <a:gdLst/>
              <a:ahLst/>
              <a:rect l="l" t="t" r="r" b="b"/>
              <a:pathLst>
                <a:path w="26" h="24">
                  <a:moveTo>
                    <a:pt x="0" y="0"/>
                  </a:moveTo>
                  <a:lnTo>
                    <a:pt x="12" y="0"/>
                  </a:lnTo>
                  <a:lnTo>
                    <a:pt x="12" y="23"/>
                  </a:lnTo>
                  <a:lnTo>
                    <a:pt x="25" y="23"/>
                  </a:lnTo>
                  <a:lnTo>
                    <a:pt x="12" y="23"/>
                  </a:lnTo>
                  <a:lnTo>
                    <a:pt x="12" y="0"/>
                  </a:lnTo>
                  <a:lnTo>
                    <a:pt x="0" y="0"/>
                  </a:lnTo>
                </a:path>
              </a:pathLst>
            </a:custGeom>
            <a:solidFill>
              <a:srgbClr val="ffcc99"/>
            </a:solidFill>
            <a:ln w="0">
              <a:noFill/>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sp>
          <p:nvSpPr>
            <p:cNvPr id="849" name=""/>
            <p:cNvSpPr/>
            <p:nvPr/>
          </p:nvSpPr>
          <p:spPr>
            <a:xfrm>
              <a:off x="6097680" y="2621160"/>
              <a:ext cx="24840" cy="21600"/>
            </a:xfrm>
            <a:custGeom>
              <a:avLst/>
              <a:gdLst/>
              <a:ahLst/>
              <a:rect l="l" t="t" r="r" b="b"/>
              <a:pathLst>
                <a:path w="27" h="23">
                  <a:moveTo>
                    <a:pt x="0" y="5"/>
                  </a:moveTo>
                  <a:lnTo>
                    <a:pt x="10" y="11"/>
                  </a:lnTo>
                  <a:lnTo>
                    <a:pt x="26" y="22"/>
                  </a:lnTo>
                  <a:lnTo>
                    <a:pt x="26" y="11"/>
                  </a:lnTo>
                  <a:lnTo>
                    <a:pt x="10" y="0"/>
                  </a:lnTo>
                  <a:lnTo>
                    <a:pt x="0" y="5"/>
                  </a:lnTo>
                </a:path>
              </a:pathLst>
            </a:custGeom>
            <a:solidFill>
              <a:srgbClr val="ffcc99"/>
            </a:solidFill>
            <a:ln w="0">
              <a:noFill/>
            </a:ln>
          </p:spPr>
          <p:style>
            <a:lnRef idx="0"/>
            <a:fillRef idx="0"/>
            <a:effectRef idx="0"/>
            <a:fontRef idx="minor"/>
          </p:style>
          <p:txBody>
            <a:bodyPr lIns="90000" rIns="90000" tIns="-25200" bIns="-25200" anchor="t">
              <a:noAutofit/>
            </a:bodyPr>
            <a:p>
              <a:endParaRPr b="0" lang="en-US" sz="2400" strike="noStrike" u="none">
                <a:solidFill>
                  <a:srgbClr val="000000"/>
                </a:solidFill>
                <a:effectLst/>
                <a:uFillTx/>
                <a:latin typeface="Times New Roman"/>
              </a:endParaRPr>
            </a:p>
          </p:txBody>
        </p:sp>
        <p:sp>
          <p:nvSpPr>
            <p:cNvPr id="850" name=""/>
            <p:cNvSpPr/>
            <p:nvPr/>
          </p:nvSpPr>
          <p:spPr>
            <a:xfrm>
              <a:off x="6123600" y="2660400"/>
              <a:ext cx="23400" cy="20520"/>
            </a:xfrm>
            <a:custGeom>
              <a:avLst/>
              <a:gdLst/>
              <a:ahLst/>
              <a:rect l="l" t="t" r="r" b="b"/>
              <a:pathLst>
                <a:path w="25" h="23">
                  <a:moveTo>
                    <a:pt x="0" y="3"/>
                  </a:moveTo>
                  <a:lnTo>
                    <a:pt x="0" y="14"/>
                  </a:lnTo>
                  <a:lnTo>
                    <a:pt x="9" y="22"/>
                  </a:lnTo>
                  <a:lnTo>
                    <a:pt x="24" y="18"/>
                  </a:lnTo>
                  <a:lnTo>
                    <a:pt x="9" y="0"/>
                  </a:lnTo>
                  <a:lnTo>
                    <a:pt x="0" y="3"/>
                  </a:lnTo>
                </a:path>
              </a:pathLst>
            </a:custGeom>
            <a:solidFill>
              <a:srgbClr val="ffcc99"/>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851" name=""/>
            <p:cNvSpPr/>
            <p:nvPr/>
          </p:nvSpPr>
          <p:spPr>
            <a:xfrm>
              <a:off x="5778720" y="2488680"/>
              <a:ext cx="39960" cy="60480"/>
            </a:xfrm>
            <a:custGeom>
              <a:avLst/>
              <a:gdLst/>
              <a:ahLst/>
              <a:rect l="l" t="t" r="r" b="b"/>
              <a:pathLst>
                <a:path w="43" h="67">
                  <a:moveTo>
                    <a:pt x="0" y="31"/>
                  </a:moveTo>
                  <a:lnTo>
                    <a:pt x="0" y="39"/>
                  </a:lnTo>
                  <a:lnTo>
                    <a:pt x="3" y="48"/>
                  </a:lnTo>
                  <a:lnTo>
                    <a:pt x="3" y="57"/>
                  </a:lnTo>
                  <a:lnTo>
                    <a:pt x="8" y="66"/>
                  </a:lnTo>
                  <a:lnTo>
                    <a:pt x="17" y="66"/>
                  </a:lnTo>
                  <a:lnTo>
                    <a:pt x="30" y="63"/>
                  </a:lnTo>
                  <a:lnTo>
                    <a:pt x="37" y="57"/>
                  </a:lnTo>
                  <a:lnTo>
                    <a:pt x="42" y="48"/>
                  </a:lnTo>
                  <a:lnTo>
                    <a:pt x="42" y="39"/>
                  </a:lnTo>
                  <a:lnTo>
                    <a:pt x="37" y="31"/>
                  </a:lnTo>
                  <a:lnTo>
                    <a:pt x="30" y="23"/>
                  </a:lnTo>
                  <a:lnTo>
                    <a:pt x="24" y="13"/>
                  </a:lnTo>
                  <a:lnTo>
                    <a:pt x="14" y="5"/>
                  </a:lnTo>
                  <a:lnTo>
                    <a:pt x="3" y="0"/>
                  </a:lnTo>
                  <a:lnTo>
                    <a:pt x="8" y="8"/>
                  </a:lnTo>
                  <a:lnTo>
                    <a:pt x="3" y="13"/>
                  </a:lnTo>
                  <a:lnTo>
                    <a:pt x="3" y="23"/>
                  </a:lnTo>
                  <a:lnTo>
                    <a:pt x="0" y="31"/>
                  </a:lnTo>
                </a:path>
              </a:pathLst>
            </a:custGeom>
            <a:solidFill>
              <a:srgbClr val="ffcc99"/>
            </a:solidFill>
            <a:ln w="0">
              <a:noFill/>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Times New Roman"/>
              </a:endParaRPr>
            </a:p>
          </p:txBody>
        </p:sp>
        <p:sp>
          <p:nvSpPr>
            <p:cNvPr id="852" name=""/>
            <p:cNvSpPr/>
            <p:nvPr/>
          </p:nvSpPr>
          <p:spPr>
            <a:xfrm>
              <a:off x="6304680" y="2319480"/>
              <a:ext cx="40680" cy="30600"/>
            </a:xfrm>
            <a:custGeom>
              <a:avLst/>
              <a:gdLst/>
              <a:ahLst/>
              <a:rect l="l" t="t" r="r" b="b"/>
              <a:pathLst>
                <a:path w="45" h="34">
                  <a:moveTo>
                    <a:pt x="0" y="12"/>
                  </a:moveTo>
                  <a:lnTo>
                    <a:pt x="0" y="21"/>
                  </a:lnTo>
                  <a:lnTo>
                    <a:pt x="3" y="27"/>
                  </a:lnTo>
                  <a:lnTo>
                    <a:pt x="11" y="33"/>
                  </a:lnTo>
                  <a:lnTo>
                    <a:pt x="20" y="33"/>
                  </a:lnTo>
                  <a:lnTo>
                    <a:pt x="29" y="27"/>
                  </a:lnTo>
                  <a:lnTo>
                    <a:pt x="36" y="21"/>
                  </a:lnTo>
                  <a:lnTo>
                    <a:pt x="39" y="12"/>
                  </a:lnTo>
                  <a:lnTo>
                    <a:pt x="44" y="5"/>
                  </a:lnTo>
                  <a:lnTo>
                    <a:pt x="44" y="0"/>
                  </a:lnTo>
                  <a:lnTo>
                    <a:pt x="36" y="0"/>
                  </a:lnTo>
                  <a:lnTo>
                    <a:pt x="26" y="0"/>
                  </a:lnTo>
                  <a:lnTo>
                    <a:pt x="17" y="0"/>
                  </a:lnTo>
                  <a:lnTo>
                    <a:pt x="7" y="8"/>
                  </a:lnTo>
                  <a:lnTo>
                    <a:pt x="0" y="12"/>
                  </a:lnTo>
                </a:path>
              </a:pathLst>
            </a:custGeom>
            <a:solidFill>
              <a:srgbClr val="ffcc99"/>
            </a:solidFill>
            <a:ln w="0">
              <a:noFill/>
            </a:ln>
          </p:spPr>
          <p:style>
            <a:lnRef idx="0"/>
            <a:fillRef idx="0"/>
            <a:effectRef idx="0"/>
            <a:fontRef idx="minor"/>
          </p:style>
          <p:txBody>
            <a:bodyPr lIns="90000" rIns="90000" tIns="-16200" bIns="-16200" anchor="t">
              <a:noAutofit/>
            </a:bodyPr>
            <a:p>
              <a:endParaRPr b="0" lang="en-US" sz="2400" strike="noStrike" u="none">
                <a:solidFill>
                  <a:srgbClr val="000000"/>
                </a:solidFill>
                <a:effectLst/>
                <a:uFillTx/>
                <a:latin typeface="Times New Roman"/>
              </a:endParaRPr>
            </a:p>
          </p:txBody>
        </p:sp>
        <p:sp>
          <p:nvSpPr>
            <p:cNvPr id="853" name=""/>
            <p:cNvSpPr/>
            <p:nvPr/>
          </p:nvSpPr>
          <p:spPr>
            <a:xfrm>
              <a:off x="6513480" y="2227680"/>
              <a:ext cx="34200" cy="57600"/>
            </a:xfrm>
            <a:custGeom>
              <a:avLst/>
              <a:gdLst/>
              <a:ahLst/>
              <a:rect l="l" t="t" r="r" b="b"/>
              <a:pathLst>
                <a:path w="37" h="64">
                  <a:moveTo>
                    <a:pt x="0" y="30"/>
                  </a:moveTo>
                  <a:lnTo>
                    <a:pt x="0" y="41"/>
                  </a:lnTo>
                  <a:lnTo>
                    <a:pt x="3" y="51"/>
                  </a:lnTo>
                  <a:lnTo>
                    <a:pt x="9" y="54"/>
                  </a:lnTo>
                  <a:lnTo>
                    <a:pt x="12" y="63"/>
                  </a:lnTo>
                  <a:lnTo>
                    <a:pt x="15" y="51"/>
                  </a:lnTo>
                  <a:lnTo>
                    <a:pt x="21" y="44"/>
                  </a:lnTo>
                  <a:lnTo>
                    <a:pt x="28" y="32"/>
                  </a:lnTo>
                  <a:lnTo>
                    <a:pt x="29" y="21"/>
                  </a:lnTo>
                  <a:lnTo>
                    <a:pt x="36" y="11"/>
                  </a:lnTo>
                  <a:lnTo>
                    <a:pt x="36" y="2"/>
                  </a:lnTo>
                  <a:lnTo>
                    <a:pt x="28" y="0"/>
                  </a:lnTo>
                  <a:lnTo>
                    <a:pt x="18" y="5"/>
                  </a:lnTo>
                  <a:lnTo>
                    <a:pt x="12" y="11"/>
                  </a:lnTo>
                  <a:lnTo>
                    <a:pt x="6" y="18"/>
                  </a:lnTo>
                  <a:lnTo>
                    <a:pt x="0" y="30"/>
                  </a:lnTo>
                </a:path>
              </a:pathLst>
            </a:custGeom>
            <a:solidFill>
              <a:srgbClr val="ffcc99"/>
            </a:solidFill>
            <a:ln w="0">
              <a:noFill/>
            </a:ln>
          </p:spPr>
          <p:style>
            <a:lnRef idx="0"/>
            <a:fillRef idx="0"/>
            <a:effectRef idx="0"/>
            <a:fontRef idx="minor"/>
          </p:style>
          <p:txBody>
            <a:bodyPr lIns="90000" rIns="90000" tIns="10800" bIns="10800" anchor="t">
              <a:noAutofit/>
            </a:bodyPr>
            <a:p>
              <a:endParaRPr b="0" lang="en-US" sz="2400" strike="noStrike" u="none">
                <a:solidFill>
                  <a:srgbClr val="000000"/>
                </a:solidFill>
                <a:effectLst/>
                <a:uFillTx/>
                <a:latin typeface="Times New Roman"/>
              </a:endParaRPr>
            </a:p>
          </p:txBody>
        </p:sp>
        <p:sp>
          <p:nvSpPr>
            <p:cNvPr id="854" name=""/>
            <p:cNvSpPr/>
            <p:nvPr/>
          </p:nvSpPr>
          <p:spPr>
            <a:xfrm>
              <a:off x="6683040" y="2066760"/>
              <a:ext cx="45360" cy="56880"/>
            </a:xfrm>
            <a:custGeom>
              <a:avLst/>
              <a:gdLst/>
              <a:ahLst/>
              <a:rect l="l" t="t" r="r" b="b"/>
              <a:pathLst>
                <a:path w="51" h="63">
                  <a:moveTo>
                    <a:pt x="0" y="15"/>
                  </a:moveTo>
                  <a:lnTo>
                    <a:pt x="6" y="26"/>
                  </a:lnTo>
                  <a:lnTo>
                    <a:pt x="16" y="26"/>
                  </a:lnTo>
                  <a:lnTo>
                    <a:pt x="16" y="18"/>
                  </a:lnTo>
                  <a:lnTo>
                    <a:pt x="22" y="26"/>
                  </a:lnTo>
                  <a:lnTo>
                    <a:pt x="22" y="35"/>
                  </a:lnTo>
                  <a:lnTo>
                    <a:pt x="16" y="39"/>
                  </a:lnTo>
                  <a:lnTo>
                    <a:pt x="16" y="47"/>
                  </a:lnTo>
                  <a:lnTo>
                    <a:pt x="16" y="56"/>
                  </a:lnTo>
                  <a:lnTo>
                    <a:pt x="27" y="62"/>
                  </a:lnTo>
                  <a:lnTo>
                    <a:pt x="37" y="53"/>
                  </a:lnTo>
                  <a:lnTo>
                    <a:pt x="40" y="42"/>
                  </a:lnTo>
                  <a:lnTo>
                    <a:pt x="43" y="32"/>
                  </a:lnTo>
                  <a:lnTo>
                    <a:pt x="50" y="23"/>
                  </a:lnTo>
                  <a:lnTo>
                    <a:pt x="43" y="15"/>
                  </a:lnTo>
                  <a:lnTo>
                    <a:pt x="43" y="7"/>
                  </a:lnTo>
                  <a:lnTo>
                    <a:pt x="33" y="7"/>
                  </a:lnTo>
                  <a:lnTo>
                    <a:pt x="30" y="0"/>
                  </a:lnTo>
                  <a:lnTo>
                    <a:pt x="19" y="2"/>
                  </a:lnTo>
                  <a:lnTo>
                    <a:pt x="9" y="9"/>
                  </a:lnTo>
                  <a:lnTo>
                    <a:pt x="0" y="15"/>
                  </a:lnTo>
                </a:path>
              </a:pathLst>
            </a:custGeom>
            <a:solidFill>
              <a:srgbClr val="ffcc99"/>
            </a:solidFill>
            <a:ln w="0">
              <a:noFill/>
            </a:ln>
          </p:spPr>
          <p:style>
            <a:lnRef idx="0"/>
            <a:fillRef idx="0"/>
            <a:effectRef idx="0"/>
            <a:fontRef idx="minor"/>
          </p:style>
          <p:txBody>
            <a:bodyPr lIns="90000" rIns="90000" tIns="10080" bIns="10080" anchor="t">
              <a:noAutofit/>
            </a:bodyPr>
            <a:p>
              <a:endParaRPr b="0" lang="en-US" sz="2400" strike="noStrike" u="none">
                <a:solidFill>
                  <a:srgbClr val="000000"/>
                </a:solidFill>
                <a:effectLst/>
                <a:uFillTx/>
                <a:latin typeface="Times New Roman"/>
              </a:endParaRPr>
            </a:p>
          </p:txBody>
        </p:sp>
        <p:sp>
          <p:nvSpPr>
            <p:cNvPr id="855" name=""/>
            <p:cNvSpPr/>
            <p:nvPr/>
          </p:nvSpPr>
          <p:spPr>
            <a:xfrm>
              <a:off x="6731640" y="2059200"/>
              <a:ext cx="42840" cy="33480"/>
            </a:xfrm>
            <a:custGeom>
              <a:avLst/>
              <a:gdLst/>
              <a:ahLst/>
              <a:rect l="l" t="t" r="r" b="b"/>
              <a:pathLst>
                <a:path w="47" h="37">
                  <a:moveTo>
                    <a:pt x="0" y="18"/>
                  </a:moveTo>
                  <a:lnTo>
                    <a:pt x="3" y="30"/>
                  </a:lnTo>
                  <a:lnTo>
                    <a:pt x="13" y="36"/>
                  </a:lnTo>
                  <a:lnTo>
                    <a:pt x="16" y="27"/>
                  </a:lnTo>
                  <a:lnTo>
                    <a:pt x="19" y="21"/>
                  </a:lnTo>
                  <a:lnTo>
                    <a:pt x="29" y="18"/>
                  </a:lnTo>
                  <a:lnTo>
                    <a:pt x="35" y="24"/>
                  </a:lnTo>
                  <a:lnTo>
                    <a:pt x="41" y="15"/>
                  </a:lnTo>
                  <a:lnTo>
                    <a:pt x="46" y="11"/>
                  </a:lnTo>
                  <a:lnTo>
                    <a:pt x="42" y="2"/>
                  </a:lnTo>
                  <a:lnTo>
                    <a:pt x="35" y="0"/>
                  </a:lnTo>
                  <a:lnTo>
                    <a:pt x="26" y="2"/>
                  </a:lnTo>
                  <a:lnTo>
                    <a:pt x="23" y="8"/>
                  </a:lnTo>
                  <a:lnTo>
                    <a:pt x="10" y="8"/>
                  </a:lnTo>
                  <a:lnTo>
                    <a:pt x="7" y="15"/>
                  </a:lnTo>
                  <a:lnTo>
                    <a:pt x="0" y="18"/>
                  </a:lnTo>
                </a:path>
              </a:pathLst>
            </a:custGeom>
            <a:solidFill>
              <a:srgbClr val="ffcc99"/>
            </a:solidFill>
            <a:ln w="0">
              <a:noFill/>
            </a:ln>
          </p:spPr>
          <p:style>
            <a:lnRef idx="0"/>
            <a:fillRef idx="0"/>
            <a:effectRef idx="0"/>
            <a:fontRef idx="minor"/>
          </p:style>
          <p:txBody>
            <a:bodyPr lIns="90000" rIns="90000" tIns="-13320" bIns="-13320" anchor="t">
              <a:noAutofit/>
            </a:bodyPr>
            <a:p>
              <a:endParaRPr b="0" lang="en-US" sz="2400" strike="noStrike" u="none">
                <a:solidFill>
                  <a:srgbClr val="000000"/>
                </a:solidFill>
                <a:effectLst/>
                <a:uFillTx/>
                <a:latin typeface="Times New Roman"/>
              </a:endParaRPr>
            </a:p>
          </p:txBody>
        </p:sp>
        <p:sp>
          <p:nvSpPr>
            <p:cNvPr id="856" name=""/>
            <p:cNvSpPr/>
            <p:nvPr/>
          </p:nvSpPr>
          <p:spPr>
            <a:xfrm>
              <a:off x="6709320" y="1911960"/>
              <a:ext cx="199080" cy="164520"/>
            </a:xfrm>
            <a:custGeom>
              <a:avLst/>
              <a:gdLst/>
              <a:ahLst/>
              <a:rect l="l" t="t" r="r" b="b"/>
              <a:pathLst>
                <a:path w="219" h="181">
                  <a:moveTo>
                    <a:pt x="0" y="161"/>
                  </a:moveTo>
                  <a:lnTo>
                    <a:pt x="0" y="170"/>
                  </a:lnTo>
                  <a:lnTo>
                    <a:pt x="9" y="170"/>
                  </a:lnTo>
                  <a:lnTo>
                    <a:pt x="22" y="170"/>
                  </a:lnTo>
                  <a:lnTo>
                    <a:pt x="28" y="164"/>
                  </a:lnTo>
                  <a:lnTo>
                    <a:pt x="39" y="161"/>
                  </a:lnTo>
                  <a:lnTo>
                    <a:pt x="48" y="158"/>
                  </a:lnTo>
                  <a:lnTo>
                    <a:pt x="58" y="156"/>
                  </a:lnTo>
                  <a:lnTo>
                    <a:pt x="69" y="150"/>
                  </a:lnTo>
                  <a:lnTo>
                    <a:pt x="78" y="153"/>
                  </a:lnTo>
                  <a:lnTo>
                    <a:pt x="91" y="153"/>
                  </a:lnTo>
                  <a:lnTo>
                    <a:pt x="85" y="161"/>
                  </a:lnTo>
                  <a:lnTo>
                    <a:pt x="85" y="170"/>
                  </a:lnTo>
                  <a:lnTo>
                    <a:pt x="88" y="180"/>
                  </a:lnTo>
                  <a:lnTo>
                    <a:pt x="97" y="180"/>
                  </a:lnTo>
                  <a:lnTo>
                    <a:pt x="104" y="170"/>
                  </a:lnTo>
                  <a:lnTo>
                    <a:pt x="115" y="161"/>
                  </a:lnTo>
                  <a:lnTo>
                    <a:pt x="109" y="156"/>
                  </a:lnTo>
                  <a:lnTo>
                    <a:pt x="115" y="147"/>
                  </a:lnTo>
                  <a:lnTo>
                    <a:pt x="127" y="156"/>
                  </a:lnTo>
                  <a:lnTo>
                    <a:pt x="142" y="156"/>
                  </a:lnTo>
                  <a:lnTo>
                    <a:pt x="154" y="144"/>
                  </a:lnTo>
                  <a:lnTo>
                    <a:pt x="154" y="156"/>
                  </a:lnTo>
                  <a:lnTo>
                    <a:pt x="161" y="142"/>
                  </a:lnTo>
                  <a:lnTo>
                    <a:pt x="173" y="142"/>
                  </a:lnTo>
                  <a:lnTo>
                    <a:pt x="176" y="137"/>
                  </a:lnTo>
                  <a:lnTo>
                    <a:pt x="176" y="150"/>
                  </a:lnTo>
                  <a:lnTo>
                    <a:pt x="187" y="144"/>
                  </a:lnTo>
                  <a:lnTo>
                    <a:pt x="187" y="137"/>
                  </a:lnTo>
                  <a:lnTo>
                    <a:pt x="194" y="132"/>
                  </a:lnTo>
                  <a:lnTo>
                    <a:pt x="191" y="120"/>
                  </a:lnTo>
                  <a:lnTo>
                    <a:pt x="191" y="109"/>
                  </a:lnTo>
                  <a:lnTo>
                    <a:pt x="197" y="105"/>
                  </a:lnTo>
                  <a:lnTo>
                    <a:pt x="200" y="91"/>
                  </a:lnTo>
                  <a:lnTo>
                    <a:pt x="197" y="80"/>
                  </a:lnTo>
                  <a:lnTo>
                    <a:pt x="200" y="75"/>
                  </a:lnTo>
                  <a:lnTo>
                    <a:pt x="210" y="75"/>
                  </a:lnTo>
                  <a:lnTo>
                    <a:pt x="210" y="64"/>
                  </a:lnTo>
                  <a:lnTo>
                    <a:pt x="218" y="56"/>
                  </a:lnTo>
                  <a:lnTo>
                    <a:pt x="218" y="43"/>
                  </a:lnTo>
                  <a:lnTo>
                    <a:pt x="214" y="32"/>
                  </a:lnTo>
                  <a:lnTo>
                    <a:pt x="210" y="23"/>
                  </a:lnTo>
                  <a:lnTo>
                    <a:pt x="206" y="14"/>
                  </a:lnTo>
                  <a:lnTo>
                    <a:pt x="210" y="5"/>
                  </a:lnTo>
                  <a:lnTo>
                    <a:pt x="197" y="0"/>
                  </a:lnTo>
                  <a:lnTo>
                    <a:pt x="194" y="8"/>
                  </a:lnTo>
                  <a:lnTo>
                    <a:pt x="200" y="8"/>
                  </a:lnTo>
                  <a:lnTo>
                    <a:pt x="200" y="15"/>
                  </a:lnTo>
                  <a:lnTo>
                    <a:pt x="191" y="15"/>
                  </a:lnTo>
                  <a:lnTo>
                    <a:pt x="187" y="8"/>
                  </a:lnTo>
                  <a:lnTo>
                    <a:pt x="181" y="21"/>
                  </a:lnTo>
                  <a:lnTo>
                    <a:pt x="181" y="29"/>
                  </a:lnTo>
                  <a:lnTo>
                    <a:pt x="181" y="37"/>
                  </a:lnTo>
                  <a:lnTo>
                    <a:pt x="181" y="47"/>
                  </a:lnTo>
                  <a:lnTo>
                    <a:pt x="176" y="59"/>
                  </a:lnTo>
                  <a:lnTo>
                    <a:pt x="170" y="70"/>
                  </a:lnTo>
                  <a:lnTo>
                    <a:pt x="167" y="80"/>
                  </a:lnTo>
                  <a:lnTo>
                    <a:pt x="154" y="85"/>
                  </a:lnTo>
                  <a:lnTo>
                    <a:pt x="151" y="94"/>
                  </a:lnTo>
                  <a:lnTo>
                    <a:pt x="142" y="99"/>
                  </a:lnTo>
                  <a:lnTo>
                    <a:pt x="134" y="105"/>
                  </a:lnTo>
                  <a:lnTo>
                    <a:pt x="121" y="109"/>
                  </a:lnTo>
                  <a:lnTo>
                    <a:pt x="121" y="102"/>
                  </a:lnTo>
                  <a:lnTo>
                    <a:pt x="124" y="94"/>
                  </a:lnTo>
                  <a:lnTo>
                    <a:pt x="115" y="99"/>
                  </a:lnTo>
                  <a:lnTo>
                    <a:pt x="112" y="108"/>
                  </a:lnTo>
                  <a:lnTo>
                    <a:pt x="105" y="115"/>
                  </a:lnTo>
                  <a:lnTo>
                    <a:pt x="101" y="123"/>
                  </a:lnTo>
                  <a:lnTo>
                    <a:pt x="101" y="132"/>
                  </a:lnTo>
                  <a:lnTo>
                    <a:pt x="94" y="137"/>
                  </a:lnTo>
                  <a:lnTo>
                    <a:pt x="85" y="132"/>
                  </a:lnTo>
                  <a:lnTo>
                    <a:pt x="72" y="132"/>
                  </a:lnTo>
                  <a:lnTo>
                    <a:pt x="61" y="135"/>
                  </a:lnTo>
                  <a:lnTo>
                    <a:pt x="45" y="137"/>
                  </a:lnTo>
                  <a:lnTo>
                    <a:pt x="33" y="137"/>
                  </a:lnTo>
                  <a:lnTo>
                    <a:pt x="28" y="144"/>
                  </a:lnTo>
                  <a:lnTo>
                    <a:pt x="15" y="153"/>
                  </a:lnTo>
                  <a:lnTo>
                    <a:pt x="9" y="158"/>
                  </a:lnTo>
                  <a:lnTo>
                    <a:pt x="0" y="161"/>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57" name=""/>
            <p:cNvSpPr/>
            <p:nvPr/>
          </p:nvSpPr>
          <p:spPr>
            <a:xfrm>
              <a:off x="6870600" y="1823040"/>
              <a:ext cx="110880" cy="91800"/>
            </a:xfrm>
            <a:custGeom>
              <a:avLst/>
              <a:gdLst/>
              <a:ahLst/>
              <a:rect l="l" t="t" r="r" b="b"/>
              <a:pathLst>
                <a:path w="121" h="101">
                  <a:moveTo>
                    <a:pt x="0" y="73"/>
                  </a:moveTo>
                  <a:lnTo>
                    <a:pt x="0" y="80"/>
                  </a:lnTo>
                  <a:lnTo>
                    <a:pt x="4" y="85"/>
                  </a:lnTo>
                  <a:lnTo>
                    <a:pt x="4" y="100"/>
                  </a:lnTo>
                  <a:lnTo>
                    <a:pt x="14" y="94"/>
                  </a:lnTo>
                  <a:lnTo>
                    <a:pt x="23" y="91"/>
                  </a:lnTo>
                  <a:lnTo>
                    <a:pt x="14" y="85"/>
                  </a:lnTo>
                  <a:lnTo>
                    <a:pt x="7" y="80"/>
                  </a:lnTo>
                  <a:lnTo>
                    <a:pt x="11" y="76"/>
                  </a:lnTo>
                  <a:lnTo>
                    <a:pt x="14" y="76"/>
                  </a:lnTo>
                  <a:lnTo>
                    <a:pt x="20" y="80"/>
                  </a:lnTo>
                  <a:lnTo>
                    <a:pt x="30" y="76"/>
                  </a:lnTo>
                  <a:lnTo>
                    <a:pt x="41" y="73"/>
                  </a:lnTo>
                  <a:lnTo>
                    <a:pt x="53" y="80"/>
                  </a:lnTo>
                  <a:lnTo>
                    <a:pt x="69" y="85"/>
                  </a:lnTo>
                  <a:lnTo>
                    <a:pt x="69" y="80"/>
                  </a:lnTo>
                  <a:lnTo>
                    <a:pt x="77" y="70"/>
                  </a:lnTo>
                  <a:lnTo>
                    <a:pt x="86" y="61"/>
                  </a:lnTo>
                  <a:lnTo>
                    <a:pt x="99" y="64"/>
                  </a:lnTo>
                  <a:lnTo>
                    <a:pt x="108" y="59"/>
                  </a:lnTo>
                  <a:lnTo>
                    <a:pt x="120" y="50"/>
                  </a:lnTo>
                  <a:lnTo>
                    <a:pt x="108" y="53"/>
                  </a:lnTo>
                  <a:lnTo>
                    <a:pt x="108" y="47"/>
                  </a:lnTo>
                  <a:lnTo>
                    <a:pt x="102" y="46"/>
                  </a:lnTo>
                  <a:lnTo>
                    <a:pt x="108" y="32"/>
                  </a:lnTo>
                  <a:lnTo>
                    <a:pt x="96" y="40"/>
                  </a:lnTo>
                  <a:lnTo>
                    <a:pt x="86" y="40"/>
                  </a:lnTo>
                  <a:lnTo>
                    <a:pt x="74" y="35"/>
                  </a:lnTo>
                  <a:lnTo>
                    <a:pt x="63" y="26"/>
                  </a:lnTo>
                  <a:lnTo>
                    <a:pt x="56" y="18"/>
                  </a:lnTo>
                  <a:lnTo>
                    <a:pt x="50" y="11"/>
                  </a:lnTo>
                  <a:lnTo>
                    <a:pt x="41" y="0"/>
                  </a:lnTo>
                  <a:lnTo>
                    <a:pt x="33" y="8"/>
                  </a:lnTo>
                  <a:lnTo>
                    <a:pt x="37" y="18"/>
                  </a:lnTo>
                  <a:lnTo>
                    <a:pt x="36" y="29"/>
                  </a:lnTo>
                  <a:lnTo>
                    <a:pt x="36" y="40"/>
                  </a:lnTo>
                  <a:lnTo>
                    <a:pt x="30" y="46"/>
                  </a:lnTo>
                  <a:lnTo>
                    <a:pt x="30" y="50"/>
                  </a:lnTo>
                  <a:lnTo>
                    <a:pt x="30" y="59"/>
                  </a:lnTo>
                  <a:lnTo>
                    <a:pt x="17" y="59"/>
                  </a:lnTo>
                  <a:lnTo>
                    <a:pt x="11" y="56"/>
                  </a:lnTo>
                  <a:lnTo>
                    <a:pt x="11" y="64"/>
                  </a:lnTo>
                  <a:lnTo>
                    <a:pt x="0" y="73"/>
                  </a:lnTo>
                </a:path>
              </a:pathLst>
            </a:custGeom>
            <a:solidFill>
              <a:srgbClr val="ffcc99"/>
            </a:solidFill>
            <a:ln w="0">
              <a:no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858" name=""/>
            <p:cNvSpPr/>
            <p:nvPr/>
          </p:nvSpPr>
          <p:spPr>
            <a:xfrm>
              <a:off x="6652440" y="2199240"/>
              <a:ext cx="23760" cy="20520"/>
            </a:xfrm>
            <a:custGeom>
              <a:avLst/>
              <a:gdLst/>
              <a:ahLst/>
              <a:rect l="l" t="t" r="r" b="b"/>
              <a:pathLst>
                <a:path w="26" h="23">
                  <a:moveTo>
                    <a:pt x="0" y="22"/>
                  </a:moveTo>
                  <a:lnTo>
                    <a:pt x="0" y="11"/>
                  </a:lnTo>
                  <a:lnTo>
                    <a:pt x="16" y="7"/>
                  </a:lnTo>
                  <a:lnTo>
                    <a:pt x="25" y="0"/>
                  </a:lnTo>
                  <a:lnTo>
                    <a:pt x="16" y="7"/>
                  </a:lnTo>
                  <a:lnTo>
                    <a:pt x="0" y="11"/>
                  </a:lnTo>
                  <a:lnTo>
                    <a:pt x="0" y="22"/>
                  </a:lnTo>
                </a:path>
              </a:pathLst>
            </a:custGeom>
            <a:solidFill>
              <a:srgbClr val="ffcc99"/>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859" name=""/>
            <p:cNvSpPr/>
            <p:nvPr/>
          </p:nvSpPr>
          <p:spPr>
            <a:xfrm>
              <a:off x="6679440" y="2171880"/>
              <a:ext cx="22320" cy="22320"/>
            </a:xfrm>
            <a:custGeom>
              <a:avLst/>
              <a:gdLst/>
              <a:ahLst/>
              <a:rect l="l" t="t" r="r" b="b"/>
              <a:pathLst>
                <a:path w="25" h="25">
                  <a:moveTo>
                    <a:pt x="0" y="24"/>
                  </a:moveTo>
                  <a:lnTo>
                    <a:pt x="24" y="24"/>
                  </a:lnTo>
                  <a:lnTo>
                    <a:pt x="24" y="0"/>
                  </a:lnTo>
                  <a:lnTo>
                    <a:pt x="24" y="24"/>
                  </a:lnTo>
                  <a:lnTo>
                    <a:pt x="0" y="24"/>
                  </a:lnTo>
                </a:path>
              </a:pathLst>
            </a:custGeom>
            <a:solidFill>
              <a:srgbClr val="ffcc99"/>
            </a:solidFill>
            <a:ln w="0">
              <a:noFill/>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sp>
          <p:nvSpPr>
            <p:cNvPr id="860" name=""/>
            <p:cNvSpPr/>
            <p:nvPr/>
          </p:nvSpPr>
          <p:spPr>
            <a:xfrm>
              <a:off x="6975000" y="1853640"/>
              <a:ext cx="24840" cy="22320"/>
            </a:xfrm>
            <a:custGeom>
              <a:avLst/>
              <a:gdLst/>
              <a:ahLst/>
              <a:rect l="l" t="t" r="r" b="b"/>
              <a:pathLst>
                <a:path w="28" h="24">
                  <a:moveTo>
                    <a:pt x="0" y="23"/>
                  </a:moveTo>
                  <a:lnTo>
                    <a:pt x="27" y="7"/>
                  </a:lnTo>
                  <a:lnTo>
                    <a:pt x="27" y="0"/>
                  </a:lnTo>
                  <a:lnTo>
                    <a:pt x="27" y="7"/>
                  </a:lnTo>
                  <a:lnTo>
                    <a:pt x="13" y="7"/>
                  </a:lnTo>
                  <a:lnTo>
                    <a:pt x="13" y="15"/>
                  </a:lnTo>
                  <a:lnTo>
                    <a:pt x="0" y="15"/>
                  </a:lnTo>
                  <a:lnTo>
                    <a:pt x="0" y="23"/>
                  </a:lnTo>
                </a:path>
              </a:pathLst>
            </a:custGeom>
            <a:solidFill>
              <a:srgbClr val="ffcc99"/>
            </a:solidFill>
            <a:ln w="0">
              <a:noFill/>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sp>
          <p:nvSpPr>
            <p:cNvPr id="861" name=""/>
            <p:cNvSpPr/>
            <p:nvPr/>
          </p:nvSpPr>
          <p:spPr>
            <a:xfrm>
              <a:off x="7002000" y="1823040"/>
              <a:ext cx="35280" cy="24480"/>
            </a:xfrm>
            <a:custGeom>
              <a:avLst/>
              <a:gdLst/>
              <a:ahLst/>
              <a:rect l="l" t="t" r="r" b="b"/>
              <a:pathLst>
                <a:path w="39" h="27">
                  <a:moveTo>
                    <a:pt x="0" y="26"/>
                  </a:moveTo>
                  <a:lnTo>
                    <a:pt x="8" y="17"/>
                  </a:lnTo>
                  <a:lnTo>
                    <a:pt x="24" y="10"/>
                  </a:lnTo>
                  <a:lnTo>
                    <a:pt x="38" y="0"/>
                  </a:lnTo>
                  <a:lnTo>
                    <a:pt x="28" y="8"/>
                  </a:lnTo>
                  <a:lnTo>
                    <a:pt x="18" y="5"/>
                  </a:lnTo>
                  <a:lnTo>
                    <a:pt x="8" y="13"/>
                  </a:lnTo>
                  <a:lnTo>
                    <a:pt x="0" y="26"/>
                  </a:lnTo>
                </a:path>
              </a:pathLst>
            </a:custGeom>
            <a:solidFill>
              <a:srgbClr val="ffcc99"/>
            </a:solidFill>
            <a:ln w="0">
              <a:noFill/>
            </a:ln>
          </p:spPr>
          <p:style>
            <a:lnRef idx="0"/>
            <a:fillRef idx="0"/>
            <a:effectRef idx="0"/>
            <a:fontRef idx="minor"/>
          </p:style>
          <p:txBody>
            <a:bodyPr lIns="90000" rIns="90000" tIns="-22320" bIns="-22320" anchor="t">
              <a:noAutofit/>
            </a:bodyPr>
            <a:p>
              <a:endParaRPr b="0" lang="en-US" sz="2400" strike="noStrike" u="none">
                <a:solidFill>
                  <a:srgbClr val="000000"/>
                </a:solidFill>
                <a:effectLst/>
                <a:uFillTx/>
                <a:latin typeface="Times New Roman"/>
              </a:endParaRPr>
            </a:p>
          </p:txBody>
        </p:sp>
        <p:sp>
          <p:nvSpPr>
            <p:cNvPr id="862" name=""/>
            <p:cNvSpPr/>
            <p:nvPr/>
          </p:nvSpPr>
          <p:spPr>
            <a:xfrm>
              <a:off x="7047000" y="1807920"/>
              <a:ext cx="24840" cy="21600"/>
            </a:xfrm>
            <a:custGeom>
              <a:avLst/>
              <a:gdLst/>
              <a:ahLst/>
              <a:rect l="l" t="t" r="r" b="b"/>
              <a:pathLst>
                <a:path w="27" h="23">
                  <a:moveTo>
                    <a:pt x="0" y="22"/>
                  </a:moveTo>
                  <a:lnTo>
                    <a:pt x="8" y="17"/>
                  </a:lnTo>
                  <a:lnTo>
                    <a:pt x="26" y="0"/>
                  </a:lnTo>
                  <a:lnTo>
                    <a:pt x="13" y="2"/>
                  </a:lnTo>
                  <a:lnTo>
                    <a:pt x="0" y="22"/>
                  </a:lnTo>
                </a:path>
              </a:pathLst>
            </a:custGeom>
            <a:solidFill>
              <a:srgbClr val="ffcc99"/>
            </a:solidFill>
            <a:ln w="0">
              <a:noFill/>
            </a:ln>
          </p:spPr>
          <p:style>
            <a:lnRef idx="0"/>
            <a:fillRef idx="0"/>
            <a:effectRef idx="0"/>
            <a:fontRef idx="minor"/>
          </p:style>
          <p:txBody>
            <a:bodyPr lIns="90000" rIns="90000" tIns="-25200" bIns="-25200" anchor="t">
              <a:noAutofit/>
            </a:bodyPr>
            <a:p>
              <a:endParaRPr b="0" lang="en-US" sz="2400" strike="noStrike" u="none">
                <a:solidFill>
                  <a:srgbClr val="000000"/>
                </a:solidFill>
                <a:effectLst/>
                <a:uFillTx/>
                <a:latin typeface="Times New Roman"/>
              </a:endParaRPr>
            </a:p>
          </p:txBody>
        </p:sp>
        <p:sp>
          <p:nvSpPr>
            <p:cNvPr id="863" name=""/>
            <p:cNvSpPr/>
            <p:nvPr/>
          </p:nvSpPr>
          <p:spPr>
            <a:xfrm>
              <a:off x="7089840" y="1789200"/>
              <a:ext cx="24840" cy="20520"/>
            </a:xfrm>
            <a:custGeom>
              <a:avLst/>
              <a:gdLst/>
              <a:ahLst/>
              <a:rect l="l" t="t" r="r" b="b"/>
              <a:pathLst>
                <a:path w="27" h="23">
                  <a:moveTo>
                    <a:pt x="0" y="22"/>
                  </a:moveTo>
                  <a:lnTo>
                    <a:pt x="0" y="11"/>
                  </a:lnTo>
                  <a:lnTo>
                    <a:pt x="26" y="11"/>
                  </a:lnTo>
                  <a:lnTo>
                    <a:pt x="26" y="0"/>
                  </a:lnTo>
                  <a:lnTo>
                    <a:pt x="26" y="11"/>
                  </a:lnTo>
                  <a:lnTo>
                    <a:pt x="0" y="11"/>
                  </a:lnTo>
                  <a:lnTo>
                    <a:pt x="0" y="22"/>
                  </a:lnTo>
                </a:path>
              </a:pathLst>
            </a:custGeom>
            <a:solidFill>
              <a:srgbClr val="ffcc99"/>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864" name=""/>
            <p:cNvSpPr/>
            <p:nvPr/>
          </p:nvSpPr>
          <p:spPr>
            <a:xfrm>
              <a:off x="6825960" y="1579320"/>
              <a:ext cx="23760" cy="20520"/>
            </a:xfrm>
            <a:custGeom>
              <a:avLst/>
              <a:gdLst/>
              <a:ahLst/>
              <a:rect l="l" t="t" r="r" b="b"/>
              <a:pathLst>
                <a:path w="26" h="23">
                  <a:moveTo>
                    <a:pt x="0" y="11"/>
                  </a:moveTo>
                  <a:lnTo>
                    <a:pt x="11" y="22"/>
                  </a:lnTo>
                  <a:lnTo>
                    <a:pt x="25" y="7"/>
                  </a:lnTo>
                  <a:lnTo>
                    <a:pt x="5" y="0"/>
                  </a:lnTo>
                  <a:lnTo>
                    <a:pt x="0" y="11"/>
                  </a:lnTo>
                </a:path>
              </a:pathLst>
            </a:custGeom>
            <a:solidFill>
              <a:srgbClr val="ffcc99"/>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865" name=""/>
            <p:cNvSpPr/>
            <p:nvPr/>
          </p:nvSpPr>
          <p:spPr>
            <a:xfrm>
              <a:off x="6904080" y="1601640"/>
              <a:ext cx="49320" cy="213840"/>
            </a:xfrm>
            <a:custGeom>
              <a:avLst/>
              <a:gdLst/>
              <a:ahLst/>
              <a:rect l="l" t="t" r="r" b="b"/>
              <a:pathLst>
                <a:path w="54" h="234">
                  <a:moveTo>
                    <a:pt x="1" y="29"/>
                  </a:moveTo>
                  <a:lnTo>
                    <a:pt x="4" y="47"/>
                  </a:lnTo>
                  <a:lnTo>
                    <a:pt x="0" y="61"/>
                  </a:lnTo>
                  <a:lnTo>
                    <a:pt x="0" y="74"/>
                  </a:lnTo>
                  <a:lnTo>
                    <a:pt x="4" y="85"/>
                  </a:lnTo>
                  <a:lnTo>
                    <a:pt x="7" y="96"/>
                  </a:lnTo>
                  <a:lnTo>
                    <a:pt x="4" y="112"/>
                  </a:lnTo>
                  <a:lnTo>
                    <a:pt x="7" y="126"/>
                  </a:lnTo>
                  <a:lnTo>
                    <a:pt x="7" y="136"/>
                  </a:lnTo>
                  <a:lnTo>
                    <a:pt x="4" y="150"/>
                  </a:lnTo>
                  <a:lnTo>
                    <a:pt x="4" y="158"/>
                  </a:lnTo>
                  <a:lnTo>
                    <a:pt x="4" y="165"/>
                  </a:lnTo>
                  <a:lnTo>
                    <a:pt x="10" y="176"/>
                  </a:lnTo>
                  <a:lnTo>
                    <a:pt x="4" y="190"/>
                  </a:lnTo>
                  <a:lnTo>
                    <a:pt x="4" y="203"/>
                  </a:lnTo>
                  <a:lnTo>
                    <a:pt x="1" y="214"/>
                  </a:lnTo>
                  <a:lnTo>
                    <a:pt x="4" y="233"/>
                  </a:lnTo>
                  <a:lnTo>
                    <a:pt x="10" y="220"/>
                  </a:lnTo>
                  <a:lnTo>
                    <a:pt x="20" y="211"/>
                  </a:lnTo>
                  <a:lnTo>
                    <a:pt x="26" y="214"/>
                  </a:lnTo>
                  <a:lnTo>
                    <a:pt x="35" y="225"/>
                  </a:lnTo>
                  <a:lnTo>
                    <a:pt x="35" y="211"/>
                  </a:lnTo>
                  <a:lnTo>
                    <a:pt x="29" y="206"/>
                  </a:lnTo>
                  <a:lnTo>
                    <a:pt x="26" y="197"/>
                  </a:lnTo>
                  <a:lnTo>
                    <a:pt x="20" y="193"/>
                  </a:lnTo>
                  <a:lnTo>
                    <a:pt x="17" y="182"/>
                  </a:lnTo>
                  <a:lnTo>
                    <a:pt x="20" y="168"/>
                  </a:lnTo>
                  <a:lnTo>
                    <a:pt x="23" y="158"/>
                  </a:lnTo>
                  <a:lnTo>
                    <a:pt x="23" y="150"/>
                  </a:lnTo>
                  <a:lnTo>
                    <a:pt x="32" y="141"/>
                  </a:lnTo>
                  <a:lnTo>
                    <a:pt x="40" y="141"/>
                  </a:lnTo>
                  <a:lnTo>
                    <a:pt x="53" y="150"/>
                  </a:lnTo>
                  <a:lnTo>
                    <a:pt x="49" y="136"/>
                  </a:lnTo>
                  <a:lnTo>
                    <a:pt x="43" y="126"/>
                  </a:lnTo>
                  <a:lnTo>
                    <a:pt x="40" y="112"/>
                  </a:lnTo>
                  <a:lnTo>
                    <a:pt x="35" y="96"/>
                  </a:lnTo>
                  <a:lnTo>
                    <a:pt x="32" y="82"/>
                  </a:lnTo>
                  <a:lnTo>
                    <a:pt x="29" y="68"/>
                  </a:lnTo>
                  <a:lnTo>
                    <a:pt x="29" y="53"/>
                  </a:lnTo>
                  <a:lnTo>
                    <a:pt x="29" y="39"/>
                  </a:lnTo>
                  <a:lnTo>
                    <a:pt x="26" y="23"/>
                  </a:lnTo>
                  <a:lnTo>
                    <a:pt x="23" y="9"/>
                  </a:lnTo>
                  <a:lnTo>
                    <a:pt x="20" y="0"/>
                  </a:lnTo>
                  <a:lnTo>
                    <a:pt x="10" y="2"/>
                  </a:lnTo>
                  <a:lnTo>
                    <a:pt x="17" y="15"/>
                  </a:lnTo>
                  <a:lnTo>
                    <a:pt x="10" y="23"/>
                  </a:lnTo>
                  <a:lnTo>
                    <a:pt x="1" y="29"/>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66" name=""/>
            <p:cNvSpPr/>
            <p:nvPr/>
          </p:nvSpPr>
          <p:spPr>
            <a:xfrm>
              <a:off x="5211720" y="1067040"/>
              <a:ext cx="32400" cy="37080"/>
            </a:xfrm>
            <a:custGeom>
              <a:avLst/>
              <a:gdLst/>
              <a:ahLst/>
              <a:rect l="l" t="t" r="r" b="b"/>
              <a:pathLst>
                <a:path w="36" h="41">
                  <a:moveTo>
                    <a:pt x="6" y="40"/>
                  </a:moveTo>
                  <a:lnTo>
                    <a:pt x="28" y="31"/>
                  </a:lnTo>
                  <a:lnTo>
                    <a:pt x="35" y="16"/>
                  </a:lnTo>
                  <a:lnTo>
                    <a:pt x="13" y="0"/>
                  </a:lnTo>
                  <a:lnTo>
                    <a:pt x="0" y="16"/>
                  </a:lnTo>
                  <a:lnTo>
                    <a:pt x="6" y="40"/>
                  </a:lnTo>
                </a:path>
              </a:pathLst>
            </a:custGeom>
            <a:solidFill>
              <a:srgbClr val="ffcc99"/>
            </a:solidFill>
            <a:ln w="0">
              <a:noFill/>
            </a:ln>
          </p:spPr>
          <p:style>
            <a:lnRef idx="0"/>
            <a:fillRef idx="0"/>
            <a:effectRef idx="0"/>
            <a:fontRef idx="minor"/>
          </p:style>
          <p:txBody>
            <a:bodyPr lIns="90000" rIns="90000" tIns="-9720" bIns="-9720" anchor="t">
              <a:noAutofit/>
            </a:bodyPr>
            <a:p>
              <a:endParaRPr b="0" lang="en-US" sz="2400" strike="noStrike" u="none">
                <a:solidFill>
                  <a:srgbClr val="000000"/>
                </a:solidFill>
                <a:effectLst/>
                <a:uFillTx/>
                <a:latin typeface="Times New Roman"/>
              </a:endParaRPr>
            </a:p>
          </p:txBody>
        </p:sp>
        <p:sp>
          <p:nvSpPr>
            <p:cNvPr id="867" name=""/>
            <p:cNvSpPr/>
            <p:nvPr/>
          </p:nvSpPr>
          <p:spPr>
            <a:xfrm>
              <a:off x="4195080" y="1481760"/>
              <a:ext cx="25920" cy="27000"/>
            </a:xfrm>
            <a:custGeom>
              <a:avLst/>
              <a:gdLst/>
              <a:ahLst/>
              <a:rect l="l" t="t" r="r" b="b"/>
              <a:pathLst>
                <a:path w="28" h="30">
                  <a:moveTo>
                    <a:pt x="0" y="29"/>
                  </a:moveTo>
                  <a:lnTo>
                    <a:pt x="19" y="15"/>
                  </a:lnTo>
                  <a:lnTo>
                    <a:pt x="27" y="0"/>
                  </a:lnTo>
                  <a:lnTo>
                    <a:pt x="7" y="9"/>
                  </a:lnTo>
                  <a:lnTo>
                    <a:pt x="7" y="20"/>
                  </a:lnTo>
                  <a:lnTo>
                    <a:pt x="0" y="29"/>
                  </a:lnTo>
                </a:path>
              </a:pathLst>
            </a:custGeom>
            <a:solidFill>
              <a:srgbClr val="ffcc99"/>
            </a:solidFill>
            <a:ln w="0">
              <a:noFill/>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Times New Roman"/>
              </a:endParaRPr>
            </a:p>
          </p:txBody>
        </p:sp>
        <p:sp>
          <p:nvSpPr>
            <p:cNvPr id="868" name=""/>
            <p:cNvSpPr/>
            <p:nvPr/>
          </p:nvSpPr>
          <p:spPr>
            <a:xfrm>
              <a:off x="4502880" y="1566000"/>
              <a:ext cx="24120" cy="22320"/>
            </a:xfrm>
            <a:custGeom>
              <a:avLst/>
              <a:gdLst/>
              <a:ahLst/>
              <a:rect l="l" t="t" r="r" b="b"/>
              <a:pathLst>
                <a:path w="27" h="24">
                  <a:moveTo>
                    <a:pt x="0" y="4"/>
                  </a:moveTo>
                  <a:lnTo>
                    <a:pt x="11" y="23"/>
                  </a:lnTo>
                  <a:lnTo>
                    <a:pt x="26" y="23"/>
                  </a:lnTo>
                  <a:lnTo>
                    <a:pt x="26" y="12"/>
                  </a:lnTo>
                  <a:lnTo>
                    <a:pt x="14" y="0"/>
                  </a:lnTo>
                  <a:lnTo>
                    <a:pt x="0" y="4"/>
                  </a:lnTo>
                </a:path>
              </a:pathLst>
            </a:custGeom>
            <a:solidFill>
              <a:srgbClr val="ffcc99"/>
            </a:solidFill>
            <a:ln w="0">
              <a:noFill/>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sp>
          <p:nvSpPr>
            <p:cNvPr id="869" name=""/>
            <p:cNvSpPr/>
            <p:nvPr/>
          </p:nvSpPr>
          <p:spPr>
            <a:xfrm>
              <a:off x="4528080" y="1552680"/>
              <a:ext cx="29520" cy="27360"/>
            </a:xfrm>
            <a:custGeom>
              <a:avLst/>
              <a:gdLst/>
              <a:ahLst/>
              <a:rect l="l" t="t" r="r" b="b"/>
              <a:pathLst>
                <a:path w="32" h="30">
                  <a:moveTo>
                    <a:pt x="0" y="13"/>
                  </a:moveTo>
                  <a:lnTo>
                    <a:pt x="6" y="26"/>
                  </a:lnTo>
                  <a:lnTo>
                    <a:pt x="15" y="29"/>
                  </a:lnTo>
                  <a:lnTo>
                    <a:pt x="27" y="24"/>
                  </a:lnTo>
                  <a:lnTo>
                    <a:pt x="21" y="19"/>
                  </a:lnTo>
                  <a:lnTo>
                    <a:pt x="31" y="13"/>
                  </a:lnTo>
                  <a:lnTo>
                    <a:pt x="27" y="0"/>
                  </a:lnTo>
                  <a:lnTo>
                    <a:pt x="12" y="5"/>
                  </a:lnTo>
                  <a:lnTo>
                    <a:pt x="0" y="13"/>
                  </a:lnTo>
                </a:path>
              </a:pathLst>
            </a:custGeom>
            <a:solidFill>
              <a:srgbClr val="ffcc99"/>
            </a:solidFill>
            <a:ln w="0">
              <a:noFill/>
            </a:ln>
          </p:spPr>
          <p:style>
            <a:lnRef idx="0"/>
            <a:fillRef idx="0"/>
            <a:effectRef idx="0"/>
            <a:fontRef idx="minor"/>
          </p:style>
          <p:txBody>
            <a:bodyPr lIns="90000" rIns="90000" tIns="-19440" bIns="-19440" anchor="t">
              <a:noAutofit/>
            </a:bodyPr>
            <a:p>
              <a:endParaRPr b="0" lang="en-US" sz="2400" strike="noStrike" u="none">
                <a:solidFill>
                  <a:srgbClr val="000000"/>
                </a:solidFill>
                <a:effectLst/>
                <a:uFillTx/>
                <a:latin typeface="Times New Roman"/>
              </a:endParaRPr>
            </a:p>
          </p:txBody>
        </p:sp>
        <p:sp>
          <p:nvSpPr>
            <p:cNvPr id="870" name=""/>
            <p:cNvSpPr/>
            <p:nvPr/>
          </p:nvSpPr>
          <p:spPr>
            <a:xfrm>
              <a:off x="4528080" y="1586160"/>
              <a:ext cx="24840" cy="21240"/>
            </a:xfrm>
            <a:custGeom>
              <a:avLst/>
              <a:gdLst/>
              <a:ahLst/>
              <a:rect l="l" t="t" r="r" b="b"/>
              <a:pathLst>
                <a:path w="27" h="24">
                  <a:moveTo>
                    <a:pt x="0" y="0"/>
                  </a:moveTo>
                  <a:lnTo>
                    <a:pt x="7" y="23"/>
                  </a:lnTo>
                  <a:lnTo>
                    <a:pt x="18" y="23"/>
                  </a:lnTo>
                  <a:lnTo>
                    <a:pt x="26" y="0"/>
                  </a:lnTo>
                  <a:lnTo>
                    <a:pt x="14" y="0"/>
                  </a:lnTo>
                  <a:lnTo>
                    <a:pt x="0" y="0"/>
                  </a:lnTo>
                </a:path>
              </a:pathLst>
            </a:custGeom>
            <a:solidFill>
              <a:srgbClr val="ffcc99"/>
            </a:solidFill>
            <a:ln w="0">
              <a:noFill/>
            </a:ln>
          </p:spPr>
          <p:style>
            <a:lnRef idx="0"/>
            <a:fillRef idx="0"/>
            <a:effectRef idx="0"/>
            <a:fontRef idx="minor"/>
          </p:style>
          <p:txBody>
            <a:bodyPr lIns="90000" rIns="90000" tIns="-25560" bIns="-25560" anchor="t">
              <a:noAutofit/>
            </a:bodyPr>
            <a:p>
              <a:endParaRPr b="0" lang="en-US" sz="2400" strike="noStrike" u="none">
                <a:solidFill>
                  <a:srgbClr val="000000"/>
                </a:solidFill>
                <a:effectLst/>
                <a:uFillTx/>
                <a:latin typeface="Times New Roman"/>
              </a:endParaRPr>
            </a:p>
          </p:txBody>
        </p:sp>
        <p:sp>
          <p:nvSpPr>
            <p:cNvPr id="871" name=""/>
            <p:cNvSpPr/>
            <p:nvPr/>
          </p:nvSpPr>
          <p:spPr>
            <a:xfrm>
              <a:off x="4208400" y="1474920"/>
              <a:ext cx="154440" cy="243360"/>
            </a:xfrm>
            <a:custGeom>
              <a:avLst/>
              <a:gdLst/>
              <a:ahLst/>
              <a:rect l="l" t="t" r="r" b="b"/>
              <a:pathLst>
                <a:path w="170" h="267">
                  <a:moveTo>
                    <a:pt x="22" y="263"/>
                  </a:moveTo>
                  <a:lnTo>
                    <a:pt x="30" y="266"/>
                  </a:lnTo>
                  <a:lnTo>
                    <a:pt x="42" y="254"/>
                  </a:lnTo>
                  <a:lnTo>
                    <a:pt x="58" y="260"/>
                  </a:lnTo>
                  <a:lnTo>
                    <a:pt x="63" y="249"/>
                  </a:lnTo>
                  <a:lnTo>
                    <a:pt x="75" y="246"/>
                  </a:lnTo>
                  <a:lnTo>
                    <a:pt x="91" y="251"/>
                  </a:lnTo>
                  <a:lnTo>
                    <a:pt x="102" y="243"/>
                  </a:lnTo>
                  <a:lnTo>
                    <a:pt x="121" y="246"/>
                  </a:lnTo>
                  <a:lnTo>
                    <a:pt x="132" y="246"/>
                  </a:lnTo>
                  <a:lnTo>
                    <a:pt x="148" y="240"/>
                  </a:lnTo>
                  <a:lnTo>
                    <a:pt x="161" y="230"/>
                  </a:lnTo>
                  <a:lnTo>
                    <a:pt x="142" y="227"/>
                  </a:lnTo>
                  <a:lnTo>
                    <a:pt x="151" y="213"/>
                  </a:lnTo>
                  <a:lnTo>
                    <a:pt x="164" y="207"/>
                  </a:lnTo>
                  <a:lnTo>
                    <a:pt x="169" y="195"/>
                  </a:lnTo>
                  <a:lnTo>
                    <a:pt x="164" y="186"/>
                  </a:lnTo>
                  <a:lnTo>
                    <a:pt x="151" y="181"/>
                  </a:lnTo>
                  <a:lnTo>
                    <a:pt x="142" y="181"/>
                  </a:lnTo>
                  <a:lnTo>
                    <a:pt x="135" y="189"/>
                  </a:lnTo>
                  <a:lnTo>
                    <a:pt x="132" y="183"/>
                  </a:lnTo>
                  <a:lnTo>
                    <a:pt x="135" y="175"/>
                  </a:lnTo>
                  <a:lnTo>
                    <a:pt x="135" y="165"/>
                  </a:lnTo>
                  <a:lnTo>
                    <a:pt x="131" y="159"/>
                  </a:lnTo>
                  <a:lnTo>
                    <a:pt x="127" y="148"/>
                  </a:lnTo>
                  <a:lnTo>
                    <a:pt x="121" y="138"/>
                  </a:lnTo>
                  <a:lnTo>
                    <a:pt x="108" y="130"/>
                  </a:lnTo>
                  <a:lnTo>
                    <a:pt x="102" y="118"/>
                  </a:lnTo>
                  <a:lnTo>
                    <a:pt x="99" y="103"/>
                  </a:lnTo>
                  <a:lnTo>
                    <a:pt x="91" y="91"/>
                  </a:lnTo>
                  <a:lnTo>
                    <a:pt x="78" y="86"/>
                  </a:lnTo>
                  <a:lnTo>
                    <a:pt x="66" y="86"/>
                  </a:lnTo>
                  <a:lnTo>
                    <a:pt x="75" y="77"/>
                  </a:lnTo>
                  <a:lnTo>
                    <a:pt x="85" y="67"/>
                  </a:lnTo>
                  <a:lnTo>
                    <a:pt x="91" y="53"/>
                  </a:lnTo>
                  <a:lnTo>
                    <a:pt x="94" y="43"/>
                  </a:lnTo>
                  <a:lnTo>
                    <a:pt x="94" y="32"/>
                  </a:lnTo>
                  <a:lnTo>
                    <a:pt x="78" y="32"/>
                  </a:lnTo>
                  <a:lnTo>
                    <a:pt x="63" y="32"/>
                  </a:lnTo>
                  <a:lnTo>
                    <a:pt x="48" y="35"/>
                  </a:lnTo>
                  <a:lnTo>
                    <a:pt x="58" y="21"/>
                  </a:lnTo>
                  <a:lnTo>
                    <a:pt x="72" y="11"/>
                  </a:lnTo>
                  <a:lnTo>
                    <a:pt x="69" y="0"/>
                  </a:lnTo>
                  <a:lnTo>
                    <a:pt x="52" y="5"/>
                  </a:lnTo>
                  <a:lnTo>
                    <a:pt x="33" y="5"/>
                  </a:lnTo>
                  <a:lnTo>
                    <a:pt x="26" y="18"/>
                  </a:lnTo>
                  <a:lnTo>
                    <a:pt x="18" y="29"/>
                  </a:lnTo>
                  <a:lnTo>
                    <a:pt x="15" y="41"/>
                  </a:lnTo>
                  <a:lnTo>
                    <a:pt x="6" y="35"/>
                  </a:lnTo>
                  <a:lnTo>
                    <a:pt x="0" y="41"/>
                  </a:lnTo>
                  <a:lnTo>
                    <a:pt x="6" y="48"/>
                  </a:lnTo>
                  <a:lnTo>
                    <a:pt x="22" y="48"/>
                  </a:lnTo>
                  <a:lnTo>
                    <a:pt x="12" y="65"/>
                  </a:lnTo>
                  <a:lnTo>
                    <a:pt x="12" y="76"/>
                  </a:lnTo>
                  <a:lnTo>
                    <a:pt x="23" y="70"/>
                  </a:lnTo>
                  <a:lnTo>
                    <a:pt x="22" y="83"/>
                  </a:lnTo>
                  <a:lnTo>
                    <a:pt x="9" y="94"/>
                  </a:lnTo>
                  <a:lnTo>
                    <a:pt x="22" y="94"/>
                  </a:lnTo>
                  <a:lnTo>
                    <a:pt x="22" y="106"/>
                  </a:lnTo>
                  <a:lnTo>
                    <a:pt x="30" y="91"/>
                  </a:lnTo>
                  <a:lnTo>
                    <a:pt x="39" y="103"/>
                  </a:lnTo>
                  <a:lnTo>
                    <a:pt x="30" y="121"/>
                  </a:lnTo>
                  <a:lnTo>
                    <a:pt x="36" y="130"/>
                  </a:lnTo>
                  <a:lnTo>
                    <a:pt x="52" y="124"/>
                  </a:lnTo>
                  <a:lnTo>
                    <a:pt x="66" y="121"/>
                  </a:lnTo>
                  <a:lnTo>
                    <a:pt x="60" y="133"/>
                  </a:lnTo>
                  <a:lnTo>
                    <a:pt x="69" y="142"/>
                  </a:lnTo>
                  <a:lnTo>
                    <a:pt x="78" y="142"/>
                  </a:lnTo>
                  <a:lnTo>
                    <a:pt x="72" y="154"/>
                  </a:lnTo>
                  <a:lnTo>
                    <a:pt x="72" y="168"/>
                  </a:lnTo>
                  <a:lnTo>
                    <a:pt x="60" y="171"/>
                  </a:lnTo>
                  <a:lnTo>
                    <a:pt x="42" y="168"/>
                  </a:lnTo>
                  <a:lnTo>
                    <a:pt x="45" y="175"/>
                  </a:lnTo>
                  <a:lnTo>
                    <a:pt x="39" y="186"/>
                  </a:lnTo>
                  <a:lnTo>
                    <a:pt x="52" y="186"/>
                  </a:lnTo>
                  <a:lnTo>
                    <a:pt x="52" y="200"/>
                  </a:lnTo>
                  <a:lnTo>
                    <a:pt x="39" y="206"/>
                  </a:lnTo>
                  <a:lnTo>
                    <a:pt x="30" y="210"/>
                  </a:lnTo>
                  <a:lnTo>
                    <a:pt x="33" y="219"/>
                  </a:lnTo>
                  <a:lnTo>
                    <a:pt x="45" y="219"/>
                  </a:lnTo>
                  <a:lnTo>
                    <a:pt x="58" y="219"/>
                  </a:lnTo>
                  <a:lnTo>
                    <a:pt x="66" y="227"/>
                  </a:lnTo>
                  <a:lnTo>
                    <a:pt x="78" y="219"/>
                  </a:lnTo>
                  <a:lnTo>
                    <a:pt x="72" y="230"/>
                  </a:lnTo>
                  <a:lnTo>
                    <a:pt x="63" y="230"/>
                  </a:lnTo>
                  <a:lnTo>
                    <a:pt x="52" y="230"/>
                  </a:lnTo>
                  <a:lnTo>
                    <a:pt x="42" y="243"/>
                  </a:lnTo>
                  <a:lnTo>
                    <a:pt x="33" y="251"/>
                  </a:lnTo>
                  <a:lnTo>
                    <a:pt x="22" y="263"/>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72" name=""/>
            <p:cNvSpPr/>
            <p:nvPr/>
          </p:nvSpPr>
          <p:spPr>
            <a:xfrm>
              <a:off x="4141080" y="1575360"/>
              <a:ext cx="86400" cy="102600"/>
            </a:xfrm>
            <a:custGeom>
              <a:avLst/>
              <a:gdLst/>
              <a:ahLst/>
              <a:rect l="l" t="t" r="r" b="b"/>
              <a:pathLst>
                <a:path w="95" h="112">
                  <a:moveTo>
                    <a:pt x="0" y="92"/>
                  </a:moveTo>
                  <a:lnTo>
                    <a:pt x="3" y="102"/>
                  </a:lnTo>
                  <a:lnTo>
                    <a:pt x="15" y="111"/>
                  </a:lnTo>
                  <a:lnTo>
                    <a:pt x="29" y="108"/>
                  </a:lnTo>
                  <a:lnTo>
                    <a:pt x="45" y="102"/>
                  </a:lnTo>
                  <a:lnTo>
                    <a:pt x="59" y="95"/>
                  </a:lnTo>
                  <a:lnTo>
                    <a:pt x="78" y="92"/>
                  </a:lnTo>
                  <a:lnTo>
                    <a:pt x="81" y="78"/>
                  </a:lnTo>
                  <a:lnTo>
                    <a:pt x="84" y="67"/>
                  </a:lnTo>
                  <a:lnTo>
                    <a:pt x="84" y="51"/>
                  </a:lnTo>
                  <a:lnTo>
                    <a:pt x="78" y="40"/>
                  </a:lnTo>
                  <a:lnTo>
                    <a:pt x="94" y="30"/>
                  </a:lnTo>
                  <a:lnTo>
                    <a:pt x="90" y="14"/>
                  </a:lnTo>
                  <a:lnTo>
                    <a:pt x="84" y="2"/>
                  </a:lnTo>
                  <a:lnTo>
                    <a:pt x="68" y="2"/>
                  </a:lnTo>
                  <a:lnTo>
                    <a:pt x="57" y="0"/>
                  </a:lnTo>
                  <a:lnTo>
                    <a:pt x="39" y="2"/>
                  </a:lnTo>
                  <a:lnTo>
                    <a:pt x="29" y="19"/>
                  </a:lnTo>
                  <a:lnTo>
                    <a:pt x="42" y="22"/>
                  </a:lnTo>
                  <a:lnTo>
                    <a:pt x="36" y="30"/>
                  </a:lnTo>
                  <a:lnTo>
                    <a:pt x="23" y="30"/>
                  </a:lnTo>
                  <a:lnTo>
                    <a:pt x="12" y="30"/>
                  </a:lnTo>
                  <a:lnTo>
                    <a:pt x="6" y="40"/>
                  </a:lnTo>
                  <a:lnTo>
                    <a:pt x="15" y="43"/>
                  </a:lnTo>
                  <a:lnTo>
                    <a:pt x="6" y="51"/>
                  </a:lnTo>
                  <a:lnTo>
                    <a:pt x="15" y="63"/>
                  </a:lnTo>
                  <a:lnTo>
                    <a:pt x="23" y="63"/>
                  </a:lnTo>
                  <a:lnTo>
                    <a:pt x="15" y="78"/>
                  </a:lnTo>
                  <a:lnTo>
                    <a:pt x="12" y="92"/>
                  </a:lnTo>
                  <a:lnTo>
                    <a:pt x="0" y="92"/>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73" name=""/>
            <p:cNvSpPr/>
            <p:nvPr/>
          </p:nvSpPr>
          <p:spPr>
            <a:xfrm>
              <a:off x="4484160" y="1879560"/>
              <a:ext cx="24840" cy="37080"/>
            </a:xfrm>
            <a:custGeom>
              <a:avLst/>
              <a:gdLst/>
              <a:ahLst/>
              <a:rect l="l" t="t" r="r" b="b"/>
              <a:pathLst>
                <a:path w="27" h="41">
                  <a:moveTo>
                    <a:pt x="4" y="13"/>
                  </a:moveTo>
                  <a:lnTo>
                    <a:pt x="0" y="23"/>
                  </a:lnTo>
                  <a:lnTo>
                    <a:pt x="4" y="28"/>
                  </a:lnTo>
                  <a:lnTo>
                    <a:pt x="16" y="40"/>
                  </a:lnTo>
                  <a:lnTo>
                    <a:pt x="21" y="28"/>
                  </a:lnTo>
                  <a:lnTo>
                    <a:pt x="26" y="20"/>
                  </a:lnTo>
                  <a:lnTo>
                    <a:pt x="21" y="13"/>
                  </a:lnTo>
                  <a:lnTo>
                    <a:pt x="21" y="0"/>
                  </a:lnTo>
                  <a:lnTo>
                    <a:pt x="16" y="8"/>
                  </a:lnTo>
                  <a:lnTo>
                    <a:pt x="4" y="13"/>
                  </a:lnTo>
                </a:path>
              </a:pathLst>
            </a:custGeom>
            <a:solidFill>
              <a:srgbClr val="ffcc99"/>
            </a:solidFill>
            <a:ln w="0">
              <a:noFill/>
            </a:ln>
          </p:spPr>
          <p:style>
            <a:lnRef idx="0"/>
            <a:fillRef idx="0"/>
            <a:effectRef idx="0"/>
            <a:fontRef idx="minor"/>
          </p:style>
          <p:txBody>
            <a:bodyPr lIns="90000" rIns="90000" tIns="-9720" bIns="-9720" anchor="t">
              <a:noAutofit/>
            </a:bodyPr>
            <a:p>
              <a:endParaRPr b="0" lang="en-US" sz="2400" strike="noStrike" u="none">
                <a:solidFill>
                  <a:srgbClr val="000000"/>
                </a:solidFill>
                <a:effectLst/>
                <a:uFillTx/>
                <a:latin typeface="Times New Roman"/>
              </a:endParaRPr>
            </a:p>
          </p:txBody>
        </p:sp>
        <p:sp>
          <p:nvSpPr>
            <p:cNvPr id="874" name=""/>
            <p:cNvSpPr/>
            <p:nvPr/>
          </p:nvSpPr>
          <p:spPr>
            <a:xfrm>
              <a:off x="4477680" y="1917360"/>
              <a:ext cx="27720" cy="53640"/>
            </a:xfrm>
            <a:custGeom>
              <a:avLst/>
              <a:gdLst/>
              <a:ahLst/>
              <a:rect l="l" t="t" r="r" b="b"/>
              <a:pathLst>
                <a:path w="31" h="59">
                  <a:moveTo>
                    <a:pt x="0" y="7"/>
                  </a:moveTo>
                  <a:lnTo>
                    <a:pt x="0" y="15"/>
                  </a:lnTo>
                  <a:lnTo>
                    <a:pt x="6" y="24"/>
                  </a:lnTo>
                  <a:lnTo>
                    <a:pt x="6" y="36"/>
                  </a:lnTo>
                  <a:lnTo>
                    <a:pt x="3" y="49"/>
                  </a:lnTo>
                  <a:lnTo>
                    <a:pt x="12" y="58"/>
                  </a:lnTo>
                  <a:lnTo>
                    <a:pt x="18" y="49"/>
                  </a:lnTo>
                  <a:lnTo>
                    <a:pt x="26" y="49"/>
                  </a:lnTo>
                  <a:lnTo>
                    <a:pt x="30" y="39"/>
                  </a:lnTo>
                  <a:lnTo>
                    <a:pt x="30" y="27"/>
                  </a:lnTo>
                  <a:lnTo>
                    <a:pt x="30" y="18"/>
                  </a:lnTo>
                  <a:lnTo>
                    <a:pt x="30" y="7"/>
                  </a:lnTo>
                  <a:lnTo>
                    <a:pt x="20" y="0"/>
                  </a:lnTo>
                  <a:lnTo>
                    <a:pt x="12" y="7"/>
                  </a:lnTo>
                  <a:lnTo>
                    <a:pt x="6" y="7"/>
                  </a:lnTo>
                  <a:lnTo>
                    <a:pt x="0" y="7"/>
                  </a:lnTo>
                </a:path>
              </a:pathLst>
            </a:custGeom>
            <a:solidFill>
              <a:srgbClr val="ffcc99"/>
            </a:solidFill>
            <a:ln w="0">
              <a:noFill/>
            </a:ln>
          </p:spPr>
          <p:style>
            <a:lnRef idx="0"/>
            <a:fillRef idx="0"/>
            <a:effectRef idx="0"/>
            <a:fontRef idx="minor"/>
          </p:style>
          <p:txBody>
            <a:bodyPr lIns="90000" rIns="90000" tIns="6840" bIns="6840" anchor="t">
              <a:noAutofit/>
            </a:bodyPr>
            <a:p>
              <a:endParaRPr b="0" lang="en-US" sz="2400" strike="noStrike" u="none">
                <a:solidFill>
                  <a:srgbClr val="000000"/>
                </a:solidFill>
                <a:effectLst/>
                <a:uFillTx/>
                <a:latin typeface="Times New Roman"/>
              </a:endParaRPr>
            </a:p>
          </p:txBody>
        </p:sp>
        <p:sp>
          <p:nvSpPr>
            <p:cNvPr id="875" name=""/>
            <p:cNvSpPr/>
            <p:nvPr/>
          </p:nvSpPr>
          <p:spPr>
            <a:xfrm>
              <a:off x="4555080" y="1979640"/>
              <a:ext cx="57600" cy="33120"/>
            </a:xfrm>
            <a:custGeom>
              <a:avLst/>
              <a:gdLst/>
              <a:ahLst/>
              <a:rect l="l" t="t" r="r" b="b"/>
              <a:pathLst>
                <a:path w="64" h="36">
                  <a:moveTo>
                    <a:pt x="0" y="7"/>
                  </a:moveTo>
                  <a:lnTo>
                    <a:pt x="6" y="18"/>
                  </a:lnTo>
                  <a:lnTo>
                    <a:pt x="11" y="18"/>
                  </a:lnTo>
                  <a:lnTo>
                    <a:pt x="26" y="24"/>
                  </a:lnTo>
                  <a:lnTo>
                    <a:pt x="36" y="27"/>
                  </a:lnTo>
                  <a:lnTo>
                    <a:pt x="42" y="35"/>
                  </a:lnTo>
                  <a:lnTo>
                    <a:pt x="53" y="35"/>
                  </a:lnTo>
                  <a:lnTo>
                    <a:pt x="56" y="30"/>
                  </a:lnTo>
                  <a:lnTo>
                    <a:pt x="53" y="21"/>
                  </a:lnTo>
                  <a:lnTo>
                    <a:pt x="56" y="10"/>
                  </a:lnTo>
                  <a:lnTo>
                    <a:pt x="63" y="0"/>
                  </a:lnTo>
                  <a:lnTo>
                    <a:pt x="50" y="4"/>
                  </a:lnTo>
                  <a:lnTo>
                    <a:pt x="36" y="4"/>
                  </a:lnTo>
                  <a:lnTo>
                    <a:pt x="26" y="4"/>
                  </a:lnTo>
                  <a:lnTo>
                    <a:pt x="17" y="2"/>
                  </a:lnTo>
                  <a:lnTo>
                    <a:pt x="6" y="2"/>
                  </a:lnTo>
                  <a:lnTo>
                    <a:pt x="0" y="7"/>
                  </a:lnTo>
                </a:path>
              </a:pathLst>
            </a:custGeom>
            <a:solidFill>
              <a:srgbClr val="ffcc99"/>
            </a:solidFill>
            <a:ln w="0">
              <a:noFill/>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Times New Roman"/>
              </a:endParaRPr>
            </a:p>
          </p:txBody>
        </p:sp>
        <p:sp>
          <p:nvSpPr>
            <p:cNvPr id="876" name=""/>
            <p:cNvSpPr/>
            <p:nvPr/>
          </p:nvSpPr>
          <p:spPr>
            <a:xfrm>
              <a:off x="4712760" y="1979640"/>
              <a:ext cx="39960" cy="36360"/>
            </a:xfrm>
            <a:custGeom>
              <a:avLst/>
              <a:gdLst/>
              <a:ahLst/>
              <a:rect l="l" t="t" r="r" b="b"/>
              <a:pathLst>
                <a:path w="44" h="40">
                  <a:moveTo>
                    <a:pt x="0" y="12"/>
                  </a:moveTo>
                  <a:lnTo>
                    <a:pt x="9" y="18"/>
                  </a:lnTo>
                  <a:lnTo>
                    <a:pt x="9" y="29"/>
                  </a:lnTo>
                  <a:lnTo>
                    <a:pt x="12" y="33"/>
                  </a:lnTo>
                  <a:lnTo>
                    <a:pt x="17" y="33"/>
                  </a:lnTo>
                  <a:lnTo>
                    <a:pt x="23" y="39"/>
                  </a:lnTo>
                  <a:lnTo>
                    <a:pt x="33" y="33"/>
                  </a:lnTo>
                  <a:lnTo>
                    <a:pt x="39" y="39"/>
                  </a:lnTo>
                  <a:lnTo>
                    <a:pt x="36" y="29"/>
                  </a:lnTo>
                  <a:lnTo>
                    <a:pt x="33" y="18"/>
                  </a:lnTo>
                  <a:lnTo>
                    <a:pt x="43" y="20"/>
                  </a:lnTo>
                  <a:lnTo>
                    <a:pt x="36" y="9"/>
                  </a:lnTo>
                  <a:lnTo>
                    <a:pt x="23" y="4"/>
                  </a:lnTo>
                  <a:lnTo>
                    <a:pt x="14" y="0"/>
                  </a:lnTo>
                  <a:lnTo>
                    <a:pt x="6" y="4"/>
                  </a:lnTo>
                  <a:lnTo>
                    <a:pt x="0" y="12"/>
                  </a:lnTo>
                </a:path>
              </a:pathLst>
            </a:custGeom>
            <a:solidFill>
              <a:srgbClr val="ffcc99"/>
            </a:solidFill>
            <a:ln w="0">
              <a:noFill/>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Times New Roman"/>
              </a:endParaRPr>
            </a:p>
          </p:txBody>
        </p:sp>
        <p:sp>
          <p:nvSpPr>
            <p:cNvPr id="877" name=""/>
            <p:cNvSpPr/>
            <p:nvPr/>
          </p:nvSpPr>
          <p:spPr>
            <a:xfrm>
              <a:off x="4756680" y="2034360"/>
              <a:ext cx="50040" cy="21600"/>
            </a:xfrm>
            <a:custGeom>
              <a:avLst/>
              <a:gdLst/>
              <a:ahLst/>
              <a:rect l="l" t="t" r="r" b="b"/>
              <a:pathLst>
                <a:path w="55" h="23">
                  <a:moveTo>
                    <a:pt x="0" y="14"/>
                  </a:moveTo>
                  <a:lnTo>
                    <a:pt x="7" y="14"/>
                  </a:lnTo>
                  <a:lnTo>
                    <a:pt x="20" y="14"/>
                  </a:lnTo>
                  <a:lnTo>
                    <a:pt x="27" y="22"/>
                  </a:lnTo>
                  <a:lnTo>
                    <a:pt x="38" y="22"/>
                  </a:lnTo>
                  <a:lnTo>
                    <a:pt x="54" y="18"/>
                  </a:lnTo>
                  <a:lnTo>
                    <a:pt x="54" y="10"/>
                  </a:lnTo>
                  <a:lnTo>
                    <a:pt x="44" y="14"/>
                  </a:lnTo>
                  <a:lnTo>
                    <a:pt x="44" y="8"/>
                  </a:lnTo>
                  <a:lnTo>
                    <a:pt x="33" y="10"/>
                  </a:lnTo>
                  <a:lnTo>
                    <a:pt x="23" y="4"/>
                  </a:lnTo>
                  <a:lnTo>
                    <a:pt x="14" y="8"/>
                  </a:lnTo>
                  <a:lnTo>
                    <a:pt x="11" y="4"/>
                  </a:lnTo>
                  <a:lnTo>
                    <a:pt x="0" y="0"/>
                  </a:lnTo>
                  <a:lnTo>
                    <a:pt x="0" y="14"/>
                  </a:lnTo>
                </a:path>
              </a:pathLst>
            </a:custGeom>
            <a:solidFill>
              <a:srgbClr val="ffcc99"/>
            </a:solidFill>
            <a:ln w="0">
              <a:noFill/>
            </a:ln>
          </p:spPr>
          <p:style>
            <a:lnRef idx="0"/>
            <a:fillRef idx="0"/>
            <a:effectRef idx="0"/>
            <a:fontRef idx="minor"/>
          </p:style>
          <p:txBody>
            <a:bodyPr lIns="90000" rIns="90000" tIns="-25200" bIns="-25200" anchor="t">
              <a:noAutofit/>
            </a:bodyPr>
            <a:p>
              <a:endParaRPr b="0" lang="en-US" sz="2400" strike="noStrike" u="none">
                <a:solidFill>
                  <a:srgbClr val="000000"/>
                </a:solidFill>
                <a:effectLst/>
                <a:uFillTx/>
                <a:latin typeface="Times New Roman"/>
              </a:endParaRPr>
            </a:p>
          </p:txBody>
        </p:sp>
        <p:sp>
          <p:nvSpPr>
            <p:cNvPr id="878" name=""/>
            <p:cNvSpPr/>
            <p:nvPr/>
          </p:nvSpPr>
          <p:spPr>
            <a:xfrm>
              <a:off x="4914000" y="2034360"/>
              <a:ext cx="41760" cy="21600"/>
            </a:xfrm>
            <a:custGeom>
              <a:avLst/>
              <a:gdLst/>
              <a:ahLst/>
              <a:rect l="l" t="t" r="r" b="b"/>
              <a:pathLst>
                <a:path w="45" h="23">
                  <a:moveTo>
                    <a:pt x="0" y="13"/>
                  </a:moveTo>
                  <a:lnTo>
                    <a:pt x="6" y="22"/>
                  </a:lnTo>
                  <a:lnTo>
                    <a:pt x="16" y="22"/>
                  </a:lnTo>
                  <a:lnTo>
                    <a:pt x="25" y="19"/>
                  </a:lnTo>
                  <a:lnTo>
                    <a:pt x="28" y="16"/>
                  </a:lnTo>
                  <a:lnTo>
                    <a:pt x="37" y="16"/>
                  </a:lnTo>
                  <a:lnTo>
                    <a:pt x="34" y="10"/>
                  </a:lnTo>
                  <a:lnTo>
                    <a:pt x="44" y="0"/>
                  </a:lnTo>
                  <a:lnTo>
                    <a:pt x="34" y="2"/>
                  </a:lnTo>
                  <a:lnTo>
                    <a:pt x="22" y="5"/>
                  </a:lnTo>
                  <a:lnTo>
                    <a:pt x="16" y="7"/>
                  </a:lnTo>
                  <a:lnTo>
                    <a:pt x="10" y="10"/>
                  </a:lnTo>
                  <a:lnTo>
                    <a:pt x="0" y="13"/>
                  </a:lnTo>
                </a:path>
              </a:pathLst>
            </a:custGeom>
            <a:solidFill>
              <a:srgbClr val="ffcc99"/>
            </a:solidFill>
            <a:ln w="0">
              <a:noFill/>
            </a:ln>
          </p:spPr>
          <p:style>
            <a:lnRef idx="0"/>
            <a:fillRef idx="0"/>
            <a:effectRef idx="0"/>
            <a:fontRef idx="minor"/>
          </p:style>
          <p:txBody>
            <a:bodyPr lIns="90000" rIns="90000" tIns="-25200" bIns="-25200" anchor="t">
              <a:noAutofit/>
            </a:bodyPr>
            <a:p>
              <a:endParaRPr b="0" lang="en-US" sz="2400" strike="noStrike" u="none">
                <a:solidFill>
                  <a:srgbClr val="000000"/>
                </a:solidFill>
                <a:effectLst/>
                <a:uFillTx/>
                <a:latin typeface="Times New Roman"/>
              </a:endParaRPr>
            </a:p>
          </p:txBody>
        </p:sp>
        <p:sp>
          <p:nvSpPr>
            <p:cNvPr id="879" name=""/>
            <p:cNvSpPr/>
            <p:nvPr/>
          </p:nvSpPr>
          <p:spPr>
            <a:xfrm>
              <a:off x="4372560" y="1946520"/>
              <a:ext cx="22320" cy="19800"/>
            </a:xfrm>
            <a:custGeom>
              <a:avLst/>
              <a:gdLst/>
              <a:ahLst/>
              <a:rect l="l" t="t" r="r" b="b"/>
              <a:pathLst>
                <a:path w="25" h="22">
                  <a:moveTo>
                    <a:pt x="0" y="11"/>
                  </a:moveTo>
                  <a:lnTo>
                    <a:pt x="6" y="13"/>
                  </a:lnTo>
                  <a:lnTo>
                    <a:pt x="17" y="21"/>
                  </a:lnTo>
                  <a:lnTo>
                    <a:pt x="24" y="7"/>
                  </a:lnTo>
                  <a:lnTo>
                    <a:pt x="10" y="0"/>
                  </a:lnTo>
                  <a:lnTo>
                    <a:pt x="0" y="11"/>
                  </a:lnTo>
                </a:path>
              </a:pathLst>
            </a:custGeom>
            <a:solidFill>
              <a:srgbClr val="ffcc99"/>
            </a:solidFill>
            <a:ln w="0">
              <a:noFill/>
            </a:ln>
          </p:spPr>
          <p:style>
            <a:lnRef idx="0"/>
            <a:fillRef idx="0"/>
            <a:effectRef idx="0"/>
            <a:fontRef idx="minor"/>
          </p:style>
          <p:txBody>
            <a:bodyPr lIns="90000" rIns="90000" tIns="-27000" bIns="-27000" anchor="t">
              <a:noAutofit/>
            </a:bodyPr>
            <a:p>
              <a:endParaRPr b="0" lang="en-US" sz="2400" strike="noStrike" u="none">
                <a:solidFill>
                  <a:srgbClr val="000000"/>
                </a:solidFill>
                <a:effectLst/>
                <a:uFillTx/>
                <a:latin typeface="Times New Roman"/>
              </a:endParaRPr>
            </a:p>
          </p:txBody>
        </p:sp>
        <p:sp>
          <p:nvSpPr>
            <p:cNvPr id="880" name=""/>
            <p:cNvSpPr/>
            <p:nvPr/>
          </p:nvSpPr>
          <p:spPr>
            <a:xfrm>
              <a:off x="4830120" y="2016000"/>
              <a:ext cx="25920" cy="22320"/>
            </a:xfrm>
            <a:custGeom>
              <a:avLst/>
              <a:gdLst/>
              <a:ahLst/>
              <a:rect l="l" t="t" r="r" b="b"/>
              <a:pathLst>
                <a:path w="28" h="24">
                  <a:moveTo>
                    <a:pt x="0" y="9"/>
                  </a:moveTo>
                  <a:lnTo>
                    <a:pt x="6" y="23"/>
                  </a:lnTo>
                  <a:lnTo>
                    <a:pt x="20" y="13"/>
                  </a:lnTo>
                  <a:lnTo>
                    <a:pt x="27" y="0"/>
                  </a:lnTo>
                  <a:lnTo>
                    <a:pt x="0" y="9"/>
                  </a:lnTo>
                </a:path>
              </a:pathLst>
            </a:custGeom>
            <a:solidFill>
              <a:srgbClr val="ffcc99"/>
            </a:solidFill>
            <a:ln w="0">
              <a:noFill/>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sp>
          <p:nvSpPr>
            <p:cNvPr id="881" name=""/>
            <p:cNvSpPr/>
            <p:nvPr/>
          </p:nvSpPr>
          <p:spPr>
            <a:xfrm>
              <a:off x="4800240" y="1960560"/>
              <a:ext cx="24840" cy="21240"/>
            </a:xfrm>
            <a:custGeom>
              <a:avLst/>
              <a:gdLst/>
              <a:ahLst/>
              <a:rect l="l" t="t" r="r" b="b"/>
              <a:pathLst>
                <a:path w="27" h="23">
                  <a:moveTo>
                    <a:pt x="0" y="0"/>
                  </a:moveTo>
                  <a:lnTo>
                    <a:pt x="26" y="0"/>
                  </a:lnTo>
                  <a:lnTo>
                    <a:pt x="26" y="22"/>
                  </a:lnTo>
                  <a:lnTo>
                    <a:pt x="0" y="0"/>
                  </a:lnTo>
                </a:path>
              </a:pathLst>
            </a:custGeom>
            <a:solidFill>
              <a:srgbClr val="ffcc99"/>
            </a:solidFill>
            <a:ln w="0">
              <a:noFill/>
            </a:ln>
          </p:spPr>
          <p:style>
            <a:lnRef idx="0"/>
            <a:fillRef idx="0"/>
            <a:effectRef idx="0"/>
            <a:fontRef idx="minor"/>
          </p:style>
          <p:txBody>
            <a:bodyPr lIns="90000" rIns="90000" tIns="-25560" bIns="-25560" anchor="t">
              <a:noAutofit/>
            </a:bodyPr>
            <a:p>
              <a:endParaRPr b="0" lang="en-US" sz="2400" strike="noStrike" u="none">
                <a:solidFill>
                  <a:srgbClr val="000000"/>
                </a:solidFill>
                <a:effectLst/>
                <a:uFillTx/>
                <a:latin typeface="Times New Roman"/>
              </a:endParaRPr>
            </a:p>
          </p:txBody>
        </p:sp>
        <p:sp>
          <p:nvSpPr>
            <p:cNvPr id="882" name=""/>
            <p:cNvSpPr/>
            <p:nvPr/>
          </p:nvSpPr>
          <p:spPr>
            <a:xfrm>
              <a:off x="4799520" y="1975680"/>
              <a:ext cx="360" cy="1440"/>
            </a:xfrm>
            <a:prstGeom prst="line">
              <a:avLst/>
            </a:prstGeom>
            <a:solidFill>
              <a:srgbClr val="ffcc99"/>
            </a:solidFill>
            <a:ln w="0">
              <a:noFill/>
            </a:ln>
          </p:spPr>
          <p:style>
            <a:lnRef idx="0"/>
            <a:fillRef idx="0"/>
            <a:effectRef idx="0"/>
            <a:fontRef idx="minor"/>
          </p:style>
          <p:txBody>
            <a:bodyPr wrap="none" lIns="90000" rIns="90000" tIns="-45360" bIns="-45360" anchor="ctr">
              <a:noAutofit/>
            </a:bodyPr>
            <a:p>
              <a:endParaRPr b="0" lang="en-US" sz="2400" strike="noStrike" u="none">
                <a:solidFill>
                  <a:srgbClr val="000000"/>
                </a:solidFill>
                <a:effectLst/>
                <a:uFillTx/>
                <a:latin typeface="Times New Roman"/>
              </a:endParaRPr>
            </a:p>
          </p:txBody>
        </p:sp>
        <p:sp>
          <p:nvSpPr>
            <p:cNvPr id="883" name=""/>
            <p:cNvSpPr/>
            <p:nvPr/>
          </p:nvSpPr>
          <p:spPr>
            <a:xfrm>
              <a:off x="4481640" y="2588040"/>
              <a:ext cx="23760" cy="21600"/>
            </a:xfrm>
            <a:custGeom>
              <a:avLst/>
              <a:gdLst/>
              <a:ahLst/>
              <a:rect l="l" t="t" r="r" b="b"/>
              <a:pathLst>
                <a:path w="26" h="24">
                  <a:moveTo>
                    <a:pt x="0" y="23"/>
                  </a:moveTo>
                  <a:lnTo>
                    <a:pt x="16" y="23"/>
                  </a:lnTo>
                  <a:lnTo>
                    <a:pt x="25" y="9"/>
                  </a:lnTo>
                  <a:lnTo>
                    <a:pt x="16" y="0"/>
                  </a:lnTo>
                  <a:lnTo>
                    <a:pt x="0" y="23"/>
                  </a:lnTo>
                </a:path>
              </a:pathLst>
            </a:custGeom>
            <a:solidFill>
              <a:srgbClr val="ffcc99"/>
            </a:solidFill>
            <a:ln w="0">
              <a:noFill/>
            </a:ln>
          </p:spPr>
          <p:style>
            <a:lnRef idx="0"/>
            <a:fillRef idx="0"/>
            <a:effectRef idx="0"/>
            <a:fontRef idx="minor"/>
          </p:style>
          <p:txBody>
            <a:bodyPr lIns="90000" rIns="90000" tIns="-25200" bIns="-25200" anchor="t">
              <a:noAutofit/>
            </a:bodyPr>
            <a:p>
              <a:endParaRPr b="0" lang="en-US" sz="2400" strike="noStrike" u="none">
                <a:solidFill>
                  <a:srgbClr val="000000"/>
                </a:solidFill>
                <a:effectLst/>
                <a:uFillTx/>
                <a:latin typeface="Times New Roman"/>
              </a:endParaRPr>
            </a:p>
          </p:txBody>
        </p:sp>
        <p:sp>
          <p:nvSpPr>
            <p:cNvPr id="884" name=""/>
            <p:cNvSpPr/>
            <p:nvPr/>
          </p:nvSpPr>
          <p:spPr>
            <a:xfrm>
              <a:off x="6388560" y="2820960"/>
              <a:ext cx="733680" cy="509400"/>
            </a:xfrm>
            <a:custGeom>
              <a:avLst/>
              <a:gdLst/>
              <a:ahLst/>
              <a:rect l="l" t="t" r="r" b="b"/>
              <a:pathLst>
                <a:path w="804" h="559">
                  <a:moveTo>
                    <a:pt x="36" y="448"/>
                  </a:moveTo>
                  <a:lnTo>
                    <a:pt x="45" y="449"/>
                  </a:lnTo>
                  <a:lnTo>
                    <a:pt x="55" y="463"/>
                  </a:lnTo>
                  <a:lnTo>
                    <a:pt x="66" y="466"/>
                  </a:lnTo>
                  <a:lnTo>
                    <a:pt x="75" y="466"/>
                  </a:lnTo>
                  <a:lnTo>
                    <a:pt x="88" y="466"/>
                  </a:lnTo>
                  <a:lnTo>
                    <a:pt x="99" y="466"/>
                  </a:lnTo>
                  <a:lnTo>
                    <a:pt x="102" y="460"/>
                  </a:lnTo>
                  <a:lnTo>
                    <a:pt x="112" y="452"/>
                  </a:lnTo>
                  <a:lnTo>
                    <a:pt x="121" y="452"/>
                  </a:lnTo>
                  <a:lnTo>
                    <a:pt x="128" y="445"/>
                  </a:lnTo>
                  <a:lnTo>
                    <a:pt x="132" y="442"/>
                  </a:lnTo>
                  <a:lnTo>
                    <a:pt x="148" y="439"/>
                  </a:lnTo>
                  <a:lnTo>
                    <a:pt x="158" y="439"/>
                  </a:lnTo>
                  <a:lnTo>
                    <a:pt x="172" y="439"/>
                  </a:lnTo>
                  <a:lnTo>
                    <a:pt x="184" y="439"/>
                  </a:lnTo>
                  <a:lnTo>
                    <a:pt x="194" y="439"/>
                  </a:lnTo>
                  <a:lnTo>
                    <a:pt x="202" y="439"/>
                  </a:lnTo>
                  <a:lnTo>
                    <a:pt x="211" y="434"/>
                  </a:lnTo>
                  <a:lnTo>
                    <a:pt x="214" y="422"/>
                  </a:lnTo>
                  <a:lnTo>
                    <a:pt x="227" y="419"/>
                  </a:lnTo>
                  <a:lnTo>
                    <a:pt x="237" y="415"/>
                  </a:lnTo>
                  <a:lnTo>
                    <a:pt x="248" y="410"/>
                  </a:lnTo>
                  <a:lnTo>
                    <a:pt x="257" y="404"/>
                  </a:lnTo>
                  <a:lnTo>
                    <a:pt x="270" y="407"/>
                  </a:lnTo>
                  <a:lnTo>
                    <a:pt x="281" y="404"/>
                  </a:lnTo>
                  <a:lnTo>
                    <a:pt x="294" y="404"/>
                  </a:lnTo>
                  <a:lnTo>
                    <a:pt x="303" y="398"/>
                  </a:lnTo>
                  <a:lnTo>
                    <a:pt x="314" y="395"/>
                  </a:lnTo>
                  <a:lnTo>
                    <a:pt x="324" y="393"/>
                  </a:lnTo>
                  <a:lnTo>
                    <a:pt x="339" y="393"/>
                  </a:lnTo>
                  <a:lnTo>
                    <a:pt x="347" y="393"/>
                  </a:lnTo>
                  <a:lnTo>
                    <a:pt x="357" y="393"/>
                  </a:lnTo>
                  <a:lnTo>
                    <a:pt x="366" y="398"/>
                  </a:lnTo>
                  <a:lnTo>
                    <a:pt x="376" y="401"/>
                  </a:lnTo>
                  <a:lnTo>
                    <a:pt x="387" y="401"/>
                  </a:lnTo>
                  <a:lnTo>
                    <a:pt x="399" y="404"/>
                  </a:lnTo>
                  <a:lnTo>
                    <a:pt x="409" y="410"/>
                  </a:lnTo>
                  <a:lnTo>
                    <a:pt x="418" y="415"/>
                  </a:lnTo>
                  <a:lnTo>
                    <a:pt x="415" y="422"/>
                  </a:lnTo>
                  <a:lnTo>
                    <a:pt x="426" y="428"/>
                  </a:lnTo>
                  <a:lnTo>
                    <a:pt x="429" y="439"/>
                  </a:lnTo>
                  <a:lnTo>
                    <a:pt x="436" y="448"/>
                  </a:lnTo>
                  <a:lnTo>
                    <a:pt x="439" y="457"/>
                  </a:lnTo>
                  <a:lnTo>
                    <a:pt x="445" y="466"/>
                  </a:lnTo>
                  <a:lnTo>
                    <a:pt x="448" y="457"/>
                  </a:lnTo>
                  <a:lnTo>
                    <a:pt x="456" y="449"/>
                  </a:lnTo>
                  <a:lnTo>
                    <a:pt x="466" y="442"/>
                  </a:lnTo>
                  <a:lnTo>
                    <a:pt x="478" y="436"/>
                  </a:lnTo>
                  <a:lnTo>
                    <a:pt x="482" y="425"/>
                  </a:lnTo>
                  <a:lnTo>
                    <a:pt x="488" y="419"/>
                  </a:lnTo>
                  <a:lnTo>
                    <a:pt x="491" y="436"/>
                  </a:lnTo>
                  <a:lnTo>
                    <a:pt x="485" y="445"/>
                  </a:lnTo>
                  <a:lnTo>
                    <a:pt x="482" y="455"/>
                  </a:lnTo>
                  <a:lnTo>
                    <a:pt x="478" y="463"/>
                  </a:lnTo>
                  <a:lnTo>
                    <a:pt x="472" y="466"/>
                  </a:lnTo>
                  <a:lnTo>
                    <a:pt x="469" y="472"/>
                  </a:lnTo>
                  <a:lnTo>
                    <a:pt x="478" y="469"/>
                  </a:lnTo>
                  <a:lnTo>
                    <a:pt x="488" y="469"/>
                  </a:lnTo>
                  <a:lnTo>
                    <a:pt x="491" y="460"/>
                  </a:lnTo>
                  <a:lnTo>
                    <a:pt x="493" y="449"/>
                  </a:lnTo>
                  <a:lnTo>
                    <a:pt x="499" y="457"/>
                  </a:lnTo>
                  <a:lnTo>
                    <a:pt x="502" y="466"/>
                  </a:lnTo>
                  <a:lnTo>
                    <a:pt x="499" y="474"/>
                  </a:lnTo>
                  <a:lnTo>
                    <a:pt x="493" y="480"/>
                  </a:lnTo>
                  <a:lnTo>
                    <a:pt x="505" y="480"/>
                  </a:lnTo>
                  <a:lnTo>
                    <a:pt x="518" y="484"/>
                  </a:lnTo>
                  <a:lnTo>
                    <a:pt x="524" y="493"/>
                  </a:lnTo>
                  <a:lnTo>
                    <a:pt x="529" y="504"/>
                  </a:lnTo>
                  <a:lnTo>
                    <a:pt x="527" y="510"/>
                  </a:lnTo>
                  <a:lnTo>
                    <a:pt x="529" y="517"/>
                  </a:lnTo>
                  <a:lnTo>
                    <a:pt x="535" y="525"/>
                  </a:lnTo>
                  <a:lnTo>
                    <a:pt x="542" y="531"/>
                  </a:lnTo>
                  <a:lnTo>
                    <a:pt x="554" y="534"/>
                  </a:lnTo>
                  <a:lnTo>
                    <a:pt x="561" y="542"/>
                  </a:lnTo>
                  <a:lnTo>
                    <a:pt x="565" y="536"/>
                  </a:lnTo>
                  <a:lnTo>
                    <a:pt x="575" y="539"/>
                  </a:lnTo>
                  <a:lnTo>
                    <a:pt x="584" y="542"/>
                  </a:lnTo>
                  <a:lnTo>
                    <a:pt x="594" y="546"/>
                  </a:lnTo>
                  <a:lnTo>
                    <a:pt x="600" y="549"/>
                  </a:lnTo>
                  <a:lnTo>
                    <a:pt x="611" y="542"/>
                  </a:lnTo>
                  <a:lnTo>
                    <a:pt x="621" y="536"/>
                  </a:lnTo>
                  <a:lnTo>
                    <a:pt x="627" y="528"/>
                  </a:lnTo>
                  <a:lnTo>
                    <a:pt x="630" y="542"/>
                  </a:lnTo>
                  <a:lnTo>
                    <a:pt x="641" y="536"/>
                  </a:lnTo>
                  <a:lnTo>
                    <a:pt x="641" y="546"/>
                  </a:lnTo>
                  <a:lnTo>
                    <a:pt x="651" y="552"/>
                  </a:lnTo>
                  <a:lnTo>
                    <a:pt x="660" y="558"/>
                  </a:lnTo>
                  <a:lnTo>
                    <a:pt x="670" y="546"/>
                  </a:lnTo>
                  <a:lnTo>
                    <a:pt x="674" y="542"/>
                  </a:lnTo>
                  <a:lnTo>
                    <a:pt x="687" y="534"/>
                  </a:lnTo>
                  <a:lnTo>
                    <a:pt x="693" y="531"/>
                  </a:lnTo>
                  <a:lnTo>
                    <a:pt x="706" y="528"/>
                  </a:lnTo>
                  <a:lnTo>
                    <a:pt x="717" y="528"/>
                  </a:lnTo>
                  <a:lnTo>
                    <a:pt x="727" y="522"/>
                  </a:lnTo>
                  <a:lnTo>
                    <a:pt x="730" y="514"/>
                  </a:lnTo>
                  <a:lnTo>
                    <a:pt x="730" y="504"/>
                  </a:lnTo>
                  <a:lnTo>
                    <a:pt x="733" y="493"/>
                  </a:lnTo>
                  <a:lnTo>
                    <a:pt x="736" y="481"/>
                  </a:lnTo>
                  <a:lnTo>
                    <a:pt x="742" y="472"/>
                  </a:lnTo>
                  <a:lnTo>
                    <a:pt x="747" y="463"/>
                  </a:lnTo>
                  <a:lnTo>
                    <a:pt x="750" y="449"/>
                  </a:lnTo>
                  <a:lnTo>
                    <a:pt x="757" y="439"/>
                  </a:lnTo>
                  <a:lnTo>
                    <a:pt x="760" y="434"/>
                  </a:lnTo>
                  <a:lnTo>
                    <a:pt x="766" y="422"/>
                  </a:lnTo>
                  <a:lnTo>
                    <a:pt x="776" y="417"/>
                  </a:lnTo>
                  <a:lnTo>
                    <a:pt x="779" y="410"/>
                  </a:lnTo>
                  <a:lnTo>
                    <a:pt x="784" y="401"/>
                  </a:lnTo>
                  <a:lnTo>
                    <a:pt x="787" y="393"/>
                  </a:lnTo>
                  <a:lnTo>
                    <a:pt x="790" y="383"/>
                  </a:lnTo>
                  <a:lnTo>
                    <a:pt x="790" y="372"/>
                  </a:lnTo>
                  <a:lnTo>
                    <a:pt x="796" y="360"/>
                  </a:lnTo>
                  <a:lnTo>
                    <a:pt x="799" y="350"/>
                  </a:lnTo>
                  <a:lnTo>
                    <a:pt x="799" y="342"/>
                  </a:lnTo>
                  <a:lnTo>
                    <a:pt x="803" y="333"/>
                  </a:lnTo>
                  <a:lnTo>
                    <a:pt x="799" y="322"/>
                  </a:lnTo>
                  <a:lnTo>
                    <a:pt x="796" y="312"/>
                  </a:lnTo>
                  <a:lnTo>
                    <a:pt x="793" y="301"/>
                  </a:lnTo>
                  <a:lnTo>
                    <a:pt x="790" y="290"/>
                  </a:lnTo>
                  <a:lnTo>
                    <a:pt x="790" y="283"/>
                  </a:lnTo>
                  <a:lnTo>
                    <a:pt x="787" y="271"/>
                  </a:lnTo>
                  <a:lnTo>
                    <a:pt x="780" y="263"/>
                  </a:lnTo>
                  <a:lnTo>
                    <a:pt x="772" y="253"/>
                  </a:lnTo>
                  <a:lnTo>
                    <a:pt x="766" y="242"/>
                  </a:lnTo>
                  <a:lnTo>
                    <a:pt x="757" y="239"/>
                  </a:lnTo>
                  <a:lnTo>
                    <a:pt x="750" y="233"/>
                  </a:lnTo>
                  <a:lnTo>
                    <a:pt x="747" y="225"/>
                  </a:lnTo>
                  <a:lnTo>
                    <a:pt x="747" y="215"/>
                  </a:lnTo>
                  <a:lnTo>
                    <a:pt x="739" y="212"/>
                  </a:lnTo>
                  <a:lnTo>
                    <a:pt x="730" y="204"/>
                  </a:lnTo>
                  <a:lnTo>
                    <a:pt x="723" y="212"/>
                  </a:lnTo>
                  <a:lnTo>
                    <a:pt x="720" y="201"/>
                  </a:lnTo>
                  <a:lnTo>
                    <a:pt x="717" y="193"/>
                  </a:lnTo>
                  <a:lnTo>
                    <a:pt x="714" y="186"/>
                  </a:lnTo>
                  <a:lnTo>
                    <a:pt x="706" y="183"/>
                  </a:lnTo>
                  <a:lnTo>
                    <a:pt x="706" y="174"/>
                  </a:lnTo>
                  <a:lnTo>
                    <a:pt x="697" y="169"/>
                  </a:lnTo>
                  <a:lnTo>
                    <a:pt x="687" y="160"/>
                  </a:lnTo>
                  <a:lnTo>
                    <a:pt x="678" y="156"/>
                  </a:lnTo>
                  <a:lnTo>
                    <a:pt x="670" y="153"/>
                  </a:lnTo>
                  <a:lnTo>
                    <a:pt x="660" y="147"/>
                  </a:lnTo>
                  <a:lnTo>
                    <a:pt x="657" y="142"/>
                  </a:lnTo>
                  <a:lnTo>
                    <a:pt x="651" y="133"/>
                  </a:lnTo>
                  <a:lnTo>
                    <a:pt x="654" y="126"/>
                  </a:lnTo>
                  <a:lnTo>
                    <a:pt x="651" y="115"/>
                  </a:lnTo>
                  <a:lnTo>
                    <a:pt x="648" y="109"/>
                  </a:lnTo>
                  <a:lnTo>
                    <a:pt x="641" y="101"/>
                  </a:lnTo>
                  <a:lnTo>
                    <a:pt x="641" y="91"/>
                  </a:lnTo>
                  <a:lnTo>
                    <a:pt x="637" y="83"/>
                  </a:lnTo>
                  <a:lnTo>
                    <a:pt x="637" y="74"/>
                  </a:lnTo>
                  <a:lnTo>
                    <a:pt x="627" y="66"/>
                  </a:lnTo>
                  <a:lnTo>
                    <a:pt x="624" y="62"/>
                  </a:lnTo>
                  <a:lnTo>
                    <a:pt x="611" y="64"/>
                  </a:lnTo>
                  <a:lnTo>
                    <a:pt x="605" y="62"/>
                  </a:lnTo>
                  <a:lnTo>
                    <a:pt x="602" y="50"/>
                  </a:lnTo>
                  <a:lnTo>
                    <a:pt x="602" y="42"/>
                  </a:lnTo>
                  <a:lnTo>
                    <a:pt x="597" y="32"/>
                  </a:lnTo>
                  <a:lnTo>
                    <a:pt x="594" y="21"/>
                  </a:lnTo>
                  <a:lnTo>
                    <a:pt x="588" y="12"/>
                  </a:lnTo>
                  <a:lnTo>
                    <a:pt x="588" y="1"/>
                  </a:lnTo>
                  <a:lnTo>
                    <a:pt x="578" y="0"/>
                  </a:lnTo>
                  <a:lnTo>
                    <a:pt x="572" y="4"/>
                  </a:lnTo>
                  <a:lnTo>
                    <a:pt x="572" y="15"/>
                  </a:lnTo>
                  <a:lnTo>
                    <a:pt x="565" y="21"/>
                  </a:lnTo>
                  <a:lnTo>
                    <a:pt x="565" y="32"/>
                  </a:lnTo>
                  <a:lnTo>
                    <a:pt x="565" y="36"/>
                  </a:lnTo>
                  <a:lnTo>
                    <a:pt x="564" y="47"/>
                  </a:lnTo>
                  <a:lnTo>
                    <a:pt x="564" y="56"/>
                  </a:lnTo>
                  <a:lnTo>
                    <a:pt x="564" y="66"/>
                  </a:lnTo>
                  <a:lnTo>
                    <a:pt x="564" y="74"/>
                  </a:lnTo>
                  <a:lnTo>
                    <a:pt x="564" y="83"/>
                  </a:lnTo>
                  <a:lnTo>
                    <a:pt x="561" y="94"/>
                  </a:lnTo>
                  <a:lnTo>
                    <a:pt x="557" y="101"/>
                  </a:lnTo>
                  <a:lnTo>
                    <a:pt x="551" y="109"/>
                  </a:lnTo>
                  <a:lnTo>
                    <a:pt x="551" y="121"/>
                  </a:lnTo>
                  <a:lnTo>
                    <a:pt x="542" y="124"/>
                  </a:lnTo>
                  <a:lnTo>
                    <a:pt x="532" y="126"/>
                  </a:lnTo>
                  <a:lnTo>
                    <a:pt x="521" y="118"/>
                  </a:lnTo>
                  <a:lnTo>
                    <a:pt x="515" y="109"/>
                  </a:lnTo>
                  <a:lnTo>
                    <a:pt x="505" y="107"/>
                  </a:lnTo>
                  <a:lnTo>
                    <a:pt x="493" y="101"/>
                  </a:lnTo>
                  <a:lnTo>
                    <a:pt x="488" y="98"/>
                  </a:lnTo>
                  <a:lnTo>
                    <a:pt x="478" y="91"/>
                  </a:lnTo>
                  <a:lnTo>
                    <a:pt x="463" y="91"/>
                  </a:lnTo>
                  <a:lnTo>
                    <a:pt x="459" y="83"/>
                  </a:lnTo>
                  <a:lnTo>
                    <a:pt x="452" y="80"/>
                  </a:lnTo>
                  <a:lnTo>
                    <a:pt x="442" y="74"/>
                  </a:lnTo>
                  <a:lnTo>
                    <a:pt x="448" y="66"/>
                  </a:lnTo>
                  <a:lnTo>
                    <a:pt x="452" y="62"/>
                  </a:lnTo>
                  <a:lnTo>
                    <a:pt x="452" y="53"/>
                  </a:lnTo>
                  <a:lnTo>
                    <a:pt x="452" y="42"/>
                  </a:lnTo>
                  <a:lnTo>
                    <a:pt x="463" y="42"/>
                  </a:lnTo>
                  <a:lnTo>
                    <a:pt x="463" y="33"/>
                  </a:lnTo>
                  <a:lnTo>
                    <a:pt x="472" y="26"/>
                  </a:lnTo>
                  <a:lnTo>
                    <a:pt x="459" y="21"/>
                  </a:lnTo>
                  <a:lnTo>
                    <a:pt x="452" y="29"/>
                  </a:lnTo>
                  <a:lnTo>
                    <a:pt x="448" y="21"/>
                  </a:lnTo>
                  <a:lnTo>
                    <a:pt x="436" y="26"/>
                  </a:lnTo>
                  <a:lnTo>
                    <a:pt x="423" y="21"/>
                  </a:lnTo>
                  <a:lnTo>
                    <a:pt x="412" y="21"/>
                  </a:lnTo>
                  <a:lnTo>
                    <a:pt x="399" y="18"/>
                  </a:lnTo>
                  <a:lnTo>
                    <a:pt x="390" y="12"/>
                  </a:lnTo>
                  <a:lnTo>
                    <a:pt x="379" y="7"/>
                  </a:lnTo>
                  <a:lnTo>
                    <a:pt x="384" y="15"/>
                  </a:lnTo>
                  <a:lnTo>
                    <a:pt x="379" y="26"/>
                  </a:lnTo>
                  <a:lnTo>
                    <a:pt x="366" y="26"/>
                  </a:lnTo>
                  <a:lnTo>
                    <a:pt x="354" y="26"/>
                  </a:lnTo>
                  <a:lnTo>
                    <a:pt x="343" y="33"/>
                  </a:lnTo>
                  <a:lnTo>
                    <a:pt x="336" y="39"/>
                  </a:lnTo>
                  <a:lnTo>
                    <a:pt x="339" y="47"/>
                  </a:lnTo>
                  <a:lnTo>
                    <a:pt x="330" y="47"/>
                  </a:lnTo>
                  <a:lnTo>
                    <a:pt x="327" y="56"/>
                  </a:lnTo>
                  <a:lnTo>
                    <a:pt x="317" y="64"/>
                  </a:lnTo>
                  <a:lnTo>
                    <a:pt x="327" y="69"/>
                  </a:lnTo>
                  <a:lnTo>
                    <a:pt x="324" y="77"/>
                  </a:lnTo>
                  <a:lnTo>
                    <a:pt x="314" y="71"/>
                  </a:lnTo>
                  <a:lnTo>
                    <a:pt x="306" y="71"/>
                  </a:lnTo>
                  <a:lnTo>
                    <a:pt x="294" y="77"/>
                  </a:lnTo>
                  <a:lnTo>
                    <a:pt x="294" y="69"/>
                  </a:lnTo>
                  <a:lnTo>
                    <a:pt x="287" y="62"/>
                  </a:lnTo>
                  <a:lnTo>
                    <a:pt x="278" y="56"/>
                  </a:lnTo>
                  <a:lnTo>
                    <a:pt x="270" y="53"/>
                  </a:lnTo>
                  <a:lnTo>
                    <a:pt x="263" y="62"/>
                  </a:lnTo>
                  <a:lnTo>
                    <a:pt x="254" y="62"/>
                  </a:lnTo>
                  <a:lnTo>
                    <a:pt x="251" y="66"/>
                  </a:lnTo>
                  <a:lnTo>
                    <a:pt x="237" y="66"/>
                  </a:lnTo>
                  <a:lnTo>
                    <a:pt x="237" y="74"/>
                  </a:lnTo>
                  <a:lnTo>
                    <a:pt x="224" y="83"/>
                  </a:lnTo>
                  <a:lnTo>
                    <a:pt x="224" y="91"/>
                  </a:lnTo>
                  <a:lnTo>
                    <a:pt x="221" y="98"/>
                  </a:lnTo>
                  <a:lnTo>
                    <a:pt x="205" y="94"/>
                  </a:lnTo>
                  <a:lnTo>
                    <a:pt x="202" y="104"/>
                  </a:lnTo>
                  <a:lnTo>
                    <a:pt x="211" y="109"/>
                  </a:lnTo>
                  <a:lnTo>
                    <a:pt x="202" y="121"/>
                  </a:lnTo>
                  <a:lnTo>
                    <a:pt x="197" y="112"/>
                  </a:lnTo>
                  <a:lnTo>
                    <a:pt x="194" y="101"/>
                  </a:lnTo>
                  <a:lnTo>
                    <a:pt x="184" y="109"/>
                  </a:lnTo>
                  <a:lnTo>
                    <a:pt x="175" y="118"/>
                  </a:lnTo>
                  <a:lnTo>
                    <a:pt x="178" y="126"/>
                  </a:lnTo>
                  <a:lnTo>
                    <a:pt x="178" y="131"/>
                  </a:lnTo>
                  <a:lnTo>
                    <a:pt x="172" y="139"/>
                  </a:lnTo>
                  <a:lnTo>
                    <a:pt x="165" y="150"/>
                  </a:lnTo>
                  <a:lnTo>
                    <a:pt x="158" y="156"/>
                  </a:lnTo>
                  <a:lnTo>
                    <a:pt x="151" y="160"/>
                  </a:lnTo>
                  <a:lnTo>
                    <a:pt x="139" y="160"/>
                  </a:lnTo>
                  <a:lnTo>
                    <a:pt x="128" y="166"/>
                  </a:lnTo>
                  <a:lnTo>
                    <a:pt x="115" y="166"/>
                  </a:lnTo>
                  <a:lnTo>
                    <a:pt x="109" y="171"/>
                  </a:lnTo>
                  <a:lnTo>
                    <a:pt x="96" y="171"/>
                  </a:lnTo>
                  <a:lnTo>
                    <a:pt x="88" y="177"/>
                  </a:lnTo>
                  <a:lnTo>
                    <a:pt x="79" y="177"/>
                  </a:lnTo>
                  <a:lnTo>
                    <a:pt x="66" y="177"/>
                  </a:lnTo>
                  <a:lnTo>
                    <a:pt x="56" y="183"/>
                  </a:lnTo>
                  <a:lnTo>
                    <a:pt x="49" y="186"/>
                  </a:lnTo>
                  <a:lnTo>
                    <a:pt x="42" y="193"/>
                  </a:lnTo>
                  <a:lnTo>
                    <a:pt x="36" y="195"/>
                  </a:lnTo>
                  <a:lnTo>
                    <a:pt x="23" y="201"/>
                  </a:lnTo>
                  <a:lnTo>
                    <a:pt x="22" y="209"/>
                  </a:lnTo>
                  <a:lnTo>
                    <a:pt x="15" y="201"/>
                  </a:lnTo>
                  <a:lnTo>
                    <a:pt x="9" y="207"/>
                  </a:lnTo>
                  <a:lnTo>
                    <a:pt x="6" y="215"/>
                  </a:lnTo>
                  <a:lnTo>
                    <a:pt x="9" y="224"/>
                  </a:lnTo>
                  <a:lnTo>
                    <a:pt x="9" y="231"/>
                  </a:lnTo>
                  <a:lnTo>
                    <a:pt x="3" y="239"/>
                  </a:lnTo>
                  <a:lnTo>
                    <a:pt x="3" y="250"/>
                  </a:lnTo>
                  <a:lnTo>
                    <a:pt x="6" y="260"/>
                  </a:lnTo>
                  <a:lnTo>
                    <a:pt x="12" y="269"/>
                  </a:lnTo>
                  <a:lnTo>
                    <a:pt x="15" y="277"/>
                  </a:lnTo>
                  <a:lnTo>
                    <a:pt x="15" y="288"/>
                  </a:lnTo>
                  <a:lnTo>
                    <a:pt x="9" y="283"/>
                  </a:lnTo>
                  <a:lnTo>
                    <a:pt x="3" y="274"/>
                  </a:lnTo>
                  <a:lnTo>
                    <a:pt x="9" y="293"/>
                  </a:lnTo>
                  <a:lnTo>
                    <a:pt x="0" y="283"/>
                  </a:lnTo>
                  <a:lnTo>
                    <a:pt x="3" y="293"/>
                  </a:lnTo>
                  <a:lnTo>
                    <a:pt x="12" y="301"/>
                  </a:lnTo>
                  <a:lnTo>
                    <a:pt x="15" y="315"/>
                  </a:lnTo>
                  <a:lnTo>
                    <a:pt x="15" y="322"/>
                  </a:lnTo>
                  <a:lnTo>
                    <a:pt x="23" y="331"/>
                  </a:lnTo>
                  <a:lnTo>
                    <a:pt x="30" y="342"/>
                  </a:lnTo>
                  <a:lnTo>
                    <a:pt x="33" y="350"/>
                  </a:lnTo>
                  <a:lnTo>
                    <a:pt x="33" y="360"/>
                  </a:lnTo>
                  <a:lnTo>
                    <a:pt x="36" y="372"/>
                  </a:lnTo>
                  <a:lnTo>
                    <a:pt x="42" y="383"/>
                  </a:lnTo>
                  <a:lnTo>
                    <a:pt x="45" y="390"/>
                  </a:lnTo>
                  <a:lnTo>
                    <a:pt x="49" y="398"/>
                  </a:lnTo>
                  <a:lnTo>
                    <a:pt x="49" y="410"/>
                  </a:lnTo>
                  <a:lnTo>
                    <a:pt x="49" y="419"/>
                  </a:lnTo>
                  <a:lnTo>
                    <a:pt x="49" y="428"/>
                  </a:lnTo>
                  <a:lnTo>
                    <a:pt x="45" y="434"/>
                  </a:lnTo>
                  <a:lnTo>
                    <a:pt x="36" y="436"/>
                  </a:lnTo>
                  <a:lnTo>
                    <a:pt x="36" y="448"/>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85" name=""/>
            <p:cNvSpPr/>
            <p:nvPr/>
          </p:nvSpPr>
          <p:spPr>
            <a:xfrm>
              <a:off x="6693480" y="2830320"/>
              <a:ext cx="25920" cy="21240"/>
            </a:xfrm>
            <a:custGeom>
              <a:avLst/>
              <a:gdLst/>
              <a:ahLst/>
              <a:rect l="l" t="t" r="r" b="b"/>
              <a:pathLst>
                <a:path w="28" h="24">
                  <a:moveTo>
                    <a:pt x="0" y="13"/>
                  </a:moveTo>
                  <a:lnTo>
                    <a:pt x="12" y="13"/>
                  </a:lnTo>
                  <a:lnTo>
                    <a:pt x="17" y="23"/>
                  </a:lnTo>
                  <a:lnTo>
                    <a:pt x="27" y="9"/>
                  </a:lnTo>
                  <a:lnTo>
                    <a:pt x="23" y="0"/>
                  </a:lnTo>
                  <a:lnTo>
                    <a:pt x="14" y="4"/>
                  </a:lnTo>
                  <a:lnTo>
                    <a:pt x="6" y="0"/>
                  </a:lnTo>
                  <a:lnTo>
                    <a:pt x="0" y="13"/>
                  </a:lnTo>
                </a:path>
              </a:pathLst>
            </a:custGeom>
            <a:solidFill>
              <a:srgbClr val="ffcc99"/>
            </a:solidFill>
            <a:ln w="0">
              <a:noFill/>
            </a:ln>
          </p:spPr>
          <p:style>
            <a:lnRef idx="0"/>
            <a:fillRef idx="0"/>
            <a:effectRef idx="0"/>
            <a:fontRef idx="minor"/>
          </p:style>
          <p:txBody>
            <a:bodyPr lIns="90000" rIns="90000" tIns="-25560" bIns="-25560" anchor="t">
              <a:noAutofit/>
            </a:bodyPr>
            <a:p>
              <a:endParaRPr b="0" lang="en-US" sz="2400" strike="noStrike" u="none">
                <a:solidFill>
                  <a:srgbClr val="000000"/>
                </a:solidFill>
                <a:effectLst/>
                <a:uFillTx/>
                <a:latin typeface="Times New Roman"/>
              </a:endParaRPr>
            </a:p>
          </p:txBody>
        </p:sp>
        <p:sp>
          <p:nvSpPr>
            <p:cNvPr id="886" name=""/>
            <p:cNvSpPr/>
            <p:nvPr/>
          </p:nvSpPr>
          <p:spPr>
            <a:xfrm>
              <a:off x="6812640" y="3260160"/>
              <a:ext cx="27720" cy="20520"/>
            </a:xfrm>
            <a:custGeom>
              <a:avLst/>
              <a:gdLst/>
              <a:ahLst/>
              <a:rect l="l" t="t" r="r" b="b"/>
              <a:pathLst>
                <a:path w="31" h="22">
                  <a:moveTo>
                    <a:pt x="0" y="9"/>
                  </a:moveTo>
                  <a:lnTo>
                    <a:pt x="6" y="21"/>
                  </a:lnTo>
                  <a:lnTo>
                    <a:pt x="22" y="21"/>
                  </a:lnTo>
                  <a:lnTo>
                    <a:pt x="30" y="9"/>
                  </a:lnTo>
                  <a:lnTo>
                    <a:pt x="15" y="0"/>
                  </a:lnTo>
                  <a:lnTo>
                    <a:pt x="6" y="3"/>
                  </a:lnTo>
                  <a:lnTo>
                    <a:pt x="0" y="9"/>
                  </a:lnTo>
                </a:path>
              </a:pathLst>
            </a:custGeom>
            <a:solidFill>
              <a:srgbClr val="ffcc99"/>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887" name=""/>
            <p:cNvSpPr/>
            <p:nvPr/>
          </p:nvSpPr>
          <p:spPr>
            <a:xfrm>
              <a:off x="6960960" y="3362400"/>
              <a:ext cx="65160" cy="62640"/>
            </a:xfrm>
            <a:custGeom>
              <a:avLst/>
              <a:gdLst/>
              <a:ahLst/>
              <a:rect l="l" t="t" r="r" b="b"/>
              <a:pathLst>
                <a:path w="71" h="69">
                  <a:moveTo>
                    <a:pt x="0" y="0"/>
                  </a:moveTo>
                  <a:lnTo>
                    <a:pt x="0" y="11"/>
                  </a:lnTo>
                  <a:lnTo>
                    <a:pt x="3" y="24"/>
                  </a:lnTo>
                  <a:lnTo>
                    <a:pt x="9" y="35"/>
                  </a:lnTo>
                  <a:lnTo>
                    <a:pt x="9" y="43"/>
                  </a:lnTo>
                  <a:lnTo>
                    <a:pt x="14" y="53"/>
                  </a:lnTo>
                  <a:lnTo>
                    <a:pt x="17" y="59"/>
                  </a:lnTo>
                  <a:lnTo>
                    <a:pt x="30" y="68"/>
                  </a:lnTo>
                  <a:lnTo>
                    <a:pt x="42" y="68"/>
                  </a:lnTo>
                  <a:lnTo>
                    <a:pt x="47" y="59"/>
                  </a:lnTo>
                  <a:lnTo>
                    <a:pt x="50" y="51"/>
                  </a:lnTo>
                  <a:lnTo>
                    <a:pt x="60" y="56"/>
                  </a:lnTo>
                  <a:lnTo>
                    <a:pt x="63" y="46"/>
                  </a:lnTo>
                  <a:lnTo>
                    <a:pt x="66" y="35"/>
                  </a:lnTo>
                  <a:lnTo>
                    <a:pt x="70" y="29"/>
                  </a:lnTo>
                  <a:lnTo>
                    <a:pt x="70" y="18"/>
                  </a:lnTo>
                  <a:lnTo>
                    <a:pt x="70" y="8"/>
                  </a:lnTo>
                  <a:lnTo>
                    <a:pt x="63" y="2"/>
                  </a:lnTo>
                  <a:lnTo>
                    <a:pt x="50" y="8"/>
                  </a:lnTo>
                  <a:lnTo>
                    <a:pt x="39" y="11"/>
                  </a:lnTo>
                  <a:lnTo>
                    <a:pt x="27" y="11"/>
                  </a:lnTo>
                  <a:lnTo>
                    <a:pt x="14" y="2"/>
                  </a:lnTo>
                  <a:lnTo>
                    <a:pt x="0" y="0"/>
                  </a:lnTo>
                </a:path>
              </a:pathLst>
            </a:custGeom>
            <a:solidFill>
              <a:srgbClr val="ffcc99"/>
            </a:solidFill>
            <a:ln w="0">
              <a:noFill/>
            </a:ln>
          </p:spPr>
          <p:style>
            <a:lnRef idx="0"/>
            <a:fillRef idx="0"/>
            <a:effectRef idx="0"/>
            <a:fontRef idx="minor"/>
          </p:style>
          <p:txBody>
            <a:bodyPr lIns="90000" rIns="90000" tIns="15840" bIns="15840" anchor="t">
              <a:noAutofit/>
            </a:bodyPr>
            <a:p>
              <a:endParaRPr b="0" lang="en-US" sz="2400" strike="noStrike" u="none">
                <a:solidFill>
                  <a:srgbClr val="000000"/>
                </a:solidFill>
                <a:effectLst/>
                <a:uFillTx/>
                <a:latin typeface="Times New Roman"/>
              </a:endParaRPr>
            </a:p>
          </p:txBody>
        </p:sp>
        <p:sp>
          <p:nvSpPr>
            <p:cNvPr id="888" name=""/>
            <p:cNvSpPr/>
            <p:nvPr/>
          </p:nvSpPr>
          <p:spPr>
            <a:xfrm>
              <a:off x="6061320" y="2554920"/>
              <a:ext cx="199440" cy="184680"/>
            </a:xfrm>
            <a:custGeom>
              <a:avLst/>
              <a:gdLst/>
              <a:ahLst/>
              <a:rect l="l" t="t" r="r" b="b"/>
              <a:pathLst>
                <a:path w="219" h="202">
                  <a:moveTo>
                    <a:pt x="0" y="0"/>
                  </a:moveTo>
                  <a:lnTo>
                    <a:pt x="3" y="9"/>
                  </a:lnTo>
                  <a:lnTo>
                    <a:pt x="6" y="15"/>
                  </a:lnTo>
                  <a:lnTo>
                    <a:pt x="15" y="23"/>
                  </a:lnTo>
                  <a:lnTo>
                    <a:pt x="26" y="32"/>
                  </a:lnTo>
                  <a:lnTo>
                    <a:pt x="33" y="35"/>
                  </a:lnTo>
                  <a:lnTo>
                    <a:pt x="39" y="42"/>
                  </a:lnTo>
                  <a:lnTo>
                    <a:pt x="48" y="47"/>
                  </a:lnTo>
                  <a:lnTo>
                    <a:pt x="52" y="56"/>
                  </a:lnTo>
                  <a:lnTo>
                    <a:pt x="60" y="61"/>
                  </a:lnTo>
                  <a:lnTo>
                    <a:pt x="69" y="67"/>
                  </a:lnTo>
                  <a:lnTo>
                    <a:pt x="69" y="73"/>
                  </a:lnTo>
                  <a:lnTo>
                    <a:pt x="75" y="82"/>
                  </a:lnTo>
                  <a:lnTo>
                    <a:pt x="78" y="94"/>
                  </a:lnTo>
                  <a:lnTo>
                    <a:pt x="91" y="99"/>
                  </a:lnTo>
                  <a:lnTo>
                    <a:pt x="93" y="104"/>
                  </a:lnTo>
                  <a:lnTo>
                    <a:pt x="102" y="112"/>
                  </a:lnTo>
                  <a:lnTo>
                    <a:pt x="105" y="120"/>
                  </a:lnTo>
                  <a:lnTo>
                    <a:pt x="112" y="129"/>
                  </a:lnTo>
                  <a:lnTo>
                    <a:pt x="112" y="136"/>
                  </a:lnTo>
                  <a:lnTo>
                    <a:pt x="121" y="144"/>
                  </a:lnTo>
                  <a:lnTo>
                    <a:pt x="129" y="156"/>
                  </a:lnTo>
                  <a:lnTo>
                    <a:pt x="139" y="161"/>
                  </a:lnTo>
                  <a:lnTo>
                    <a:pt x="142" y="167"/>
                  </a:lnTo>
                  <a:lnTo>
                    <a:pt x="151" y="174"/>
                  </a:lnTo>
                  <a:lnTo>
                    <a:pt x="164" y="182"/>
                  </a:lnTo>
                  <a:lnTo>
                    <a:pt x="175" y="191"/>
                  </a:lnTo>
                  <a:lnTo>
                    <a:pt x="181" y="199"/>
                  </a:lnTo>
                  <a:lnTo>
                    <a:pt x="187" y="201"/>
                  </a:lnTo>
                  <a:lnTo>
                    <a:pt x="191" y="196"/>
                  </a:lnTo>
                  <a:lnTo>
                    <a:pt x="200" y="196"/>
                  </a:lnTo>
                  <a:lnTo>
                    <a:pt x="208" y="201"/>
                  </a:lnTo>
                  <a:lnTo>
                    <a:pt x="211" y="193"/>
                  </a:lnTo>
                  <a:lnTo>
                    <a:pt x="211" y="182"/>
                  </a:lnTo>
                  <a:lnTo>
                    <a:pt x="211" y="171"/>
                  </a:lnTo>
                  <a:lnTo>
                    <a:pt x="211" y="161"/>
                  </a:lnTo>
                  <a:lnTo>
                    <a:pt x="218" y="153"/>
                  </a:lnTo>
                  <a:lnTo>
                    <a:pt x="211" y="147"/>
                  </a:lnTo>
                  <a:lnTo>
                    <a:pt x="205" y="141"/>
                  </a:lnTo>
                  <a:lnTo>
                    <a:pt x="197" y="141"/>
                  </a:lnTo>
                  <a:lnTo>
                    <a:pt x="191" y="134"/>
                  </a:lnTo>
                  <a:lnTo>
                    <a:pt x="184" y="129"/>
                  </a:lnTo>
                  <a:lnTo>
                    <a:pt x="181" y="118"/>
                  </a:lnTo>
                  <a:lnTo>
                    <a:pt x="169" y="118"/>
                  </a:lnTo>
                  <a:lnTo>
                    <a:pt x="164" y="112"/>
                  </a:lnTo>
                  <a:lnTo>
                    <a:pt x="169" y="104"/>
                  </a:lnTo>
                  <a:lnTo>
                    <a:pt x="169" y="96"/>
                  </a:lnTo>
                  <a:lnTo>
                    <a:pt x="164" y="91"/>
                  </a:lnTo>
                  <a:lnTo>
                    <a:pt x="154" y="91"/>
                  </a:lnTo>
                  <a:lnTo>
                    <a:pt x="154" y="80"/>
                  </a:lnTo>
                  <a:lnTo>
                    <a:pt x="148" y="80"/>
                  </a:lnTo>
                  <a:lnTo>
                    <a:pt x="139" y="73"/>
                  </a:lnTo>
                  <a:lnTo>
                    <a:pt x="129" y="70"/>
                  </a:lnTo>
                  <a:lnTo>
                    <a:pt x="121" y="61"/>
                  </a:lnTo>
                  <a:lnTo>
                    <a:pt x="109" y="61"/>
                  </a:lnTo>
                  <a:lnTo>
                    <a:pt x="99" y="53"/>
                  </a:lnTo>
                  <a:lnTo>
                    <a:pt x="93" y="44"/>
                  </a:lnTo>
                  <a:lnTo>
                    <a:pt x="85" y="40"/>
                  </a:lnTo>
                  <a:lnTo>
                    <a:pt x="75" y="35"/>
                  </a:lnTo>
                  <a:lnTo>
                    <a:pt x="66" y="29"/>
                  </a:lnTo>
                  <a:lnTo>
                    <a:pt x="60" y="21"/>
                  </a:lnTo>
                  <a:lnTo>
                    <a:pt x="55" y="12"/>
                  </a:lnTo>
                  <a:lnTo>
                    <a:pt x="45" y="8"/>
                  </a:lnTo>
                  <a:lnTo>
                    <a:pt x="33" y="5"/>
                  </a:lnTo>
                  <a:lnTo>
                    <a:pt x="20" y="5"/>
                  </a:lnTo>
                  <a:lnTo>
                    <a:pt x="12" y="0"/>
                  </a:lnTo>
                  <a:lnTo>
                    <a:pt x="0" y="0"/>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89" name=""/>
            <p:cNvSpPr/>
            <p:nvPr/>
          </p:nvSpPr>
          <p:spPr>
            <a:xfrm>
              <a:off x="6245640" y="2741400"/>
              <a:ext cx="163800" cy="46080"/>
            </a:xfrm>
            <a:custGeom>
              <a:avLst/>
              <a:gdLst/>
              <a:ahLst/>
              <a:rect l="l" t="t" r="r" b="b"/>
              <a:pathLst>
                <a:path w="180" h="51">
                  <a:moveTo>
                    <a:pt x="0" y="14"/>
                  </a:moveTo>
                  <a:lnTo>
                    <a:pt x="12" y="14"/>
                  </a:lnTo>
                  <a:lnTo>
                    <a:pt x="25" y="20"/>
                  </a:lnTo>
                  <a:lnTo>
                    <a:pt x="21" y="25"/>
                  </a:lnTo>
                  <a:lnTo>
                    <a:pt x="31" y="25"/>
                  </a:lnTo>
                  <a:lnTo>
                    <a:pt x="42" y="28"/>
                  </a:lnTo>
                  <a:lnTo>
                    <a:pt x="51" y="30"/>
                  </a:lnTo>
                  <a:lnTo>
                    <a:pt x="64" y="32"/>
                  </a:lnTo>
                  <a:lnTo>
                    <a:pt x="70" y="30"/>
                  </a:lnTo>
                  <a:lnTo>
                    <a:pt x="81" y="30"/>
                  </a:lnTo>
                  <a:lnTo>
                    <a:pt x="91" y="32"/>
                  </a:lnTo>
                  <a:lnTo>
                    <a:pt x="100" y="38"/>
                  </a:lnTo>
                  <a:lnTo>
                    <a:pt x="108" y="38"/>
                  </a:lnTo>
                  <a:lnTo>
                    <a:pt x="120" y="41"/>
                  </a:lnTo>
                  <a:lnTo>
                    <a:pt x="130" y="41"/>
                  </a:lnTo>
                  <a:lnTo>
                    <a:pt x="139" y="44"/>
                  </a:lnTo>
                  <a:lnTo>
                    <a:pt x="150" y="41"/>
                  </a:lnTo>
                  <a:lnTo>
                    <a:pt x="160" y="44"/>
                  </a:lnTo>
                  <a:lnTo>
                    <a:pt x="169" y="47"/>
                  </a:lnTo>
                  <a:lnTo>
                    <a:pt x="179" y="50"/>
                  </a:lnTo>
                  <a:lnTo>
                    <a:pt x="179" y="41"/>
                  </a:lnTo>
                  <a:lnTo>
                    <a:pt x="179" y="30"/>
                  </a:lnTo>
                  <a:lnTo>
                    <a:pt x="169" y="30"/>
                  </a:lnTo>
                  <a:lnTo>
                    <a:pt x="160" y="30"/>
                  </a:lnTo>
                  <a:lnTo>
                    <a:pt x="147" y="30"/>
                  </a:lnTo>
                  <a:lnTo>
                    <a:pt x="144" y="22"/>
                  </a:lnTo>
                  <a:lnTo>
                    <a:pt x="139" y="17"/>
                  </a:lnTo>
                  <a:lnTo>
                    <a:pt x="130" y="14"/>
                  </a:lnTo>
                  <a:lnTo>
                    <a:pt x="117" y="11"/>
                  </a:lnTo>
                  <a:lnTo>
                    <a:pt x="108" y="8"/>
                  </a:lnTo>
                  <a:lnTo>
                    <a:pt x="100" y="17"/>
                  </a:lnTo>
                  <a:lnTo>
                    <a:pt x="94" y="17"/>
                  </a:lnTo>
                  <a:lnTo>
                    <a:pt x="81" y="14"/>
                  </a:lnTo>
                  <a:lnTo>
                    <a:pt x="72" y="14"/>
                  </a:lnTo>
                  <a:lnTo>
                    <a:pt x="64" y="14"/>
                  </a:lnTo>
                  <a:lnTo>
                    <a:pt x="61" y="5"/>
                  </a:lnTo>
                  <a:lnTo>
                    <a:pt x="48" y="5"/>
                  </a:lnTo>
                  <a:lnTo>
                    <a:pt x="39" y="0"/>
                  </a:lnTo>
                  <a:lnTo>
                    <a:pt x="34" y="0"/>
                  </a:lnTo>
                  <a:lnTo>
                    <a:pt x="25" y="2"/>
                  </a:lnTo>
                  <a:lnTo>
                    <a:pt x="12" y="0"/>
                  </a:lnTo>
                  <a:lnTo>
                    <a:pt x="9" y="8"/>
                  </a:lnTo>
                  <a:lnTo>
                    <a:pt x="0" y="14"/>
                  </a:lnTo>
                </a:path>
              </a:pathLst>
            </a:custGeom>
            <a:solidFill>
              <a:srgbClr val="ffcc99"/>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890" name=""/>
            <p:cNvSpPr/>
            <p:nvPr/>
          </p:nvSpPr>
          <p:spPr>
            <a:xfrm>
              <a:off x="6409800" y="2776320"/>
              <a:ext cx="24120" cy="19800"/>
            </a:xfrm>
            <a:custGeom>
              <a:avLst/>
              <a:gdLst/>
              <a:ahLst/>
              <a:rect l="l" t="t" r="r" b="b"/>
              <a:pathLst>
                <a:path w="27" h="22">
                  <a:moveTo>
                    <a:pt x="0" y="5"/>
                  </a:moveTo>
                  <a:lnTo>
                    <a:pt x="8" y="10"/>
                  </a:lnTo>
                  <a:lnTo>
                    <a:pt x="15" y="21"/>
                  </a:lnTo>
                  <a:lnTo>
                    <a:pt x="26" y="10"/>
                  </a:lnTo>
                  <a:lnTo>
                    <a:pt x="15" y="0"/>
                  </a:lnTo>
                  <a:lnTo>
                    <a:pt x="0" y="5"/>
                  </a:lnTo>
                </a:path>
              </a:pathLst>
            </a:custGeom>
            <a:solidFill>
              <a:srgbClr val="ffcc99"/>
            </a:solidFill>
            <a:ln w="0">
              <a:noFill/>
            </a:ln>
          </p:spPr>
          <p:style>
            <a:lnRef idx="0"/>
            <a:fillRef idx="0"/>
            <a:effectRef idx="0"/>
            <a:fontRef idx="minor"/>
          </p:style>
          <p:txBody>
            <a:bodyPr lIns="90000" rIns="90000" tIns="-27000" bIns="-27000" anchor="t">
              <a:noAutofit/>
            </a:bodyPr>
            <a:p>
              <a:endParaRPr b="0" lang="en-US" sz="2400" strike="noStrike" u="none">
                <a:solidFill>
                  <a:srgbClr val="000000"/>
                </a:solidFill>
                <a:effectLst/>
                <a:uFillTx/>
                <a:latin typeface="Times New Roman"/>
              </a:endParaRPr>
            </a:p>
          </p:txBody>
        </p:sp>
        <p:sp>
          <p:nvSpPr>
            <p:cNvPr id="891" name=""/>
            <p:cNvSpPr/>
            <p:nvPr/>
          </p:nvSpPr>
          <p:spPr>
            <a:xfrm>
              <a:off x="6436800" y="2776320"/>
              <a:ext cx="141480" cy="19800"/>
            </a:xfrm>
            <a:custGeom>
              <a:avLst/>
              <a:gdLst/>
              <a:ahLst/>
              <a:rect l="l" t="t" r="r" b="b"/>
              <a:pathLst>
                <a:path w="155" h="22">
                  <a:moveTo>
                    <a:pt x="0" y="18"/>
                  </a:moveTo>
                  <a:lnTo>
                    <a:pt x="11" y="18"/>
                  </a:lnTo>
                  <a:lnTo>
                    <a:pt x="23" y="21"/>
                  </a:lnTo>
                  <a:lnTo>
                    <a:pt x="33" y="18"/>
                  </a:lnTo>
                  <a:lnTo>
                    <a:pt x="41" y="15"/>
                  </a:lnTo>
                  <a:lnTo>
                    <a:pt x="50" y="15"/>
                  </a:lnTo>
                  <a:lnTo>
                    <a:pt x="60" y="12"/>
                  </a:lnTo>
                  <a:lnTo>
                    <a:pt x="69" y="12"/>
                  </a:lnTo>
                  <a:lnTo>
                    <a:pt x="80" y="15"/>
                  </a:lnTo>
                  <a:lnTo>
                    <a:pt x="90" y="15"/>
                  </a:lnTo>
                  <a:lnTo>
                    <a:pt x="100" y="15"/>
                  </a:lnTo>
                  <a:lnTo>
                    <a:pt x="112" y="15"/>
                  </a:lnTo>
                  <a:lnTo>
                    <a:pt x="120" y="15"/>
                  </a:lnTo>
                  <a:lnTo>
                    <a:pt x="130" y="12"/>
                  </a:lnTo>
                  <a:lnTo>
                    <a:pt x="142" y="9"/>
                  </a:lnTo>
                  <a:lnTo>
                    <a:pt x="154" y="6"/>
                  </a:lnTo>
                  <a:lnTo>
                    <a:pt x="139" y="3"/>
                  </a:lnTo>
                  <a:lnTo>
                    <a:pt x="130" y="12"/>
                  </a:lnTo>
                  <a:lnTo>
                    <a:pt x="120" y="6"/>
                  </a:lnTo>
                  <a:lnTo>
                    <a:pt x="112" y="9"/>
                  </a:lnTo>
                  <a:lnTo>
                    <a:pt x="100" y="6"/>
                  </a:lnTo>
                  <a:lnTo>
                    <a:pt x="90" y="3"/>
                  </a:lnTo>
                  <a:lnTo>
                    <a:pt x="80" y="6"/>
                  </a:lnTo>
                  <a:lnTo>
                    <a:pt x="69" y="12"/>
                  </a:lnTo>
                  <a:lnTo>
                    <a:pt x="60" y="6"/>
                  </a:lnTo>
                  <a:lnTo>
                    <a:pt x="47" y="6"/>
                  </a:lnTo>
                  <a:lnTo>
                    <a:pt x="36" y="0"/>
                  </a:lnTo>
                  <a:lnTo>
                    <a:pt x="41" y="9"/>
                  </a:lnTo>
                  <a:lnTo>
                    <a:pt x="33" y="6"/>
                  </a:lnTo>
                  <a:lnTo>
                    <a:pt x="20" y="6"/>
                  </a:lnTo>
                  <a:lnTo>
                    <a:pt x="11" y="6"/>
                  </a:lnTo>
                  <a:lnTo>
                    <a:pt x="3" y="6"/>
                  </a:lnTo>
                  <a:lnTo>
                    <a:pt x="0" y="18"/>
                  </a:lnTo>
                </a:path>
              </a:pathLst>
            </a:custGeom>
            <a:solidFill>
              <a:srgbClr val="ffcc99"/>
            </a:solidFill>
            <a:ln w="0">
              <a:noFill/>
            </a:ln>
          </p:spPr>
          <p:style>
            <a:lnRef idx="0"/>
            <a:fillRef idx="0"/>
            <a:effectRef idx="0"/>
            <a:fontRef idx="minor"/>
          </p:style>
          <p:txBody>
            <a:bodyPr lIns="90000" rIns="90000" tIns="-27000" bIns="-27000" anchor="t">
              <a:noAutofit/>
            </a:bodyPr>
            <a:p>
              <a:endParaRPr b="0" lang="en-US" sz="2400" strike="noStrike" u="none">
                <a:solidFill>
                  <a:srgbClr val="000000"/>
                </a:solidFill>
                <a:effectLst/>
                <a:uFillTx/>
                <a:latin typeface="Times New Roman"/>
              </a:endParaRPr>
            </a:p>
          </p:txBody>
        </p:sp>
        <p:sp>
          <p:nvSpPr>
            <p:cNvPr id="892" name=""/>
            <p:cNvSpPr/>
            <p:nvPr/>
          </p:nvSpPr>
          <p:spPr>
            <a:xfrm>
              <a:off x="6590880" y="2776320"/>
              <a:ext cx="23040" cy="19800"/>
            </a:xfrm>
            <a:custGeom>
              <a:avLst/>
              <a:gdLst/>
              <a:ahLst/>
              <a:rect l="l" t="t" r="r" b="b"/>
              <a:pathLst>
                <a:path w="26" h="22">
                  <a:moveTo>
                    <a:pt x="0" y="21"/>
                  </a:moveTo>
                  <a:lnTo>
                    <a:pt x="25" y="21"/>
                  </a:lnTo>
                  <a:lnTo>
                    <a:pt x="0" y="0"/>
                  </a:lnTo>
                  <a:lnTo>
                    <a:pt x="0" y="21"/>
                  </a:lnTo>
                </a:path>
              </a:pathLst>
            </a:custGeom>
            <a:solidFill>
              <a:srgbClr val="ffcc99"/>
            </a:solidFill>
            <a:ln w="0">
              <a:noFill/>
            </a:ln>
          </p:spPr>
          <p:style>
            <a:lnRef idx="0"/>
            <a:fillRef idx="0"/>
            <a:effectRef idx="0"/>
            <a:fontRef idx="minor"/>
          </p:style>
          <p:txBody>
            <a:bodyPr lIns="90000" rIns="90000" tIns="-27000" bIns="-27000" anchor="t">
              <a:noAutofit/>
            </a:bodyPr>
            <a:p>
              <a:endParaRPr b="0" lang="en-US" sz="2400" strike="noStrike" u="none">
                <a:solidFill>
                  <a:srgbClr val="000000"/>
                </a:solidFill>
                <a:effectLst/>
                <a:uFillTx/>
                <a:latin typeface="Times New Roman"/>
              </a:endParaRPr>
            </a:p>
          </p:txBody>
        </p:sp>
        <p:sp>
          <p:nvSpPr>
            <p:cNvPr id="893" name=""/>
            <p:cNvSpPr/>
            <p:nvPr/>
          </p:nvSpPr>
          <p:spPr>
            <a:xfrm>
              <a:off x="6616080" y="2768760"/>
              <a:ext cx="23760" cy="21600"/>
            </a:xfrm>
            <a:custGeom>
              <a:avLst/>
              <a:gdLst/>
              <a:ahLst/>
              <a:rect l="l" t="t" r="r" b="b"/>
              <a:pathLst>
                <a:path w="26" h="24">
                  <a:moveTo>
                    <a:pt x="0" y="23"/>
                  </a:moveTo>
                  <a:lnTo>
                    <a:pt x="20" y="23"/>
                  </a:lnTo>
                  <a:lnTo>
                    <a:pt x="25" y="0"/>
                  </a:lnTo>
                  <a:lnTo>
                    <a:pt x="5" y="0"/>
                  </a:lnTo>
                  <a:lnTo>
                    <a:pt x="0" y="23"/>
                  </a:lnTo>
                </a:path>
              </a:pathLst>
            </a:custGeom>
            <a:solidFill>
              <a:srgbClr val="ffcc99"/>
            </a:solidFill>
            <a:ln w="0">
              <a:noFill/>
            </a:ln>
          </p:spPr>
          <p:style>
            <a:lnRef idx="0"/>
            <a:fillRef idx="0"/>
            <a:effectRef idx="0"/>
            <a:fontRef idx="minor"/>
          </p:style>
          <p:txBody>
            <a:bodyPr lIns="90000" rIns="90000" tIns="-25200" bIns="-25200" anchor="t">
              <a:noAutofit/>
            </a:bodyPr>
            <a:p>
              <a:endParaRPr b="0" lang="en-US" sz="2400" strike="noStrike" u="none">
                <a:solidFill>
                  <a:srgbClr val="000000"/>
                </a:solidFill>
                <a:effectLst/>
                <a:uFillTx/>
                <a:latin typeface="Times New Roman"/>
              </a:endParaRPr>
            </a:p>
          </p:txBody>
        </p:sp>
        <p:sp>
          <p:nvSpPr>
            <p:cNvPr id="894" name=""/>
            <p:cNvSpPr/>
            <p:nvPr/>
          </p:nvSpPr>
          <p:spPr>
            <a:xfrm>
              <a:off x="6493680" y="2796840"/>
              <a:ext cx="35280" cy="21600"/>
            </a:xfrm>
            <a:custGeom>
              <a:avLst/>
              <a:gdLst/>
              <a:ahLst/>
              <a:rect l="l" t="t" r="r" b="b"/>
              <a:pathLst>
                <a:path w="39" h="24">
                  <a:moveTo>
                    <a:pt x="0" y="0"/>
                  </a:moveTo>
                  <a:lnTo>
                    <a:pt x="3" y="11"/>
                  </a:lnTo>
                  <a:lnTo>
                    <a:pt x="15" y="11"/>
                  </a:lnTo>
                  <a:lnTo>
                    <a:pt x="19" y="11"/>
                  </a:lnTo>
                  <a:lnTo>
                    <a:pt x="25" y="23"/>
                  </a:lnTo>
                  <a:lnTo>
                    <a:pt x="38" y="15"/>
                  </a:lnTo>
                  <a:lnTo>
                    <a:pt x="28" y="3"/>
                  </a:lnTo>
                  <a:lnTo>
                    <a:pt x="19" y="0"/>
                  </a:lnTo>
                  <a:lnTo>
                    <a:pt x="9" y="0"/>
                  </a:lnTo>
                  <a:lnTo>
                    <a:pt x="0" y="0"/>
                  </a:lnTo>
                </a:path>
              </a:pathLst>
            </a:custGeom>
            <a:solidFill>
              <a:srgbClr val="ffcc99"/>
            </a:solidFill>
            <a:ln w="0">
              <a:noFill/>
            </a:ln>
          </p:spPr>
          <p:style>
            <a:lnRef idx="0"/>
            <a:fillRef idx="0"/>
            <a:effectRef idx="0"/>
            <a:fontRef idx="minor"/>
          </p:style>
          <p:txBody>
            <a:bodyPr lIns="90000" rIns="90000" tIns="-25200" bIns="-25200" anchor="t">
              <a:noAutofit/>
            </a:bodyPr>
            <a:p>
              <a:endParaRPr b="0" lang="en-US" sz="2400" strike="noStrike" u="none">
                <a:solidFill>
                  <a:srgbClr val="000000"/>
                </a:solidFill>
                <a:effectLst/>
                <a:uFillTx/>
                <a:latin typeface="Times New Roman"/>
              </a:endParaRPr>
            </a:p>
          </p:txBody>
        </p:sp>
        <p:sp>
          <p:nvSpPr>
            <p:cNvPr id="895" name=""/>
            <p:cNvSpPr/>
            <p:nvPr/>
          </p:nvSpPr>
          <p:spPr>
            <a:xfrm>
              <a:off x="6575040" y="2782080"/>
              <a:ext cx="65880" cy="32040"/>
            </a:xfrm>
            <a:custGeom>
              <a:avLst/>
              <a:gdLst/>
              <a:ahLst/>
              <a:rect l="l" t="t" r="r" b="b"/>
              <a:pathLst>
                <a:path w="72" h="35">
                  <a:moveTo>
                    <a:pt x="0" y="34"/>
                  </a:moveTo>
                  <a:lnTo>
                    <a:pt x="9" y="34"/>
                  </a:lnTo>
                  <a:lnTo>
                    <a:pt x="18" y="31"/>
                  </a:lnTo>
                  <a:lnTo>
                    <a:pt x="27" y="20"/>
                  </a:lnTo>
                  <a:lnTo>
                    <a:pt x="35" y="16"/>
                  </a:lnTo>
                  <a:lnTo>
                    <a:pt x="47" y="13"/>
                  </a:lnTo>
                  <a:lnTo>
                    <a:pt x="57" y="10"/>
                  </a:lnTo>
                  <a:lnTo>
                    <a:pt x="66" y="5"/>
                  </a:lnTo>
                  <a:lnTo>
                    <a:pt x="71" y="0"/>
                  </a:lnTo>
                  <a:lnTo>
                    <a:pt x="63" y="0"/>
                  </a:lnTo>
                  <a:lnTo>
                    <a:pt x="54" y="0"/>
                  </a:lnTo>
                  <a:lnTo>
                    <a:pt x="41" y="2"/>
                  </a:lnTo>
                  <a:lnTo>
                    <a:pt x="30" y="5"/>
                  </a:lnTo>
                  <a:lnTo>
                    <a:pt x="27" y="10"/>
                  </a:lnTo>
                  <a:lnTo>
                    <a:pt x="18" y="13"/>
                  </a:lnTo>
                  <a:lnTo>
                    <a:pt x="9" y="17"/>
                  </a:lnTo>
                  <a:lnTo>
                    <a:pt x="3" y="23"/>
                  </a:lnTo>
                  <a:lnTo>
                    <a:pt x="0" y="34"/>
                  </a:lnTo>
                </a:path>
              </a:pathLst>
            </a:custGeom>
            <a:solidFill>
              <a:srgbClr val="ffcc99"/>
            </a:solidFill>
            <a:ln w="0">
              <a:noFill/>
            </a:ln>
          </p:spPr>
          <p:style>
            <a:lnRef idx="0"/>
            <a:fillRef idx="0"/>
            <a:effectRef idx="0"/>
            <a:fontRef idx="minor"/>
          </p:style>
          <p:txBody>
            <a:bodyPr lIns="90000" rIns="90000" tIns="-14760" bIns="-14760" anchor="t">
              <a:noAutofit/>
            </a:bodyPr>
            <a:p>
              <a:endParaRPr b="0" lang="en-US" sz="2400" strike="noStrike" u="none">
                <a:solidFill>
                  <a:srgbClr val="000000"/>
                </a:solidFill>
                <a:effectLst/>
                <a:uFillTx/>
                <a:latin typeface="Times New Roman"/>
              </a:endParaRPr>
            </a:p>
          </p:txBody>
        </p:sp>
        <p:sp>
          <p:nvSpPr>
            <p:cNvPr id="896" name=""/>
            <p:cNvSpPr/>
            <p:nvPr/>
          </p:nvSpPr>
          <p:spPr>
            <a:xfrm>
              <a:off x="6715800" y="2761560"/>
              <a:ext cx="23400" cy="21240"/>
            </a:xfrm>
            <a:custGeom>
              <a:avLst/>
              <a:gdLst/>
              <a:ahLst/>
              <a:rect l="l" t="t" r="r" b="b"/>
              <a:pathLst>
                <a:path w="26" h="24">
                  <a:moveTo>
                    <a:pt x="0" y="23"/>
                  </a:moveTo>
                  <a:lnTo>
                    <a:pt x="25" y="12"/>
                  </a:lnTo>
                  <a:lnTo>
                    <a:pt x="25" y="0"/>
                  </a:lnTo>
                  <a:lnTo>
                    <a:pt x="0" y="10"/>
                  </a:lnTo>
                  <a:lnTo>
                    <a:pt x="0" y="23"/>
                  </a:lnTo>
                </a:path>
              </a:pathLst>
            </a:custGeom>
            <a:solidFill>
              <a:srgbClr val="ffcc99"/>
            </a:solidFill>
            <a:ln w="0">
              <a:noFill/>
            </a:ln>
          </p:spPr>
          <p:style>
            <a:lnRef idx="0"/>
            <a:fillRef idx="0"/>
            <a:effectRef idx="0"/>
            <a:fontRef idx="minor"/>
          </p:style>
          <p:txBody>
            <a:bodyPr lIns="90000" rIns="90000" tIns="-25560" bIns="-25560" anchor="t">
              <a:noAutofit/>
            </a:bodyPr>
            <a:p>
              <a:endParaRPr b="0" lang="en-US" sz="2400" strike="noStrike" u="none">
                <a:solidFill>
                  <a:srgbClr val="000000"/>
                </a:solidFill>
                <a:effectLst/>
                <a:uFillTx/>
                <a:latin typeface="Times New Roman"/>
              </a:endParaRPr>
            </a:p>
          </p:txBody>
        </p:sp>
        <p:sp>
          <p:nvSpPr>
            <p:cNvPr id="897" name=""/>
            <p:cNvSpPr/>
            <p:nvPr/>
          </p:nvSpPr>
          <p:spPr>
            <a:xfrm>
              <a:off x="6766200" y="2735640"/>
              <a:ext cx="23760" cy="24480"/>
            </a:xfrm>
            <a:custGeom>
              <a:avLst/>
              <a:gdLst/>
              <a:ahLst/>
              <a:rect l="l" t="t" r="r" b="b"/>
              <a:pathLst>
                <a:path w="27" h="27">
                  <a:moveTo>
                    <a:pt x="0" y="26"/>
                  </a:moveTo>
                  <a:lnTo>
                    <a:pt x="18" y="17"/>
                  </a:lnTo>
                  <a:lnTo>
                    <a:pt x="26" y="6"/>
                  </a:lnTo>
                  <a:lnTo>
                    <a:pt x="18" y="0"/>
                  </a:lnTo>
                  <a:lnTo>
                    <a:pt x="7" y="6"/>
                  </a:lnTo>
                  <a:lnTo>
                    <a:pt x="0" y="15"/>
                  </a:lnTo>
                  <a:lnTo>
                    <a:pt x="0" y="26"/>
                  </a:lnTo>
                </a:path>
              </a:pathLst>
            </a:custGeom>
            <a:solidFill>
              <a:srgbClr val="ffcc99"/>
            </a:solidFill>
            <a:ln w="0">
              <a:noFill/>
            </a:ln>
          </p:spPr>
          <p:style>
            <a:lnRef idx="0"/>
            <a:fillRef idx="0"/>
            <a:effectRef idx="0"/>
            <a:fontRef idx="minor"/>
          </p:style>
          <p:txBody>
            <a:bodyPr lIns="90000" rIns="90000" tIns="-22320" bIns="-22320" anchor="t">
              <a:noAutofit/>
            </a:bodyPr>
            <a:p>
              <a:endParaRPr b="0" lang="en-US" sz="2400" strike="noStrike" u="none">
                <a:solidFill>
                  <a:srgbClr val="000000"/>
                </a:solidFill>
                <a:effectLst/>
                <a:uFillTx/>
                <a:latin typeface="Times New Roman"/>
              </a:endParaRPr>
            </a:p>
          </p:txBody>
        </p:sp>
        <p:sp>
          <p:nvSpPr>
            <p:cNvPr id="898" name=""/>
            <p:cNvSpPr/>
            <p:nvPr/>
          </p:nvSpPr>
          <p:spPr>
            <a:xfrm>
              <a:off x="6245640" y="2670120"/>
              <a:ext cx="24120" cy="26280"/>
            </a:xfrm>
            <a:custGeom>
              <a:avLst/>
              <a:gdLst/>
              <a:ahLst/>
              <a:rect l="l" t="t" r="r" b="b"/>
              <a:pathLst>
                <a:path w="27" h="29">
                  <a:moveTo>
                    <a:pt x="0" y="8"/>
                  </a:moveTo>
                  <a:lnTo>
                    <a:pt x="7" y="8"/>
                  </a:lnTo>
                  <a:lnTo>
                    <a:pt x="13" y="13"/>
                  </a:lnTo>
                  <a:lnTo>
                    <a:pt x="10" y="22"/>
                  </a:lnTo>
                  <a:lnTo>
                    <a:pt x="26" y="28"/>
                  </a:lnTo>
                  <a:lnTo>
                    <a:pt x="26" y="19"/>
                  </a:lnTo>
                  <a:lnTo>
                    <a:pt x="19" y="16"/>
                  </a:lnTo>
                  <a:lnTo>
                    <a:pt x="16" y="8"/>
                  </a:lnTo>
                  <a:lnTo>
                    <a:pt x="13" y="0"/>
                  </a:lnTo>
                  <a:lnTo>
                    <a:pt x="1" y="2"/>
                  </a:lnTo>
                  <a:lnTo>
                    <a:pt x="0" y="8"/>
                  </a:lnTo>
                </a:path>
              </a:pathLst>
            </a:custGeom>
            <a:solidFill>
              <a:srgbClr val="ffcc99"/>
            </a:solidFill>
            <a:ln w="0">
              <a:noFill/>
            </a:ln>
          </p:spPr>
          <p:style>
            <a:lnRef idx="0"/>
            <a:fillRef idx="0"/>
            <a:effectRef idx="0"/>
            <a:fontRef idx="minor"/>
          </p:style>
          <p:txBody>
            <a:bodyPr lIns="90000" rIns="90000" tIns="-20520" bIns="-20520" anchor="t">
              <a:noAutofit/>
            </a:bodyPr>
            <a:p>
              <a:endParaRPr b="0" lang="en-US" sz="2400" strike="noStrike" u="none">
                <a:solidFill>
                  <a:srgbClr val="000000"/>
                </a:solidFill>
                <a:effectLst/>
                <a:uFillTx/>
                <a:latin typeface="Times New Roman"/>
              </a:endParaRPr>
            </a:p>
          </p:txBody>
        </p:sp>
        <p:sp>
          <p:nvSpPr>
            <p:cNvPr id="899" name=""/>
            <p:cNvSpPr/>
            <p:nvPr/>
          </p:nvSpPr>
          <p:spPr>
            <a:xfrm>
              <a:off x="6287760" y="2687400"/>
              <a:ext cx="22320" cy="20520"/>
            </a:xfrm>
            <a:custGeom>
              <a:avLst/>
              <a:gdLst/>
              <a:ahLst/>
              <a:rect l="l" t="t" r="r" b="b"/>
              <a:pathLst>
                <a:path w="25" h="23">
                  <a:moveTo>
                    <a:pt x="0" y="16"/>
                  </a:moveTo>
                  <a:lnTo>
                    <a:pt x="12" y="22"/>
                  </a:lnTo>
                  <a:lnTo>
                    <a:pt x="24" y="5"/>
                  </a:lnTo>
                  <a:lnTo>
                    <a:pt x="0" y="0"/>
                  </a:lnTo>
                  <a:lnTo>
                    <a:pt x="0" y="16"/>
                  </a:lnTo>
                </a:path>
              </a:pathLst>
            </a:custGeom>
            <a:solidFill>
              <a:srgbClr val="ffcc99"/>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900" name=""/>
            <p:cNvSpPr/>
            <p:nvPr/>
          </p:nvSpPr>
          <p:spPr>
            <a:xfrm>
              <a:off x="6383880" y="2758680"/>
              <a:ext cx="25920" cy="720"/>
            </a:xfrm>
            <a:custGeom>
              <a:avLst/>
              <a:gdLst/>
              <a:ahLst/>
              <a:rect l="l" t="t" r="r" b="b"/>
              <a:pathLst>
                <a:path w="28" h="1">
                  <a:moveTo>
                    <a:pt x="0" y="0"/>
                  </a:moveTo>
                  <a:lnTo>
                    <a:pt x="20" y="0"/>
                  </a:lnTo>
                  <a:lnTo>
                    <a:pt x="27" y="0"/>
                  </a:lnTo>
                  <a:lnTo>
                    <a:pt x="20" y="0"/>
                  </a:lnTo>
                  <a:lnTo>
                    <a:pt x="13" y="0"/>
                  </a:lnTo>
                  <a:lnTo>
                    <a:pt x="6" y="0"/>
                  </a:lnTo>
                  <a:lnTo>
                    <a:pt x="0" y="0"/>
                  </a:lnTo>
                </a:path>
              </a:pathLst>
            </a:custGeom>
            <a:solidFill>
              <a:srgbClr val="ffcc99"/>
            </a:solidFill>
            <a:ln w="0">
              <a:noFill/>
            </a:ln>
          </p:spPr>
          <p:style>
            <a:lnRef idx="0"/>
            <a:fillRef idx="0"/>
            <a:effectRef idx="0"/>
            <a:fontRef idx="minor"/>
          </p:style>
          <p:txBody>
            <a:bodyPr lIns="90000" rIns="90000" tIns="-46080" bIns="-46080" anchor="t">
              <a:noAutofit/>
            </a:bodyPr>
            <a:p>
              <a:endParaRPr b="0" lang="en-US" sz="2400" strike="noStrike" u="none">
                <a:solidFill>
                  <a:srgbClr val="000000"/>
                </a:solidFill>
                <a:effectLst/>
                <a:uFillTx/>
                <a:latin typeface="Times New Roman"/>
              </a:endParaRPr>
            </a:p>
          </p:txBody>
        </p:sp>
        <p:sp>
          <p:nvSpPr>
            <p:cNvPr id="901" name=""/>
            <p:cNvSpPr/>
            <p:nvPr/>
          </p:nvSpPr>
          <p:spPr>
            <a:xfrm>
              <a:off x="6308280" y="2533320"/>
              <a:ext cx="191160" cy="178920"/>
            </a:xfrm>
            <a:custGeom>
              <a:avLst/>
              <a:gdLst/>
              <a:ahLst/>
              <a:rect l="l" t="t" r="r" b="b"/>
              <a:pathLst>
                <a:path w="209" h="196">
                  <a:moveTo>
                    <a:pt x="0" y="106"/>
                  </a:moveTo>
                  <a:lnTo>
                    <a:pt x="0" y="117"/>
                  </a:lnTo>
                  <a:lnTo>
                    <a:pt x="4" y="123"/>
                  </a:lnTo>
                  <a:lnTo>
                    <a:pt x="4" y="130"/>
                  </a:lnTo>
                  <a:lnTo>
                    <a:pt x="14" y="136"/>
                  </a:lnTo>
                  <a:lnTo>
                    <a:pt x="24" y="147"/>
                  </a:lnTo>
                  <a:lnTo>
                    <a:pt x="24" y="155"/>
                  </a:lnTo>
                  <a:lnTo>
                    <a:pt x="27" y="165"/>
                  </a:lnTo>
                  <a:lnTo>
                    <a:pt x="27" y="176"/>
                  </a:lnTo>
                  <a:lnTo>
                    <a:pt x="38" y="176"/>
                  </a:lnTo>
                  <a:lnTo>
                    <a:pt x="48" y="176"/>
                  </a:lnTo>
                  <a:lnTo>
                    <a:pt x="54" y="171"/>
                  </a:lnTo>
                  <a:lnTo>
                    <a:pt x="57" y="185"/>
                  </a:lnTo>
                  <a:lnTo>
                    <a:pt x="67" y="182"/>
                  </a:lnTo>
                  <a:lnTo>
                    <a:pt x="78" y="182"/>
                  </a:lnTo>
                  <a:lnTo>
                    <a:pt x="84" y="176"/>
                  </a:lnTo>
                  <a:lnTo>
                    <a:pt x="97" y="185"/>
                  </a:lnTo>
                  <a:lnTo>
                    <a:pt x="110" y="182"/>
                  </a:lnTo>
                  <a:lnTo>
                    <a:pt x="115" y="190"/>
                  </a:lnTo>
                  <a:lnTo>
                    <a:pt x="115" y="195"/>
                  </a:lnTo>
                  <a:lnTo>
                    <a:pt x="124" y="192"/>
                  </a:lnTo>
                  <a:lnTo>
                    <a:pt x="134" y="190"/>
                  </a:lnTo>
                  <a:lnTo>
                    <a:pt x="145" y="185"/>
                  </a:lnTo>
                  <a:lnTo>
                    <a:pt x="148" y="176"/>
                  </a:lnTo>
                  <a:lnTo>
                    <a:pt x="155" y="162"/>
                  </a:lnTo>
                  <a:lnTo>
                    <a:pt x="148" y="155"/>
                  </a:lnTo>
                  <a:lnTo>
                    <a:pt x="155" y="147"/>
                  </a:lnTo>
                  <a:lnTo>
                    <a:pt x="164" y="141"/>
                  </a:lnTo>
                  <a:lnTo>
                    <a:pt x="171" y="133"/>
                  </a:lnTo>
                  <a:lnTo>
                    <a:pt x="171" y="123"/>
                  </a:lnTo>
                  <a:lnTo>
                    <a:pt x="174" y="115"/>
                  </a:lnTo>
                  <a:lnTo>
                    <a:pt x="180" y="109"/>
                  </a:lnTo>
                  <a:lnTo>
                    <a:pt x="188" y="109"/>
                  </a:lnTo>
                  <a:lnTo>
                    <a:pt x="201" y="109"/>
                  </a:lnTo>
                  <a:lnTo>
                    <a:pt x="195" y="101"/>
                  </a:lnTo>
                  <a:lnTo>
                    <a:pt x="185" y="96"/>
                  </a:lnTo>
                  <a:lnTo>
                    <a:pt x="177" y="88"/>
                  </a:lnTo>
                  <a:lnTo>
                    <a:pt x="182" y="82"/>
                  </a:lnTo>
                  <a:lnTo>
                    <a:pt x="177" y="74"/>
                  </a:lnTo>
                  <a:lnTo>
                    <a:pt x="171" y="65"/>
                  </a:lnTo>
                  <a:lnTo>
                    <a:pt x="177" y="58"/>
                  </a:lnTo>
                  <a:lnTo>
                    <a:pt x="180" y="47"/>
                  </a:lnTo>
                  <a:lnTo>
                    <a:pt x="192" y="47"/>
                  </a:lnTo>
                  <a:lnTo>
                    <a:pt x="185" y="39"/>
                  </a:lnTo>
                  <a:lnTo>
                    <a:pt x="198" y="36"/>
                  </a:lnTo>
                  <a:lnTo>
                    <a:pt x="208" y="33"/>
                  </a:lnTo>
                  <a:lnTo>
                    <a:pt x="198" y="29"/>
                  </a:lnTo>
                  <a:lnTo>
                    <a:pt x="185" y="23"/>
                  </a:lnTo>
                  <a:lnTo>
                    <a:pt x="177" y="21"/>
                  </a:lnTo>
                  <a:lnTo>
                    <a:pt x="177" y="9"/>
                  </a:lnTo>
                  <a:lnTo>
                    <a:pt x="168" y="4"/>
                  </a:lnTo>
                  <a:lnTo>
                    <a:pt x="161" y="0"/>
                  </a:lnTo>
                  <a:lnTo>
                    <a:pt x="155" y="7"/>
                  </a:lnTo>
                  <a:lnTo>
                    <a:pt x="145" y="15"/>
                  </a:lnTo>
                  <a:lnTo>
                    <a:pt x="140" y="21"/>
                  </a:lnTo>
                  <a:lnTo>
                    <a:pt x="131" y="29"/>
                  </a:lnTo>
                  <a:lnTo>
                    <a:pt x="131" y="36"/>
                  </a:lnTo>
                  <a:lnTo>
                    <a:pt x="115" y="36"/>
                  </a:lnTo>
                  <a:lnTo>
                    <a:pt x="107" y="42"/>
                  </a:lnTo>
                  <a:lnTo>
                    <a:pt x="97" y="53"/>
                  </a:lnTo>
                  <a:lnTo>
                    <a:pt x="88" y="58"/>
                  </a:lnTo>
                  <a:lnTo>
                    <a:pt x="81" y="65"/>
                  </a:lnTo>
                  <a:lnTo>
                    <a:pt x="73" y="71"/>
                  </a:lnTo>
                  <a:lnTo>
                    <a:pt x="60" y="71"/>
                  </a:lnTo>
                  <a:lnTo>
                    <a:pt x="51" y="74"/>
                  </a:lnTo>
                  <a:lnTo>
                    <a:pt x="48" y="85"/>
                  </a:lnTo>
                  <a:lnTo>
                    <a:pt x="41" y="96"/>
                  </a:lnTo>
                  <a:lnTo>
                    <a:pt x="33" y="96"/>
                  </a:lnTo>
                  <a:lnTo>
                    <a:pt x="20" y="93"/>
                  </a:lnTo>
                  <a:lnTo>
                    <a:pt x="11" y="88"/>
                  </a:lnTo>
                  <a:lnTo>
                    <a:pt x="1" y="96"/>
                  </a:lnTo>
                  <a:lnTo>
                    <a:pt x="0" y="106"/>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02" name=""/>
            <p:cNvSpPr/>
            <p:nvPr/>
          </p:nvSpPr>
          <p:spPr>
            <a:xfrm>
              <a:off x="6490080" y="2618640"/>
              <a:ext cx="116640" cy="119160"/>
            </a:xfrm>
            <a:custGeom>
              <a:avLst/>
              <a:gdLst/>
              <a:ahLst/>
              <a:rect l="l" t="t" r="r" b="b"/>
              <a:pathLst>
                <a:path w="128" h="131">
                  <a:moveTo>
                    <a:pt x="0" y="79"/>
                  </a:moveTo>
                  <a:lnTo>
                    <a:pt x="3" y="90"/>
                  </a:lnTo>
                  <a:lnTo>
                    <a:pt x="12" y="90"/>
                  </a:lnTo>
                  <a:lnTo>
                    <a:pt x="18" y="100"/>
                  </a:lnTo>
                  <a:lnTo>
                    <a:pt x="15" y="109"/>
                  </a:lnTo>
                  <a:lnTo>
                    <a:pt x="12" y="120"/>
                  </a:lnTo>
                  <a:lnTo>
                    <a:pt x="12" y="128"/>
                  </a:lnTo>
                  <a:lnTo>
                    <a:pt x="20" y="128"/>
                  </a:lnTo>
                  <a:lnTo>
                    <a:pt x="29" y="125"/>
                  </a:lnTo>
                  <a:lnTo>
                    <a:pt x="29" y="117"/>
                  </a:lnTo>
                  <a:lnTo>
                    <a:pt x="29" y="109"/>
                  </a:lnTo>
                  <a:lnTo>
                    <a:pt x="29" y="100"/>
                  </a:lnTo>
                  <a:lnTo>
                    <a:pt x="29" y="90"/>
                  </a:lnTo>
                  <a:lnTo>
                    <a:pt x="26" y="82"/>
                  </a:lnTo>
                  <a:lnTo>
                    <a:pt x="36" y="76"/>
                  </a:lnTo>
                  <a:lnTo>
                    <a:pt x="45" y="76"/>
                  </a:lnTo>
                  <a:lnTo>
                    <a:pt x="45" y="82"/>
                  </a:lnTo>
                  <a:lnTo>
                    <a:pt x="42" y="90"/>
                  </a:lnTo>
                  <a:lnTo>
                    <a:pt x="48" y="96"/>
                  </a:lnTo>
                  <a:lnTo>
                    <a:pt x="56" y="100"/>
                  </a:lnTo>
                  <a:lnTo>
                    <a:pt x="54" y="111"/>
                  </a:lnTo>
                  <a:lnTo>
                    <a:pt x="62" y="114"/>
                  </a:lnTo>
                  <a:lnTo>
                    <a:pt x="68" y="109"/>
                  </a:lnTo>
                  <a:lnTo>
                    <a:pt x="68" y="123"/>
                  </a:lnTo>
                  <a:lnTo>
                    <a:pt x="75" y="130"/>
                  </a:lnTo>
                  <a:lnTo>
                    <a:pt x="84" y="123"/>
                  </a:lnTo>
                  <a:lnTo>
                    <a:pt x="84" y="111"/>
                  </a:lnTo>
                  <a:lnTo>
                    <a:pt x="78" y="106"/>
                  </a:lnTo>
                  <a:lnTo>
                    <a:pt x="72" y="96"/>
                  </a:lnTo>
                  <a:lnTo>
                    <a:pt x="65" y="90"/>
                  </a:lnTo>
                  <a:lnTo>
                    <a:pt x="72" y="85"/>
                  </a:lnTo>
                  <a:lnTo>
                    <a:pt x="65" y="76"/>
                  </a:lnTo>
                  <a:lnTo>
                    <a:pt x="62" y="71"/>
                  </a:lnTo>
                  <a:lnTo>
                    <a:pt x="54" y="64"/>
                  </a:lnTo>
                  <a:lnTo>
                    <a:pt x="65" y="58"/>
                  </a:lnTo>
                  <a:lnTo>
                    <a:pt x="72" y="53"/>
                  </a:lnTo>
                  <a:lnTo>
                    <a:pt x="81" y="44"/>
                  </a:lnTo>
                  <a:lnTo>
                    <a:pt x="92" y="44"/>
                  </a:lnTo>
                  <a:lnTo>
                    <a:pt x="84" y="39"/>
                  </a:lnTo>
                  <a:lnTo>
                    <a:pt x="75" y="41"/>
                  </a:lnTo>
                  <a:lnTo>
                    <a:pt x="65" y="44"/>
                  </a:lnTo>
                  <a:lnTo>
                    <a:pt x="54" y="44"/>
                  </a:lnTo>
                  <a:lnTo>
                    <a:pt x="48" y="53"/>
                  </a:lnTo>
                  <a:lnTo>
                    <a:pt x="36" y="53"/>
                  </a:lnTo>
                  <a:lnTo>
                    <a:pt x="32" y="44"/>
                  </a:lnTo>
                  <a:lnTo>
                    <a:pt x="23" y="41"/>
                  </a:lnTo>
                  <a:lnTo>
                    <a:pt x="23" y="32"/>
                  </a:lnTo>
                  <a:lnTo>
                    <a:pt x="29" y="23"/>
                  </a:lnTo>
                  <a:lnTo>
                    <a:pt x="36" y="20"/>
                  </a:lnTo>
                  <a:lnTo>
                    <a:pt x="42" y="23"/>
                  </a:lnTo>
                  <a:lnTo>
                    <a:pt x="51" y="20"/>
                  </a:lnTo>
                  <a:lnTo>
                    <a:pt x="62" y="20"/>
                  </a:lnTo>
                  <a:lnTo>
                    <a:pt x="72" y="20"/>
                  </a:lnTo>
                  <a:lnTo>
                    <a:pt x="84" y="20"/>
                  </a:lnTo>
                  <a:lnTo>
                    <a:pt x="92" y="23"/>
                  </a:lnTo>
                  <a:lnTo>
                    <a:pt x="101" y="23"/>
                  </a:lnTo>
                  <a:lnTo>
                    <a:pt x="114" y="20"/>
                  </a:lnTo>
                  <a:lnTo>
                    <a:pt x="120" y="9"/>
                  </a:lnTo>
                  <a:lnTo>
                    <a:pt x="127" y="2"/>
                  </a:lnTo>
                  <a:lnTo>
                    <a:pt x="120" y="0"/>
                  </a:lnTo>
                  <a:lnTo>
                    <a:pt x="117" y="2"/>
                  </a:lnTo>
                  <a:lnTo>
                    <a:pt x="111" y="9"/>
                  </a:lnTo>
                  <a:lnTo>
                    <a:pt x="101" y="15"/>
                  </a:lnTo>
                  <a:lnTo>
                    <a:pt x="90" y="15"/>
                  </a:lnTo>
                  <a:lnTo>
                    <a:pt x="81" y="15"/>
                  </a:lnTo>
                  <a:lnTo>
                    <a:pt x="72" y="12"/>
                  </a:lnTo>
                  <a:lnTo>
                    <a:pt x="62" y="9"/>
                  </a:lnTo>
                  <a:lnTo>
                    <a:pt x="51" y="9"/>
                  </a:lnTo>
                  <a:lnTo>
                    <a:pt x="42" y="6"/>
                  </a:lnTo>
                  <a:lnTo>
                    <a:pt x="36" y="15"/>
                  </a:lnTo>
                  <a:lnTo>
                    <a:pt x="23" y="15"/>
                  </a:lnTo>
                  <a:lnTo>
                    <a:pt x="20" y="23"/>
                  </a:lnTo>
                  <a:lnTo>
                    <a:pt x="20" y="32"/>
                  </a:lnTo>
                  <a:lnTo>
                    <a:pt x="20" y="39"/>
                  </a:lnTo>
                  <a:lnTo>
                    <a:pt x="12" y="44"/>
                  </a:lnTo>
                  <a:lnTo>
                    <a:pt x="12" y="53"/>
                  </a:lnTo>
                  <a:lnTo>
                    <a:pt x="12" y="64"/>
                  </a:lnTo>
                  <a:lnTo>
                    <a:pt x="6" y="71"/>
                  </a:lnTo>
                  <a:lnTo>
                    <a:pt x="0" y="79"/>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03" name=""/>
            <p:cNvSpPr/>
            <p:nvPr/>
          </p:nvSpPr>
          <p:spPr>
            <a:xfrm>
              <a:off x="6644160" y="2612160"/>
              <a:ext cx="27000" cy="48600"/>
            </a:xfrm>
            <a:custGeom>
              <a:avLst/>
              <a:gdLst/>
              <a:ahLst/>
              <a:rect l="l" t="t" r="r" b="b"/>
              <a:pathLst>
                <a:path w="29" h="53">
                  <a:moveTo>
                    <a:pt x="0" y="17"/>
                  </a:moveTo>
                  <a:lnTo>
                    <a:pt x="6" y="26"/>
                  </a:lnTo>
                  <a:lnTo>
                    <a:pt x="6" y="34"/>
                  </a:lnTo>
                  <a:lnTo>
                    <a:pt x="6" y="41"/>
                  </a:lnTo>
                  <a:lnTo>
                    <a:pt x="12" y="46"/>
                  </a:lnTo>
                  <a:lnTo>
                    <a:pt x="21" y="52"/>
                  </a:lnTo>
                  <a:lnTo>
                    <a:pt x="15" y="43"/>
                  </a:lnTo>
                  <a:lnTo>
                    <a:pt x="12" y="36"/>
                  </a:lnTo>
                  <a:lnTo>
                    <a:pt x="15" y="28"/>
                  </a:lnTo>
                  <a:lnTo>
                    <a:pt x="24" y="28"/>
                  </a:lnTo>
                  <a:lnTo>
                    <a:pt x="18" y="23"/>
                  </a:lnTo>
                  <a:lnTo>
                    <a:pt x="28" y="17"/>
                  </a:lnTo>
                  <a:lnTo>
                    <a:pt x="28" y="10"/>
                  </a:lnTo>
                  <a:lnTo>
                    <a:pt x="15" y="15"/>
                  </a:lnTo>
                  <a:lnTo>
                    <a:pt x="9" y="8"/>
                  </a:lnTo>
                  <a:lnTo>
                    <a:pt x="15" y="0"/>
                  </a:lnTo>
                  <a:lnTo>
                    <a:pt x="6" y="5"/>
                  </a:lnTo>
                  <a:lnTo>
                    <a:pt x="3" y="10"/>
                  </a:lnTo>
                  <a:lnTo>
                    <a:pt x="0" y="17"/>
                  </a:lnTo>
                </a:path>
              </a:pathLst>
            </a:custGeom>
            <a:solidFill>
              <a:srgbClr val="ffcc99"/>
            </a:solidFill>
            <a:ln w="0">
              <a:noFill/>
            </a:ln>
          </p:spPr>
          <p:style>
            <a:lnRef idx="0"/>
            <a:fillRef idx="0"/>
            <a:effectRef idx="0"/>
            <a:fontRef idx="minor"/>
          </p:style>
          <p:txBody>
            <a:bodyPr lIns="90000" rIns="90000" tIns="1800" bIns="1800" anchor="t">
              <a:noAutofit/>
            </a:bodyPr>
            <a:p>
              <a:endParaRPr b="0" lang="en-US" sz="2400" strike="noStrike" u="none">
                <a:solidFill>
                  <a:srgbClr val="000000"/>
                </a:solidFill>
                <a:effectLst/>
                <a:uFillTx/>
                <a:latin typeface="Times New Roman"/>
              </a:endParaRPr>
            </a:p>
          </p:txBody>
        </p:sp>
        <p:sp>
          <p:nvSpPr>
            <p:cNvPr id="904" name=""/>
            <p:cNvSpPr/>
            <p:nvPr/>
          </p:nvSpPr>
          <p:spPr>
            <a:xfrm>
              <a:off x="6618960" y="2695680"/>
              <a:ext cx="24120" cy="19800"/>
            </a:xfrm>
            <a:custGeom>
              <a:avLst/>
              <a:gdLst/>
              <a:ahLst/>
              <a:rect l="l" t="t" r="r" b="b"/>
              <a:pathLst>
                <a:path w="27" h="22">
                  <a:moveTo>
                    <a:pt x="0" y="8"/>
                  </a:moveTo>
                  <a:lnTo>
                    <a:pt x="6" y="21"/>
                  </a:lnTo>
                  <a:lnTo>
                    <a:pt x="20" y="21"/>
                  </a:lnTo>
                  <a:lnTo>
                    <a:pt x="26" y="16"/>
                  </a:lnTo>
                  <a:lnTo>
                    <a:pt x="24" y="4"/>
                  </a:lnTo>
                  <a:lnTo>
                    <a:pt x="13" y="0"/>
                  </a:lnTo>
                  <a:lnTo>
                    <a:pt x="0" y="8"/>
                  </a:lnTo>
                </a:path>
              </a:pathLst>
            </a:custGeom>
            <a:solidFill>
              <a:srgbClr val="ffcc99"/>
            </a:solidFill>
            <a:ln w="0">
              <a:noFill/>
            </a:ln>
          </p:spPr>
          <p:style>
            <a:lnRef idx="0"/>
            <a:fillRef idx="0"/>
            <a:effectRef idx="0"/>
            <a:fontRef idx="minor"/>
          </p:style>
          <p:txBody>
            <a:bodyPr lIns="90000" rIns="90000" tIns="-27000" bIns="-27000" anchor="t">
              <a:noAutofit/>
            </a:bodyPr>
            <a:p>
              <a:endParaRPr b="0" lang="en-US" sz="2400" strike="noStrike" u="none">
                <a:solidFill>
                  <a:srgbClr val="000000"/>
                </a:solidFill>
                <a:effectLst/>
                <a:uFillTx/>
                <a:latin typeface="Times New Roman"/>
              </a:endParaRPr>
            </a:p>
          </p:txBody>
        </p:sp>
        <p:sp>
          <p:nvSpPr>
            <p:cNvPr id="905" name=""/>
            <p:cNvSpPr/>
            <p:nvPr/>
          </p:nvSpPr>
          <p:spPr>
            <a:xfrm>
              <a:off x="6654240" y="2689920"/>
              <a:ext cx="53280" cy="22320"/>
            </a:xfrm>
            <a:custGeom>
              <a:avLst/>
              <a:gdLst/>
              <a:ahLst/>
              <a:rect l="l" t="t" r="r" b="b"/>
              <a:pathLst>
                <a:path w="58" h="24">
                  <a:moveTo>
                    <a:pt x="0" y="9"/>
                  </a:moveTo>
                  <a:lnTo>
                    <a:pt x="12" y="16"/>
                  </a:lnTo>
                  <a:lnTo>
                    <a:pt x="19" y="13"/>
                  </a:lnTo>
                  <a:lnTo>
                    <a:pt x="30" y="16"/>
                  </a:lnTo>
                  <a:lnTo>
                    <a:pt x="45" y="19"/>
                  </a:lnTo>
                  <a:lnTo>
                    <a:pt x="57" y="23"/>
                  </a:lnTo>
                  <a:lnTo>
                    <a:pt x="57" y="16"/>
                  </a:lnTo>
                  <a:lnTo>
                    <a:pt x="49" y="6"/>
                  </a:lnTo>
                  <a:lnTo>
                    <a:pt x="39" y="6"/>
                  </a:lnTo>
                  <a:lnTo>
                    <a:pt x="30" y="0"/>
                  </a:lnTo>
                  <a:lnTo>
                    <a:pt x="19" y="3"/>
                  </a:lnTo>
                  <a:lnTo>
                    <a:pt x="6" y="3"/>
                  </a:lnTo>
                  <a:lnTo>
                    <a:pt x="0" y="9"/>
                  </a:lnTo>
                </a:path>
              </a:pathLst>
            </a:custGeom>
            <a:solidFill>
              <a:srgbClr val="ffcc99"/>
            </a:solidFill>
            <a:ln w="0">
              <a:noFill/>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sp>
          <p:nvSpPr>
            <p:cNvPr id="906" name=""/>
            <p:cNvSpPr/>
            <p:nvPr/>
          </p:nvSpPr>
          <p:spPr>
            <a:xfrm>
              <a:off x="6590880" y="2675160"/>
              <a:ext cx="23040" cy="1440"/>
            </a:xfrm>
            <a:custGeom>
              <a:avLst/>
              <a:gdLst/>
              <a:ahLst/>
              <a:rect l="l" t="t" r="r" b="b"/>
              <a:pathLst>
                <a:path w="26" h="1">
                  <a:moveTo>
                    <a:pt x="0" y="0"/>
                  </a:moveTo>
                  <a:lnTo>
                    <a:pt x="12" y="0"/>
                  </a:lnTo>
                  <a:lnTo>
                    <a:pt x="25" y="0"/>
                  </a:lnTo>
                  <a:lnTo>
                    <a:pt x="12" y="0"/>
                  </a:lnTo>
                  <a:lnTo>
                    <a:pt x="0" y="0"/>
                  </a:lnTo>
                </a:path>
              </a:pathLst>
            </a:custGeom>
            <a:solidFill>
              <a:srgbClr val="ffcc99"/>
            </a:solidFill>
            <a:ln w="0">
              <a:no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907" name=""/>
            <p:cNvSpPr/>
            <p:nvPr/>
          </p:nvSpPr>
          <p:spPr>
            <a:xfrm>
              <a:off x="6642000" y="2668680"/>
              <a:ext cx="25920" cy="20520"/>
            </a:xfrm>
            <a:custGeom>
              <a:avLst/>
              <a:gdLst/>
              <a:ahLst/>
              <a:rect l="l" t="t" r="r" b="b"/>
              <a:pathLst>
                <a:path w="28" h="23">
                  <a:moveTo>
                    <a:pt x="0" y="22"/>
                  </a:moveTo>
                  <a:lnTo>
                    <a:pt x="27" y="22"/>
                  </a:lnTo>
                  <a:lnTo>
                    <a:pt x="10" y="0"/>
                  </a:lnTo>
                  <a:lnTo>
                    <a:pt x="0" y="22"/>
                  </a:lnTo>
                </a:path>
              </a:pathLst>
            </a:custGeom>
            <a:solidFill>
              <a:srgbClr val="ffcc99"/>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908" name=""/>
            <p:cNvSpPr/>
            <p:nvPr/>
          </p:nvSpPr>
          <p:spPr>
            <a:xfrm>
              <a:off x="6699960" y="2646000"/>
              <a:ext cx="23040" cy="19440"/>
            </a:xfrm>
            <a:custGeom>
              <a:avLst/>
              <a:gdLst/>
              <a:ahLst/>
              <a:rect l="l" t="t" r="r" b="b"/>
              <a:pathLst>
                <a:path w="25" h="22">
                  <a:moveTo>
                    <a:pt x="0" y="12"/>
                  </a:moveTo>
                  <a:lnTo>
                    <a:pt x="10" y="21"/>
                  </a:lnTo>
                  <a:lnTo>
                    <a:pt x="24" y="12"/>
                  </a:lnTo>
                  <a:lnTo>
                    <a:pt x="10" y="0"/>
                  </a:lnTo>
                  <a:lnTo>
                    <a:pt x="0" y="12"/>
                  </a:lnTo>
                </a:path>
              </a:pathLst>
            </a:custGeom>
            <a:solidFill>
              <a:srgbClr val="ffcc99"/>
            </a:solidFill>
            <a:ln w="0">
              <a:noFill/>
            </a:ln>
          </p:spPr>
          <p:style>
            <a:lnRef idx="0"/>
            <a:fillRef idx="0"/>
            <a:effectRef idx="0"/>
            <a:fontRef idx="minor"/>
          </p:style>
          <p:txBody>
            <a:bodyPr lIns="90000" rIns="90000" tIns="-27360" bIns="-27360" anchor="t">
              <a:noAutofit/>
            </a:bodyPr>
            <a:p>
              <a:endParaRPr b="0" lang="en-US" sz="2400" strike="noStrike" u="none">
                <a:solidFill>
                  <a:srgbClr val="000000"/>
                </a:solidFill>
                <a:effectLst/>
                <a:uFillTx/>
                <a:latin typeface="Times New Roman"/>
              </a:endParaRPr>
            </a:p>
          </p:txBody>
        </p:sp>
        <p:sp>
          <p:nvSpPr>
            <p:cNvPr id="909" name=""/>
            <p:cNvSpPr/>
            <p:nvPr/>
          </p:nvSpPr>
          <p:spPr>
            <a:xfrm>
              <a:off x="6790320" y="2658600"/>
              <a:ext cx="23040" cy="20520"/>
            </a:xfrm>
            <a:custGeom>
              <a:avLst/>
              <a:gdLst/>
              <a:ahLst/>
              <a:rect l="l" t="t" r="r" b="b"/>
              <a:pathLst>
                <a:path w="25" h="23">
                  <a:moveTo>
                    <a:pt x="0" y="0"/>
                  </a:moveTo>
                  <a:lnTo>
                    <a:pt x="13" y="22"/>
                  </a:lnTo>
                  <a:lnTo>
                    <a:pt x="24" y="22"/>
                  </a:lnTo>
                  <a:lnTo>
                    <a:pt x="13" y="0"/>
                  </a:lnTo>
                  <a:lnTo>
                    <a:pt x="0" y="0"/>
                  </a:lnTo>
                </a:path>
              </a:pathLst>
            </a:custGeom>
            <a:solidFill>
              <a:srgbClr val="ffcc99"/>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910" name=""/>
            <p:cNvSpPr/>
            <p:nvPr/>
          </p:nvSpPr>
          <p:spPr>
            <a:xfrm>
              <a:off x="6707520" y="2651040"/>
              <a:ext cx="363600" cy="167400"/>
            </a:xfrm>
            <a:custGeom>
              <a:avLst/>
              <a:gdLst/>
              <a:ahLst/>
              <a:rect l="l" t="t" r="r" b="b"/>
              <a:pathLst>
                <a:path w="398" h="184">
                  <a:moveTo>
                    <a:pt x="0" y="19"/>
                  </a:moveTo>
                  <a:lnTo>
                    <a:pt x="12" y="22"/>
                  </a:lnTo>
                  <a:lnTo>
                    <a:pt x="18" y="25"/>
                  </a:lnTo>
                  <a:lnTo>
                    <a:pt x="18" y="30"/>
                  </a:lnTo>
                  <a:lnTo>
                    <a:pt x="28" y="34"/>
                  </a:lnTo>
                  <a:lnTo>
                    <a:pt x="36" y="34"/>
                  </a:lnTo>
                  <a:lnTo>
                    <a:pt x="49" y="32"/>
                  </a:lnTo>
                  <a:lnTo>
                    <a:pt x="61" y="30"/>
                  </a:lnTo>
                  <a:lnTo>
                    <a:pt x="58" y="40"/>
                  </a:lnTo>
                  <a:lnTo>
                    <a:pt x="45" y="40"/>
                  </a:lnTo>
                  <a:lnTo>
                    <a:pt x="36" y="43"/>
                  </a:lnTo>
                  <a:lnTo>
                    <a:pt x="28" y="43"/>
                  </a:lnTo>
                  <a:lnTo>
                    <a:pt x="22" y="46"/>
                  </a:lnTo>
                  <a:lnTo>
                    <a:pt x="28" y="48"/>
                  </a:lnTo>
                  <a:lnTo>
                    <a:pt x="36" y="54"/>
                  </a:lnTo>
                  <a:lnTo>
                    <a:pt x="36" y="60"/>
                  </a:lnTo>
                  <a:lnTo>
                    <a:pt x="39" y="67"/>
                  </a:lnTo>
                  <a:lnTo>
                    <a:pt x="49" y="67"/>
                  </a:lnTo>
                  <a:lnTo>
                    <a:pt x="58" y="57"/>
                  </a:lnTo>
                  <a:lnTo>
                    <a:pt x="64" y="62"/>
                  </a:lnTo>
                  <a:lnTo>
                    <a:pt x="72" y="67"/>
                  </a:lnTo>
                  <a:lnTo>
                    <a:pt x="82" y="72"/>
                  </a:lnTo>
                  <a:lnTo>
                    <a:pt x="94" y="72"/>
                  </a:lnTo>
                  <a:lnTo>
                    <a:pt x="107" y="75"/>
                  </a:lnTo>
                  <a:lnTo>
                    <a:pt x="118" y="81"/>
                  </a:lnTo>
                  <a:lnTo>
                    <a:pt x="131" y="83"/>
                  </a:lnTo>
                  <a:lnTo>
                    <a:pt x="140" y="89"/>
                  </a:lnTo>
                  <a:lnTo>
                    <a:pt x="145" y="94"/>
                  </a:lnTo>
                  <a:lnTo>
                    <a:pt x="151" y="104"/>
                  </a:lnTo>
                  <a:lnTo>
                    <a:pt x="155" y="113"/>
                  </a:lnTo>
                  <a:lnTo>
                    <a:pt x="158" y="124"/>
                  </a:lnTo>
                  <a:lnTo>
                    <a:pt x="148" y="124"/>
                  </a:lnTo>
                  <a:lnTo>
                    <a:pt x="143" y="131"/>
                  </a:lnTo>
                  <a:lnTo>
                    <a:pt x="137" y="142"/>
                  </a:lnTo>
                  <a:lnTo>
                    <a:pt x="148" y="142"/>
                  </a:lnTo>
                  <a:lnTo>
                    <a:pt x="158" y="136"/>
                  </a:lnTo>
                  <a:lnTo>
                    <a:pt x="173" y="136"/>
                  </a:lnTo>
                  <a:lnTo>
                    <a:pt x="185" y="136"/>
                  </a:lnTo>
                  <a:lnTo>
                    <a:pt x="188" y="142"/>
                  </a:lnTo>
                  <a:lnTo>
                    <a:pt x="194" y="148"/>
                  </a:lnTo>
                  <a:lnTo>
                    <a:pt x="204" y="153"/>
                  </a:lnTo>
                  <a:lnTo>
                    <a:pt x="213" y="156"/>
                  </a:lnTo>
                  <a:lnTo>
                    <a:pt x="221" y="156"/>
                  </a:lnTo>
                  <a:lnTo>
                    <a:pt x="237" y="159"/>
                  </a:lnTo>
                  <a:lnTo>
                    <a:pt x="246" y="153"/>
                  </a:lnTo>
                  <a:lnTo>
                    <a:pt x="249" y="150"/>
                  </a:lnTo>
                  <a:lnTo>
                    <a:pt x="246" y="142"/>
                  </a:lnTo>
                  <a:lnTo>
                    <a:pt x="254" y="139"/>
                  </a:lnTo>
                  <a:lnTo>
                    <a:pt x="257" y="134"/>
                  </a:lnTo>
                  <a:lnTo>
                    <a:pt x="267" y="128"/>
                  </a:lnTo>
                  <a:lnTo>
                    <a:pt x="276" y="128"/>
                  </a:lnTo>
                  <a:lnTo>
                    <a:pt x="283" y="128"/>
                  </a:lnTo>
                  <a:lnTo>
                    <a:pt x="294" y="134"/>
                  </a:lnTo>
                  <a:lnTo>
                    <a:pt x="303" y="136"/>
                  </a:lnTo>
                  <a:lnTo>
                    <a:pt x="310" y="145"/>
                  </a:lnTo>
                  <a:lnTo>
                    <a:pt x="313" y="153"/>
                  </a:lnTo>
                  <a:lnTo>
                    <a:pt x="322" y="160"/>
                  </a:lnTo>
                  <a:lnTo>
                    <a:pt x="330" y="166"/>
                  </a:lnTo>
                  <a:lnTo>
                    <a:pt x="333" y="171"/>
                  </a:lnTo>
                  <a:lnTo>
                    <a:pt x="343" y="174"/>
                  </a:lnTo>
                  <a:lnTo>
                    <a:pt x="359" y="174"/>
                  </a:lnTo>
                  <a:lnTo>
                    <a:pt x="366" y="177"/>
                  </a:lnTo>
                  <a:lnTo>
                    <a:pt x="376" y="177"/>
                  </a:lnTo>
                  <a:lnTo>
                    <a:pt x="382" y="183"/>
                  </a:lnTo>
                  <a:lnTo>
                    <a:pt x="395" y="183"/>
                  </a:lnTo>
                  <a:lnTo>
                    <a:pt x="397" y="174"/>
                  </a:lnTo>
                  <a:lnTo>
                    <a:pt x="385" y="174"/>
                  </a:lnTo>
                  <a:lnTo>
                    <a:pt x="376" y="169"/>
                  </a:lnTo>
                  <a:lnTo>
                    <a:pt x="382" y="163"/>
                  </a:lnTo>
                  <a:lnTo>
                    <a:pt x="373" y="163"/>
                  </a:lnTo>
                  <a:lnTo>
                    <a:pt x="363" y="160"/>
                  </a:lnTo>
                  <a:lnTo>
                    <a:pt x="366" y="153"/>
                  </a:lnTo>
                  <a:lnTo>
                    <a:pt x="355" y="156"/>
                  </a:lnTo>
                  <a:lnTo>
                    <a:pt x="349" y="148"/>
                  </a:lnTo>
                  <a:lnTo>
                    <a:pt x="346" y="136"/>
                  </a:lnTo>
                  <a:lnTo>
                    <a:pt x="336" y="131"/>
                  </a:lnTo>
                  <a:lnTo>
                    <a:pt x="327" y="124"/>
                  </a:lnTo>
                  <a:lnTo>
                    <a:pt x="322" y="115"/>
                  </a:lnTo>
                  <a:lnTo>
                    <a:pt x="330" y="113"/>
                  </a:lnTo>
                  <a:lnTo>
                    <a:pt x="340" y="113"/>
                  </a:lnTo>
                  <a:lnTo>
                    <a:pt x="340" y="104"/>
                  </a:lnTo>
                  <a:lnTo>
                    <a:pt x="330" y="99"/>
                  </a:lnTo>
                  <a:lnTo>
                    <a:pt x="322" y="99"/>
                  </a:lnTo>
                  <a:lnTo>
                    <a:pt x="310" y="94"/>
                  </a:lnTo>
                  <a:lnTo>
                    <a:pt x="297" y="92"/>
                  </a:lnTo>
                  <a:lnTo>
                    <a:pt x="297" y="81"/>
                  </a:lnTo>
                  <a:lnTo>
                    <a:pt x="291" y="75"/>
                  </a:lnTo>
                  <a:lnTo>
                    <a:pt x="283" y="69"/>
                  </a:lnTo>
                  <a:lnTo>
                    <a:pt x="273" y="64"/>
                  </a:lnTo>
                  <a:lnTo>
                    <a:pt x="264" y="62"/>
                  </a:lnTo>
                  <a:lnTo>
                    <a:pt x="253" y="57"/>
                  </a:lnTo>
                  <a:lnTo>
                    <a:pt x="243" y="54"/>
                  </a:lnTo>
                  <a:lnTo>
                    <a:pt x="230" y="48"/>
                  </a:lnTo>
                  <a:lnTo>
                    <a:pt x="221" y="48"/>
                  </a:lnTo>
                  <a:lnTo>
                    <a:pt x="213" y="43"/>
                  </a:lnTo>
                  <a:lnTo>
                    <a:pt x="204" y="40"/>
                  </a:lnTo>
                  <a:lnTo>
                    <a:pt x="191" y="37"/>
                  </a:lnTo>
                  <a:lnTo>
                    <a:pt x="185" y="37"/>
                  </a:lnTo>
                  <a:lnTo>
                    <a:pt x="173" y="32"/>
                  </a:lnTo>
                  <a:lnTo>
                    <a:pt x="164" y="30"/>
                  </a:lnTo>
                  <a:lnTo>
                    <a:pt x="151" y="25"/>
                  </a:lnTo>
                  <a:lnTo>
                    <a:pt x="143" y="22"/>
                  </a:lnTo>
                  <a:lnTo>
                    <a:pt x="131" y="25"/>
                  </a:lnTo>
                  <a:lnTo>
                    <a:pt x="124" y="32"/>
                  </a:lnTo>
                  <a:lnTo>
                    <a:pt x="112" y="32"/>
                  </a:lnTo>
                  <a:lnTo>
                    <a:pt x="104" y="40"/>
                  </a:lnTo>
                  <a:lnTo>
                    <a:pt x="101" y="48"/>
                  </a:lnTo>
                  <a:lnTo>
                    <a:pt x="94" y="54"/>
                  </a:lnTo>
                  <a:lnTo>
                    <a:pt x="88" y="54"/>
                  </a:lnTo>
                  <a:lnTo>
                    <a:pt x="79" y="48"/>
                  </a:lnTo>
                  <a:lnTo>
                    <a:pt x="72" y="40"/>
                  </a:lnTo>
                  <a:lnTo>
                    <a:pt x="68" y="37"/>
                  </a:lnTo>
                  <a:lnTo>
                    <a:pt x="64" y="27"/>
                  </a:lnTo>
                  <a:lnTo>
                    <a:pt x="68" y="19"/>
                  </a:lnTo>
                  <a:lnTo>
                    <a:pt x="61" y="8"/>
                  </a:lnTo>
                  <a:lnTo>
                    <a:pt x="49" y="8"/>
                  </a:lnTo>
                  <a:lnTo>
                    <a:pt x="39" y="0"/>
                  </a:lnTo>
                  <a:lnTo>
                    <a:pt x="28" y="0"/>
                  </a:lnTo>
                  <a:lnTo>
                    <a:pt x="18" y="8"/>
                  </a:lnTo>
                  <a:lnTo>
                    <a:pt x="9" y="11"/>
                  </a:lnTo>
                  <a:lnTo>
                    <a:pt x="0" y="19"/>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11" name=""/>
            <p:cNvSpPr/>
            <p:nvPr/>
          </p:nvSpPr>
          <p:spPr>
            <a:xfrm>
              <a:off x="6507720" y="2343600"/>
              <a:ext cx="79200" cy="98640"/>
            </a:xfrm>
            <a:custGeom>
              <a:avLst/>
              <a:gdLst/>
              <a:ahLst/>
              <a:rect l="l" t="t" r="r" b="b"/>
              <a:pathLst>
                <a:path w="87" h="108">
                  <a:moveTo>
                    <a:pt x="0" y="44"/>
                  </a:moveTo>
                  <a:lnTo>
                    <a:pt x="0" y="51"/>
                  </a:lnTo>
                  <a:lnTo>
                    <a:pt x="3" y="59"/>
                  </a:lnTo>
                  <a:lnTo>
                    <a:pt x="3" y="71"/>
                  </a:lnTo>
                  <a:lnTo>
                    <a:pt x="12" y="77"/>
                  </a:lnTo>
                  <a:lnTo>
                    <a:pt x="15" y="71"/>
                  </a:lnTo>
                  <a:lnTo>
                    <a:pt x="22" y="77"/>
                  </a:lnTo>
                  <a:lnTo>
                    <a:pt x="15" y="82"/>
                  </a:lnTo>
                  <a:lnTo>
                    <a:pt x="15" y="87"/>
                  </a:lnTo>
                  <a:lnTo>
                    <a:pt x="28" y="92"/>
                  </a:lnTo>
                  <a:lnTo>
                    <a:pt x="36" y="87"/>
                  </a:lnTo>
                  <a:lnTo>
                    <a:pt x="46" y="89"/>
                  </a:lnTo>
                  <a:lnTo>
                    <a:pt x="55" y="101"/>
                  </a:lnTo>
                  <a:lnTo>
                    <a:pt x="55" y="92"/>
                  </a:lnTo>
                  <a:lnTo>
                    <a:pt x="55" y="87"/>
                  </a:lnTo>
                  <a:lnTo>
                    <a:pt x="65" y="92"/>
                  </a:lnTo>
                  <a:lnTo>
                    <a:pt x="71" y="101"/>
                  </a:lnTo>
                  <a:lnTo>
                    <a:pt x="79" y="107"/>
                  </a:lnTo>
                  <a:lnTo>
                    <a:pt x="86" y="104"/>
                  </a:lnTo>
                  <a:lnTo>
                    <a:pt x="76" y="95"/>
                  </a:lnTo>
                  <a:lnTo>
                    <a:pt x="73" y="89"/>
                  </a:lnTo>
                  <a:lnTo>
                    <a:pt x="82" y="87"/>
                  </a:lnTo>
                  <a:lnTo>
                    <a:pt x="71" y="84"/>
                  </a:lnTo>
                  <a:lnTo>
                    <a:pt x="62" y="82"/>
                  </a:lnTo>
                  <a:lnTo>
                    <a:pt x="55" y="82"/>
                  </a:lnTo>
                  <a:lnTo>
                    <a:pt x="49" y="87"/>
                  </a:lnTo>
                  <a:lnTo>
                    <a:pt x="39" y="82"/>
                  </a:lnTo>
                  <a:lnTo>
                    <a:pt x="36" y="74"/>
                  </a:lnTo>
                  <a:lnTo>
                    <a:pt x="31" y="59"/>
                  </a:lnTo>
                  <a:lnTo>
                    <a:pt x="35" y="51"/>
                  </a:lnTo>
                  <a:lnTo>
                    <a:pt x="43" y="44"/>
                  </a:lnTo>
                  <a:lnTo>
                    <a:pt x="49" y="35"/>
                  </a:lnTo>
                  <a:lnTo>
                    <a:pt x="52" y="27"/>
                  </a:lnTo>
                  <a:lnTo>
                    <a:pt x="46" y="21"/>
                  </a:lnTo>
                  <a:lnTo>
                    <a:pt x="46" y="11"/>
                  </a:lnTo>
                  <a:lnTo>
                    <a:pt x="49" y="0"/>
                  </a:lnTo>
                  <a:lnTo>
                    <a:pt x="43" y="5"/>
                  </a:lnTo>
                  <a:lnTo>
                    <a:pt x="35" y="5"/>
                  </a:lnTo>
                  <a:lnTo>
                    <a:pt x="25" y="0"/>
                  </a:lnTo>
                  <a:lnTo>
                    <a:pt x="15" y="0"/>
                  </a:lnTo>
                  <a:lnTo>
                    <a:pt x="12" y="11"/>
                  </a:lnTo>
                  <a:lnTo>
                    <a:pt x="9" y="18"/>
                  </a:lnTo>
                  <a:lnTo>
                    <a:pt x="12" y="27"/>
                  </a:lnTo>
                  <a:lnTo>
                    <a:pt x="9" y="35"/>
                  </a:lnTo>
                  <a:lnTo>
                    <a:pt x="9" y="47"/>
                  </a:lnTo>
                  <a:lnTo>
                    <a:pt x="0" y="44"/>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12" name=""/>
            <p:cNvSpPr/>
            <p:nvPr/>
          </p:nvSpPr>
          <p:spPr>
            <a:xfrm>
              <a:off x="6462000" y="2464560"/>
              <a:ext cx="46440" cy="46080"/>
            </a:xfrm>
            <a:custGeom>
              <a:avLst/>
              <a:gdLst/>
              <a:ahLst/>
              <a:rect l="l" t="t" r="r" b="b"/>
              <a:pathLst>
                <a:path w="51" h="51">
                  <a:moveTo>
                    <a:pt x="0" y="50"/>
                  </a:moveTo>
                  <a:lnTo>
                    <a:pt x="12" y="44"/>
                  </a:lnTo>
                  <a:lnTo>
                    <a:pt x="14" y="40"/>
                  </a:lnTo>
                  <a:lnTo>
                    <a:pt x="24" y="34"/>
                  </a:lnTo>
                  <a:lnTo>
                    <a:pt x="30" y="23"/>
                  </a:lnTo>
                  <a:lnTo>
                    <a:pt x="37" y="20"/>
                  </a:lnTo>
                  <a:lnTo>
                    <a:pt x="50" y="13"/>
                  </a:lnTo>
                  <a:lnTo>
                    <a:pt x="43" y="0"/>
                  </a:lnTo>
                  <a:lnTo>
                    <a:pt x="37" y="13"/>
                  </a:lnTo>
                  <a:lnTo>
                    <a:pt x="30" y="23"/>
                  </a:lnTo>
                  <a:lnTo>
                    <a:pt x="20" y="29"/>
                  </a:lnTo>
                  <a:lnTo>
                    <a:pt x="12" y="34"/>
                  </a:lnTo>
                  <a:lnTo>
                    <a:pt x="3" y="43"/>
                  </a:lnTo>
                  <a:lnTo>
                    <a:pt x="0" y="50"/>
                  </a:lnTo>
                </a:path>
              </a:pathLst>
            </a:custGeom>
            <a:solidFill>
              <a:srgbClr val="ffcc99"/>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913" name=""/>
            <p:cNvSpPr/>
            <p:nvPr/>
          </p:nvSpPr>
          <p:spPr>
            <a:xfrm>
              <a:off x="6516360" y="2430000"/>
              <a:ext cx="23040" cy="22320"/>
            </a:xfrm>
            <a:custGeom>
              <a:avLst/>
              <a:gdLst/>
              <a:ahLst/>
              <a:rect l="l" t="t" r="r" b="b"/>
              <a:pathLst>
                <a:path w="25" h="24">
                  <a:moveTo>
                    <a:pt x="0" y="0"/>
                  </a:moveTo>
                  <a:lnTo>
                    <a:pt x="9" y="6"/>
                  </a:lnTo>
                  <a:lnTo>
                    <a:pt x="12" y="18"/>
                  </a:lnTo>
                  <a:lnTo>
                    <a:pt x="18" y="23"/>
                  </a:lnTo>
                  <a:lnTo>
                    <a:pt x="24" y="18"/>
                  </a:lnTo>
                  <a:lnTo>
                    <a:pt x="24" y="6"/>
                  </a:lnTo>
                  <a:lnTo>
                    <a:pt x="18" y="0"/>
                  </a:lnTo>
                  <a:lnTo>
                    <a:pt x="9" y="0"/>
                  </a:lnTo>
                  <a:lnTo>
                    <a:pt x="0" y="0"/>
                  </a:lnTo>
                </a:path>
              </a:pathLst>
            </a:custGeom>
            <a:solidFill>
              <a:srgbClr val="ffcc99"/>
            </a:solidFill>
            <a:ln w="0">
              <a:noFill/>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sp>
          <p:nvSpPr>
            <p:cNvPr id="914" name=""/>
            <p:cNvSpPr/>
            <p:nvPr/>
          </p:nvSpPr>
          <p:spPr>
            <a:xfrm>
              <a:off x="6590880" y="2445480"/>
              <a:ext cx="23040" cy="37800"/>
            </a:xfrm>
            <a:custGeom>
              <a:avLst/>
              <a:gdLst/>
              <a:ahLst/>
              <a:rect l="l" t="t" r="r" b="b"/>
              <a:pathLst>
                <a:path w="26" h="42">
                  <a:moveTo>
                    <a:pt x="0" y="0"/>
                  </a:moveTo>
                  <a:lnTo>
                    <a:pt x="0" y="6"/>
                  </a:lnTo>
                  <a:lnTo>
                    <a:pt x="10" y="12"/>
                  </a:lnTo>
                  <a:lnTo>
                    <a:pt x="10" y="20"/>
                  </a:lnTo>
                  <a:lnTo>
                    <a:pt x="0" y="17"/>
                  </a:lnTo>
                  <a:lnTo>
                    <a:pt x="0" y="28"/>
                  </a:lnTo>
                  <a:lnTo>
                    <a:pt x="6" y="28"/>
                  </a:lnTo>
                  <a:lnTo>
                    <a:pt x="6" y="41"/>
                  </a:lnTo>
                  <a:lnTo>
                    <a:pt x="16" y="38"/>
                  </a:lnTo>
                  <a:lnTo>
                    <a:pt x="10" y="31"/>
                  </a:lnTo>
                  <a:lnTo>
                    <a:pt x="10" y="23"/>
                  </a:lnTo>
                  <a:lnTo>
                    <a:pt x="25" y="23"/>
                  </a:lnTo>
                  <a:lnTo>
                    <a:pt x="21" y="15"/>
                  </a:lnTo>
                  <a:lnTo>
                    <a:pt x="21" y="6"/>
                  </a:lnTo>
                  <a:lnTo>
                    <a:pt x="16" y="0"/>
                  </a:lnTo>
                  <a:lnTo>
                    <a:pt x="6" y="2"/>
                  </a:lnTo>
                  <a:lnTo>
                    <a:pt x="0" y="0"/>
                  </a:lnTo>
                </a:path>
              </a:pathLst>
            </a:custGeom>
            <a:solidFill>
              <a:srgbClr val="ffcc99"/>
            </a:solidFill>
            <a:ln w="0">
              <a:noFill/>
            </a:ln>
          </p:spPr>
          <p:style>
            <a:lnRef idx="0"/>
            <a:fillRef idx="0"/>
            <a:effectRef idx="0"/>
            <a:fontRef idx="minor"/>
          </p:style>
          <p:txBody>
            <a:bodyPr lIns="90000" rIns="90000" tIns="-9000" bIns="-9000" anchor="t">
              <a:noAutofit/>
            </a:bodyPr>
            <a:p>
              <a:endParaRPr b="0" lang="en-US" sz="2400" strike="noStrike" u="none">
                <a:solidFill>
                  <a:srgbClr val="000000"/>
                </a:solidFill>
                <a:effectLst/>
                <a:uFillTx/>
                <a:latin typeface="Times New Roman"/>
              </a:endParaRPr>
            </a:p>
          </p:txBody>
        </p:sp>
        <p:sp>
          <p:nvSpPr>
            <p:cNvPr id="915" name=""/>
            <p:cNvSpPr/>
            <p:nvPr/>
          </p:nvSpPr>
          <p:spPr>
            <a:xfrm>
              <a:off x="6546960" y="2455560"/>
              <a:ext cx="45360" cy="47160"/>
            </a:xfrm>
            <a:custGeom>
              <a:avLst/>
              <a:gdLst/>
              <a:ahLst/>
              <a:rect l="l" t="t" r="r" b="b"/>
              <a:pathLst>
                <a:path w="50" h="52">
                  <a:moveTo>
                    <a:pt x="0" y="24"/>
                  </a:moveTo>
                  <a:lnTo>
                    <a:pt x="9" y="24"/>
                  </a:lnTo>
                  <a:lnTo>
                    <a:pt x="15" y="26"/>
                  </a:lnTo>
                  <a:lnTo>
                    <a:pt x="15" y="34"/>
                  </a:lnTo>
                  <a:lnTo>
                    <a:pt x="9" y="37"/>
                  </a:lnTo>
                  <a:lnTo>
                    <a:pt x="12" y="45"/>
                  </a:lnTo>
                  <a:lnTo>
                    <a:pt x="22" y="51"/>
                  </a:lnTo>
                  <a:lnTo>
                    <a:pt x="28" y="45"/>
                  </a:lnTo>
                  <a:lnTo>
                    <a:pt x="22" y="37"/>
                  </a:lnTo>
                  <a:lnTo>
                    <a:pt x="30" y="39"/>
                  </a:lnTo>
                  <a:lnTo>
                    <a:pt x="33" y="34"/>
                  </a:lnTo>
                  <a:lnTo>
                    <a:pt x="39" y="39"/>
                  </a:lnTo>
                  <a:lnTo>
                    <a:pt x="49" y="39"/>
                  </a:lnTo>
                  <a:lnTo>
                    <a:pt x="49" y="31"/>
                  </a:lnTo>
                  <a:lnTo>
                    <a:pt x="39" y="31"/>
                  </a:lnTo>
                  <a:lnTo>
                    <a:pt x="39" y="24"/>
                  </a:lnTo>
                  <a:lnTo>
                    <a:pt x="39" y="13"/>
                  </a:lnTo>
                  <a:lnTo>
                    <a:pt x="36" y="22"/>
                  </a:lnTo>
                  <a:lnTo>
                    <a:pt x="28" y="26"/>
                  </a:lnTo>
                  <a:lnTo>
                    <a:pt x="30" y="19"/>
                  </a:lnTo>
                  <a:lnTo>
                    <a:pt x="22" y="19"/>
                  </a:lnTo>
                  <a:lnTo>
                    <a:pt x="22" y="5"/>
                  </a:lnTo>
                  <a:lnTo>
                    <a:pt x="12" y="5"/>
                  </a:lnTo>
                  <a:lnTo>
                    <a:pt x="9" y="2"/>
                  </a:lnTo>
                  <a:lnTo>
                    <a:pt x="0" y="0"/>
                  </a:lnTo>
                  <a:lnTo>
                    <a:pt x="3" y="8"/>
                  </a:lnTo>
                  <a:lnTo>
                    <a:pt x="0" y="19"/>
                  </a:lnTo>
                  <a:lnTo>
                    <a:pt x="0" y="24"/>
                  </a:lnTo>
                </a:path>
              </a:pathLst>
            </a:custGeom>
            <a:solidFill>
              <a:srgbClr val="ffcc99"/>
            </a:solidFill>
            <a:ln w="0">
              <a:noFill/>
            </a:ln>
          </p:spPr>
          <p:style>
            <a:lnRef idx="0"/>
            <a:fillRef idx="0"/>
            <a:effectRef idx="0"/>
            <a:fontRef idx="minor"/>
          </p:style>
          <p:txBody>
            <a:bodyPr lIns="90000" rIns="90000" tIns="360" bIns="360" anchor="t">
              <a:noAutofit/>
            </a:bodyPr>
            <a:p>
              <a:endParaRPr b="0" lang="en-US" sz="2400" strike="noStrike" u="none">
                <a:solidFill>
                  <a:srgbClr val="000000"/>
                </a:solidFill>
                <a:effectLst/>
                <a:uFillTx/>
                <a:latin typeface="Times New Roman"/>
              </a:endParaRPr>
            </a:p>
          </p:txBody>
        </p:sp>
        <p:sp>
          <p:nvSpPr>
            <p:cNvPr id="916" name=""/>
            <p:cNvSpPr/>
            <p:nvPr/>
          </p:nvSpPr>
          <p:spPr>
            <a:xfrm>
              <a:off x="6546240" y="2488680"/>
              <a:ext cx="84600" cy="68760"/>
            </a:xfrm>
            <a:custGeom>
              <a:avLst/>
              <a:gdLst/>
              <a:ahLst/>
              <a:rect l="l" t="t" r="r" b="b"/>
              <a:pathLst>
                <a:path w="93" h="76">
                  <a:moveTo>
                    <a:pt x="0" y="45"/>
                  </a:moveTo>
                  <a:lnTo>
                    <a:pt x="3" y="52"/>
                  </a:lnTo>
                  <a:lnTo>
                    <a:pt x="6" y="45"/>
                  </a:lnTo>
                  <a:lnTo>
                    <a:pt x="9" y="37"/>
                  </a:lnTo>
                  <a:lnTo>
                    <a:pt x="15" y="37"/>
                  </a:lnTo>
                  <a:lnTo>
                    <a:pt x="19" y="43"/>
                  </a:lnTo>
                  <a:lnTo>
                    <a:pt x="25" y="43"/>
                  </a:lnTo>
                  <a:lnTo>
                    <a:pt x="30" y="37"/>
                  </a:lnTo>
                  <a:lnTo>
                    <a:pt x="39" y="40"/>
                  </a:lnTo>
                  <a:lnTo>
                    <a:pt x="46" y="43"/>
                  </a:lnTo>
                  <a:lnTo>
                    <a:pt x="39" y="48"/>
                  </a:lnTo>
                  <a:lnTo>
                    <a:pt x="39" y="58"/>
                  </a:lnTo>
                  <a:lnTo>
                    <a:pt x="49" y="63"/>
                  </a:lnTo>
                  <a:lnTo>
                    <a:pt x="55" y="69"/>
                  </a:lnTo>
                  <a:lnTo>
                    <a:pt x="61" y="69"/>
                  </a:lnTo>
                  <a:lnTo>
                    <a:pt x="66" y="75"/>
                  </a:lnTo>
                  <a:lnTo>
                    <a:pt x="76" y="63"/>
                  </a:lnTo>
                  <a:lnTo>
                    <a:pt x="69" y="58"/>
                  </a:lnTo>
                  <a:lnTo>
                    <a:pt x="66" y="52"/>
                  </a:lnTo>
                  <a:lnTo>
                    <a:pt x="69" y="48"/>
                  </a:lnTo>
                  <a:lnTo>
                    <a:pt x="76" y="43"/>
                  </a:lnTo>
                  <a:lnTo>
                    <a:pt x="79" y="50"/>
                  </a:lnTo>
                  <a:lnTo>
                    <a:pt x="85" y="61"/>
                  </a:lnTo>
                  <a:lnTo>
                    <a:pt x="85" y="52"/>
                  </a:lnTo>
                  <a:lnTo>
                    <a:pt x="92" y="45"/>
                  </a:lnTo>
                  <a:lnTo>
                    <a:pt x="92" y="37"/>
                  </a:lnTo>
                  <a:lnTo>
                    <a:pt x="85" y="26"/>
                  </a:lnTo>
                  <a:lnTo>
                    <a:pt x="85" y="16"/>
                  </a:lnTo>
                  <a:lnTo>
                    <a:pt x="79" y="8"/>
                  </a:lnTo>
                  <a:lnTo>
                    <a:pt x="66" y="0"/>
                  </a:lnTo>
                  <a:lnTo>
                    <a:pt x="69" y="13"/>
                  </a:lnTo>
                  <a:lnTo>
                    <a:pt x="65" y="16"/>
                  </a:lnTo>
                  <a:lnTo>
                    <a:pt x="58" y="13"/>
                  </a:lnTo>
                  <a:lnTo>
                    <a:pt x="52" y="23"/>
                  </a:lnTo>
                  <a:lnTo>
                    <a:pt x="46" y="23"/>
                  </a:lnTo>
                  <a:lnTo>
                    <a:pt x="39" y="31"/>
                  </a:lnTo>
                  <a:lnTo>
                    <a:pt x="36" y="23"/>
                  </a:lnTo>
                  <a:lnTo>
                    <a:pt x="30" y="20"/>
                  </a:lnTo>
                  <a:lnTo>
                    <a:pt x="22" y="23"/>
                  </a:lnTo>
                  <a:lnTo>
                    <a:pt x="15" y="29"/>
                  </a:lnTo>
                  <a:lnTo>
                    <a:pt x="6" y="31"/>
                  </a:lnTo>
                  <a:lnTo>
                    <a:pt x="3" y="37"/>
                  </a:lnTo>
                  <a:lnTo>
                    <a:pt x="0" y="45"/>
                  </a:lnTo>
                </a:path>
              </a:pathLst>
            </a:custGeom>
            <a:solidFill>
              <a:srgbClr val="ffcc99"/>
            </a:solidFill>
            <a:ln w="0">
              <a:noFill/>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Times New Roman"/>
              </a:endParaRPr>
            </a:p>
          </p:txBody>
        </p:sp>
        <p:sp>
          <p:nvSpPr>
            <p:cNvPr id="917" name=""/>
            <p:cNvSpPr/>
            <p:nvPr/>
          </p:nvSpPr>
          <p:spPr>
            <a:xfrm>
              <a:off x="7025400" y="2710800"/>
              <a:ext cx="75240" cy="35280"/>
            </a:xfrm>
            <a:custGeom>
              <a:avLst/>
              <a:gdLst/>
              <a:ahLst/>
              <a:rect l="l" t="t" r="r" b="b"/>
              <a:pathLst>
                <a:path w="83" h="39">
                  <a:moveTo>
                    <a:pt x="0" y="25"/>
                  </a:moveTo>
                  <a:lnTo>
                    <a:pt x="0" y="29"/>
                  </a:lnTo>
                  <a:lnTo>
                    <a:pt x="9" y="32"/>
                  </a:lnTo>
                  <a:lnTo>
                    <a:pt x="17" y="38"/>
                  </a:lnTo>
                  <a:lnTo>
                    <a:pt x="26" y="38"/>
                  </a:lnTo>
                  <a:lnTo>
                    <a:pt x="36" y="38"/>
                  </a:lnTo>
                  <a:lnTo>
                    <a:pt x="45" y="38"/>
                  </a:lnTo>
                  <a:lnTo>
                    <a:pt x="56" y="35"/>
                  </a:lnTo>
                  <a:lnTo>
                    <a:pt x="66" y="28"/>
                  </a:lnTo>
                  <a:lnTo>
                    <a:pt x="72" y="28"/>
                  </a:lnTo>
                  <a:lnTo>
                    <a:pt x="75" y="16"/>
                  </a:lnTo>
                  <a:lnTo>
                    <a:pt x="82" y="11"/>
                  </a:lnTo>
                  <a:lnTo>
                    <a:pt x="78" y="0"/>
                  </a:lnTo>
                  <a:lnTo>
                    <a:pt x="63" y="0"/>
                  </a:lnTo>
                  <a:lnTo>
                    <a:pt x="66" y="14"/>
                  </a:lnTo>
                  <a:lnTo>
                    <a:pt x="56" y="14"/>
                  </a:lnTo>
                  <a:lnTo>
                    <a:pt x="50" y="25"/>
                  </a:lnTo>
                  <a:lnTo>
                    <a:pt x="42" y="25"/>
                  </a:lnTo>
                  <a:lnTo>
                    <a:pt x="33" y="25"/>
                  </a:lnTo>
                  <a:lnTo>
                    <a:pt x="20" y="28"/>
                  </a:lnTo>
                  <a:lnTo>
                    <a:pt x="9" y="28"/>
                  </a:lnTo>
                  <a:lnTo>
                    <a:pt x="0" y="25"/>
                  </a:lnTo>
                </a:path>
              </a:pathLst>
            </a:custGeom>
            <a:solidFill>
              <a:srgbClr val="ffcc99"/>
            </a:solidFill>
            <a:ln w="0">
              <a:noFill/>
            </a:ln>
          </p:spPr>
          <p:style>
            <a:lnRef idx="0"/>
            <a:fillRef idx="0"/>
            <a:effectRef idx="0"/>
            <a:fontRef idx="minor"/>
          </p:style>
          <p:txBody>
            <a:bodyPr lIns="90000" rIns="90000" tIns="-11520" bIns="-11520" anchor="t">
              <a:noAutofit/>
            </a:bodyPr>
            <a:p>
              <a:endParaRPr b="0" lang="en-US" sz="2400" strike="noStrike" u="none">
                <a:solidFill>
                  <a:srgbClr val="000000"/>
                </a:solidFill>
                <a:effectLst/>
                <a:uFillTx/>
                <a:latin typeface="Times New Roman"/>
              </a:endParaRPr>
            </a:p>
          </p:txBody>
        </p:sp>
        <p:sp>
          <p:nvSpPr>
            <p:cNvPr id="918" name=""/>
            <p:cNvSpPr/>
            <p:nvPr/>
          </p:nvSpPr>
          <p:spPr>
            <a:xfrm>
              <a:off x="6995520" y="2679120"/>
              <a:ext cx="24840" cy="720"/>
            </a:xfrm>
            <a:custGeom>
              <a:avLst/>
              <a:gdLst/>
              <a:ahLst/>
              <a:rect l="l" t="t" r="r" b="b"/>
              <a:pathLst>
                <a:path w="27" h="1">
                  <a:moveTo>
                    <a:pt x="0" y="0"/>
                  </a:moveTo>
                  <a:lnTo>
                    <a:pt x="13" y="0"/>
                  </a:lnTo>
                  <a:lnTo>
                    <a:pt x="26" y="0"/>
                  </a:lnTo>
                  <a:lnTo>
                    <a:pt x="13" y="0"/>
                  </a:lnTo>
                  <a:lnTo>
                    <a:pt x="0" y="0"/>
                  </a:lnTo>
                </a:path>
              </a:pathLst>
            </a:custGeom>
            <a:solidFill>
              <a:srgbClr val="ffcc99"/>
            </a:solidFill>
            <a:ln w="0">
              <a:noFill/>
            </a:ln>
          </p:spPr>
          <p:style>
            <a:lnRef idx="0"/>
            <a:fillRef idx="0"/>
            <a:effectRef idx="0"/>
            <a:fontRef idx="minor"/>
          </p:style>
          <p:txBody>
            <a:bodyPr lIns="90000" rIns="90000" tIns="-46080" bIns="-46080" anchor="t">
              <a:noAutofit/>
            </a:bodyPr>
            <a:p>
              <a:endParaRPr b="0" lang="en-US" sz="2400" strike="noStrike" u="none">
                <a:solidFill>
                  <a:srgbClr val="000000"/>
                </a:solidFill>
                <a:effectLst/>
                <a:uFillTx/>
                <a:latin typeface="Times New Roman"/>
              </a:endParaRPr>
            </a:p>
          </p:txBody>
        </p:sp>
        <p:sp>
          <p:nvSpPr>
            <p:cNvPr id="919" name=""/>
            <p:cNvSpPr/>
            <p:nvPr/>
          </p:nvSpPr>
          <p:spPr>
            <a:xfrm>
              <a:off x="7071840" y="2687400"/>
              <a:ext cx="43560" cy="37800"/>
            </a:xfrm>
            <a:custGeom>
              <a:avLst/>
              <a:gdLst/>
              <a:ahLst/>
              <a:rect l="l" t="t" r="r" b="b"/>
              <a:pathLst>
                <a:path w="48" h="42">
                  <a:moveTo>
                    <a:pt x="0" y="0"/>
                  </a:moveTo>
                  <a:lnTo>
                    <a:pt x="12" y="8"/>
                  </a:lnTo>
                  <a:lnTo>
                    <a:pt x="22" y="16"/>
                  </a:lnTo>
                  <a:lnTo>
                    <a:pt x="32" y="16"/>
                  </a:lnTo>
                  <a:lnTo>
                    <a:pt x="37" y="26"/>
                  </a:lnTo>
                  <a:lnTo>
                    <a:pt x="40" y="41"/>
                  </a:lnTo>
                  <a:lnTo>
                    <a:pt x="47" y="32"/>
                  </a:lnTo>
                  <a:lnTo>
                    <a:pt x="43" y="24"/>
                  </a:lnTo>
                  <a:lnTo>
                    <a:pt x="32" y="16"/>
                  </a:lnTo>
                  <a:lnTo>
                    <a:pt x="22" y="14"/>
                  </a:lnTo>
                  <a:lnTo>
                    <a:pt x="22" y="11"/>
                  </a:lnTo>
                  <a:lnTo>
                    <a:pt x="19" y="11"/>
                  </a:lnTo>
                  <a:lnTo>
                    <a:pt x="16" y="11"/>
                  </a:lnTo>
                  <a:lnTo>
                    <a:pt x="16" y="8"/>
                  </a:lnTo>
                  <a:lnTo>
                    <a:pt x="12" y="8"/>
                  </a:lnTo>
                  <a:lnTo>
                    <a:pt x="9" y="8"/>
                  </a:lnTo>
                  <a:lnTo>
                    <a:pt x="9" y="5"/>
                  </a:lnTo>
                  <a:lnTo>
                    <a:pt x="6" y="5"/>
                  </a:lnTo>
                  <a:lnTo>
                    <a:pt x="3" y="2"/>
                  </a:lnTo>
                  <a:lnTo>
                    <a:pt x="0" y="2"/>
                  </a:lnTo>
                  <a:lnTo>
                    <a:pt x="0" y="0"/>
                  </a:lnTo>
                </a:path>
              </a:pathLst>
            </a:custGeom>
            <a:solidFill>
              <a:srgbClr val="ffcc99"/>
            </a:solidFill>
            <a:ln w="0">
              <a:noFill/>
            </a:ln>
          </p:spPr>
          <p:style>
            <a:lnRef idx="0"/>
            <a:fillRef idx="0"/>
            <a:effectRef idx="0"/>
            <a:fontRef idx="minor"/>
          </p:style>
          <p:txBody>
            <a:bodyPr lIns="90000" rIns="90000" tIns="-9000" bIns="-9000" anchor="t">
              <a:noAutofit/>
            </a:bodyPr>
            <a:p>
              <a:endParaRPr b="0" lang="en-US" sz="2400" strike="noStrike" u="none">
                <a:solidFill>
                  <a:srgbClr val="000000"/>
                </a:solidFill>
                <a:effectLst/>
                <a:uFillTx/>
                <a:latin typeface="Times New Roman"/>
              </a:endParaRPr>
            </a:p>
          </p:txBody>
        </p:sp>
        <p:sp>
          <p:nvSpPr>
            <p:cNvPr id="920" name=""/>
            <p:cNvSpPr/>
            <p:nvPr/>
          </p:nvSpPr>
          <p:spPr>
            <a:xfrm>
              <a:off x="7142040" y="2735640"/>
              <a:ext cx="25920" cy="23040"/>
            </a:xfrm>
            <a:custGeom>
              <a:avLst/>
              <a:gdLst/>
              <a:ahLst/>
              <a:rect l="l" t="t" r="r" b="b"/>
              <a:pathLst>
                <a:path w="29" h="25">
                  <a:moveTo>
                    <a:pt x="0" y="0"/>
                  </a:moveTo>
                  <a:lnTo>
                    <a:pt x="3" y="9"/>
                  </a:lnTo>
                  <a:lnTo>
                    <a:pt x="9" y="18"/>
                  </a:lnTo>
                  <a:lnTo>
                    <a:pt x="15" y="24"/>
                  </a:lnTo>
                  <a:lnTo>
                    <a:pt x="28" y="18"/>
                  </a:lnTo>
                  <a:lnTo>
                    <a:pt x="18" y="12"/>
                  </a:lnTo>
                  <a:lnTo>
                    <a:pt x="9" y="0"/>
                  </a:lnTo>
                  <a:lnTo>
                    <a:pt x="0" y="0"/>
                  </a:lnTo>
                </a:path>
              </a:pathLst>
            </a:custGeom>
            <a:solidFill>
              <a:srgbClr val="ffcc99"/>
            </a:solidFill>
            <a:ln w="0">
              <a:noFill/>
            </a:ln>
          </p:spPr>
          <p:style>
            <a:lnRef idx="0"/>
            <a:fillRef idx="0"/>
            <a:effectRef idx="0"/>
            <a:fontRef idx="minor"/>
          </p:style>
          <p:txBody>
            <a:bodyPr lIns="90000" rIns="90000" tIns="-23760" bIns="-23760" anchor="t">
              <a:noAutofit/>
            </a:bodyPr>
            <a:p>
              <a:endParaRPr b="0" lang="en-US" sz="2400" strike="noStrike" u="none">
                <a:solidFill>
                  <a:srgbClr val="000000"/>
                </a:solidFill>
                <a:effectLst/>
                <a:uFillTx/>
                <a:latin typeface="Times New Roman"/>
              </a:endParaRPr>
            </a:p>
          </p:txBody>
        </p:sp>
      </p:grpSp>
      <p:sp>
        <p:nvSpPr>
          <p:cNvPr id="921" name=""/>
          <p:cNvSpPr/>
          <p:nvPr/>
        </p:nvSpPr>
        <p:spPr>
          <a:xfrm>
            <a:off x="4656240" y="1692360"/>
            <a:ext cx="71280" cy="69840"/>
          </a:xfrm>
          <a:prstGeom prst="rect">
            <a:avLst/>
          </a:prstGeom>
          <a:solidFill>
            <a:srgbClr val="808080"/>
          </a:solidFill>
          <a:ln w="9360">
            <a:solidFill>
              <a:srgbClr val="000000"/>
            </a:solidFill>
            <a:miter/>
          </a:ln>
        </p:spPr>
        <p:style>
          <a:lnRef idx="0"/>
          <a:fillRef idx="0"/>
          <a:effectRef idx="0"/>
          <a:fontRef idx="minor"/>
        </p:style>
        <p:txBody>
          <a:bodyPr wrap="none" lIns="90000" rIns="90000" tIns="23040" bIns="23040" anchor="ctr">
            <a:noAutofit/>
          </a:bodyPr>
          <a:p>
            <a:endParaRPr b="0" lang="en-US" sz="2400" strike="noStrike" u="none">
              <a:solidFill>
                <a:srgbClr val="000000"/>
              </a:solidFill>
              <a:effectLst/>
              <a:uFillTx/>
              <a:latin typeface="Times New Roman"/>
            </a:endParaRPr>
          </a:p>
        </p:txBody>
      </p:sp>
      <p:sp>
        <p:nvSpPr>
          <p:cNvPr id="922" name=""/>
          <p:cNvSpPr/>
          <p:nvPr/>
        </p:nvSpPr>
        <p:spPr>
          <a:xfrm>
            <a:off x="6759720" y="3033720"/>
            <a:ext cx="69840" cy="69840"/>
          </a:xfrm>
          <a:prstGeom prst="rect">
            <a:avLst/>
          </a:prstGeom>
          <a:solidFill>
            <a:srgbClr val="808080"/>
          </a:solidFill>
          <a:ln w="9360">
            <a:solidFill>
              <a:srgbClr val="000000"/>
            </a:solidFill>
            <a:miter/>
          </a:ln>
        </p:spPr>
        <p:style>
          <a:lnRef idx="0"/>
          <a:fillRef idx="0"/>
          <a:effectRef idx="0"/>
          <a:fontRef idx="minor"/>
        </p:style>
        <p:txBody>
          <a:bodyPr wrap="none" lIns="90000" rIns="90000" tIns="23040" bIns="23040" anchor="ctr">
            <a:noAutofit/>
          </a:bodyPr>
          <a:p>
            <a:endParaRPr b="0" lang="en-US" sz="2400" strike="noStrike" u="none">
              <a:solidFill>
                <a:srgbClr val="000000"/>
              </a:solidFill>
              <a:effectLst/>
              <a:uFillTx/>
              <a:latin typeface="Times New Roman"/>
            </a:endParaRPr>
          </a:p>
        </p:txBody>
      </p:sp>
      <p:sp>
        <p:nvSpPr>
          <p:cNvPr id="923" name=""/>
          <p:cNvSpPr/>
          <p:nvPr/>
        </p:nvSpPr>
        <p:spPr>
          <a:xfrm>
            <a:off x="2341440" y="1936800"/>
            <a:ext cx="71640" cy="69840"/>
          </a:xfrm>
          <a:prstGeom prst="rect">
            <a:avLst/>
          </a:prstGeom>
          <a:solidFill>
            <a:srgbClr val="808080"/>
          </a:solidFill>
          <a:ln w="9360">
            <a:solidFill>
              <a:srgbClr val="000000"/>
            </a:solidFill>
            <a:miter/>
          </a:ln>
        </p:spPr>
        <p:style>
          <a:lnRef idx="0"/>
          <a:fillRef idx="0"/>
          <a:effectRef idx="0"/>
          <a:fontRef idx="minor"/>
        </p:style>
        <p:txBody>
          <a:bodyPr wrap="none" lIns="90000" rIns="90000" tIns="23040" bIns="23040" anchor="ctr">
            <a:noAutofit/>
          </a:bodyPr>
          <a:p>
            <a:endParaRPr b="0" lang="en-US" sz="2400" strike="noStrike" u="none">
              <a:solidFill>
                <a:srgbClr val="000000"/>
              </a:solidFill>
              <a:effectLst/>
              <a:uFillTx/>
              <a:latin typeface="Times New Roman"/>
            </a:endParaRPr>
          </a:p>
        </p:txBody>
      </p:sp>
      <p:sp>
        <p:nvSpPr>
          <p:cNvPr id="924" name=""/>
          <p:cNvSpPr/>
          <p:nvPr/>
        </p:nvSpPr>
        <p:spPr>
          <a:xfrm>
            <a:off x="6629400" y="1974960"/>
            <a:ext cx="71280" cy="71280"/>
          </a:xfrm>
          <a:prstGeom prst="rect">
            <a:avLst/>
          </a:prstGeom>
          <a:solidFill>
            <a:srgbClr val="808080"/>
          </a:solidFill>
          <a:ln w="9360">
            <a:solidFill>
              <a:srgbClr val="000000"/>
            </a:solidFill>
            <a:miter/>
          </a:ln>
        </p:spPr>
        <p:style>
          <a:lnRef idx="0"/>
          <a:fillRef idx="0"/>
          <a:effectRef idx="0"/>
          <a:fontRef idx="minor"/>
        </p:style>
        <p:txBody>
          <a:bodyPr wrap="none" lIns="90000" rIns="90000" tIns="24480" bIns="24480" anchor="ctr">
            <a:noAutofit/>
          </a:bodyPr>
          <a:p>
            <a:endParaRPr b="0" lang="en-US" sz="2400" strike="noStrike" u="none">
              <a:solidFill>
                <a:srgbClr val="000000"/>
              </a:solidFill>
              <a:effectLst/>
              <a:uFillTx/>
              <a:latin typeface="Times New Roman"/>
            </a:endParaRPr>
          </a:p>
        </p:txBody>
      </p:sp>
      <p:sp>
        <p:nvSpPr>
          <p:cNvPr id="925" name=""/>
          <p:cNvSpPr/>
          <p:nvPr/>
        </p:nvSpPr>
        <p:spPr>
          <a:xfrm>
            <a:off x="6373800" y="2104920"/>
            <a:ext cx="71280" cy="71640"/>
          </a:xfrm>
          <a:prstGeom prst="rect">
            <a:avLst/>
          </a:prstGeom>
          <a:solidFill>
            <a:srgbClr val="808080"/>
          </a:solidFill>
          <a:ln w="9360">
            <a:solidFill>
              <a:srgbClr val="000000"/>
            </a:solidFill>
            <a:miter/>
          </a:ln>
        </p:spPr>
        <p:style>
          <a:lnRef idx="0"/>
          <a:fillRef idx="0"/>
          <a:effectRef idx="0"/>
          <a:fontRef idx="minor"/>
        </p:style>
        <p:txBody>
          <a:bodyPr wrap="none" lIns="90000" rIns="90000" tIns="24840" bIns="24840" anchor="ctr">
            <a:noAutofit/>
          </a:bodyPr>
          <a:p>
            <a:endParaRPr b="0" lang="en-US" sz="2400" strike="noStrike" u="none">
              <a:solidFill>
                <a:srgbClr val="000000"/>
              </a:solidFill>
              <a:effectLst/>
              <a:uFillTx/>
              <a:latin typeface="Times New Roman"/>
            </a:endParaRPr>
          </a:p>
        </p:txBody>
      </p:sp>
      <p:sp>
        <p:nvSpPr>
          <p:cNvPr id="926" name=""/>
          <p:cNvSpPr/>
          <p:nvPr/>
        </p:nvSpPr>
        <p:spPr>
          <a:xfrm>
            <a:off x="6141960" y="2548080"/>
            <a:ext cx="71640" cy="71280"/>
          </a:xfrm>
          <a:prstGeom prst="rect">
            <a:avLst/>
          </a:prstGeom>
          <a:solidFill>
            <a:srgbClr val="808080"/>
          </a:solidFill>
          <a:ln w="9360">
            <a:solidFill>
              <a:srgbClr val="000000"/>
            </a:solidFill>
            <a:miter/>
          </a:ln>
        </p:spPr>
        <p:style>
          <a:lnRef idx="0"/>
          <a:fillRef idx="0"/>
          <a:effectRef idx="0"/>
          <a:fontRef idx="minor"/>
        </p:style>
        <p:txBody>
          <a:bodyPr wrap="none" lIns="90000" rIns="90000" tIns="24480" bIns="24480" anchor="ctr">
            <a:noAutofit/>
          </a:bodyPr>
          <a:p>
            <a:endParaRPr b="0" lang="en-US" sz="2400" strike="noStrike" u="none">
              <a:solidFill>
                <a:srgbClr val="000000"/>
              </a:solidFill>
              <a:effectLst/>
              <a:uFillTx/>
              <a:latin typeface="Times New Roman"/>
            </a:endParaRPr>
          </a:p>
        </p:txBody>
      </p:sp>
      <p:sp>
        <p:nvSpPr>
          <p:cNvPr id="927" name=""/>
          <p:cNvSpPr/>
          <p:nvPr/>
        </p:nvSpPr>
        <p:spPr>
          <a:xfrm>
            <a:off x="5145120" y="3960720"/>
            <a:ext cx="3951360" cy="2571840"/>
          </a:xfrm>
          <a:prstGeom prst="rect">
            <a:avLst/>
          </a:prstGeom>
          <a:noFill/>
          <a:ln w="0">
            <a:noFill/>
          </a:ln>
        </p:spPr>
        <p:style>
          <a:lnRef idx="0"/>
          <a:fillRef idx="0"/>
          <a:effectRef idx="0"/>
          <a:fontRef idx="minor"/>
        </p:style>
        <p:txBody>
          <a:bodyPr lIns="90000" rIns="90000" tIns="46800" bIns="46800" anchor="t">
            <a:normAutofit/>
          </a:bodyPr>
          <a:p>
            <a:pPr>
              <a:lnSpc>
                <a:spcPct val="100000"/>
              </a:lnSpc>
              <a:spcBef>
                <a:spcPts val="7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Growing business via electronic platform on EnronOnline. Currently making markets online in emissions, coal and freight</a:t>
            </a:r>
            <a:endParaRPr b="0" lang="en-US" sz="1600" strike="noStrike" u="none">
              <a:solidFill>
                <a:srgbClr val="000000"/>
              </a:solidFill>
              <a:effectLst/>
              <a:uFillTx/>
              <a:latin typeface="Times New Roman"/>
            </a:endParaRPr>
          </a:p>
          <a:p>
            <a:pPr>
              <a:lnSpc>
                <a:spcPct val="100000"/>
              </a:lnSpc>
              <a:spcBef>
                <a:spcPts val="7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Conduit into transportation market making</a:t>
            </a:r>
            <a:endParaRPr b="0" lang="en-US" sz="1600" strike="noStrike" u="none">
              <a:solidFill>
                <a:srgbClr val="000000"/>
              </a:solidFill>
              <a:effectLst/>
              <a:uFillTx/>
              <a:latin typeface="Times New Roman"/>
            </a:endParaRPr>
          </a:p>
          <a:p>
            <a:pPr>
              <a:lnSpc>
                <a:spcPct val="100000"/>
              </a:lnSpc>
              <a:spcBef>
                <a:spcPts val="7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Expanding into Asian markets</a:t>
            </a:r>
            <a:endParaRPr b="0" lang="en-US" sz="1600" strike="noStrike" u="none">
              <a:solidFill>
                <a:srgbClr val="000000"/>
              </a:solidFill>
              <a:effectLst/>
              <a:uFillTx/>
              <a:latin typeface="Times New Roman"/>
            </a:endParaRPr>
          </a:p>
        </p:txBody>
      </p:sp>
      <p:sp>
        <p:nvSpPr>
          <p:cNvPr id="928" name=""/>
          <p:cNvSpPr/>
          <p:nvPr/>
        </p:nvSpPr>
        <p:spPr>
          <a:xfrm>
            <a:off x="4732200" y="3117960"/>
            <a:ext cx="71640" cy="69840"/>
          </a:xfrm>
          <a:prstGeom prst="rect">
            <a:avLst/>
          </a:prstGeom>
          <a:solidFill>
            <a:srgbClr val="808080"/>
          </a:solidFill>
          <a:ln w="9360">
            <a:solidFill>
              <a:srgbClr val="000000"/>
            </a:solidFill>
            <a:miter/>
          </a:ln>
        </p:spPr>
        <p:style>
          <a:lnRef idx="0"/>
          <a:fillRef idx="0"/>
          <a:effectRef idx="0"/>
          <a:fontRef idx="minor"/>
        </p:style>
        <p:txBody>
          <a:bodyPr wrap="none" lIns="90000" rIns="90000" tIns="23040" bIns="23040" anchor="ctr">
            <a:noAutofit/>
          </a:bodyPr>
          <a:p>
            <a:endParaRPr b="0" lang="en-US" sz="2400" strike="noStrike" u="none">
              <a:solidFill>
                <a:srgbClr val="000000"/>
              </a:solidFill>
              <a:effectLst/>
              <a:uFillTx/>
              <a:latin typeface="Times New Roman"/>
            </a:endParaRPr>
          </a:p>
        </p:txBody>
      </p:sp>
      <p:sp>
        <p:nvSpPr>
          <p:cNvPr id="929" name=""/>
          <p:cNvSpPr/>
          <p:nvPr/>
        </p:nvSpPr>
        <p:spPr>
          <a:xfrm>
            <a:off x="5713560" y="2251080"/>
            <a:ext cx="71280" cy="69840"/>
          </a:xfrm>
          <a:prstGeom prst="rect">
            <a:avLst/>
          </a:prstGeom>
          <a:solidFill>
            <a:srgbClr val="808080"/>
          </a:solidFill>
          <a:ln w="9360">
            <a:solidFill>
              <a:srgbClr val="000000"/>
            </a:solidFill>
            <a:miter/>
          </a:ln>
        </p:spPr>
        <p:style>
          <a:lnRef idx="0"/>
          <a:fillRef idx="0"/>
          <a:effectRef idx="0"/>
          <a:fontRef idx="minor"/>
        </p:style>
        <p:txBody>
          <a:bodyPr wrap="none" lIns="90000" rIns="90000" tIns="23040" bIns="23040" anchor="ctr">
            <a:noAutofit/>
          </a:bodyPr>
          <a:p>
            <a:endParaRPr b="0" lang="en-US" sz="2400" strike="noStrike" u="none">
              <a:solidFill>
                <a:srgbClr val="000000"/>
              </a:solidFill>
              <a:effectLst/>
              <a:uFillTx/>
              <a:latin typeface="Times New Roman"/>
            </a:endParaRPr>
          </a:p>
        </p:txBody>
      </p:sp>
      <p:sp>
        <p:nvSpPr>
          <p:cNvPr id="930" name=""/>
          <p:cNvSpPr/>
          <p:nvPr/>
        </p:nvSpPr>
        <p:spPr>
          <a:xfrm>
            <a:off x="6799320" y="2003400"/>
            <a:ext cx="71280" cy="69840"/>
          </a:xfrm>
          <a:prstGeom prst="rect">
            <a:avLst/>
          </a:prstGeom>
          <a:solidFill>
            <a:srgbClr val="808080"/>
          </a:solidFill>
          <a:ln w="9360">
            <a:solidFill>
              <a:srgbClr val="000000"/>
            </a:solidFill>
            <a:miter/>
          </a:ln>
        </p:spPr>
        <p:style>
          <a:lnRef idx="0"/>
          <a:fillRef idx="0"/>
          <a:effectRef idx="0"/>
          <a:fontRef idx="minor"/>
        </p:style>
        <p:txBody>
          <a:bodyPr wrap="none" lIns="90000" rIns="90000" tIns="23040" bIns="23040" anchor="ctr">
            <a:noAutofit/>
          </a:bodyPr>
          <a:p>
            <a:endParaRPr b="0" lang="en-US" sz="2400" strike="noStrike" u="none">
              <a:solidFill>
                <a:srgbClr val="000000"/>
              </a:solidFill>
              <a:effectLst/>
              <a:uFillTx/>
              <a:latin typeface="Times New Roman"/>
            </a:endParaRPr>
          </a:p>
        </p:txBody>
      </p:sp>
      <p:sp>
        <p:nvSpPr>
          <p:cNvPr id="931" name=""/>
          <p:cNvSpPr/>
          <p:nvPr/>
        </p:nvSpPr>
        <p:spPr>
          <a:xfrm>
            <a:off x="2579760" y="2079720"/>
            <a:ext cx="71280" cy="69840"/>
          </a:xfrm>
          <a:prstGeom prst="rect">
            <a:avLst/>
          </a:prstGeom>
          <a:solidFill>
            <a:srgbClr val="808080"/>
          </a:solidFill>
          <a:ln w="9360">
            <a:solidFill>
              <a:srgbClr val="000000"/>
            </a:solidFill>
            <a:miter/>
          </a:ln>
        </p:spPr>
        <p:style>
          <a:lnRef idx="0"/>
          <a:fillRef idx="0"/>
          <a:effectRef idx="0"/>
          <a:fontRef idx="minor"/>
        </p:style>
        <p:txBody>
          <a:bodyPr wrap="none" lIns="90000" rIns="90000" tIns="23040" bIns="23040" anchor="ctr">
            <a:noAutofit/>
          </a:bodyPr>
          <a:p>
            <a:endParaRPr b="0" lang="en-US" sz="2400" strike="noStrike" u="none">
              <a:solidFill>
                <a:srgbClr val="000000"/>
              </a:solidFill>
              <a:effectLst/>
              <a:uFillTx/>
              <a:latin typeface="Times New Roman"/>
            </a:endParaRPr>
          </a:p>
        </p:txBody>
      </p:sp>
      <p:sp>
        <p:nvSpPr>
          <p:cNvPr id="932" name=""/>
          <p:cNvSpPr/>
          <p:nvPr/>
        </p:nvSpPr>
        <p:spPr>
          <a:xfrm>
            <a:off x="2897280" y="1920960"/>
            <a:ext cx="71280" cy="69840"/>
          </a:xfrm>
          <a:prstGeom prst="rect">
            <a:avLst/>
          </a:prstGeom>
          <a:solidFill>
            <a:srgbClr val="808080"/>
          </a:solidFill>
          <a:ln w="9360">
            <a:solidFill>
              <a:srgbClr val="000000"/>
            </a:solidFill>
            <a:miter/>
          </a:ln>
        </p:spPr>
        <p:style>
          <a:lnRef idx="0"/>
          <a:fillRef idx="0"/>
          <a:effectRef idx="0"/>
          <a:fontRef idx="minor"/>
        </p:style>
        <p:txBody>
          <a:bodyPr wrap="none" lIns="90000" rIns="90000" tIns="23040" bIns="23040" anchor="ctr">
            <a:noAutofit/>
          </a:bodyPr>
          <a:p>
            <a:endParaRPr b="0" lang="en-US" sz="2400" strike="noStrike" u="none">
              <a:solidFill>
                <a:srgbClr val="000000"/>
              </a:solidFill>
              <a:effectLst/>
              <a:uFillTx/>
              <a:latin typeface="Times New Roman"/>
            </a:endParaRPr>
          </a:p>
        </p:txBody>
      </p:sp>
      <p:sp>
        <p:nvSpPr>
          <p:cNvPr id="933" name=""/>
          <p:cNvSpPr/>
          <p:nvPr/>
        </p:nvSpPr>
        <p:spPr>
          <a:xfrm>
            <a:off x="3062160" y="2498760"/>
            <a:ext cx="71640" cy="69840"/>
          </a:xfrm>
          <a:prstGeom prst="rect">
            <a:avLst/>
          </a:prstGeom>
          <a:solidFill>
            <a:srgbClr val="808080"/>
          </a:solidFill>
          <a:ln w="9360">
            <a:solidFill>
              <a:srgbClr val="000000"/>
            </a:solidFill>
            <a:miter/>
          </a:ln>
        </p:spPr>
        <p:style>
          <a:lnRef idx="0"/>
          <a:fillRef idx="0"/>
          <a:effectRef idx="0"/>
          <a:fontRef idx="minor"/>
        </p:style>
        <p:txBody>
          <a:bodyPr wrap="none" lIns="90000" rIns="90000" tIns="23040" bIns="23040" anchor="ctr">
            <a:noAutofit/>
          </a:bodyPr>
          <a:p>
            <a:endParaRPr b="0" lang="en-US" sz="2400" strike="noStrike" u="none">
              <a:solidFill>
                <a:srgbClr val="000000"/>
              </a:solidFill>
              <a:effectLst/>
              <a:uFillTx/>
              <a:latin typeface="Times New Roman"/>
            </a:endParaRPr>
          </a:p>
        </p:txBody>
      </p:sp>
      <p:sp>
        <p:nvSpPr>
          <p:cNvPr id="934" name=""/>
          <p:cNvSpPr/>
          <p:nvPr/>
        </p:nvSpPr>
        <p:spPr>
          <a:xfrm>
            <a:off x="4275000" y="1730520"/>
            <a:ext cx="71640" cy="69840"/>
          </a:xfrm>
          <a:prstGeom prst="rect">
            <a:avLst/>
          </a:prstGeom>
          <a:solidFill>
            <a:srgbClr val="808080"/>
          </a:solidFill>
          <a:ln w="9360">
            <a:solidFill>
              <a:srgbClr val="000000"/>
            </a:solidFill>
            <a:miter/>
          </a:ln>
        </p:spPr>
        <p:style>
          <a:lnRef idx="0"/>
          <a:fillRef idx="0"/>
          <a:effectRef idx="0"/>
          <a:fontRef idx="minor"/>
        </p:style>
        <p:txBody>
          <a:bodyPr wrap="none" lIns="90000" rIns="90000" tIns="23040" bIns="23040" anchor="ctr">
            <a:noAutofit/>
          </a:bodyPr>
          <a:p>
            <a:endParaRPr b="0" lang="en-US" sz="2400" strike="noStrike" u="none">
              <a:solidFill>
                <a:srgbClr val="000000"/>
              </a:solidFill>
              <a:effectLst/>
              <a:uFillTx/>
              <a:latin typeface="Times New Roman"/>
            </a:endParaRPr>
          </a:p>
        </p:txBody>
      </p:sp>
      <p:sp>
        <p:nvSpPr>
          <p:cNvPr id="935" name=""/>
          <p:cNvSpPr/>
          <p:nvPr/>
        </p:nvSpPr>
        <p:spPr>
          <a:xfrm>
            <a:off x="5202360" y="2225520"/>
            <a:ext cx="71280" cy="69840"/>
          </a:xfrm>
          <a:prstGeom prst="rect">
            <a:avLst/>
          </a:prstGeom>
          <a:solidFill>
            <a:srgbClr val="808080"/>
          </a:solidFill>
          <a:ln w="9360">
            <a:solidFill>
              <a:srgbClr val="000000"/>
            </a:solidFill>
            <a:miter/>
          </a:ln>
        </p:spPr>
        <p:style>
          <a:lnRef idx="0"/>
          <a:fillRef idx="0"/>
          <a:effectRef idx="0"/>
          <a:fontRef idx="minor"/>
        </p:style>
        <p:txBody>
          <a:bodyPr wrap="none" lIns="90000" rIns="90000" tIns="23040" bIns="23040" anchor="ctr">
            <a:noAutofit/>
          </a:bodyPr>
          <a:p>
            <a:endParaRPr b="0" lang="en-US" sz="2400" strike="noStrike" u="none">
              <a:solidFill>
                <a:srgbClr val="000000"/>
              </a:solidFill>
              <a:effectLst/>
              <a:uFillTx/>
              <a:latin typeface="Times New Roman"/>
            </a:endParaRPr>
          </a:p>
        </p:txBody>
      </p:sp>
      <p:sp>
        <p:nvSpPr>
          <p:cNvPr id="936" name=""/>
          <p:cNvSpPr/>
          <p:nvPr/>
        </p:nvSpPr>
        <p:spPr>
          <a:xfrm>
            <a:off x="7372440" y="1738440"/>
            <a:ext cx="1495440" cy="1000080"/>
          </a:xfrm>
          <a:prstGeom prst="rect">
            <a:avLst/>
          </a:prstGeom>
          <a:solidFill>
            <a:srgbClr val="fffff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937" name=""/>
          <p:cNvSpPr/>
          <p:nvPr/>
        </p:nvSpPr>
        <p:spPr>
          <a:xfrm>
            <a:off x="7729560" y="1809720"/>
            <a:ext cx="1069920" cy="8254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Key Active </a:t>
            </a:r>
            <a:endParaRPr b="0" lang="en-US" sz="12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Areas</a:t>
            </a:r>
            <a:endParaRPr b="0" lang="en-US" sz="12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Coal Offices</a:t>
            </a:r>
            <a:endParaRPr b="0" lang="en-US" sz="1200" strike="noStrike" u="none">
              <a:solidFill>
                <a:srgbClr val="000000"/>
              </a:solidFill>
              <a:effectLst/>
              <a:uFillTx/>
              <a:latin typeface="Times New Roman"/>
            </a:endParaRPr>
          </a:p>
        </p:txBody>
      </p:sp>
      <p:sp>
        <p:nvSpPr>
          <p:cNvPr id="938" name=""/>
          <p:cNvSpPr/>
          <p:nvPr/>
        </p:nvSpPr>
        <p:spPr>
          <a:xfrm>
            <a:off x="7504200" y="2363760"/>
            <a:ext cx="234720" cy="222120"/>
          </a:xfrm>
          <a:prstGeom prst="star5">
            <a:avLst/>
          </a:prstGeom>
          <a:solidFill>
            <a:srgbClr val="ff3300"/>
          </a:solidFill>
          <a:ln w="9360">
            <a:solidFill>
              <a:srgbClr val="000000"/>
            </a:solidFill>
            <a:miter/>
          </a:ln>
        </p:spPr>
        <p:style>
          <a:lnRef idx="0"/>
          <a:fillRef idx="0"/>
          <a:effectRef idx="0"/>
          <a:fontRef idx="minor"/>
        </p:style>
        <p:txBody>
          <a:bodyPr wrap="none" lIns="90000" rIns="90000" tIns="27360" bIns="27360" anchor="ctr">
            <a:noAutofit/>
          </a:bodyPr>
          <a:p>
            <a:endParaRPr b="0" lang="en-US" sz="2400" strike="noStrike" u="none">
              <a:solidFill>
                <a:srgbClr val="000000"/>
              </a:solidFill>
              <a:effectLst/>
              <a:uFillTx/>
              <a:latin typeface="Times New Roman"/>
            </a:endParaRPr>
          </a:p>
        </p:txBody>
      </p:sp>
      <p:sp>
        <p:nvSpPr>
          <p:cNvPr id="939" name=""/>
          <p:cNvSpPr/>
          <p:nvPr/>
        </p:nvSpPr>
        <p:spPr>
          <a:xfrm>
            <a:off x="2951280" y="1816200"/>
            <a:ext cx="128520" cy="122040"/>
          </a:xfrm>
          <a:prstGeom prst="star5">
            <a:avLst/>
          </a:prstGeom>
          <a:solidFill>
            <a:srgbClr val="ff3300"/>
          </a:solidFill>
          <a:ln w="9360">
            <a:solidFill>
              <a:srgbClr val="000000"/>
            </a:solidFill>
            <a:miter/>
          </a:ln>
        </p:spPr>
        <p:style>
          <a:lnRef idx="0"/>
          <a:fillRef idx="0"/>
          <a:effectRef idx="0"/>
          <a:fontRef idx="minor"/>
        </p:style>
        <p:txBody>
          <a:bodyPr wrap="none" lIns="90000" rIns="90000" tIns="-5760" bIns="-5760" anchor="ctr">
            <a:noAutofit/>
          </a:bodyPr>
          <a:p>
            <a:endParaRPr b="0" lang="en-US" sz="2400" strike="noStrike" u="none">
              <a:solidFill>
                <a:srgbClr val="000000"/>
              </a:solidFill>
              <a:effectLst/>
              <a:uFillTx/>
              <a:latin typeface="Times New Roman"/>
            </a:endParaRPr>
          </a:p>
        </p:txBody>
      </p:sp>
      <p:sp>
        <p:nvSpPr>
          <p:cNvPr id="940" name=""/>
          <p:cNvSpPr/>
          <p:nvPr/>
        </p:nvSpPr>
        <p:spPr>
          <a:xfrm>
            <a:off x="2498760" y="2082960"/>
            <a:ext cx="128520" cy="122040"/>
          </a:xfrm>
          <a:prstGeom prst="star5">
            <a:avLst/>
          </a:prstGeom>
          <a:solidFill>
            <a:srgbClr val="ff3300"/>
          </a:solidFill>
          <a:ln w="9360">
            <a:solidFill>
              <a:srgbClr val="000000"/>
            </a:solidFill>
            <a:miter/>
          </a:ln>
        </p:spPr>
        <p:style>
          <a:lnRef idx="0"/>
          <a:fillRef idx="0"/>
          <a:effectRef idx="0"/>
          <a:fontRef idx="minor"/>
        </p:style>
        <p:txBody>
          <a:bodyPr wrap="none" lIns="90000" rIns="90000" tIns="-5760" bIns="-5760" anchor="ctr">
            <a:noAutofit/>
          </a:bodyPr>
          <a:p>
            <a:endParaRPr b="0" lang="en-US" sz="2400" strike="noStrike" u="none">
              <a:solidFill>
                <a:srgbClr val="000000"/>
              </a:solidFill>
              <a:effectLst/>
              <a:uFillTx/>
              <a:latin typeface="Times New Roman"/>
            </a:endParaRPr>
          </a:p>
        </p:txBody>
      </p:sp>
      <p:sp>
        <p:nvSpPr>
          <p:cNvPr id="941" name=""/>
          <p:cNvSpPr/>
          <p:nvPr/>
        </p:nvSpPr>
        <p:spPr>
          <a:xfrm>
            <a:off x="4218120" y="1573200"/>
            <a:ext cx="128520" cy="122400"/>
          </a:xfrm>
          <a:prstGeom prst="star5">
            <a:avLst/>
          </a:prstGeom>
          <a:solidFill>
            <a:srgbClr val="ff3300"/>
          </a:solidFill>
          <a:ln w="9360">
            <a:solidFill>
              <a:srgbClr val="000000"/>
            </a:solidFill>
            <a:miter/>
          </a:ln>
        </p:spPr>
        <p:style>
          <a:lnRef idx="0"/>
          <a:fillRef idx="0"/>
          <a:effectRef idx="0"/>
          <a:fontRef idx="minor"/>
        </p:style>
        <p:txBody>
          <a:bodyPr wrap="none" lIns="90000" rIns="90000" tIns="-5760" bIns="-5760" anchor="ctr">
            <a:noAutofit/>
          </a:bodyPr>
          <a:p>
            <a:endParaRPr b="0" lang="en-US" sz="2400" strike="noStrike" u="none">
              <a:solidFill>
                <a:srgbClr val="000000"/>
              </a:solidFill>
              <a:effectLst/>
              <a:uFillTx/>
              <a:latin typeface="Times New Roman"/>
            </a:endParaRPr>
          </a:p>
        </p:txBody>
      </p:sp>
      <p:sp>
        <p:nvSpPr>
          <p:cNvPr id="942" name=""/>
          <p:cNvSpPr/>
          <p:nvPr/>
        </p:nvSpPr>
        <p:spPr>
          <a:xfrm>
            <a:off x="6975360" y="3130560"/>
            <a:ext cx="128880" cy="122400"/>
          </a:xfrm>
          <a:prstGeom prst="star5">
            <a:avLst/>
          </a:prstGeom>
          <a:solidFill>
            <a:srgbClr val="ff3300"/>
          </a:solidFill>
          <a:ln w="9360">
            <a:solidFill>
              <a:srgbClr val="000000"/>
            </a:solidFill>
            <a:miter/>
          </a:ln>
        </p:spPr>
        <p:style>
          <a:lnRef idx="0"/>
          <a:fillRef idx="0"/>
          <a:effectRef idx="0"/>
          <a:fontRef idx="minor"/>
        </p:style>
        <p:txBody>
          <a:bodyPr wrap="none" lIns="90000" rIns="90000" tIns="-5760" bIns="-5760" anchor="ctr">
            <a:noAutofit/>
          </a:bodyPr>
          <a:p>
            <a:endParaRPr b="0" lang="en-US" sz="2400" strike="noStrike" u="none">
              <a:solidFill>
                <a:srgbClr val="000000"/>
              </a:solidFill>
              <a:effectLst/>
              <a:uFillTx/>
              <a:latin typeface="Times New Roman"/>
            </a:endParaRPr>
          </a:p>
        </p:txBody>
      </p:sp>
      <p:sp>
        <p:nvSpPr>
          <p:cNvPr id="943" name=""/>
          <p:cNvSpPr/>
          <p:nvPr/>
        </p:nvSpPr>
        <p:spPr>
          <a:xfrm>
            <a:off x="6799320" y="1935000"/>
            <a:ext cx="128520" cy="122400"/>
          </a:xfrm>
          <a:prstGeom prst="star5">
            <a:avLst/>
          </a:prstGeom>
          <a:solidFill>
            <a:srgbClr val="ff3300"/>
          </a:solidFill>
          <a:ln w="9360">
            <a:solidFill>
              <a:srgbClr val="000000"/>
            </a:solidFill>
            <a:miter/>
          </a:ln>
        </p:spPr>
        <p:style>
          <a:lnRef idx="0"/>
          <a:fillRef idx="0"/>
          <a:effectRef idx="0"/>
          <a:fontRef idx="minor"/>
        </p:style>
        <p:txBody>
          <a:bodyPr wrap="none" lIns="90000" rIns="90000" tIns="-5760" bIns="-5760" anchor="ctr">
            <a:noAutofit/>
          </a:bodyPr>
          <a:p>
            <a:endParaRPr b="0" lang="en-US" sz="2400" strike="noStrike" u="none">
              <a:solidFill>
                <a:srgbClr val="000000"/>
              </a:solidFill>
              <a:effectLst/>
              <a:uFillTx/>
              <a:latin typeface="Times New Roman"/>
            </a:endParaRPr>
          </a:p>
        </p:txBody>
      </p:sp>
      <p:sp>
        <p:nvSpPr>
          <p:cNvPr id="944" name=""/>
          <p:cNvSpPr/>
          <p:nvPr/>
        </p:nvSpPr>
        <p:spPr>
          <a:xfrm>
            <a:off x="6127920" y="2516040"/>
            <a:ext cx="128520" cy="122400"/>
          </a:xfrm>
          <a:prstGeom prst="star5">
            <a:avLst/>
          </a:prstGeom>
          <a:solidFill>
            <a:srgbClr val="ff3300"/>
          </a:solidFill>
          <a:ln w="9360">
            <a:solidFill>
              <a:srgbClr val="000000"/>
            </a:solidFill>
            <a:miter/>
          </a:ln>
        </p:spPr>
        <p:style>
          <a:lnRef idx="0"/>
          <a:fillRef idx="0"/>
          <a:effectRef idx="0"/>
          <a:fontRef idx="minor"/>
        </p:style>
        <p:txBody>
          <a:bodyPr wrap="none" lIns="90000" rIns="90000" tIns="-5760" bIns="-5760" anchor="ctr">
            <a:noAutofit/>
          </a:bodyPr>
          <a:p>
            <a:endParaRPr b="0" lang="en-US" sz="2400" strike="noStrike" u="none">
              <a:solidFill>
                <a:srgbClr val="000000"/>
              </a:solidFill>
              <a:effectLst/>
              <a:uFillTx/>
              <a:latin typeface="Times New Roman"/>
            </a:endParaRPr>
          </a:p>
        </p:txBody>
      </p:sp>
      <p:sp>
        <p:nvSpPr>
          <p:cNvPr id="945" name=""/>
          <p:cNvSpPr/>
          <p:nvPr/>
        </p:nvSpPr>
        <p:spPr>
          <a:xfrm>
            <a:off x="4432320" y="1601640"/>
            <a:ext cx="128520" cy="122400"/>
          </a:xfrm>
          <a:prstGeom prst="star5">
            <a:avLst/>
          </a:prstGeom>
          <a:solidFill>
            <a:srgbClr val="ff3300"/>
          </a:solidFill>
          <a:ln w="9360">
            <a:solidFill>
              <a:srgbClr val="000000"/>
            </a:solidFill>
            <a:miter/>
          </a:ln>
        </p:spPr>
        <p:style>
          <a:lnRef idx="0"/>
          <a:fillRef idx="0"/>
          <a:effectRef idx="0"/>
          <a:fontRef idx="minor"/>
        </p:style>
        <p:txBody>
          <a:bodyPr wrap="none" lIns="90000" rIns="90000" tIns="-5760" bIns="-5760" anchor="ctr">
            <a:noAutofit/>
          </a:bodyPr>
          <a:p>
            <a:endParaRPr b="0" lang="en-US" sz="2400" strike="noStrike" u="none">
              <a:solidFill>
                <a:srgbClr val="000000"/>
              </a:solidFill>
              <a:effectLst/>
              <a:uFillTx/>
              <a:latin typeface="Times New Roman"/>
            </a:endParaRPr>
          </a:p>
        </p:txBody>
      </p:sp>
      <p:sp>
        <p:nvSpPr>
          <p:cNvPr id="946" name=""/>
          <p:cNvSpPr/>
          <p:nvPr/>
        </p:nvSpPr>
        <p:spPr>
          <a:xfrm>
            <a:off x="4737240" y="3073320"/>
            <a:ext cx="128520" cy="122400"/>
          </a:xfrm>
          <a:prstGeom prst="star5">
            <a:avLst/>
          </a:prstGeom>
          <a:solidFill>
            <a:srgbClr val="ff3300"/>
          </a:solidFill>
          <a:ln w="9360">
            <a:solidFill>
              <a:srgbClr val="000000"/>
            </a:solidFill>
            <a:miter/>
          </a:ln>
        </p:spPr>
        <p:style>
          <a:lnRef idx="0"/>
          <a:fillRef idx="0"/>
          <a:effectRef idx="0"/>
          <a:fontRef idx="minor"/>
        </p:style>
        <p:txBody>
          <a:bodyPr wrap="none" lIns="90000" rIns="90000" tIns="-5760" bIns="-5760" anchor="ctr">
            <a:noAutofit/>
          </a:bodyPr>
          <a:p>
            <a:endParaRPr b="0" lang="en-US" sz="2400" strike="noStrike" u="none">
              <a:solidFill>
                <a:srgbClr val="000000"/>
              </a:solidFill>
              <a:effectLst/>
              <a:uFillTx/>
              <a:latin typeface="Times New Roman"/>
            </a:endParaRPr>
          </a:p>
        </p:txBody>
      </p:sp>
      <p:sp>
        <p:nvSpPr>
          <p:cNvPr id="947" name=""/>
          <p:cNvSpPr/>
          <p:nvPr/>
        </p:nvSpPr>
        <p:spPr>
          <a:xfrm>
            <a:off x="7508880" y="1909800"/>
            <a:ext cx="177840" cy="177840"/>
          </a:xfrm>
          <a:prstGeom prst="rect">
            <a:avLst/>
          </a:prstGeom>
          <a:solidFill>
            <a:srgbClr val="808080"/>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948" name=""/>
          <p:cNvSpPr/>
          <p:nvPr/>
        </p:nvSpPr>
        <p:spPr>
          <a:xfrm>
            <a:off x="420840" y="4059360"/>
            <a:ext cx="155520" cy="15552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949" name=""/>
          <p:cNvSpPr/>
          <p:nvPr/>
        </p:nvSpPr>
        <p:spPr>
          <a:xfrm>
            <a:off x="420840" y="4738680"/>
            <a:ext cx="155520" cy="15552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950" name=""/>
          <p:cNvSpPr/>
          <p:nvPr/>
        </p:nvSpPr>
        <p:spPr>
          <a:xfrm>
            <a:off x="420840" y="5570640"/>
            <a:ext cx="155520" cy="15552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951" name=""/>
          <p:cNvSpPr/>
          <p:nvPr/>
        </p:nvSpPr>
        <p:spPr>
          <a:xfrm>
            <a:off x="4954680" y="4059360"/>
            <a:ext cx="155520" cy="15552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952" name=""/>
          <p:cNvSpPr/>
          <p:nvPr/>
        </p:nvSpPr>
        <p:spPr>
          <a:xfrm>
            <a:off x="4954680" y="5113440"/>
            <a:ext cx="155520" cy="15552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953" name=""/>
          <p:cNvSpPr/>
          <p:nvPr/>
        </p:nvSpPr>
        <p:spPr>
          <a:xfrm>
            <a:off x="4954680" y="5713560"/>
            <a:ext cx="155520" cy="15552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4" name="PlaceHolder 3"/>
          <p:cNvSpPr>
            <a:spLocks noGrp="1"/>
          </p:cNvSpPr>
          <p:nvPr>
            <p:ph type="sldNum" idx="3"/>
          </p:nvPr>
        </p:nvSpPr>
        <p:spPr/>
        <p:txBody>
          <a:bodyPr/>
          <a:p>
            <a:fld id="{0D4F8075-4729-4D5B-BFE9-F79C0B48005E}" type="slidenum">
              <a:t>14</a:t>
            </a:fld>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54" name="globe_120" descr=""/>
          <p:cNvPicPr/>
          <p:nvPr/>
        </p:nvPicPr>
        <p:blipFill>
          <a:blip r:embed="rId1"/>
          <a:srcRect l="6578" t="51633" r="7224" b="41088"/>
          <a:stretch/>
        </p:blipFill>
        <p:spPr>
          <a:xfrm>
            <a:off x="0" y="0"/>
            <a:ext cx="9144000" cy="758880"/>
          </a:xfrm>
          <a:prstGeom prst="rect">
            <a:avLst/>
          </a:prstGeom>
          <a:noFill/>
          <a:ln w="0">
            <a:noFill/>
          </a:ln>
        </p:spPr>
      </p:pic>
      <p:sp>
        <p:nvSpPr>
          <p:cNvPr id="955" name="PlaceHolder 1"/>
          <p:cNvSpPr>
            <a:spLocks noGrp="1"/>
          </p:cNvSpPr>
          <p:nvPr>
            <p:ph type="title"/>
          </p:nvPr>
        </p:nvSpPr>
        <p:spPr>
          <a:xfrm>
            <a:off x="685800" y="188640"/>
            <a:ext cx="7772400" cy="422280"/>
          </a:xfrm>
          <a:prstGeom prst="rect">
            <a:avLst/>
          </a:prstGeom>
          <a:noFill/>
          <a:ln w="0">
            <a:noFill/>
          </a:ln>
          <a:effectLst>
            <a:outerShdw dist="17819" dir="2700000" blurRad="0" rotWithShape="0">
              <a:srgbClr val="000000"/>
            </a:outerShdw>
          </a:effectLst>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ffffff"/>
                </a:solidFill>
                <a:effectLst/>
                <a:uFillTx/>
                <a:latin typeface="Arial"/>
              </a:rPr>
              <a:t>Coal</a:t>
            </a:r>
            <a:endParaRPr b="1" lang="en-US" sz="3000" strike="noStrike" u="none">
              <a:solidFill>
                <a:srgbClr val="000000"/>
              </a:solidFill>
              <a:effectLst/>
              <a:uFillTx/>
              <a:latin typeface="Arial"/>
            </a:endParaRPr>
          </a:p>
        </p:txBody>
      </p:sp>
      <p:sp>
        <p:nvSpPr>
          <p:cNvPr id="956" name="PlaceHolder 2"/>
          <p:cNvSpPr>
            <a:spLocks noGrp="1"/>
          </p:cNvSpPr>
          <p:nvPr>
            <p:ph/>
          </p:nvPr>
        </p:nvSpPr>
        <p:spPr>
          <a:xfrm>
            <a:off x="673200" y="961560"/>
            <a:ext cx="7772400" cy="4745160"/>
          </a:xfrm>
          <a:prstGeom prst="rect">
            <a:avLst/>
          </a:prstGeom>
          <a:noFill/>
          <a:ln w="0">
            <a:noFill/>
          </a:ln>
        </p:spPr>
        <p:txBody>
          <a:bodyPr lIns="90000" rIns="90000" tIns="46800" bIns="46800" anchor="t">
            <a:normAutofit lnSpcReduction="9999"/>
          </a:bodyPr>
          <a:p>
            <a:pPr indent="0">
              <a:lnSpc>
                <a:spcPct val="9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2001 Plan: $75 million gross margin; $55 EBIT</a:t>
            </a:r>
            <a:endParaRPr b="1" lang="en-US" sz="1800" strike="noStrike" u="none">
              <a:solidFill>
                <a:srgbClr val="000000"/>
              </a:solidFill>
              <a:effectLst/>
              <a:uFillTx/>
              <a:latin typeface="Arial"/>
            </a:endParaRPr>
          </a:p>
          <a:p>
            <a:pPr indent="0">
              <a:lnSpc>
                <a:spcPct val="9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1800" strike="noStrike" u="none">
              <a:solidFill>
                <a:srgbClr val="000000"/>
              </a:solidFill>
              <a:effectLst/>
              <a:uFillTx/>
              <a:latin typeface="Arial"/>
            </a:endParaRPr>
          </a:p>
          <a:p>
            <a:pPr indent="0">
              <a:lnSpc>
                <a:spcPct val="9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Goal is to be acknowledged as the market making leader in coal, vessel and emissions</a:t>
            </a:r>
            <a:endParaRPr b="1" lang="en-US" sz="1800" strike="noStrike" u="none">
              <a:solidFill>
                <a:srgbClr val="000000"/>
              </a:solidFill>
              <a:effectLst/>
              <a:uFillTx/>
              <a:latin typeface="Arial"/>
            </a:endParaRPr>
          </a:p>
          <a:p>
            <a:pPr indent="0">
              <a:lnSpc>
                <a:spcPct val="9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1800" strike="noStrike" u="none">
              <a:solidFill>
                <a:srgbClr val="000000"/>
              </a:solidFill>
              <a:effectLst/>
              <a:uFillTx/>
              <a:latin typeface="Arial"/>
            </a:endParaRPr>
          </a:p>
          <a:p>
            <a:pPr indent="0">
              <a:lnSpc>
                <a:spcPct val="9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Group Domestic Tons Traded (millions)</a:t>
            </a:r>
            <a:endParaRPr b="1" lang="en-US" sz="1800" strike="noStrike" u="none">
              <a:solidFill>
                <a:srgbClr val="000000"/>
              </a:solidFill>
              <a:effectLst/>
              <a:uFillTx/>
              <a:latin typeface="Arial"/>
            </a:endParaRPr>
          </a:p>
          <a:p>
            <a:pPr lvl="1" marL="743040" indent="-285840">
              <a:lnSpc>
                <a:spcPct val="95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2000 - 142</a:t>
            </a:r>
            <a:endParaRPr b="0" lang="en-US" sz="1600" strike="noStrike" u="none">
              <a:solidFill>
                <a:srgbClr val="000000"/>
              </a:solidFill>
              <a:effectLst/>
              <a:uFillTx/>
              <a:latin typeface="Arial"/>
            </a:endParaRPr>
          </a:p>
          <a:p>
            <a:pPr lvl="1" marL="743040" indent="-285840">
              <a:lnSpc>
                <a:spcPct val="95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2001 - 189 (projected)</a:t>
            </a:r>
            <a:endParaRPr b="0" lang="en-US" sz="1600" strike="noStrike" u="none">
              <a:solidFill>
                <a:srgbClr val="000000"/>
              </a:solidFill>
              <a:effectLst/>
              <a:uFillTx/>
              <a:latin typeface="Arial"/>
            </a:endParaRPr>
          </a:p>
          <a:p>
            <a:pPr lvl="1" marL="743040" indent="0">
              <a:lnSpc>
                <a:spcPct val="95000"/>
              </a:lnSpc>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indent="0">
              <a:lnSpc>
                <a:spcPct val="9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International Coal Tons Traded (millions)</a:t>
            </a:r>
            <a:endParaRPr b="1" lang="en-US" sz="1800" strike="noStrike" u="none">
              <a:solidFill>
                <a:srgbClr val="000000"/>
              </a:solidFill>
              <a:effectLst/>
              <a:uFillTx/>
              <a:latin typeface="Arial"/>
            </a:endParaRPr>
          </a:p>
          <a:p>
            <a:pPr lvl="1" marL="743040" indent="-285840">
              <a:lnSpc>
                <a:spcPct val="95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2000 - 47</a:t>
            </a:r>
            <a:endParaRPr b="0" lang="en-US" sz="1600" strike="noStrike" u="none">
              <a:solidFill>
                <a:srgbClr val="000000"/>
              </a:solidFill>
              <a:effectLst/>
              <a:uFillTx/>
              <a:latin typeface="Arial"/>
            </a:endParaRPr>
          </a:p>
          <a:p>
            <a:pPr lvl="1" marL="743040" indent="-285840">
              <a:lnSpc>
                <a:spcPct val="95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2001 - 100 (projected)</a:t>
            </a:r>
            <a:endParaRPr b="0" lang="en-US" sz="1600" strike="noStrike" u="none">
              <a:solidFill>
                <a:srgbClr val="000000"/>
              </a:solidFill>
              <a:effectLst/>
              <a:uFillTx/>
              <a:latin typeface="Arial"/>
            </a:endParaRPr>
          </a:p>
          <a:p>
            <a:pPr indent="0">
              <a:lnSpc>
                <a:spcPct val="9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1800" strike="noStrike" u="none">
              <a:solidFill>
                <a:srgbClr val="000000"/>
              </a:solidFill>
              <a:effectLst/>
              <a:uFillTx/>
              <a:latin typeface="Arial"/>
            </a:endParaRPr>
          </a:p>
          <a:p>
            <a:pPr indent="0">
              <a:lnSpc>
                <a:spcPct val="9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International Vessel Tons Traded (millions)</a:t>
            </a:r>
            <a:endParaRPr b="1" lang="en-US" sz="1800" strike="noStrike" u="none">
              <a:solidFill>
                <a:srgbClr val="000000"/>
              </a:solidFill>
              <a:effectLst/>
              <a:uFillTx/>
              <a:latin typeface="Arial"/>
            </a:endParaRPr>
          </a:p>
          <a:p>
            <a:pPr lvl="1" marL="743040" indent="-285840">
              <a:lnSpc>
                <a:spcPct val="95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2000 - 37</a:t>
            </a:r>
            <a:endParaRPr b="0" lang="en-US" sz="1600" strike="noStrike" u="none">
              <a:solidFill>
                <a:srgbClr val="000000"/>
              </a:solidFill>
              <a:effectLst/>
              <a:uFillTx/>
              <a:latin typeface="Arial"/>
            </a:endParaRPr>
          </a:p>
          <a:p>
            <a:pPr lvl="1" marL="743040" indent="-285840">
              <a:lnSpc>
                <a:spcPct val="95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2001 - 80 (projected)</a:t>
            </a:r>
            <a:endParaRPr b="0" lang="en-US" sz="1600" strike="noStrike" u="none">
              <a:solidFill>
                <a:srgbClr val="000000"/>
              </a:solidFill>
              <a:effectLst/>
              <a:uFillTx/>
              <a:latin typeface="Arial"/>
            </a:endParaRPr>
          </a:p>
          <a:p>
            <a:pPr indent="0">
              <a:lnSpc>
                <a:spcPct val="9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1800" strike="noStrike" u="none">
              <a:solidFill>
                <a:srgbClr val="000000"/>
              </a:solidFill>
              <a:effectLst/>
              <a:uFillTx/>
              <a:latin typeface="Arial"/>
            </a:endParaRPr>
          </a:p>
          <a:p>
            <a:pPr indent="0">
              <a:lnSpc>
                <a:spcPct val="9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Coal Group Tons Shipped (millions)</a:t>
            </a:r>
            <a:endParaRPr b="1" lang="en-US" sz="1800" strike="noStrike" u="none">
              <a:solidFill>
                <a:srgbClr val="000000"/>
              </a:solidFill>
              <a:effectLst/>
              <a:uFillTx/>
              <a:latin typeface="Arial"/>
            </a:endParaRPr>
          </a:p>
          <a:p>
            <a:pPr lvl="1" marL="743040" indent="-285840">
              <a:lnSpc>
                <a:spcPct val="95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2000 - 44</a:t>
            </a:r>
            <a:endParaRPr b="0" lang="en-US" sz="1600" strike="noStrike" u="none">
              <a:solidFill>
                <a:srgbClr val="000000"/>
              </a:solidFill>
              <a:effectLst/>
              <a:uFillTx/>
              <a:latin typeface="Arial"/>
            </a:endParaRPr>
          </a:p>
          <a:p>
            <a:pPr lvl="1" marL="743040" indent="-285840">
              <a:lnSpc>
                <a:spcPct val="95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2001 - 67 (projected)</a:t>
            </a:r>
            <a:endParaRPr b="0" lang="en-US" sz="1600" strike="noStrike" u="none">
              <a:solidFill>
                <a:srgbClr val="000000"/>
              </a:solidFill>
              <a:effectLst/>
              <a:uFillTx/>
              <a:latin typeface="Arial"/>
            </a:endParaRPr>
          </a:p>
        </p:txBody>
      </p:sp>
      <p:sp>
        <p:nvSpPr>
          <p:cNvPr id="957" name=""/>
          <p:cNvSpPr/>
          <p:nvPr/>
        </p:nvSpPr>
        <p:spPr>
          <a:xfrm>
            <a:off x="509760" y="1060560"/>
            <a:ext cx="155520" cy="15552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958" name=""/>
          <p:cNvSpPr/>
          <p:nvPr/>
        </p:nvSpPr>
        <p:spPr>
          <a:xfrm>
            <a:off x="509760" y="2349360"/>
            <a:ext cx="155520" cy="15588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959" name=""/>
          <p:cNvSpPr/>
          <p:nvPr/>
        </p:nvSpPr>
        <p:spPr>
          <a:xfrm>
            <a:off x="509760" y="3324240"/>
            <a:ext cx="155520" cy="15552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960" name=""/>
          <p:cNvSpPr/>
          <p:nvPr/>
        </p:nvSpPr>
        <p:spPr>
          <a:xfrm>
            <a:off x="509760" y="4299120"/>
            <a:ext cx="155520" cy="15552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961" name=""/>
          <p:cNvSpPr/>
          <p:nvPr/>
        </p:nvSpPr>
        <p:spPr>
          <a:xfrm>
            <a:off x="509760" y="5273640"/>
            <a:ext cx="155520" cy="15552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962" name=""/>
          <p:cNvSpPr/>
          <p:nvPr/>
        </p:nvSpPr>
        <p:spPr>
          <a:xfrm>
            <a:off x="509760" y="1587600"/>
            <a:ext cx="155520" cy="15552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4" name="PlaceHolder 3"/>
          <p:cNvSpPr>
            <a:spLocks noGrp="1"/>
          </p:cNvSpPr>
          <p:nvPr>
            <p:ph type="sldNum" idx="3"/>
          </p:nvPr>
        </p:nvSpPr>
        <p:spPr/>
        <p:txBody>
          <a:bodyPr/>
          <a:p>
            <a:fld id="{0CEA41E7-616B-4051-82C8-CD3F6255ABC7}" type="slidenum">
              <a:t>15</a:t>
            </a:fld>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63" name="globe_120" descr=""/>
          <p:cNvPicPr/>
          <p:nvPr/>
        </p:nvPicPr>
        <p:blipFill>
          <a:blip r:embed="rId1"/>
          <a:srcRect l="6578" t="51633" r="7224" b="41088"/>
          <a:stretch/>
        </p:blipFill>
        <p:spPr>
          <a:xfrm>
            <a:off x="0" y="0"/>
            <a:ext cx="9144000" cy="758880"/>
          </a:xfrm>
          <a:prstGeom prst="rect">
            <a:avLst/>
          </a:prstGeom>
          <a:noFill/>
          <a:ln w="0">
            <a:noFill/>
          </a:ln>
        </p:spPr>
      </p:pic>
      <p:sp>
        <p:nvSpPr>
          <p:cNvPr id="964" name="PlaceHolder 1"/>
          <p:cNvSpPr>
            <a:spLocks noGrp="1"/>
          </p:cNvSpPr>
          <p:nvPr>
            <p:ph type="title"/>
          </p:nvPr>
        </p:nvSpPr>
        <p:spPr>
          <a:xfrm>
            <a:off x="685800" y="188640"/>
            <a:ext cx="7772400" cy="422280"/>
          </a:xfrm>
          <a:prstGeom prst="rect">
            <a:avLst/>
          </a:prstGeom>
          <a:noFill/>
          <a:ln w="0">
            <a:noFill/>
          </a:ln>
          <a:effectLst>
            <a:outerShdw dist="17819" dir="2700000" blurRad="0" rotWithShape="0">
              <a:srgbClr val="000000"/>
            </a:outerShdw>
          </a:effectLst>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ffffff"/>
                </a:solidFill>
                <a:effectLst/>
                <a:uFillTx/>
                <a:latin typeface="Arial"/>
              </a:rPr>
              <a:t>Shipping</a:t>
            </a:r>
            <a:endParaRPr b="1" lang="en-US" sz="3000" strike="noStrike" u="none">
              <a:solidFill>
                <a:srgbClr val="000000"/>
              </a:solidFill>
              <a:effectLst/>
              <a:uFillTx/>
              <a:latin typeface="Arial"/>
            </a:endParaRPr>
          </a:p>
        </p:txBody>
      </p:sp>
      <p:sp>
        <p:nvSpPr>
          <p:cNvPr id="965" name="PlaceHolder 2"/>
          <p:cNvSpPr>
            <a:spLocks noGrp="1"/>
          </p:cNvSpPr>
          <p:nvPr>
            <p:ph/>
          </p:nvPr>
        </p:nvSpPr>
        <p:spPr>
          <a:xfrm>
            <a:off x="673200" y="1146240"/>
            <a:ext cx="7772400" cy="4744800"/>
          </a:xfrm>
          <a:prstGeom prst="rect">
            <a:avLst/>
          </a:prstGeom>
          <a:noFill/>
          <a:ln w="0">
            <a:noFill/>
          </a:ln>
        </p:spPr>
        <p:txBody>
          <a:bodyPr lIns="90000" rIns="90000" tIns="46800" bIns="46800" anchor="t">
            <a:normAutofit fontScale="92500" lnSpcReduction="9999"/>
          </a:bodyPr>
          <a:p>
            <a:pPr indent="0">
              <a:lnSpc>
                <a:spcPct val="110000"/>
              </a:lnSpc>
              <a:spcBef>
                <a:spcPts val="2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Leading market maker of vessel freight</a:t>
            </a:r>
            <a:endParaRPr b="1" lang="en-US" sz="2000" strike="noStrike" u="none">
              <a:solidFill>
                <a:srgbClr val="000000"/>
              </a:solidFill>
              <a:effectLst/>
              <a:uFillTx/>
              <a:latin typeface="Arial"/>
            </a:endParaRPr>
          </a:p>
          <a:p>
            <a:pPr indent="0">
              <a:lnSpc>
                <a:spcPct val="110000"/>
              </a:lnSpc>
              <a:spcBef>
                <a:spcPts val="2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000" strike="noStrike" u="none">
              <a:solidFill>
                <a:srgbClr val="000000"/>
              </a:solidFill>
              <a:effectLst/>
              <a:uFillTx/>
              <a:latin typeface="Arial"/>
            </a:endParaRPr>
          </a:p>
          <a:p>
            <a:pPr indent="0">
              <a:lnSpc>
                <a:spcPct val="110000"/>
              </a:lnSpc>
              <a:spcBef>
                <a:spcPts val="2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Providing transparency, liquidity and long dated market making to the international freight market</a:t>
            </a:r>
            <a:endParaRPr b="1" lang="en-US" sz="2000" strike="noStrike" u="none">
              <a:solidFill>
                <a:srgbClr val="000000"/>
              </a:solidFill>
              <a:effectLst/>
              <a:uFillTx/>
              <a:latin typeface="Arial"/>
            </a:endParaRPr>
          </a:p>
          <a:p>
            <a:pPr indent="0">
              <a:lnSpc>
                <a:spcPct val="110000"/>
              </a:lnSpc>
              <a:spcBef>
                <a:spcPts val="2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000" strike="noStrike" u="none">
              <a:solidFill>
                <a:srgbClr val="000000"/>
              </a:solidFill>
              <a:effectLst/>
              <a:uFillTx/>
              <a:latin typeface="Arial"/>
            </a:endParaRPr>
          </a:p>
          <a:p>
            <a:pPr indent="0">
              <a:lnSpc>
                <a:spcPct val="110000"/>
              </a:lnSpc>
              <a:spcBef>
                <a:spcPts val="2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Actively transacting products through EnronOnline</a:t>
            </a:r>
            <a:endParaRPr b="1" lang="en-US" sz="2000" strike="noStrike" u="none">
              <a:solidFill>
                <a:srgbClr val="000000"/>
              </a:solidFill>
              <a:effectLst/>
              <a:uFillTx/>
              <a:latin typeface="Arial"/>
            </a:endParaRPr>
          </a:p>
          <a:p>
            <a:pPr indent="0">
              <a:lnSpc>
                <a:spcPct val="110000"/>
              </a:lnSpc>
              <a:spcBef>
                <a:spcPts val="2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000" strike="noStrike" u="none">
              <a:solidFill>
                <a:srgbClr val="000000"/>
              </a:solidFill>
              <a:effectLst/>
              <a:uFillTx/>
              <a:latin typeface="Arial"/>
            </a:endParaRPr>
          </a:p>
          <a:p>
            <a:pPr indent="0">
              <a:lnSpc>
                <a:spcPct val="110000"/>
              </a:lnSpc>
              <a:spcBef>
                <a:spcPts val="2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Creating markets in long dated shipping capacity up to 5 years</a:t>
            </a:r>
            <a:endParaRPr b="1" lang="en-US" sz="2000" strike="noStrike" u="none">
              <a:solidFill>
                <a:srgbClr val="000000"/>
              </a:solidFill>
              <a:effectLst/>
              <a:uFillTx/>
              <a:latin typeface="Arial"/>
            </a:endParaRPr>
          </a:p>
          <a:p>
            <a:pPr indent="0">
              <a:lnSpc>
                <a:spcPct val="110000"/>
              </a:lnSpc>
              <a:spcBef>
                <a:spcPts val="2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000" strike="noStrike" u="none">
              <a:solidFill>
                <a:srgbClr val="000000"/>
              </a:solidFill>
              <a:effectLst/>
              <a:uFillTx/>
              <a:latin typeface="Arial"/>
            </a:endParaRPr>
          </a:p>
          <a:p>
            <a:pPr indent="0">
              <a:lnSpc>
                <a:spcPct val="110000"/>
              </a:lnSpc>
              <a:spcBef>
                <a:spcPts val="2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Traded 44 million vessel tons in 2000</a:t>
            </a:r>
            <a:endParaRPr b="1" lang="en-US" sz="2000" strike="noStrike" u="none">
              <a:solidFill>
                <a:srgbClr val="000000"/>
              </a:solidFill>
              <a:effectLst/>
              <a:uFillTx/>
              <a:latin typeface="Arial"/>
            </a:endParaRPr>
          </a:p>
          <a:p>
            <a:pPr indent="0">
              <a:lnSpc>
                <a:spcPct val="110000"/>
              </a:lnSpc>
              <a:spcBef>
                <a:spcPts val="2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000" strike="noStrike" u="none">
              <a:solidFill>
                <a:srgbClr val="000000"/>
              </a:solidFill>
              <a:effectLst/>
              <a:uFillTx/>
              <a:latin typeface="Arial"/>
            </a:endParaRPr>
          </a:p>
          <a:p>
            <a:pPr indent="0">
              <a:lnSpc>
                <a:spcPct val="110000"/>
              </a:lnSpc>
              <a:spcBef>
                <a:spcPts val="2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Currently making an online market for 3 liquid markets (1) Colombia to Europe (2) South Africa to Europe (3) US Gulf to Japan</a:t>
            </a:r>
            <a:endParaRPr b="1" lang="en-US" sz="2000" strike="noStrike" u="none">
              <a:solidFill>
                <a:srgbClr val="000000"/>
              </a:solidFill>
              <a:effectLst/>
              <a:uFillTx/>
              <a:latin typeface="Arial"/>
            </a:endParaRPr>
          </a:p>
        </p:txBody>
      </p:sp>
      <p:sp>
        <p:nvSpPr>
          <p:cNvPr id="966" name=""/>
          <p:cNvSpPr/>
          <p:nvPr/>
        </p:nvSpPr>
        <p:spPr>
          <a:xfrm>
            <a:off x="420840" y="1293840"/>
            <a:ext cx="155520" cy="15552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967" name=""/>
          <p:cNvSpPr/>
          <p:nvPr/>
        </p:nvSpPr>
        <p:spPr>
          <a:xfrm>
            <a:off x="420840" y="1995480"/>
            <a:ext cx="155520" cy="15552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968" name=""/>
          <p:cNvSpPr/>
          <p:nvPr/>
        </p:nvSpPr>
        <p:spPr>
          <a:xfrm>
            <a:off x="420840" y="3068640"/>
            <a:ext cx="155520" cy="15552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969" name=""/>
          <p:cNvSpPr/>
          <p:nvPr/>
        </p:nvSpPr>
        <p:spPr>
          <a:xfrm>
            <a:off x="420840" y="3811680"/>
            <a:ext cx="155520" cy="15552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970" name=""/>
          <p:cNvSpPr/>
          <p:nvPr/>
        </p:nvSpPr>
        <p:spPr>
          <a:xfrm>
            <a:off x="420840" y="5268960"/>
            <a:ext cx="155520" cy="15552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971" name=""/>
          <p:cNvSpPr/>
          <p:nvPr/>
        </p:nvSpPr>
        <p:spPr>
          <a:xfrm>
            <a:off x="420840" y="4535640"/>
            <a:ext cx="155520" cy="15552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4" name="PlaceHolder 3"/>
          <p:cNvSpPr>
            <a:spLocks noGrp="1"/>
          </p:cNvSpPr>
          <p:nvPr>
            <p:ph type="sldNum" idx="3"/>
          </p:nvPr>
        </p:nvSpPr>
        <p:spPr/>
        <p:txBody>
          <a:bodyPr/>
          <a:p>
            <a:fld id="{9A8278AA-2FFF-46D9-A287-5AF42F68D2F8}" type="slidenum">
              <a:t>16</a:t>
            </a:fld>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72" name="globe_120" descr=""/>
          <p:cNvPicPr/>
          <p:nvPr/>
        </p:nvPicPr>
        <p:blipFill>
          <a:blip r:embed="rId1"/>
          <a:srcRect l="6578" t="51633" r="7224" b="41088"/>
          <a:stretch/>
        </p:blipFill>
        <p:spPr>
          <a:xfrm>
            <a:off x="0" y="0"/>
            <a:ext cx="9144000" cy="758880"/>
          </a:xfrm>
          <a:prstGeom prst="rect">
            <a:avLst/>
          </a:prstGeom>
          <a:noFill/>
          <a:ln w="0">
            <a:noFill/>
          </a:ln>
        </p:spPr>
      </p:pic>
      <p:sp>
        <p:nvSpPr>
          <p:cNvPr id="973" name="PlaceHolder 1"/>
          <p:cNvSpPr>
            <a:spLocks noGrp="1"/>
          </p:cNvSpPr>
          <p:nvPr>
            <p:ph type="title"/>
          </p:nvPr>
        </p:nvSpPr>
        <p:spPr>
          <a:xfrm>
            <a:off x="685800" y="188640"/>
            <a:ext cx="7772400" cy="422280"/>
          </a:xfrm>
          <a:prstGeom prst="rect">
            <a:avLst/>
          </a:prstGeom>
          <a:noFill/>
          <a:ln w="0">
            <a:noFill/>
          </a:ln>
          <a:effectLst>
            <a:outerShdw dist="17819" dir="2700000" blurRad="0" rotWithShape="0">
              <a:srgbClr val="000000"/>
            </a:outerShdw>
          </a:effectLst>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ffffff"/>
                </a:solidFill>
                <a:effectLst/>
                <a:uFillTx/>
                <a:latin typeface="Arial"/>
              </a:rPr>
              <a:t>LNG</a:t>
            </a:r>
            <a:endParaRPr b="1" lang="en-US" sz="3000" strike="noStrike" u="none">
              <a:solidFill>
                <a:srgbClr val="000000"/>
              </a:solidFill>
              <a:effectLst/>
              <a:uFillTx/>
              <a:latin typeface="Arial"/>
            </a:endParaRPr>
          </a:p>
        </p:txBody>
      </p:sp>
      <p:sp>
        <p:nvSpPr>
          <p:cNvPr id="974" name=""/>
          <p:cNvSpPr/>
          <p:nvPr/>
        </p:nvSpPr>
        <p:spPr>
          <a:xfrm>
            <a:off x="601560" y="3970440"/>
            <a:ext cx="3810240" cy="2297160"/>
          </a:xfrm>
          <a:prstGeom prst="rect">
            <a:avLst/>
          </a:prstGeom>
          <a:noFill/>
          <a:ln w="0">
            <a:noFill/>
          </a:ln>
        </p:spPr>
        <p:style>
          <a:lnRef idx="0"/>
          <a:fillRef idx="0"/>
          <a:effectRef idx="0"/>
          <a:fontRef idx="minor"/>
        </p:style>
        <p:txBody>
          <a:bodyPr lIns="90000" rIns="90000" tIns="46800" bIns="46800" anchor="t">
            <a:normAutofit/>
          </a:bodyPr>
          <a:p>
            <a:pPr>
              <a:lnSpc>
                <a:spcPct val="100000"/>
              </a:lnSpc>
              <a:spcBef>
                <a:spcPts val="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Creating a global Enron network of LNG supplies, transportation, terminals and markets to maximize optionality</a:t>
            </a:r>
            <a:endParaRPr b="0" lang="en-US" sz="1600" strike="noStrike" u="none">
              <a:solidFill>
                <a:srgbClr val="000000"/>
              </a:solidFill>
              <a:effectLst/>
              <a:uFillTx/>
              <a:latin typeface="Times New Roman"/>
            </a:endParaRPr>
          </a:p>
          <a:p>
            <a:pPr>
              <a:lnSpc>
                <a:spcPct val="100000"/>
              </a:lnSpc>
              <a:spcBef>
                <a:spcPts val="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a:lnSpc>
                <a:spcPct val="100000"/>
              </a:lnSpc>
              <a:spcBef>
                <a:spcPts val="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Gaining access to a broader network of terminals</a:t>
            </a:r>
            <a:endParaRPr b="0" lang="en-US" sz="1600" strike="noStrike" u="none">
              <a:solidFill>
                <a:srgbClr val="000000"/>
              </a:solidFill>
              <a:effectLst/>
              <a:uFillTx/>
              <a:latin typeface="Times New Roman"/>
            </a:endParaRPr>
          </a:p>
        </p:txBody>
      </p:sp>
      <p:sp>
        <p:nvSpPr>
          <p:cNvPr id="975" name=""/>
          <p:cNvSpPr/>
          <p:nvPr/>
        </p:nvSpPr>
        <p:spPr>
          <a:xfrm>
            <a:off x="5154480" y="3970440"/>
            <a:ext cx="3810240" cy="2049480"/>
          </a:xfrm>
          <a:prstGeom prst="rect">
            <a:avLst/>
          </a:prstGeom>
          <a:noFill/>
          <a:ln w="0">
            <a:noFill/>
          </a:ln>
        </p:spPr>
        <p:style>
          <a:lnRef idx="0"/>
          <a:fillRef idx="0"/>
          <a:effectRef idx="0"/>
          <a:fontRef idx="minor"/>
        </p:style>
        <p:txBody>
          <a:bodyPr lIns="90000" rIns="90000" tIns="46800" bIns="46800" anchor="t">
            <a:normAutofit/>
          </a:bodyPr>
          <a:p>
            <a:pPr>
              <a:lnSpc>
                <a:spcPct val="100000"/>
              </a:lnSpc>
              <a:spcBef>
                <a:spcPts val="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Marketing and optimizing the use </a:t>
            </a:r>
            <a:br>
              <a:rPr sz="1600"/>
            </a:br>
            <a:r>
              <a:rPr b="1" lang="en-US" sz="1600" strike="noStrike" u="none">
                <a:solidFill>
                  <a:srgbClr val="000000"/>
                </a:solidFill>
                <a:effectLst/>
                <a:uFillTx/>
                <a:latin typeface="Arial"/>
              </a:rPr>
              <a:t>of Lakshmi, Hoegh Galleon and Excalibur LNG vessels</a:t>
            </a:r>
            <a:endParaRPr b="0" lang="en-US" sz="1600" strike="noStrike" u="none">
              <a:solidFill>
                <a:srgbClr val="000000"/>
              </a:solidFill>
              <a:effectLst/>
              <a:uFillTx/>
              <a:latin typeface="Times New Roman"/>
            </a:endParaRPr>
          </a:p>
          <a:p>
            <a:pPr>
              <a:lnSpc>
                <a:spcPct val="100000"/>
              </a:lnSpc>
              <a:spcBef>
                <a:spcPts val="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a:lnSpc>
                <a:spcPct val="100000"/>
              </a:lnSpc>
              <a:spcBef>
                <a:spcPts val="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Developing online market making network and creating </a:t>
            </a:r>
            <a:br>
              <a:rPr sz="1600"/>
            </a:br>
            <a:r>
              <a:rPr b="1" lang="en-US" sz="1600" strike="noStrike" u="none">
                <a:solidFill>
                  <a:srgbClr val="000000"/>
                </a:solidFill>
                <a:effectLst/>
                <a:uFillTx/>
                <a:latin typeface="Arial"/>
              </a:rPr>
              <a:t>an Asian hub</a:t>
            </a:r>
            <a:endParaRPr b="0" lang="en-US" sz="1600" strike="noStrike" u="none">
              <a:solidFill>
                <a:srgbClr val="000000"/>
              </a:solidFill>
              <a:effectLst/>
              <a:uFillTx/>
              <a:latin typeface="Times New Roman"/>
            </a:endParaRPr>
          </a:p>
        </p:txBody>
      </p:sp>
      <p:sp>
        <p:nvSpPr>
          <p:cNvPr id="976" name=""/>
          <p:cNvSpPr/>
          <p:nvPr/>
        </p:nvSpPr>
        <p:spPr>
          <a:xfrm>
            <a:off x="1895400" y="934920"/>
            <a:ext cx="5324400" cy="2857680"/>
          </a:xfrm>
          <a:prstGeom prst="rect">
            <a:avLst/>
          </a:prstGeom>
          <a:solidFill>
            <a:srgbClr val="ffffff"/>
          </a:solidFill>
          <a:ln w="1260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grpSp>
        <p:nvGrpSpPr>
          <p:cNvPr id="977" name=""/>
          <p:cNvGrpSpPr/>
          <p:nvPr/>
        </p:nvGrpSpPr>
        <p:grpSpPr>
          <a:xfrm>
            <a:off x="1909800" y="960480"/>
            <a:ext cx="5271840" cy="2766960"/>
            <a:chOff x="1909800" y="960480"/>
            <a:chExt cx="5271840" cy="2766960"/>
          </a:xfrm>
        </p:grpSpPr>
        <p:sp>
          <p:nvSpPr>
            <p:cNvPr id="978" name=""/>
            <p:cNvSpPr/>
            <p:nvPr/>
          </p:nvSpPr>
          <p:spPr>
            <a:xfrm>
              <a:off x="4158720" y="961200"/>
              <a:ext cx="3022920" cy="1663920"/>
            </a:xfrm>
            <a:custGeom>
              <a:avLst/>
              <a:gdLst/>
              <a:ahLst/>
              <a:rect l="l" t="t" r="r" b="b"/>
              <a:pathLst>
                <a:path w="3312" h="1823">
                  <a:moveTo>
                    <a:pt x="880" y="1303"/>
                  </a:moveTo>
                  <a:lnTo>
                    <a:pt x="873" y="1333"/>
                  </a:lnTo>
                  <a:lnTo>
                    <a:pt x="883" y="1333"/>
                  </a:lnTo>
                  <a:lnTo>
                    <a:pt x="922" y="1386"/>
                  </a:lnTo>
                  <a:lnTo>
                    <a:pt x="932" y="1406"/>
                  </a:lnTo>
                  <a:lnTo>
                    <a:pt x="949" y="1416"/>
                  </a:lnTo>
                  <a:lnTo>
                    <a:pt x="962" y="1435"/>
                  </a:lnTo>
                  <a:lnTo>
                    <a:pt x="962" y="1470"/>
                  </a:lnTo>
                  <a:lnTo>
                    <a:pt x="975" y="1483"/>
                  </a:lnTo>
                  <a:lnTo>
                    <a:pt x="986" y="1486"/>
                  </a:lnTo>
                  <a:lnTo>
                    <a:pt x="995" y="1494"/>
                  </a:lnTo>
                  <a:lnTo>
                    <a:pt x="1017" y="1529"/>
                  </a:lnTo>
                  <a:lnTo>
                    <a:pt x="1028" y="1542"/>
                  </a:lnTo>
                  <a:lnTo>
                    <a:pt x="1044" y="1601"/>
                  </a:lnTo>
                  <a:lnTo>
                    <a:pt x="1044" y="1612"/>
                  </a:lnTo>
                  <a:lnTo>
                    <a:pt x="1050" y="1621"/>
                  </a:lnTo>
                  <a:lnTo>
                    <a:pt x="1077" y="1618"/>
                  </a:lnTo>
                  <a:lnTo>
                    <a:pt x="1090" y="1615"/>
                  </a:lnTo>
                  <a:lnTo>
                    <a:pt x="1092" y="1609"/>
                  </a:lnTo>
                  <a:lnTo>
                    <a:pt x="1123" y="1609"/>
                  </a:lnTo>
                  <a:lnTo>
                    <a:pt x="1137" y="1598"/>
                  </a:lnTo>
                  <a:lnTo>
                    <a:pt x="1156" y="1597"/>
                  </a:lnTo>
                  <a:lnTo>
                    <a:pt x="1174" y="1583"/>
                  </a:lnTo>
                  <a:lnTo>
                    <a:pt x="1226" y="1569"/>
                  </a:lnTo>
                  <a:lnTo>
                    <a:pt x="1229" y="1559"/>
                  </a:lnTo>
                  <a:lnTo>
                    <a:pt x="1237" y="1553"/>
                  </a:lnTo>
                  <a:lnTo>
                    <a:pt x="1259" y="1545"/>
                  </a:lnTo>
                  <a:lnTo>
                    <a:pt x="1276" y="1545"/>
                  </a:lnTo>
                  <a:lnTo>
                    <a:pt x="1283" y="1539"/>
                  </a:lnTo>
                  <a:lnTo>
                    <a:pt x="1286" y="1532"/>
                  </a:lnTo>
                  <a:lnTo>
                    <a:pt x="1307" y="1526"/>
                  </a:lnTo>
                  <a:lnTo>
                    <a:pt x="1319" y="1510"/>
                  </a:lnTo>
                  <a:lnTo>
                    <a:pt x="1338" y="1504"/>
                  </a:lnTo>
                  <a:lnTo>
                    <a:pt x="1335" y="1489"/>
                  </a:lnTo>
                  <a:lnTo>
                    <a:pt x="1341" y="1480"/>
                  </a:lnTo>
                  <a:lnTo>
                    <a:pt x="1349" y="1480"/>
                  </a:lnTo>
                  <a:lnTo>
                    <a:pt x="1365" y="1462"/>
                  </a:lnTo>
                  <a:lnTo>
                    <a:pt x="1374" y="1442"/>
                  </a:lnTo>
                  <a:lnTo>
                    <a:pt x="1368" y="1438"/>
                  </a:lnTo>
                  <a:lnTo>
                    <a:pt x="1356" y="1421"/>
                  </a:lnTo>
                  <a:lnTo>
                    <a:pt x="1325" y="1410"/>
                  </a:lnTo>
                  <a:lnTo>
                    <a:pt x="1307" y="1397"/>
                  </a:lnTo>
                  <a:lnTo>
                    <a:pt x="1310" y="1371"/>
                  </a:lnTo>
                  <a:lnTo>
                    <a:pt x="1305" y="1371"/>
                  </a:lnTo>
                  <a:lnTo>
                    <a:pt x="1265" y="1407"/>
                  </a:lnTo>
                  <a:lnTo>
                    <a:pt x="1234" y="1407"/>
                  </a:lnTo>
                  <a:lnTo>
                    <a:pt x="1229" y="1413"/>
                  </a:lnTo>
                  <a:lnTo>
                    <a:pt x="1204" y="1406"/>
                  </a:lnTo>
                  <a:lnTo>
                    <a:pt x="1210" y="1397"/>
                  </a:lnTo>
                  <a:lnTo>
                    <a:pt x="1210" y="1378"/>
                  </a:lnTo>
                  <a:lnTo>
                    <a:pt x="1207" y="1371"/>
                  </a:lnTo>
                  <a:lnTo>
                    <a:pt x="1201" y="1373"/>
                  </a:lnTo>
                  <a:lnTo>
                    <a:pt x="1193" y="1389"/>
                  </a:lnTo>
                  <a:lnTo>
                    <a:pt x="1183" y="1375"/>
                  </a:lnTo>
                  <a:lnTo>
                    <a:pt x="1183" y="1359"/>
                  </a:lnTo>
                  <a:lnTo>
                    <a:pt x="1156" y="1335"/>
                  </a:lnTo>
                  <a:lnTo>
                    <a:pt x="1144" y="1309"/>
                  </a:lnTo>
                  <a:lnTo>
                    <a:pt x="1134" y="1306"/>
                  </a:lnTo>
                  <a:lnTo>
                    <a:pt x="1147" y="1300"/>
                  </a:lnTo>
                  <a:lnTo>
                    <a:pt x="1160" y="1283"/>
                  </a:lnTo>
                  <a:lnTo>
                    <a:pt x="1171" y="1292"/>
                  </a:lnTo>
                  <a:lnTo>
                    <a:pt x="1180" y="1289"/>
                  </a:lnTo>
                  <a:lnTo>
                    <a:pt x="1186" y="1298"/>
                  </a:lnTo>
                  <a:lnTo>
                    <a:pt x="1210" y="1335"/>
                  </a:lnTo>
                  <a:lnTo>
                    <a:pt x="1223" y="1341"/>
                  </a:lnTo>
                  <a:lnTo>
                    <a:pt x="1256" y="1362"/>
                  </a:lnTo>
                  <a:lnTo>
                    <a:pt x="1265" y="1359"/>
                  </a:lnTo>
                  <a:lnTo>
                    <a:pt x="1273" y="1365"/>
                  </a:lnTo>
                  <a:lnTo>
                    <a:pt x="1305" y="1354"/>
                  </a:lnTo>
                  <a:lnTo>
                    <a:pt x="1313" y="1354"/>
                  </a:lnTo>
                  <a:lnTo>
                    <a:pt x="1319" y="1359"/>
                  </a:lnTo>
                  <a:lnTo>
                    <a:pt x="1325" y="1378"/>
                  </a:lnTo>
                  <a:lnTo>
                    <a:pt x="1416" y="1392"/>
                  </a:lnTo>
                  <a:lnTo>
                    <a:pt x="1455" y="1383"/>
                  </a:lnTo>
                  <a:lnTo>
                    <a:pt x="1471" y="1389"/>
                  </a:lnTo>
                  <a:lnTo>
                    <a:pt x="1501" y="1383"/>
                  </a:lnTo>
                  <a:lnTo>
                    <a:pt x="1510" y="1386"/>
                  </a:lnTo>
                  <a:lnTo>
                    <a:pt x="1523" y="1397"/>
                  </a:lnTo>
                  <a:lnTo>
                    <a:pt x="1528" y="1413"/>
                  </a:lnTo>
                  <a:lnTo>
                    <a:pt x="1547" y="1421"/>
                  </a:lnTo>
                  <a:lnTo>
                    <a:pt x="1561" y="1435"/>
                  </a:lnTo>
                  <a:lnTo>
                    <a:pt x="1586" y="1432"/>
                  </a:lnTo>
                  <a:lnTo>
                    <a:pt x="1583" y="1442"/>
                  </a:lnTo>
                  <a:lnTo>
                    <a:pt x="1559" y="1445"/>
                  </a:lnTo>
                  <a:lnTo>
                    <a:pt x="1570" y="1462"/>
                  </a:lnTo>
                  <a:lnTo>
                    <a:pt x="1589" y="1472"/>
                  </a:lnTo>
                  <a:lnTo>
                    <a:pt x="1613" y="1470"/>
                  </a:lnTo>
                  <a:lnTo>
                    <a:pt x="1619" y="1465"/>
                  </a:lnTo>
                  <a:lnTo>
                    <a:pt x="1626" y="1445"/>
                  </a:lnTo>
                  <a:lnTo>
                    <a:pt x="1632" y="1445"/>
                  </a:lnTo>
                  <a:lnTo>
                    <a:pt x="1629" y="1456"/>
                  </a:lnTo>
                  <a:lnTo>
                    <a:pt x="1634" y="1472"/>
                  </a:lnTo>
                  <a:lnTo>
                    <a:pt x="1632" y="1491"/>
                  </a:lnTo>
                  <a:lnTo>
                    <a:pt x="1637" y="1507"/>
                  </a:lnTo>
                  <a:lnTo>
                    <a:pt x="1634" y="1512"/>
                  </a:lnTo>
                  <a:lnTo>
                    <a:pt x="1643" y="1553"/>
                  </a:lnTo>
                  <a:lnTo>
                    <a:pt x="1668" y="1588"/>
                  </a:lnTo>
                  <a:lnTo>
                    <a:pt x="1676" y="1626"/>
                  </a:lnTo>
                  <a:lnTo>
                    <a:pt x="1695" y="1650"/>
                  </a:lnTo>
                  <a:lnTo>
                    <a:pt x="1706" y="1688"/>
                  </a:lnTo>
                  <a:lnTo>
                    <a:pt x="1722" y="1701"/>
                  </a:lnTo>
                  <a:lnTo>
                    <a:pt x="1728" y="1703"/>
                  </a:lnTo>
                  <a:lnTo>
                    <a:pt x="1738" y="1698"/>
                  </a:lnTo>
                  <a:lnTo>
                    <a:pt x="1741" y="1691"/>
                  </a:lnTo>
                  <a:lnTo>
                    <a:pt x="1759" y="1682"/>
                  </a:lnTo>
                  <a:lnTo>
                    <a:pt x="1759" y="1674"/>
                  </a:lnTo>
                  <a:lnTo>
                    <a:pt x="1765" y="1666"/>
                  </a:lnTo>
                  <a:lnTo>
                    <a:pt x="1774" y="1666"/>
                  </a:lnTo>
                  <a:lnTo>
                    <a:pt x="1774" y="1639"/>
                  </a:lnTo>
                  <a:lnTo>
                    <a:pt x="1782" y="1623"/>
                  </a:lnTo>
                  <a:lnTo>
                    <a:pt x="1785" y="1612"/>
                  </a:lnTo>
                  <a:lnTo>
                    <a:pt x="1779" y="1580"/>
                  </a:lnTo>
                  <a:lnTo>
                    <a:pt x="1785" y="1564"/>
                  </a:lnTo>
                  <a:lnTo>
                    <a:pt x="1798" y="1566"/>
                  </a:lnTo>
                  <a:lnTo>
                    <a:pt x="1801" y="1559"/>
                  </a:lnTo>
                  <a:lnTo>
                    <a:pt x="1815" y="1556"/>
                  </a:lnTo>
                  <a:lnTo>
                    <a:pt x="1822" y="1542"/>
                  </a:lnTo>
                  <a:lnTo>
                    <a:pt x="1868" y="1512"/>
                  </a:lnTo>
                  <a:lnTo>
                    <a:pt x="1885" y="1494"/>
                  </a:lnTo>
                  <a:lnTo>
                    <a:pt x="1904" y="1489"/>
                  </a:lnTo>
                  <a:lnTo>
                    <a:pt x="1917" y="1472"/>
                  </a:lnTo>
                  <a:lnTo>
                    <a:pt x="1920" y="1462"/>
                  </a:lnTo>
                  <a:lnTo>
                    <a:pt x="1937" y="1453"/>
                  </a:lnTo>
                  <a:lnTo>
                    <a:pt x="1940" y="1448"/>
                  </a:lnTo>
                  <a:lnTo>
                    <a:pt x="1943" y="1459"/>
                  </a:lnTo>
                  <a:lnTo>
                    <a:pt x="1983" y="1453"/>
                  </a:lnTo>
                  <a:lnTo>
                    <a:pt x="2003" y="1435"/>
                  </a:lnTo>
                  <a:lnTo>
                    <a:pt x="2019" y="1467"/>
                  </a:lnTo>
                  <a:lnTo>
                    <a:pt x="2040" y="1489"/>
                  </a:lnTo>
                  <a:lnTo>
                    <a:pt x="2046" y="1489"/>
                  </a:lnTo>
                  <a:lnTo>
                    <a:pt x="2052" y="1510"/>
                  </a:lnTo>
                  <a:lnTo>
                    <a:pt x="2062" y="1510"/>
                  </a:lnTo>
                  <a:lnTo>
                    <a:pt x="2067" y="1539"/>
                  </a:lnTo>
                  <a:lnTo>
                    <a:pt x="2062" y="1559"/>
                  </a:lnTo>
                  <a:lnTo>
                    <a:pt x="2086" y="1566"/>
                  </a:lnTo>
                  <a:lnTo>
                    <a:pt x="2109" y="1550"/>
                  </a:lnTo>
                  <a:lnTo>
                    <a:pt x="2116" y="1545"/>
                  </a:lnTo>
                  <a:lnTo>
                    <a:pt x="2128" y="1556"/>
                  </a:lnTo>
                  <a:lnTo>
                    <a:pt x="2135" y="1583"/>
                  </a:lnTo>
                  <a:lnTo>
                    <a:pt x="2152" y="1626"/>
                  </a:lnTo>
                  <a:lnTo>
                    <a:pt x="2146" y="1636"/>
                  </a:lnTo>
                  <a:lnTo>
                    <a:pt x="2152" y="1653"/>
                  </a:lnTo>
                  <a:lnTo>
                    <a:pt x="2146" y="1659"/>
                  </a:lnTo>
                  <a:lnTo>
                    <a:pt x="2146" y="1677"/>
                  </a:lnTo>
                  <a:lnTo>
                    <a:pt x="2139" y="1688"/>
                  </a:lnTo>
                  <a:lnTo>
                    <a:pt x="2143" y="1703"/>
                  </a:lnTo>
                  <a:lnTo>
                    <a:pt x="2149" y="1701"/>
                  </a:lnTo>
                  <a:lnTo>
                    <a:pt x="2176" y="1730"/>
                  </a:lnTo>
                  <a:lnTo>
                    <a:pt x="2185" y="1757"/>
                  </a:lnTo>
                  <a:lnTo>
                    <a:pt x="2188" y="1762"/>
                  </a:lnTo>
                  <a:lnTo>
                    <a:pt x="2188" y="1771"/>
                  </a:lnTo>
                  <a:lnTo>
                    <a:pt x="2204" y="1788"/>
                  </a:lnTo>
                  <a:lnTo>
                    <a:pt x="2204" y="1798"/>
                  </a:lnTo>
                  <a:lnTo>
                    <a:pt x="2247" y="1822"/>
                  </a:lnTo>
                  <a:lnTo>
                    <a:pt x="2261" y="1822"/>
                  </a:lnTo>
                  <a:lnTo>
                    <a:pt x="2258" y="1812"/>
                  </a:lnTo>
                  <a:lnTo>
                    <a:pt x="2244" y="1795"/>
                  </a:lnTo>
                  <a:lnTo>
                    <a:pt x="2244" y="1760"/>
                  </a:lnTo>
                  <a:lnTo>
                    <a:pt x="2207" y="1725"/>
                  </a:lnTo>
                  <a:lnTo>
                    <a:pt x="2188" y="1720"/>
                  </a:lnTo>
                  <a:lnTo>
                    <a:pt x="2179" y="1701"/>
                  </a:lnTo>
                  <a:lnTo>
                    <a:pt x="2174" y="1695"/>
                  </a:lnTo>
                  <a:lnTo>
                    <a:pt x="2174" y="1682"/>
                  </a:lnTo>
                  <a:lnTo>
                    <a:pt x="2162" y="1685"/>
                  </a:lnTo>
                  <a:lnTo>
                    <a:pt x="2158" y="1666"/>
                  </a:lnTo>
                  <a:lnTo>
                    <a:pt x="2174" y="1630"/>
                  </a:lnTo>
                  <a:lnTo>
                    <a:pt x="2176" y="1609"/>
                  </a:lnTo>
                  <a:lnTo>
                    <a:pt x="2185" y="1607"/>
                  </a:lnTo>
                  <a:lnTo>
                    <a:pt x="2195" y="1609"/>
                  </a:lnTo>
                  <a:lnTo>
                    <a:pt x="2195" y="1621"/>
                  </a:lnTo>
                  <a:lnTo>
                    <a:pt x="2212" y="1623"/>
                  </a:lnTo>
                  <a:lnTo>
                    <a:pt x="2228" y="1630"/>
                  </a:lnTo>
                  <a:lnTo>
                    <a:pt x="2241" y="1653"/>
                  </a:lnTo>
                  <a:lnTo>
                    <a:pt x="2277" y="1668"/>
                  </a:lnTo>
                  <a:lnTo>
                    <a:pt x="2274" y="1688"/>
                  </a:lnTo>
                  <a:lnTo>
                    <a:pt x="2277" y="1692"/>
                  </a:lnTo>
                  <a:lnTo>
                    <a:pt x="2291" y="1682"/>
                  </a:lnTo>
                  <a:lnTo>
                    <a:pt x="2301" y="1680"/>
                  </a:lnTo>
                  <a:lnTo>
                    <a:pt x="2310" y="1674"/>
                  </a:lnTo>
                  <a:lnTo>
                    <a:pt x="2310" y="1663"/>
                  </a:lnTo>
                  <a:lnTo>
                    <a:pt x="2321" y="1663"/>
                  </a:lnTo>
                  <a:lnTo>
                    <a:pt x="2356" y="1644"/>
                  </a:lnTo>
                  <a:lnTo>
                    <a:pt x="2361" y="1601"/>
                  </a:lnTo>
                  <a:lnTo>
                    <a:pt x="2353" y="1574"/>
                  </a:lnTo>
                  <a:lnTo>
                    <a:pt x="2304" y="1529"/>
                  </a:lnTo>
                  <a:lnTo>
                    <a:pt x="2288" y="1507"/>
                  </a:lnTo>
                  <a:lnTo>
                    <a:pt x="2294" y="1489"/>
                  </a:lnTo>
                  <a:lnTo>
                    <a:pt x="2316" y="1470"/>
                  </a:lnTo>
                  <a:lnTo>
                    <a:pt x="2346" y="1456"/>
                  </a:lnTo>
                  <a:lnTo>
                    <a:pt x="2370" y="1462"/>
                  </a:lnTo>
                  <a:lnTo>
                    <a:pt x="2367" y="1470"/>
                  </a:lnTo>
                  <a:lnTo>
                    <a:pt x="2373" y="1480"/>
                  </a:lnTo>
                  <a:lnTo>
                    <a:pt x="2380" y="1480"/>
                  </a:lnTo>
                  <a:lnTo>
                    <a:pt x="2386" y="1477"/>
                  </a:lnTo>
                  <a:lnTo>
                    <a:pt x="2380" y="1470"/>
                  </a:lnTo>
                  <a:lnTo>
                    <a:pt x="2383" y="1465"/>
                  </a:lnTo>
                  <a:lnTo>
                    <a:pt x="2433" y="1451"/>
                  </a:lnTo>
                  <a:lnTo>
                    <a:pt x="2437" y="1439"/>
                  </a:lnTo>
                  <a:lnTo>
                    <a:pt x="2446" y="1445"/>
                  </a:lnTo>
                  <a:lnTo>
                    <a:pt x="2449" y="1438"/>
                  </a:lnTo>
                  <a:lnTo>
                    <a:pt x="2459" y="1445"/>
                  </a:lnTo>
                  <a:lnTo>
                    <a:pt x="2465" y="1438"/>
                  </a:lnTo>
                  <a:lnTo>
                    <a:pt x="2495" y="1435"/>
                  </a:lnTo>
                  <a:lnTo>
                    <a:pt x="2503" y="1430"/>
                  </a:lnTo>
                  <a:lnTo>
                    <a:pt x="2536" y="1406"/>
                  </a:lnTo>
                  <a:lnTo>
                    <a:pt x="2536" y="1400"/>
                  </a:lnTo>
                  <a:lnTo>
                    <a:pt x="2549" y="1400"/>
                  </a:lnTo>
                  <a:lnTo>
                    <a:pt x="2568" y="1373"/>
                  </a:lnTo>
                  <a:lnTo>
                    <a:pt x="2568" y="1357"/>
                  </a:lnTo>
                  <a:lnTo>
                    <a:pt x="2572" y="1359"/>
                  </a:lnTo>
                  <a:lnTo>
                    <a:pt x="2598" y="1330"/>
                  </a:lnTo>
                  <a:lnTo>
                    <a:pt x="2604" y="1330"/>
                  </a:lnTo>
                  <a:lnTo>
                    <a:pt x="2615" y="1292"/>
                  </a:lnTo>
                  <a:lnTo>
                    <a:pt x="2582" y="1286"/>
                  </a:lnTo>
                  <a:lnTo>
                    <a:pt x="2612" y="1274"/>
                  </a:lnTo>
                  <a:lnTo>
                    <a:pt x="2609" y="1268"/>
                  </a:lnTo>
                  <a:lnTo>
                    <a:pt x="2601" y="1260"/>
                  </a:lnTo>
                  <a:lnTo>
                    <a:pt x="2609" y="1260"/>
                  </a:lnTo>
                  <a:lnTo>
                    <a:pt x="2607" y="1248"/>
                  </a:lnTo>
                  <a:lnTo>
                    <a:pt x="2591" y="1241"/>
                  </a:lnTo>
                  <a:lnTo>
                    <a:pt x="2582" y="1203"/>
                  </a:lnTo>
                  <a:lnTo>
                    <a:pt x="2558" y="1192"/>
                  </a:lnTo>
                  <a:lnTo>
                    <a:pt x="2568" y="1177"/>
                  </a:lnTo>
                  <a:lnTo>
                    <a:pt x="2588" y="1163"/>
                  </a:lnTo>
                  <a:lnTo>
                    <a:pt x="2591" y="1154"/>
                  </a:lnTo>
                  <a:lnTo>
                    <a:pt x="2615" y="1144"/>
                  </a:lnTo>
                  <a:lnTo>
                    <a:pt x="2621" y="1150"/>
                  </a:lnTo>
                  <a:lnTo>
                    <a:pt x="2628" y="1139"/>
                  </a:lnTo>
                  <a:lnTo>
                    <a:pt x="2598" y="1133"/>
                  </a:lnTo>
                  <a:lnTo>
                    <a:pt x="2591" y="1128"/>
                  </a:lnTo>
                  <a:lnTo>
                    <a:pt x="2582" y="1130"/>
                  </a:lnTo>
                  <a:lnTo>
                    <a:pt x="2571" y="1144"/>
                  </a:lnTo>
                  <a:lnTo>
                    <a:pt x="2561" y="1144"/>
                  </a:lnTo>
                  <a:lnTo>
                    <a:pt x="2552" y="1139"/>
                  </a:lnTo>
                  <a:lnTo>
                    <a:pt x="2552" y="1128"/>
                  </a:lnTo>
                  <a:lnTo>
                    <a:pt x="2528" y="1109"/>
                  </a:lnTo>
                  <a:lnTo>
                    <a:pt x="2535" y="1095"/>
                  </a:lnTo>
                  <a:lnTo>
                    <a:pt x="2542" y="1098"/>
                  </a:lnTo>
                  <a:lnTo>
                    <a:pt x="2555" y="1095"/>
                  </a:lnTo>
                  <a:lnTo>
                    <a:pt x="2565" y="1083"/>
                  </a:lnTo>
                  <a:lnTo>
                    <a:pt x="2582" y="1074"/>
                  </a:lnTo>
                  <a:lnTo>
                    <a:pt x="2601" y="1056"/>
                  </a:lnTo>
                  <a:lnTo>
                    <a:pt x="2612" y="1057"/>
                  </a:lnTo>
                  <a:lnTo>
                    <a:pt x="2618" y="1069"/>
                  </a:lnTo>
                  <a:lnTo>
                    <a:pt x="2601" y="1088"/>
                  </a:lnTo>
                  <a:lnTo>
                    <a:pt x="2607" y="1095"/>
                  </a:lnTo>
                  <a:lnTo>
                    <a:pt x="2598" y="1106"/>
                  </a:lnTo>
                  <a:lnTo>
                    <a:pt x="2615" y="1098"/>
                  </a:lnTo>
                  <a:lnTo>
                    <a:pt x="2621" y="1090"/>
                  </a:lnTo>
                  <a:lnTo>
                    <a:pt x="2645" y="1083"/>
                  </a:lnTo>
                  <a:lnTo>
                    <a:pt x="2655" y="1083"/>
                  </a:lnTo>
                  <a:lnTo>
                    <a:pt x="2681" y="1090"/>
                  </a:lnTo>
                  <a:lnTo>
                    <a:pt x="2670" y="1121"/>
                  </a:lnTo>
                  <a:lnTo>
                    <a:pt x="2681" y="1130"/>
                  </a:lnTo>
                  <a:lnTo>
                    <a:pt x="2694" y="1128"/>
                  </a:lnTo>
                  <a:lnTo>
                    <a:pt x="2707" y="1136"/>
                  </a:lnTo>
                  <a:lnTo>
                    <a:pt x="2710" y="1144"/>
                  </a:lnTo>
                  <a:lnTo>
                    <a:pt x="2697" y="1147"/>
                  </a:lnTo>
                  <a:lnTo>
                    <a:pt x="2710" y="1171"/>
                  </a:lnTo>
                  <a:lnTo>
                    <a:pt x="2700" y="1182"/>
                  </a:lnTo>
                  <a:lnTo>
                    <a:pt x="2707" y="1203"/>
                  </a:lnTo>
                  <a:lnTo>
                    <a:pt x="2718" y="1195"/>
                  </a:lnTo>
                  <a:lnTo>
                    <a:pt x="2754" y="1184"/>
                  </a:lnTo>
                  <a:lnTo>
                    <a:pt x="2761" y="1165"/>
                  </a:lnTo>
                  <a:lnTo>
                    <a:pt x="2757" y="1133"/>
                  </a:lnTo>
                  <a:lnTo>
                    <a:pt x="2740" y="1106"/>
                  </a:lnTo>
                  <a:lnTo>
                    <a:pt x="2721" y="1095"/>
                  </a:lnTo>
                  <a:lnTo>
                    <a:pt x="2724" y="1088"/>
                  </a:lnTo>
                  <a:lnTo>
                    <a:pt x="2721" y="1083"/>
                  </a:lnTo>
                  <a:lnTo>
                    <a:pt x="2740" y="1074"/>
                  </a:lnTo>
                  <a:lnTo>
                    <a:pt x="2767" y="1057"/>
                  </a:lnTo>
                  <a:lnTo>
                    <a:pt x="2764" y="1042"/>
                  </a:lnTo>
                  <a:lnTo>
                    <a:pt x="2776" y="1028"/>
                  </a:lnTo>
                  <a:lnTo>
                    <a:pt x="2789" y="1025"/>
                  </a:lnTo>
                  <a:lnTo>
                    <a:pt x="2791" y="1018"/>
                  </a:lnTo>
                  <a:lnTo>
                    <a:pt x="2797" y="1018"/>
                  </a:lnTo>
                  <a:lnTo>
                    <a:pt x="2810" y="1001"/>
                  </a:lnTo>
                  <a:lnTo>
                    <a:pt x="2819" y="1001"/>
                  </a:lnTo>
                  <a:lnTo>
                    <a:pt x="2819" y="1010"/>
                  </a:lnTo>
                  <a:lnTo>
                    <a:pt x="2836" y="1015"/>
                  </a:lnTo>
                  <a:lnTo>
                    <a:pt x="2873" y="995"/>
                  </a:lnTo>
                  <a:lnTo>
                    <a:pt x="2885" y="974"/>
                  </a:lnTo>
                  <a:lnTo>
                    <a:pt x="2931" y="929"/>
                  </a:lnTo>
                  <a:lnTo>
                    <a:pt x="2942" y="904"/>
                  </a:lnTo>
                  <a:lnTo>
                    <a:pt x="2975" y="866"/>
                  </a:lnTo>
                  <a:lnTo>
                    <a:pt x="2982" y="842"/>
                  </a:lnTo>
                  <a:lnTo>
                    <a:pt x="2982" y="800"/>
                  </a:lnTo>
                  <a:lnTo>
                    <a:pt x="3001" y="765"/>
                  </a:lnTo>
                  <a:lnTo>
                    <a:pt x="2994" y="759"/>
                  </a:lnTo>
                  <a:lnTo>
                    <a:pt x="2994" y="745"/>
                  </a:lnTo>
                  <a:lnTo>
                    <a:pt x="3001" y="736"/>
                  </a:lnTo>
                  <a:lnTo>
                    <a:pt x="2979" y="719"/>
                  </a:lnTo>
                  <a:lnTo>
                    <a:pt x="2975" y="710"/>
                  </a:lnTo>
                  <a:lnTo>
                    <a:pt x="2964" y="706"/>
                  </a:lnTo>
                  <a:lnTo>
                    <a:pt x="2949" y="706"/>
                  </a:lnTo>
                  <a:lnTo>
                    <a:pt x="2939" y="722"/>
                  </a:lnTo>
                  <a:lnTo>
                    <a:pt x="2922" y="727"/>
                  </a:lnTo>
                  <a:lnTo>
                    <a:pt x="2928" y="716"/>
                  </a:lnTo>
                  <a:lnTo>
                    <a:pt x="2928" y="703"/>
                  </a:lnTo>
                  <a:lnTo>
                    <a:pt x="2915" y="706"/>
                  </a:lnTo>
                  <a:lnTo>
                    <a:pt x="2906" y="719"/>
                  </a:lnTo>
                  <a:lnTo>
                    <a:pt x="2906" y="695"/>
                  </a:lnTo>
                  <a:lnTo>
                    <a:pt x="2892" y="698"/>
                  </a:lnTo>
                  <a:lnTo>
                    <a:pt x="2879" y="692"/>
                  </a:lnTo>
                  <a:lnTo>
                    <a:pt x="2876" y="684"/>
                  </a:lnTo>
                  <a:lnTo>
                    <a:pt x="2892" y="675"/>
                  </a:lnTo>
                  <a:lnTo>
                    <a:pt x="2919" y="651"/>
                  </a:lnTo>
                  <a:lnTo>
                    <a:pt x="2952" y="613"/>
                  </a:lnTo>
                  <a:lnTo>
                    <a:pt x="2979" y="592"/>
                  </a:lnTo>
                  <a:lnTo>
                    <a:pt x="2994" y="571"/>
                  </a:lnTo>
                  <a:lnTo>
                    <a:pt x="3028" y="542"/>
                  </a:lnTo>
                  <a:lnTo>
                    <a:pt x="3084" y="542"/>
                  </a:lnTo>
                  <a:lnTo>
                    <a:pt x="3091" y="547"/>
                  </a:lnTo>
                  <a:lnTo>
                    <a:pt x="3103" y="536"/>
                  </a:lnTo>
                  <a:lnTo>
                    <a:pt x="3121" y="542"/>
                  </a:lnTo>
                  <a:lnTo>
                    <a:pt x="3137" y="542"/>
                  </a:lnTo>
                  <a:lnTo>
                    <a:pt x="3149" y="542"/>
                  </a:lnTo>
                  <a:lnTo>
                    <a:pt x="3151" y="528"/>
                  </a:lnTo>
                  <a:lnTo>
                    <a:pt x="3160" y="525"/>
                  </a:lnTo>
                  <a:lnTo>
                    <a:pt x="3187" y="533"/>
                  </a:lnTo>
                  <a:lnTo>
                    <a:pt x="3200" y="531"/>
                  </a:lnTo>
                  <a:lnTo>
                    <a:pt x="3206" y="542"/>
                  </a:lnTo>
                  <a:lnTo>
                    <a:pt x="3194" y="549"/>
                  </a:lnTo>
                  <a:lnTo>
                    <a:pt x="3200" y="557"/>
                  </a:lnTo>
                  <a:lnTo>
                    <a:pt x="3213" y="557"/>
                  </a:lnTo>
                  <a:lnTo>
                    <a:pt x="3239" y="547"/>
                  </a:lnTo>
                  <a:lnTo>
                    <a:pt x="3252" y="549"/>
                  </a:lnTo>
                  <a:lnTo>
                    <a:pt x="3276" y="547"/>
                  </a:lnTo>
                  <a:lnTo>
                    <a:pt x="3266" y="536"/>
                  </a:lnTo>
                  <a:lnTo>
                    <a:pt x="3255" y="533"/>
                  </a:lnTo>
                  <a:lnTo>
                    <a:pt x="3260" y="516"/>
                  </a:lnTo>
                  <a:lnTo>
                    <a:pt x="3309" y="457"/>
                  </a:lnTo>
                  <a:lnTo>
                    <a:pt x="3311" y="40"/>
                  </a:lnTo>
                  <a:lnTo>
                    <a:pt x="3292" y="33"/>
                  </a:lnTo>
                  <a:lnTo>
                    <a:pt x="3263" y="43"/>
                  </a:lnTo>
                  <a:lnTo>
                    <a:pt x="3222" y="46"/>
                  </a:lnTo>
                  <a:lnTo>
                    <a:pt x="3222" y="30"/>
                  </a:lnTo>
                  <a:lnTo>
                    <a:pt x="3203" y="14"/>
                  </a:lnTo>
                  <a:lnTo>
                    <a:pt x="3186" y="14"/>
                  </a:lnTo>
                  <a:lnTo>
                    <a:pt x="3173" y="1"/>
                  </a:lnTo>
                  <a:lnTo>
                    <a:pt x="2971" y="2"/>
                  </a:lnTo>
                  <a:lnTo>
                    <a:pt x="2975" y="11"/>
                  </a:lnTo>
                  <a:lnTo>
                    <a:pt x="2945" y="7"/>
                  </a:lnTo>
                  <a:lnTo>
                    <a:pt x="2906" y="11"/>
                  </a:lnTo>
                  <a:lnTo>
                    <a:pt x="2892" y="1"/>
                  </a:lnTo>
                  <a:lnTo>
                    <a:pt x="2873" y="7"/>
                  </a:lnTo>
                  <a:lnTo>
                    <a:pt x="2862" y="19"/>
                  </a:lnTo>
                  <a:lnTo>
                    <a:pt x="2843" y="11"/>
                  </a:lnTo>
                  <a:lnTo>
                    <a:pt x="2827" y="2"/>
                  </a:lnTo>
                  <a:lnTo>
                    <a:pt x="2813" y="33"/>
                  </a:lnTo>
                  <a:lnTo>
                    <a:pt x="2797" y="51"/>
                  </a:lnTo>
                  <a:lnTo>
                    <a:pt x="2779" y="43"/>
                  </a:lnTo>
                  <a:lnTo>
                    <a:pt x="2761" y="19"/>
                  </a:lnTo>
                  <a:lnTo>
                    <a:pt x="2753" y="1"/>
                  </a:lnTo>
                  <a:lnTo>
                    <a:pt x="1811" y="1"/>
                  </a:lnTo>
                  <a:lnTo>
                    <a:pt x="1700" y="0"/>
                  </a:lnTo>
                  <a:lnTo>
                    <a:pt x="1710" y="11"/>
                  </a:lnTo>
                  <a:lnTo>
                    <a:pt x="1738" y="25"/>
                  </a:lnTo>
                  <a:lnTo>
                    <a:pt x="1746" y="39"/>
                  </a:lnTo>
                  <a:lnTo>
                    <a:pt x="1686" y="19"/>
                  </a:lnTo>
                  <a:lnTo>
                    <a:pt x="1689" y="2"/>
                  </a:lnTo>
                  <a:lnTo>
                    <a:pt x="1661" y="2"/>
                  </a:lnTo>
                  <a:lnTo>
                    <a:pt x="1640" y="19"/>
                  </a:lnTo>
                  <a:lnTo>
                    <a:pt x="1665" y="63"/>
                  </a:lnTo>
                  <a:lnTo>
                    <a:pt x="1656" y="84"/>
                  </a:lnTo>
                  <a:lnTo>
                    <a:pt x="1649" y="108"/>
                  </a:lnTo>
                  <a:lnTo>
                    <a:pt x="1656" y="137"/>
                  </a:lnTo>
                  <a:lnTo>
                    <a:pt x="1689" y="143"/>
                  </a:lnTo>
                  <a:lnTo>
                    <a:pt x="1670" y="154"/>
                  </a:lnTo>
                  <a:lnTo>
                    <a:pt x="1668" y="178"/>
                  </a:lnTo>
                  <a:lnTo>
                    <a:pt x="1673" y="207"/>
                  </a:lnTo>
                  <a:lnTo>
                    <a:pt x="1649" y="245"/>
                  </a:lnTo>
                  <a:lnTo>
                    <a:pt x="1610" y="269"/>
                  </a:lnTo>
                  <a:lnTo>
                    <a:pt x="1589" y="251"/>
                  </a:lnTo>
                  <a:lnTo>
                    <a:pt x="1613" y="237"/>
                  </a:lnTo>
                  <a:lnTo>
                    <a:pt x="1629" y="221"/>
                  </a:lnTo>
                  <a:lnTo>
                    <a:pt x="1640" y="202"/>
                  </a:lnTo>
                  <a:lnTo>
                    <a:pt x="1640" y="184"/>
                  </a:lnTo>
                  <a:lnTo>
                    <a:pt x="1649" y="162"/>
                  </a:lnTo>
                  <a:lnTo>
                    <a:pt x="1632" y="143"/>
                  </a:lnTo>
                  <a:lnTo>
                    <a:pt x="1632" y="33"/>
                  </a:lnTo>
                  <a:lnTo>
                    <a:pt x="1612" y="12"/>
                  </a:lnTo>
                  <a:lnTo>
                    <a:pt x="1616" y="0"/>
                  </a:lnTo>
                  <a:lnTo>
                    <a:pt x="1544" y="2"/>
                  </a:lnTo>
                  <a:lnTo>
                    <a:pt x="1544" y="7"/>
                  </a:lnTo>
                  <a:lnTo>
                    <a:pt x="1520" y="25"/>
                  </a:lnTo>
                  <a:lnTo>
                    <a:pt x="1517" y="46"/>
                  </a:lnTo>
                  <a:lnTo>
                    <a:pt x="1525" y="71"/>
                  </a:lnTo>
                  <a:lnTo>
                    <a:pt x="1517" y="92"/>
                  </a:lnTo>
                  <a:lnTo>
                    <a:pt x="1517" y="108"/>
                  </a:lnTo>
                  <a:lnTo>
                    <a:pt x="1534" y="116"/>
                  </a:lnTo>
                  <a:lnTo>
                    <a:pt x="1547" y="143"/>
                  </a:lnTo>
                  <a:lnTo>
                    <a:pt x="1559" y="154"/>
                  </a:lnTo>
                  <a:lnTo>
                    <a:pt x="1550" y="178"/>
                  </a:lnTo>
                  <a:lnTo>
                    <a:pt x="1534" y="167"/>
                  </a:lnTo>
                  <a:lnTo>
                    <a:pt x="1520" y="151"/>
                  </a:lnTo>
                  <a:lnTo>
                    <a:pt x="1498" y="143"/>
                  </a:lnTo>
                  <a:lnTo>
                    <a:pt x="1480" y="130"/>
                  </a:lnTo>
                  <a:lnTo>
                    <a:pt x="1458" y="127"/>
                  </a:lnTo>
                  <a:lnTo>
                    <a:pt x="1438" y="108"/>
                  </a:lnTo>
                  <a:lnTo>
                    <a:pt x="1414" y="105"/>
                  </a:lnTo>
                  <a:lnTo>
                    <a:pt x="1382" y="87"/>
                  </a:lnTo>
                  <a:lnTo>
                    <a:pt x="1362" y="66"/>
                  </a:lnTo>
                  <a:lnTo>
                    <a:pt x="1349" y="84"/>
                  </a:lnTo>
                  <a:lnTo>
                    <a:pt x="1362" y="95"/>
                  </a:lnTo>
                  <a:lnTo>
                    <a:pt x="1382" y="108"/>
                  </a:lnTo>
                  <a:lnTo>
                    <a:pt x="1401" y="143"/>
                  </a:lnTo>
                  <a:lnTo>
                    <a:pt x="1389" y="154"/>
                  </a:lnTo>
                  <a:lnTo>
                    <a:pt x="1374" y="160"/>
                  </a:lnTo>
                  <a:lnTo>
                    <a:pt x="1374" y="175"/>
                  </a:lnTo>
                  <a:lnTo>
                    <a:pt x="1362" y="169"/>
                  </a:lnTo>
                  <a:lnTo>
                    <a:pt x="1362" y="143"/>
                  </a:lnTo>
                  <a:lnTo>
                    <a:pt x="1343" y="151"/>
                  </a:lnTo>
                  <a:lnTo>
                    <a:pt x="1325" y="167"/>
                  </a:lnTo>
                  <a:lnTo>
                    <a:pt x="1302" y="162"/>
                  </a:lnTo>
                  <a:lnTo>
                    <a:pt x="1283" y="167"/>
                  </a:lnTo>
                  <a:lnTo>
                    <a:pt x="1276" y="184"/>
                  </a:lnTo>
                  <a:lnTo>
                    <a:pt x="1259" y="167"/>
                  </a:lnTo>
                  <a:lnTo>
                    <a:pt x="1259" y="143"/>
                  </a:lnTo>
                  <a:lnTo>
                    <a:pt x="1220" y="167"/>
                  </a:lnTo>
                  <a:lnTo>
                    <a:pt x="1201" y="175"/>
                  </a:lnTo>
                  <a:lnTo>
                    <a:pt x="1144" y="207"/>
                  </a:lnTo>
                  <a:lnTo>
                    <a:pt x="1144" y="231"/>
                  </a:lnTo>
                  <a:lnTo>
                    <a:pt x="1126" y="245"/>
                  </a:lnTo>
                  <a:lnTo>
                    <a:pt x="1107" y="245"/>
                  </a:lnTo>
                  <a:lnTo>
                    <a:pt x="1095" y="230"/>
                  </a:lnTo>
                  <a:lnTo>
                    <a:pt x="1077" y="221"/>
                  </a:lnTo>
                  <a:lnTo>
                    <a:pt x="1090" y="202"/>
                  </a:lnTo>
                  <a:lnTo>
                    <a:pt x="1114" y="199"/>
                  </a:lnTo>
                  <a:lnTo>
                    <a:pt x="1104" y="178"/>
                  </a:lnTo>
                  <a:lnTo>
                    <a:pt x="1092" y="167"/>
                  </a:lnTo>
                  <a:lnTo>
                    <a:pt x="1071" y="167"/>
                  </a:lnTo>
                  <a:lnTo>
                    <a:pt x="1044" y="160"/>
                  </a:lnTo>
                  <a:lnTo>
                    <a:pt x="1062" y="178"/>
                  </a:lnTo>
                  <a:lnTo>
                    <a:pt x="1062" y="207"/>
                  </a:lnTo>
                  <a:lnTo>
                    <a:pt x="1055" y="230"/>
                  </a:lnTo>
                  <a:lnTo>
                    <a:pt x="1071" y="237"/>
                  </a:lnTo>
                  <a:lnTo>
                    <a:pt x="1071" y="259"/>
                  </a:lnTo>
                  <a:lnTo>
                    <a:pt x="1058" y="275"/>
                  </a:lnTo>
                  <a:lnTo>
                    <a:pt x="1022" y="264"/>
                  </a:lnTo>
                  <a:lnTo>
                    <a:pt x="1011" y="278"/>
                  </a:lnTo>
                  <a:lnTo>
                    <a:pt x="975" y="302"/>
                  </a:lnTo>
                  <a:lnTo>
                    <a:pt x="992" y="342"/>
                  </a:lnTo>
                  <a:lnTo>
                    <a:pt x="971" y="339"/>
                  </a:lnTo>
                  <a:lnTo>
                    <a:pt x="935" y="321"/>
                  </a:lnTo>
                  <a:lnTo>
                    <a:pt x="919" y="318"/>
                  </a:lnTo>
                  <a:lnTo>
                    <a:pt x="910" y="331"/>
                  </a:lnTo>
                  <a:lnTo>
                    <a:pt x="926" y="348"/>
                  </a:lnTo>
                  <a:lnTo>
                    <a:pt x="941" y="348"/>
                  </a:lnTo>
                  <a:lnTo>
                    <a:pt x="941" y="369"/>
                  </a:lnTo>
                  <a:lnTo>
                    <a:pt x="916" y="369"/>
                  </a:lnTo>
                  <a:lnTo>
                    <a:pt x="896" y="354"/>
                  </a:lnTo>
                  <a:lnTo>
                    <a:pt x="873" y="342"/>
                  </a:lnTo>
                  <a:lnTo>
                    <a:pt x="873" y="280"/>
                  </a:lnTo>
                  <a:lnTo>
                    <a:pt x="837" y="251"/>
                  </a:lnTo>
                  <a:lnTo>
                    <a:pt x="826" y="230"/>
                  </a:lnTo>
                  <a:lnTo>
                    <a:pt x="843" y="245"/>
                  </a:lnTo>
                  <a:lnTo>
                    <a:pt x="869" y="251"/>
                  </a:lnTo>
                  <a:lnTo>
                    <a:pt x="886" y="264"/>
                  </a:lnTo>
                  <a:lnTo>
                    <a:pt x="946" y="278"/>
                  </a:lnTo>
                  <a:lnTo>
                    <a:pt x="971" y="275"/>
                  </a:lnTo>
                  <a:lnTo>
                    <a:pt x="992" y="264"/>
                  </a:lnTo>
                  <a:lnTo>
                    <a:pt x="1005" y="248"/>
                  </a:lnTo>
                  <a:lnTo>
                    <a:pt x="1005" y="227"/>
                  </a:lnTo>
                  <a:lnTo>
                    <a:pt x="998" y="207"/>
                  </a:lnTo>
                  <a:lnTo>
                    <a:pt x="919" y="146"/>
                  </a:lnTo>
                  <a:lnTo>
                    <a:pt x="899" y="134"/>
                  </a:lnTo>
                  <a:lnTo>
                    <a:pt x="843" y="122"/>
                  </a:lnTo>
                  <a:lnTo>
                    <a:pt x="843" y="105"/>
                  </a:lnTo>
                  <a:lnTo>
                    <a:pt x="823" y="95"/>
                  </a:lnTo>
                  <a:lnTo>
                    <a:pt x="807" y="105"/>
                  </a:lnTo>
                  <a:lnTo>
                    <a:pt x="780" y="101"/>
                  </a:lnTo>
                  <a:lnTo>
                    <a:pt x="757" y="84"/>
                  </a:lnTo>
                  <a:lnTo>
                    <a:pt x="780" y="87"/>
                  </a:lnTo>
                  <a:lnTo>
                    <a:pt x="804" y="71"/>
                  </a:lnTo>
                  <a:lnTo>
                    <a:pt x="763" y="43"/>
                  </a:lnTo>
                  <a:lnTo>
                    <a:pt x="734" y="33"/>
                  </a:lnTo>
                  <a:lnTo>
                    <a:pt x="717" y="66"/>
                  </a:lnTo>
                  <a:lnTo>
                    <a:pt x="714" y="43"/>
                  </a:lnTo>
                  <a:lnTo>
                    <a:pt x="692" y="63"/>
                  </a:lnTo>
                  <a:lnTo>
                    <a:pt x="695" y="30"/>
                  </a:lnTo>
                  <a:lnTo>
                    <a:pt x="678" y="39"/>
                  </a:lnTo>
                  <a:lnTo>
                    <a:pt x="668" y="57"/>
                  </a:lnTo>
                  <a:lnTo>
                    <a:pt x="647" y="43"/>
                  </a:lnTo>
                  <a:lnTo>
                    <a:pt x="629" y="57"/>
                  </a:lnTo>
                  <a:lnTo>
                    <a:pt x="611" y="78"/>
                  </a:lnTo>
                  <a:lnTo>
                    <a:pt x="586" y="87"/>
                  </a:lnTo>
                  <a:lnTo>
                    <a:pt x="559" y="87"/>
                  </a:lnTo>
                  <a:lnTo>
                    <a:pt x="545" y="113"/>
                  </a:lnTo>
                  <a:lnTo>
                    <a:pt x="523" y="122"/>
                  </a:lnTo>
                  <a:lnTo>
                    <a:pt x="523" y="137"/>
                  </a:lnTo>
                  <a:lnTo>
                    <a:pt x="532" y="143"/>
                  </a:lnTo>
                  <a:lnTo>
                    <a:pt x="513" y="160"/>
                  </a:lnTo>
                  <a:lnTo>
                    <a:pt x="513" y="143"/>
                  </a:lnTo>
                  <a:lnTo>
                    <a:pt x="502" y="154"/>
                  </a:lnTo>
                  <a:lnTo>
                    <a:pt x="505" y="130"/>
                  </a:lnTo>
                  <a:lnTo>
                    <a:pt x="472" y="160"/>
                  </a:lnTo>
                  <a:lnTo>
                    <a:pt x="483" y="169"/>
                  </a:lnTo>
                  <a:lnTo>
                    <a:pt x="456" y="178"/>
                  </a:lnTo>
                  <a:lnTo>
                    <a:pt x="440" y="199"/>
                  </a:lnTo>
                  <a:lnTo>
                    <a:pt x="463" y="184"/>
                  </a:lnTo>
                  <a:lnTo>
                    <a:pt x="505" y="175"/>
                  </a:lnTo>
                  <a:lnTo>
                    <a:pt x="483" y="199"/>
                  </a:lnTo>
                  <a:lnTo>
                    <a:pt x="475" y="219"/>
                  </a:lnTo>
                  <a:lnTo>
                    <a:pt x="459" y="237"/>
                  </a:lnTo>
                  <a:lnTo>
                    <a:pt x="426" y="313"/>
                  </a:lnTo>
                  <a:lnTo>
                    <a:pt x="407" y="328"/>
                  </a:lnTo>
                  <a:lnTo>
                    <a:pt x="371" y="386"/>
                  </a:lnTo>
                  <a:lnTo>
                    <a:pt x="360" y="375"/>
                  </a:lnTo>
                  <a:lnTo>
                    <a:pt x="341" y="404"/>
                  </a:lnTo>
                  <a:lnTo>
                    <a:pt x="323" y="410"/>
                  </a:lnTo>
                  <a:lnTo>
                    <a:pt x="281" y="450"/>
                  </a:lnTo>
                  <a:lnTo>
                    <a:pt x="287" y="460"/>
                  </a:lnTo>
                  <a:lnTo>
                    <a:pt x="281" y="474"/>
                  </a:lnTo>
                  <a:lnTo>
                    <a:pt x="284" y="504"/>
                  </a:lnTo>
                  <a:lnTo>
                    <a:pt x="295" y="519"/>
                  </a:lnTo>
                  <a:lnTo>
                    <a:pt x="287" y="531"/>
                  </a:lnTo>
                  <a:lnTo>
                    <a:pt x="293" y="542"/>
                  </a:lnTo>
                  <a:lnTo>
                    <a:pt x="305" y="542"/>
                  </a:lnTo>
                  <a:lnTo>
                    <a:pt x="295" y="552"/>
                  </a:lnTo>
                  <a:lnTo>
                    <a:pt x="295" y="566"/>
                  </a:lnTo>
                  <a:lnTo>
                    <a:pt x="320" y="581"/>
                  </a:lnTo>
                  <a:lnTo>
                    <a:pt x="335" y="584"/>
                  </a:lnTo>
                  <a:lnTo>
                    <a:pt x="354" y="577"/>
                  </a:lnTo>
                  <a:lnTo>
                    <a:pt x="377" y="552"/>
                  </a:lnTo>
                  <a:lnTo>
                    <a:pt x="387" y="552"/>
                  </a:lnTo>
                  <a:lnTo>
                    <a:pt x="396" y="542"/>
                  </a:lnTo>
                  <a:lnTo>
                    <a:pt x="404" y="549"/>
                  </a:lnTo>
                  <a:lnTo>
                    <a:pt x="429" y="622"/>
                  </a:lnTo>
                  <a:lnTo>
                    <a:pt x="440" y="636"/>
                  </a:lnTo>
                  <a:lnTo>
                    <a:pt x="436" y="646"/>
                  </a:lnTo>
                  <a:lnTo>
                    <a:pt x="440" y="657"/>
                  </a:lnTo>
                  <a:lnTo>
                    <a:pt x="440" y="668"/>
                  </a:lnTo>
                  <a:lnTo>
                    <a:pt x="469" y="668"/>
                  </a:lnTo>
                  <a:lnTo>
                    <a:pt x="466" y="657"/>
                  </a:lnTo>
                  <a:lnTo>
                    <a:pt x="475" y="646"/>
                  </a:lnTo>
                  <a:lnTo>
                    <a:pt x="502" y="646"/>
                  </a:lnTo>
                  <a:lnTo>
                    <a:pt x="508" y="627"/>
                  </a:lnTo>
                  <a:lnTo>
                    <a:pt x="519" y="566"/>
                  </a:lnTo>
                  <a:lnTo>
                    <a:pt x="549" y="547"/>
                  </a:lnTo>
                  <a:lnTo>
                    <a:pt x="542" y="542"/>
                  </a:lnTo>
                  <a:lnTo>
                    <a:pt x="559" y="522"/>
                  </a:lnTo>
                  <a:lnTo>
                    <a:pt x="553" y="509"/>
                  </a:lnTo>
                  <a:lnTo>
                    <a:pt x="526" y="487"/>
                  </a:lnTo>
                  <a:lnTo>
                    <a:pt x="532" y="434"/>
                  </a:lnTo>
                  <a:lnTo>
                    <a:pt x="549" y="404"/>
                  </a:lnTo>
                  <a:lnTo>
                    <a:pt x="595" y="372"/>
                  </a:lnTo>
                  <a:lnTo>
                    <a:pt x="602" y="358"/>
                  </a:lnTo>
                  <a:lnTo>
                    <a:pt x="614" y="345"/>
                  </a:lnTo>
                  <a:lnTo>
                    <a:pt x="602" y="334"/>
                  </a:lnTo>
                  <a:lnTo>
                    <a:pt x="611" y="321"/>
                  </a:lnTo>
                  <a:lnTo>
                    <a:pt x="611" y="310"/>
                  </a:lnTo>
                  <a:lnTo>
                    <a:pt x="622" y="302"/>
                  </a:lnTo>
                  <a:lnTo>
                    <a:pt x="629" y="289"/>
                  </a:lnTo>
                  <a:lnTo>
                    <a:pt x="659" y="292"/>
                  </a:lnTo>
                  <a:lnTo>
                    <a:pt x="671" y="289"/>
                  </a:lnTo>
                  <a:lnTo>
                    <a:pt x="690" y="302"/>
                  </a:lnTo>
                  <a:lnTo>
                    <a:pt x="690" y="324"/>
                  </a:lnTo>
                  <a:lnTo>
                    <a:pt x="674" y="331"/>
                  </a:lnTo>
                  <a:lnTo>
                    <a:pt x="662" y="354"/>
                  </a:lnTo>
                  <a:lnTo>
                    <a:pt x="614" y="404"/>
                  </a:lnTo>
                  <a:lnTo>
                    <a:pt x="605" y="425"/>
                  </a:lnTo>
                  <a:lnTo>
                    <a:pt x="608" y="445"/>
                  </a:lnTo>
                  <a:lnTo>
                    <a:pt x="614" y="460"/>
                  </a:lnTo>
                  <a:lnTo>
                    <a:pt x="608" y="493"/>
                  </a:lnTo>
                  <a:lnTo>
                    <a:pt x="632" y="509"/>
                  </a:lnTo>
                  <a:lnTo>
                    <a:pt x="654" y="516"/>
                  </a:lnTo>
                  <a:lnTo>
                    <a:pt x="726" y="495"/>
                  </a:lnTo>
                  <a:lnTo>
                    <a:pt x="747" y="495"/>
                  </a:lnTo>
                  <a:lnTo>
                    <a:pt x="763" y="509"/>
                  </a:lnTo>
                  <a:lnTo>
                    <a:pt x="777" y="509"/>
                  </a:lnTo>
                  <a:lnTo>
                    <a:pt x="783" y="522"/>
                  </a:lnTo>
                  <a:lnTo>
                    <a:pt x="764" y="516"/>
                  </a:lnTo>
                  <a:lnTo>
                    <a:pt x="741" y="536"/>
                  </a:lnTo>
                  <a:lnTo>
                    <a:pt x="717" y="536"/>
                  </a:lnTo>
                  <a:lnTo>
                    <a:pt x="698" y="531"/>
                  </a:lnTo>
                  <a:lnTo>
                    <a:pt x="665" y="536"/>
                  </a:lnTo>
                  <a:lnTo>
                    <a:pt x="654" y="547"/>
                  </a:lnTo>
                  <a:lnTo>
                    <a:pt x="655" y="574"/>
                  </a:lnTo>
                  <a:lnTo>
                    <a:pt x="668" y="577"/>
                  </a:lnTo>
                  <a:lnTo>
                    <a:pt x="668" y="609"/>
                  </a:lnTo>
                  <a:lnTo>
                    <a:pt x="659" y="616"/>
                  </a:lnTo>
                  <a:lnTo>
                    <a:pt x="647" y="613"/>
                  </a:lnTo>
                  <a:lnTo>
                    <a:pt x="629" y="595"/>
                  </a:lnTo>
                  <a:lnTo>
                    <a:pt x="614" y="598"/>
                  </a:lnTo>
                  <a:lnTo>
                    <a:pt x="602" y="627"/>
                  </a:lnTo>
                  <a:lnTo>
                    <a:pt x="605" y="660"/>
                  </a:lnTo>
                  <a:lnTo>
                    <a:pt x="595" y="675"/>
                  </a:lnTo>
                  <a:lnTo>
                    <a:pt x="581" y="684"/>
                  </a:lnTo>
                  <a:lnTo>
                    <a:pt x="578" y="698"/>
                  </a:lnTo>
                  <a:lnTo>
                    <a:pt x="568" y="703"/>
                  </a:lnTo>
                  <a:lnTo>
                    <a:pt x="556" y="703"/>
                  </a:lnTo>
                  <a:lnTo>
                    <a:pt x="549" y="686"/>
                  </a:lnTo>
                  <a:lnTo>
                    <a:pt x="513" y="695"/>
                  </a:lnTo>
                  <a:lnTo>
                    <a:pt x="502" y="703"/>
                  </a:lnTo>
                  <a:lnTo>
                    <a:pt x="469" y="713"/>
                  </a:lnTo>
                  <a:lnTo>
                    <a:pt x="447" y="706"/>
                  </a:lnTo>
                  <a:lnTo>
                    <a:pt x="456" y="703"/>
                  </a:lnTo>
                  <a:lnTo>
                    <a:pt x="450" y="692"/>
                  </a:lnTo>
                  <a:lnTo>
                    <a:pt x="407" y="713"/>
                  </a:lnTo>
                  <a:lnTo>
                    <a:pt x="399" y="713"/>
                  </a:lnTo>
                  <a:lnTo>
                    <a:pt x="403" y="703"/>
                  </a:lnTo>
                  <a:lnTo>
                    <a:pt x="384" y="698"/>
                  </a:lnTo>
                  <a:lnTo>
                    <a:pt x="384" y="689"/>
                  </a:lnTo>
                  <a:lnTo>
                    <a:pt x="371" y="681"/>
                  </a:lnTo>
                  <a:lnTo>
                    <a:pt x="387" y="649"/>
                  </a:lnTo>
                  <a:lnTo>
                    <a:pt x="399" y="646"/>
                  </a:lnTo>
                  <a:lnTo>
                    <a:pt x="399" y="636"/>
                  </a:lnTo>
                  <a:lnTo>
                    <a:pt x="387" y="636"/>
                  </a:lnTo>
                  <a:lnTo>
                    <a:pt x="393" y="598"/>
                  </a:lnTo>
                  <a:lnTo>
                    <a:pt x="377" y="601"/>
                  </a:lnTo>
                  <a:lnTo>
                    <a:pt x="371" y="613"/>
                  </a:lnTo>
                  <a:lnTo>
                    <a:pt x="357" y="613"/>
                  </a:lnTo>
                  <a:lnTo>
                    <a:pt x="347" y="622"/>
                  </a:lnTo>
                  <a:lnTo>
                    <a:pt x="344" y="636"/>
                  </a:lnTo>
                  <a:lnTo>
                    <a:pt x="347" y="663"/>
                  </a:lnTo>
                  <a:lnTo>
                    <a:pt x="357" y="671"/>
                  </a:lnTo>
                  <a:lnTo>
                    <a:pt x="357" y="686"/>
                  </a:lnTo>
                  <a:lnTo>
                    <a:pt x="363" y="698"/>
                  </a:lnTo>
                  <a:lnTo>
                    <a:pt x="357" y="703"/>
                  </a:lnTo>
                  <a:lnTo>
                    <a:pt x="363" y="708"/>
                  </a:lnTo>
                  <a:lnTo>
                    <a:pt x="354" y="716"/>
                  </a:lnTo>
                  <a:lnTo>
                    <a:pt x="354" y="727"/>
                  </a:lnTo>
                  <a:lnTo>
                    <a:pt x="341" y="722"/>
                  </a:lnTo>
                  <a:lnTo>
                    <a:pt x="330" y="722"/>
                  </a:lnTo>
                  <a:lnTo>
                    <a:pt x="323" y="730"/>
                  </a:lnTo>
                  <a:lnTo>
                    <a:pt x="305" y="730"/>
                  </a:lnTo>
                  <a:lnTo>
                    <a:pt x="293" y="736"/>
                  </a:lnTo>
                  <a:lnTo>
                    <a:pt x="293" y="745"/>
                  </a:lnTo>
                  <a:lnTo>
                    <a:pt x="301" y="748"/>
                  </a:lnTo>
                  <a:lnTo>
                    <a:pt x="301" y="757"/>
                  </a:lnTo>
                  <a:lnTo>
                    <a:pt x="293" y="765"/>
                  </a:lnTo>
                  <a:lnTo>
                    <a:pt x="284" y="759"/>
                  </a:lnTo>
                  <a:lnTo>
                    <a:pt x="284" y="743"/>
                  </a:lnTo>
                  <a:lnTo>
                    <a:pt x="278" y="745"/>
                  </a:lnTo>
                  <a:lnTo>
                    <a:pt x="268" y="768"/>
                  </a:lnTo>
                  <a:lnTo>
                    <a:pt x="254" y="786"/>
                  </a:lnTo>
                  <a:lnTo>
                    <a:pt x="218" y="803"/>
                  </a:lnTo>
                  <a:lnTo>
                    <a:pt x="214" y="824"/>
                  </a:lnTo>
                  <a:lnTo>
                    <a:pt x="186" y="834"/>
                  </a:lnTo>
                  <a:lnTo>
                    <a:pt x="184" y="848"/>
                  </a:lnTo>
                  <a:lnTo>
                    <a:pt x="162" y="848"/>
                  </a:lnTo>
                  <a:lnTo>
                    <a:pt x="156" y="834"/>
                  </a:lnTo>
                  <a:lnTo>
                    <a:pt x="148" y="834"/>
                  </a:lnTo>
                  <a:lnTo>
                    <a:pt x="156" y="865"/>
                  </a:lnTo>
                  <a:lnTo>
                    <a:pt x="129" y="866"/>
                  </a:lnTo>
                  <a:lnTo>
                    <a:pt x="123" y="859"/>
                  </a:lnTo>
                  <a:lnTo>
                    <a:pt x="90" y="866"/>
                  </a:lnTo>
                  <a:lnTo>
                    <a:pt x="93" y="880"/>
                  </a:lnTo>
                  <a:lnTo>
                    <a:pt x="135" y="894"/>
                  </a:lnTo>
                  <a:lnTo>
                    <a:pt x="148" y="907"/>
                  </a:lnTo>
                  <a:lnTo>
                    <a:pt x="145" y="913"/>
                  </a:lnTo>
                  <a:lnTo>
                    <a:pt x="159" y="927"/>
                  </a:lnTo>
                  <a:lnTo>
                    <a:pt x="165" y="936"/>
                  </a:lnTo>
                  <a:lnTo>
                    <a:pt x="156" y="991"/>
                  </a:lnTo>
                  <a:lnTo>
                    <a:pt x="150" y="995"/>
                  </a:lnTo>
                  <a:lnTo>
                    <a:pt x="142" y="998"/>
                  </a:lnTo>
                  <a:lnTo>
                    <a:pt x="112" y="993"/>
                  </a:lnTo>
                  <a:lnTo>
                    <a:pt x="96" y="998"/>
                  </a:lnTo>
                  <a:lnTo>
                    <a:pt x="69" y="993"/>
                  </a:lnTo>
                  <a:lnTo>
                    <a:pt x="39" y="993"/>
                  </a:lnTo>
                  <a:lnTo>
                    <a:pt x="26" y="988"/>
                  </a:lnTo>
                  <a:lnTo>
                    <a:pt x="17" y="998"/>
                  </a:lnTo>
                  <a:lnTo>
                    <a:pt x="4" y="1001"/>
                  </a:lnTo>
                  <a:lnTo>
                    <a:pt x="3" y="1007"/>
                  </a:lnTo>
                  <a:lnTo>
                    <a:pt x="11" y="1021"/>
                  </a:lnTo>
                  <a:lnTo>
                    <a:pt x="7" y="1031"/>
                  </a:lnTo>
                  <a:lnTo>
                    <a:pt x="14" y="1050"/>
                  </a:lnTo>
                  <a:lnTo>
                    <a:pt x="4" y="1085"/>
                  </a:lnTo>
                  <a:lnTo>
                    <a:pt x="0" y="1092"/>
                  </a:lnTo>
                  <a:lnTo>
                    <a:pt x="0" y="1104"/>
                  </a:lnTo>
                  <a:lnTo>
                    <a:pt x="3" y="1112"/>
                  </a:lnTo>
                  <a:lnTo>
                    <a:pt x="11" y="1112"/>
                  </a:lnTo>
                  <a:lnTo>
                    <a:pt x="4" y="1144"/>
                  </a:lnTo>
                  <a:lnTo>
                    <a:pt x="44" y="1139"/>
                  </a:lnTo>
                  <a:lnTo>
                    <a:pt x="53" y="1144"/>
                  </a:lnTo>
                  <a:lnTo>
                    <a:pt x="66" y="1163"/>
                  </a:lnTo>
                  <a:lnTo>
                    <a:pt x="75" y="1165"/>
                  </a:lnTo>
                  <a:lnTo>
                    <a:pt x="93" y="1151"/>
                  </a:lnTo>
                  <a:lnTo>
                    <a:pt x="142" y="1150"/>
                  </a:lnTo>
                  <a:lnTo>
                    <a:pt x="156" y="1130"/>
                  </a:lnTo>
                  <a:lnTo>
                    <a:pt x="169" y="1130"/>
                  </a:lnTo>
                  <a:lnTo>
                    <a:pt x="178" y="1115"/>
                  </a:lnTo>
                  <a:lnTo>
                    <a:pt x="189" y="1106"/>
                  </a:lnTo>
                  <a:lnTo>
                    <a:pt x="178" y="1098"/>
                  </a:lnTo>
                  <a:lnTo>
                    <a:pt x="178" y="1088"/>
                  </a:lnTo>
                  <a:lnTo>
                    <a:pt x="205" y="1056"/>
                  </a:lnTo>
                  <a:lnTo>
                    <a:pt x="226" y="1047"/>
                  </a:lnTo>
                  <a:lnTo>
                    <a:pt x="248" y="1033"/>
                  </a:lnTo>
                  <a:lnTo>
                    <a:pt x="244" y="1007"/>
                  </a:lnTo>
                  <a:lnTo>
                    <a:pt x="262" y="993"/>
                  </a:lnTo>
                  <a:lnTo>
                    <a:pt x="298" y="1007"/>
                  </a:lnTo>
                  <a:lnTo>
                    <a:pt x="311" y="1004"/>
                  </a:lnTo>
                  <a:lnTo>
                    <a:pt x="320" y="995"/>
                  </a:lnTo>
                  <a:lnTo>
                    <a:pt x="341" y="986"/>
                  </a:lnTo>
                  <a:lnTo>
                    <a:pt x="347" y="977"/>
                  </a:lnTo>
                  <a:lnTo>
                    <a:pt x="357" y="974"/>
                  </a:lnTo>
                  <a:lnTo>
                    <a:pt x="384" y="983"/>
                  </a:lnTo>
                  <a:lnTo>
                    <a:pt x="387" y="993"/>
                  </a:lnTo>
                  <a:lnTo>
                    <a:pt x="403" y="1024"/>
                  </a:lnTo>
                  <a:lnTo>
                    <a:pt x="414" y="1024"/>
                  </a:lnTo>
                  <a:lnTo>
                    <a:pt x="433" y="1042"/>
                  </a:lnTo>
                  <a:lnTo>
                    <a:pt x="440" y="1047"/>
                  </a:lnTo>
                  <a:lnTo>
                    <a:pt x="453" y="1047"/>
                  </a:lnTo>
                  <a:lnTo>
                    <a:pt x="477" y="1063"/>
                  </a:lnTo>
                  <a:lnTo>
                    <a:pt x="483" y="1074"/>
                  </a:lnTo>
                  <a:lnTo>
                    <a:pt x="496" y="1077"/>
                  </a:lnTo>
                  <a:lnTo>
                    <a:pt x="505" y="1104"/>
                  </a:lnTo>
                  <a:lnTo>
                    <a:pt x="496" y="1125"/>
                  </a:lnTo>
                  <a:lnTo>
                    <a:pt x="502" y="1125"/>
                  </a:lnTo>
                  <a:lnTo>
                    <a:pt x="513" y="1115"/>
                  </a:lnTo>
                  <a:lnTo>
                    <a:pt x="513" y="1104"/>
                  </a:lnTo>
                  <a:lnTo>
                    <a:pt x="523" y="1101"/>
                  </a:lnTo>
                  <a:lnTo>
                    <a:pt x="523" y="1090"/>
                  </a:lnTo>
                  <a:lnTo>
                    <a:pt x="513" y="1085"/>
                  </a:lnTo>
                  <a:lnTo>
                    <a:pt x="519" y="1066"/>
                  </a:lnTo>
                  <a:lnTo>
                    <a:pt x="538" y="1071"/>
                  </a:lnTo>
                  <a:lnTo>
                    <a:pt x="542" y="1080"/>
                  </a:lnTo>
                  <a:lnTo>
                    <a:pt x="546" y="1083"/>
                  </a:lnTo>
                  <a:lnTo>
                    <a:pt x="549" y="1074"/>
                  </a:lnTo>
                  <a:lnTo>
                    <a:pt x="542" y="1063"/>
                  </a:lnTo>
                  <a:lnTo>
                    <a:pt x="499" y="1042"/>
                  </a:lnTo>
                  <a:lnTo>
                    <a:pt x="505" y="1033"/>
                  </a:lnTo>
                  <a:lnTo>
                    <a:pt x="486" y="1033"/>
                  </a:lnTo>
                  <a:lnTo>
                    <a:pt x="466" y="1024"/>
                  </a:lnTo>
                  <a:lnTo>
                    <a:pt x="453" y="995"/>
                  </a:lnTo>
                  <a:lnTo>
                    <a:pt x="426" y="977"/>
                  </a:lnTo>
                  <a:lnTo>
                    <a:pt x="426" y="945"/>
                  </a:lnTo>
                  <a:lnTo>
                    <a:pt x="436" y="945"/>
                  </a:lnTo>
                  <a:lnTo>
                    <a:pt x="444" y="939"/>
                  </a:lnTo>
                  <a:lnTo>
                    <a:pt x="453" y="939"/>
                  </a:lnTo>
                  <a:lnTo>
                    <a:pt x="450" y="948"/>
                  </a:lnTo>
                  <a:lnTo>
                    <a:pt x="456" y="962"/>
                  </a:lnTo>
                  <a:lnTo>
                    <a:pt x="466" y="959"/>
                  </a:lnTo>
                  <a:lnTo>
                    <a:pt x="466" y="951"/>
                  </a:lnTo>
                  <a:lnTo>
                    <a:pt x="477" y="959"/>
                  </a:lnTo>
                  <a:lnTo>
                    <a:pt x="486" y="983"/>
                  </a:lnTo>
                  <a:lnTo>
                    <a:pt x="502" y="993"/>
                  </a:lnTo>
                  <a:lnTo>
                    <a:pt x="513" y="995"/>
                  </a:lnTo>
                  <a:lnTo>
                    <a:pt x="572" y="1036"/>
                  </a:lnTo>
                  <a:lnTo>
                    <a:pt x="568" y="1071"/>
                  </a:lnTo>
                  <a:lnTo>
                    <a:pt x="578" y="1077"/>
                  </a:lnTo>
                  <a:lnTo>
                    <a:pt x="605" y="1115"/>
                  </a:lnTo>
                  <a:lnTo>
                    <a:pt x="632" y="1115"/>
                  </a:lnTo>
                  <a:lnTo>
                    <a:pt x="641" y="1122"/>
                  </a:lnTo>
                  <a:lnTo>
                    <a:pt x="654" y="1125"/>
                  </a:lnTo>
                  <a:lnTo>
                    <a:pt x="662" y="1130"/>
                  </a:lnTo>
                  <a:lnTo>
                    <a:pt x="662" y="1121"/>
                  </a:lnTo>
                  <a:lnTo>
                    <a:pt x="674" y="1122"/>
                  </a:lnTo>
                  <a:lnTo>
                    <a:pt x="647" y="1101"/>
                  </a:lnTo>
                  <a:lnTo>
                    <a:pt x="632" y="1077"/>
                  </a:lnTo>
                  <a:lnTo>
                    <a:pt x="632" y="1063"/>
                  </a:lnTo>
                  <a:lnTo>
                    <a:pt x="644" y="1074"/>
                  </a:lnTo>
                  <a:lnTo>
                    <a:pt x="654" y="1074"/>
                  </a:lnTo>
                  <a:lnTo>
                    <a:pt x="655" y="1069"/>
                  </a:lnTo>
                  <a:lnTo>
                    <a:pt x="654" y="1060"/>
                  </a:lnTo>
                  <a:lnTo>
                    <a:pt x="662" y="1060"/>
                  </a:lnTo>
                  <a:lnTo>
                    <a:pt x="668" y="1056"/>
                  </a:lnTo>
                  <a:lnTo>
                    <a:pt x="695" y="1057"/>
                  </a:lnTo>
                  <a:lnTo>
                    <a:pt x="704" y="1066"/>
                  </a:lnTo>
                  <a:lnTo>
                    <a:pt x="714" y="1063"/>
                  </a:lnTo>
                  <a:lnTo>
                    <a:pt x="704" y="1071"/>
                  </a:lnTo>
                  <a:lnTo>
                    <a:pt x="704" y="1077"/>
                  </a:lnTo>
                  <a:lnTo>
                    <a:pt x="728" y="1056"/>
                  </a:lnTo>
                  <a:lnTo>
                    <a:pt x="760" y="1056"/>
                  </a:lnTo>
                  <a:lnTo>
                    <a:pt x="771" y="1060"/>
                  </a:lnTo>
                  <a:lnTo>
                    <a:pt x="760" y="1063"/>
                  </a:lnTo>
                  <a:lnTo>
                    <a:pt x="763" y="1069"/>
                  </a:lnTo>
                  <a:lnTo>
                    <a:pt x="714" y="1069"/>
                  </a:lnTo>
                  <a:lnTo>
                    <a:pt x="704" y="1077"/>
                  </a:lnTo>
                  <a:lnTo>
                    <a:pt x="701" y="1090"/>
                  </a:lnTo>
                  <a:lnTo>
                    <a:pt x="717" y="1088"/>
                  </a:lnTo>
                  <a:lnTo>
                    <a:pt x="714" y="1095"/>
                  </a:lnTo>
                  <a:lnTo>
                    <a:pt x="720" y="1115"/>
                  </a:lnTo>
                  <a:lnTo>
                    <a:pt x="714" y="1115"/>
                  </a:lnTo>
                  <a:lnTo>
                    <a:pt x="708" y="1109"/>
                  </a:lnTo>
                  <a:lnTo>
                    <a:pt x="708" y="1118"/>
                  </a:lnTo>
                  <a:lnTo>
                    <a:pt x="726" y="1125"/>
                  </a:lnTo>
                  <a:lnTo>
                    <a:pt x="723" y="1130"/>
                  </a:lnTo>
                  <a:lnTo>
                    <a:pt x="731" y="1139"/>
                  </a:lnTo>
                  <a:lnTo>
                    <a:pt x="726" y="1144"/>
                  </a:lnTo>
                  <a:lnTo>
                    <a:pt x="744" y="1144"/>
                  </a:lnTo>
                  <a:lnTo>
                    <a:pt x="741" y="1150"/>
                  </a:lnTo>
                  <a:lnTo>
                    <a:pt x="753" y="1150"/>
                  </a:lnTo>
                  <a:lnTo>
                    <a:pt x="777" y="1163"/>
                  </a:lnTo>
                  <a:lnTo>
                    <a:pt x="790" y="1157"/>
                  </a:lnTo>
                  <a:lnTo>
                    <a:pt x="796" y="1150"/>
                  </a:lnTo>
                  <a:lnTo>
                    <a:pt x="807" y="1150"/>
                  </a:lnTo>
                  <a:lnTo>
                    <a:pt x="836" y="1165"/>
                  </a:lnTo>
                  <a:lnTo>
                    <a:pt x="853" y="1163"/>
                  </a:lnTo>
                  <a:lnTo>
                    <a:pt x="872" y="1150"/>
                  </a:lnTo>
                  <a:lnTo>
                    <a:pt x="889" y="1154"/>
                  </a:lnTo>
                  <a:lnTo>
                    <a:pt x="902" y="1147"/>
                  </a:lnTo>
                  <a:lnTo>
                    <a:pt x="902" y="1151"/>
                  </a:lnTo>
                  <a:lnTo>
                    <a:pt x="896" y="1160"/>
                  </a:lnTo>
                  <a:lnTo>
                    <a:pt x="899" y="1165"/>
                  </a:lnTo>
                  <a:lnTo>
                    <a:pt x="896" y="1174"/>
                  </a:lnTo>
                  <a:lnTo>
                    <a:pt x="899" y="1198"/>
                  </a:lnTo>
                  <a:lnTo>
                    <a:pt x="873" y="1251"/>
                  </a:lnTo>
                  <a:lnTo>
                    <a:pt x="862" y="1268"/>
                  </a:lnTo>
                  <a:lnTo>
                    <a:pt x="880" y="1303"/>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79" name=""/>
            <p:cNvSpPr/>
            <p:nvPr/>
          </p:nvSpPr>
          <p:spPr>
            <a:xfrm>
              <a:off x="1917000" y="960480"/>
              <a:ext cx="1402200" cy="1581120"/>
            </a:xfrm>
            <a:custGeom>
              <a:avLst/>
              <a:gdLst/>
              <a:ahLst/>
              <a:rect l="l" t="t" r="r" b="b"/>
              <a:pathLst>
                <a:path w="1537" h="1733">
                  <a:moveTo>
                    <a:pt x="1115" y="1710"/>
                  </a:moveTo>
                  <a:lnTo>
                    <a:pt x="1105" y="1702"/>
                  </a:lnTo>
                  <a:lnTo>
                    <a:pt x="1099" y="1696"/>
                  </a:lnTo>
                  <a:lnTo>
                    <a:pt x="1093" y="1689"/>
                  </a:lnTo>
                  <a:lnTo>
                    <a:pt x="1085" y="1684"/>
                  </a:lnTo>
                  <a:lnTo>
                    <a:pt x="1075" y="1684"/>
                  </a:lnTo>
                  <a:lnTo>
                    <a:pt x="1066" y="1678"/>
                  </a:lnTo>
                  <a:lnTo>
                    <a:pt x="1056" y="1678"/>
                  </a:lnTo>
                  <a:lnTo>
                    <a:pt x="1050" y="1684"/>
                  </a:lnTo>
                  <a:lnTo>
                    <a:pt x="1042" y="1689"/>
                  </a:lnTo>
                  <a:lnTo>
                    <a:pt x="1032" y="1692"/>
                  </a:lnTo>
                  <a:lnTo>
                    <a:pt x="1020" y="1694"/>
                  </a:lnTo>
                  <a:lnTo>
                    <a:pt x="1013" y="1689"/>
                  </a:lnTo>
                  <a:lnTo>
                    <a:pt x="1006" y="1689"/>
                  </a:lnTo>
                  <a:lnTo>
                    <a:pt x="1002" y="1684"/>
                  </a:lnTo>
                  <a:lnTo>
                    <a:pt x="993" y="1678"/>
                  </a:lnTo>
                  <a:lnTo>
                    <a:pt x="987" y="1672"/>
                  </a:lnTo>
                  <a:lnTo>
                    <a:pt x="980" y="1664"/>
                  </a:lnTo>
                  <a:lnTo>
                    <a:pt x="976" y="1657"/>
                  </a:lnTo>
                  <a:lnTo>
                    <a:pt x="972" y="1649"/>
                  </a:lnTo>
                  <a:lnTo>
                    <a:pt x="976" y="1643"/>
                  </a:lnTo>
                  <a:lnTo>
                    <a:pt x="976" y="1632"/>
                  </a:lnTo>
                  <a:lnTo>
                    <a:pt x="979" y="1622"/>
                  </a:lnTo>
                  <a:lnTo>
                    <a:pt x="979" y="1613"/>
                  </a:lnTo>
                  <a:lnTo>
                    <a:pt x="979" y="1602"/>
                  </a:lnTo>
                  <a:lnTo>
                    <a:pt x="983" y="1595"/>
                  </a:lnTo>
                  <a:lnTo>
                    <a:pt x="983" y="1581"/>
                  </a:lnTo>
                  <a:lnTo>
                    <a:pt x="980" y="1578"/>
                  </a:lnTo>
                  <a:lnTo>
                    <a:pt x="972" y="1575"/>
                  </a:lnTo>
                  <a:lnTo>
                    <a:pt x="966" y="1567"/>
                  </a:lnTo>
                  <a:lnTo>
                    <a:pt x="957" y="1567"/>
                  </a:lnTo>
                  <a:lnTo>
                    <a:pt x="950" y="1566"/>
                  </a:lnTo>
                  <a:lnTo>
                    <a:pt x="939" y="1567"/>
                  </a:lnTo>
                  <a:lnTo>
                    <a:pt x="930" y="1566"/>
                  </a:lnTo>
                  <a:lnTo>
                    <a:pt x="920" y="1567"/>
                  </a:lnTo>
                  <a:lnTo>
                    <a:pt x="907" y="1567"/>
                  </a:lnTo>
                  <a:lnTo>
                    <a:pt x="896" y="1567"/>
                  </a:lnTo>
                  <a:lnTo>
                    <a:pt x="887" y="1570"/>
                  </a:lnTo>
                  <a:lnTo>
                    <a:pt x="877" y="1567"/>
                  </a:lnTo>
                  <a:lnTo>
                    <a:pt x="870" y="1563"/>
                  </a:lnTo>
                  <a:lnTo>
                    <a:pt x="881" y="1557"/>
                  </a:lnTo>
                  <a:lnTo>
                    <a:pt x="884" y="1546"/>
                  </a:lnTo>
                  <a:lnTo>
                    <a:pt x="884" y="1535"/>
                  </a:lnTo>
                  <a:lnTo>
                    <a:pt x="887" y="1522"/>
                  </a:lnTo>
                  <a:lnTo>
                    <a:pt x="890" y="1528"/>
                  </a:lnTo>
                  <a:lnTo>
                    <a:pt x="896" y="1519"/>
                  </a:lnTo>
                  <a:lnTo>
                    <a:pt x="896" y="1508"/>
                  </a:lnTo>
                  <a:lnTo>
                    <a:pt x="900" y="1498"/>
                  </a:lnTo>
                  <a:lnTo>
                    <a:pt x="903" y="1490"/>
                  </a:lnTo>
                  <a:lnTo>
                    <a:pt x="906" y="1481"/>
                  </a:lnTo>
                  <a:lnTo>
                    <a:pt x="914" y="1473"/>
                  </a:lnTo>
                  <a:lnTo>
                    <a:pt x="914" y="1466"/>
                  </a:lnTo>
                  <a:lnTo>
                    <a:pt x="907" y="1463"/>
                  </a:lnTo>
                  <a:lnTo>
                    <a:pt x="896" y="1463"/>
                  </a:lnTo>
                  <a:lnTo>
                    <a:pt x="890" y="1460"/>
                  </a:lnTo>
                  <a:lnTo>
                    <a:pt x="881" y="1463"/>
                  </a:lnTo>
                  <a:lnTo>
                    <a:pt x="870" y="1466"/>
                  </a:lnTo>
                  <a:lnTo>
                    <a:pt x="860" y="1466"/>
                  </a:lnTo>
                  <a:lnTo>
                    <a:pt x="851" y="1469"/>
                  </a:lnTo>
                  <a:lnTo>
                    <a:pt x="841" y="1471"/>
                  </a:lnTo>
                  <a:lnTo>
                    <a:pt x="841" y="1481"/>
                  </a:lnTo>
                  <a:lnTo>
                    <a:pt x="838" y="1490"/>
                  </a:lnTo>
                  <a:lnTo>
                    <a:pt x="835" y="1495"/>
                  </a:lnTo>
                  <a:lnTo>
                    <a:pt x="835" y="1502"/>
                  </a:lnTo>
                  <a:lnTo>
                    <a:pt x="830" y="1505"/>
                  </a:lnTo>
                  <a:lnTo>
                    <a:pt x="824" y="1511"/>
                  </a:lnTo>
                  <a:lnTo>
                    <a:pt x="824" y="1516"/>
                  </a:lnTo>
                  <a:lnTo>
                    <a:pt x="811" y="1519"/>
                  </a:lnTo>
                  <a:lnTo>
                    <a:pt x="811" y="1516"/>
                  </a:lnTo>
                  <a:lnTo>
                    <a:pt x="802" y="1514"/>
                  </a:lnTo>
                  <a:lnTo>
                    <a:pt x="790" y="1519"/>
                  </a:lnTo>
                  <a:lnTo>
                    <a:pt x="778" y="1522"/>
                  </a:lnTo>
                  <a:lnTo>
                    <a:pt x="765" y="1522"/>
                  </a:lnTo>
                  <a:lnTo>
                    <a:pt x="760" y="1522"/>
                  </a:lnTo>
                  <a:lnTo>
                    <a:pt x="754" y="1516"/>
                  </a:lnTo>
                  <a:lnTo>
                    <a:pt x="745" y="1514"/>
                  </a:lnTo>
                  <a:lnTo>
                    <a:pt x="732" y="1511"/>
                  </a:lnTo>
                  <a:lnTo>
                    <a:pt x="726" y="1502"/>
                  </a:lnTo>
                  <a:lnTo>
                    <a:pt x="721" y="1495"/>
                  </a:lnTo>
                  <a:lnTo>
                    <a:pt x="718" y="1487"/>
                  </a:lnTo>
                  <a:lnTo>
                    <a:pt x="711" y="1481"/>
                  </a:lnTo>
                  <a:lnTo>
                    <a:pt x="705" y="1473"/>
                  </a:lnTo>
                  <a:lnTo>
                    <a:pt x="702" y="1466"/>
                  </a:lnTo>
                  <a:lnTo>
                    <a:pt x="705" y="1460"/>
                  </a:lnTo>
                  <a:lnTo>
                    <a:pt x="696" y="1455"/>
                  </a:lnTo>
                  <a:lnTo>
                    <a:pt x="692" y="1443"/>
                  </a:lnTo>
                  <a:lnTo>
                    <a:pt x="696" y="1436"/>
                  </a:lnTo>
                  <a:lnTo>
                    <a:pt x="696" y="1428"/>
                  </a:lnTo>
                  <a:lnTo>
                    <a:pt x="696" y="1417"/>
                  </a:lnTo>
                  <a:lnTo>
                    <a:pt x="696" y="1407"/>
                  </a:lnTo>
                  <a:lnTo>
                    <a:pt x="699" y="1398"/>
                  </a:lnTo>
                  <a:lnTo>
                    <a:pt x="702" y="1387"/>
                  </a:lnTo>
                  <a:lnTo>
                    <a:pt x="705" y="1379"/>
                  </a:lnTo>
                  <a:lnTo>
                    <a:pt x="705" y="1372"/>
                  </a:lnTo>
                  <a:lnTo>
                    <a:pt x="705" y="1360"/>
                  </a:lnTo>
                  <a:lnTo>
                    <a:pt x="702" y="1352"/>
                  </a:lnTo>
                  <a:lnTo>
                    <a:pt x="702" y="1342"/>
                  </a:lnTo>
                  <a:lnTo>
                    <a:pt x="711" y="1334"/>
                  </a:lnTo>
                  <a:lnTo>
                    <a:pt x="721" y="1328"/>
                  </a:lnTo>
                  <a:lnTo>
                    <a:pt x="729" y="1320"/>
                  </a:lnTo>
                  <a:lnTo>
                    <a:pt x="738" y="1320"/>
                  </a:lnTo>
                  <a:lnTo>
                    <a:pt x="745" y="1314"/>
                  </a:lnTo>
                  <a:lnTo>
                    <a:pt x="754" y="1310"/>
                  </a:lnTo>
                  <a:lnTo>
                    <a:pt x="748" y="1301"/>
                  </a:lnTo>
                  <a:lnTo>
                    <a:pt x="754" y="1299"/>
                  </a:lnTo>
                  <a:lnTo>
                    <a:pt x="754" y="1307"/>
                  </a:lnTo>
                  <a:lnTo>
                    <a:pt x="765" y="1301"/>
                  </a:lnTo>
                  <a:lnTo>
                    <a:pt x="775" y="1301"/>
                  </a:lnTo>
                  <a:lnTo>
                    <a:pt x="784" y="1299"/>
                  </a:lnTo>
                  <a:lnTo>
                    <a:pt x="797" y="1301"/>
                  </a:lnTo>
                  <a:lnTo>
                    <a:pt x="802" y="1304"/>
                  </a:lnTo>
                  <a:lnTo>
                    <a:pt x="811" y="1299"/>
                  </a:lnTo>
                  <a:lnTo>
                    <a:pt x="824" y="1307"/>
                  </a:lnTo>
                  <a:lnTo>
                    <a:pt x="824" y="1313"/>
                  </a:lnTo>
                  <a:lnTo>
                    <a:pt x="835" y="1314"/>
                  </a:lnTo>
                  <a:lnTo>
                    <a:pt x="844" y="1313"/>
                  </a:lnTo>
                  <a:lnTo>
                    <a:pt x="854" y="1310"/>
                  </a:lnTo>
                  <a:lnTo>
                    <a:pt x="860" y="1310"/>
                  </a:lnTo>
                  <a:lnTo>
                    <a:pt x="866" y="1314"/>
                  </a:lnTo>
                  <a:lnTo>
                    <a:pt x="870" y="1313"/>
                  </a:lnTo>
                  <a:lnTo>
                    <a:pt x="860" y="1307"/>
                  </a:lnTo>
                  <a:lnTo>
                    <a:pt x="860" y="1301"/>
                  </a:lnTo>
                  <a:lnTo>
                    <a:pt x="863" y="1299"/>
                  </a:lnTo>
                  <a:lnTo>
                    <a:pt x="866" y="1293"/>
                  </a:lnTo>
                  <a:lnTo>
                    <a:pt x="857" y="1293"/>
                  </a:lnTo>
                  <a:lnTo>
                    <a:pt x="847" y="1293"/>
                  </a:lnTo>
                  <a:lnTo>
                    <a:pt x="841" y="1293"/>
                  </a:lnTo>
                  <a:lnTo>
                    <a:pt x="844" y="1284"/>
                  </a:lnTo>
                  <a:lnTo>
                    <a:pt x="857" y="1290"/>
                  </a:lnTo>
                  <a:lnTo>
                    <a:pt x="866" y="1284"/>
                  </a:lnTo>
                  <a:lnTo>
                    <a:pt x="874" y="1284"/>
                  </a:lnTo>
                  <a:lnTo>
                    <a:pt x="884" y="1284"/>
                  </a:lnTo>
                  <a:lnTo>
                    <a:pt x="890" y="1280"/>
                  </a:lnTo>
                  <a:lnTo>
                    <a:pt x="893" y="1287"/>
                  </a:lnTo>
                  <a:lnTo>
                    <a:pt x="903" y="1287"/>
                  </a:lnTo>
                  <a:lnTo>
                    <a:pt x="914" y="1284"/>
                  </a:lnTo>
                  <a:lnTo>
                    <a:pt x="923" y="1284"/>
                  </a:lnTo>
                  <a:lnTo>
                    <a:pt x="930" y="1290"/>
                  </a:lnTo>
                  <a:lnTo>
                    <a:pt x="939" y="1293"/>
                  </a:lnTo>
                  <a:lnTo>
                    <a:pt x="942" y="1301"/>
                  </a:lnTo>
                  <a:lnTo>
                    <a:pt x="953" y="1301"/>
                  </a:lnTo>
                  <a:lnTo>
                    <a:pt x="960" y="1293"/>
                  </a:lnTo>
                  <a:lnTo>
                    <a:pt x="972" y="1293"/>
                  </a:lnTo>
                  <a:lnTo>
                    <a:pt x="979" y="1301"/>
                  </a:lnTo>
                  <a:lnTo>
                    <a:pt x="987" y="1313"/>
                  </a:lnTo>
                  <a:lnTo>
                    <a:pt x="993" y="1314"/>
                  </a:lnTo>
                  <a:lnTo>
                    <a:pt x="996" y="1322"/>
                  </a:lnTo>
                  <a:lnTo>
                    <a:pt x="993" y="1331"/>
                  </a:lnTo>
                  <a:lnTo>
                    <a:pt x="993" y="1339"/>
                  </a:lnTo>
                  <a:lnTo>
                    <a:pt x="1002" y="1336"/>
                  </a:lnTo>
                  <a:lnTo>
                    <a:pt x="996" y="1346"/>
                  </a:lnTo>
                  <a:lnTo>
                    <a:pt x="999" y="1355"/>
                  </a:lnTo>
                  <a:lnTo>
                    <a:pt x="1006" y="1360"/>
                  </a:lnTo>
                  <a:lnTo>
                    <a:pt x="1012" y="1369"/>
                  </a:lnTo>
                  <a:lnTo>
                    <a:pt x="1017" y="1376"/>
                  </a:lnTo>
                  <a:lnTo>
                    <a:pt x="1023" y="1384"/>
                  </a:lnTo>
                  <a:lnTo>
                    <a:pt x="1026" y="1393"/>
                  </a:lnTo>
                  <a:lnTo>
                    <a:pt x="1036" y="1390"/>
                  </a:lnTo>
                  <a:lnTo>
                    <a:pt x="1042" y="1387"/>
                  </a:lnTo>
                  <a:lnTo>
                    <a:pt x="1045" y="1376"/>
                  </a:lnTo>
                  <a:lnTo>
                    <a:pt x="1048" y="1366"/>
                  </a:lnTo>
                  <a:lnTo>
                    <a:pt x="1048" y="1355"/>
                  </a:lnTo>
                  <a:lnTo>
                    <a:pt x="1042" y="1343"/>
                  </a:lnTo>
                  <a:lnTo>
                    <a:pt x="1039" y="1331"/>
                  </a:lnTo>
                  <a:lnTo>
                    <a:pt x="1039" y="1325"/>
                  </a:lnTo>
                  <a:lnTo>
                    <a:pt x="1029" y="1314"/>
                  </a:lnTo>
                  <a:lnTo>
                    <a:pt x="1026" y="1307"/>
                  </a:lnTo>
                  <a:lnTo>
                    <a:pt x="1023" y="1293"/>
                  </a:lnTo>
                  <a:lnTo>
                    <a:pt x="1020" y="1284"/>
                  </a:lnTo>
                  <a:lnTo>
                    <a:pt x="1017" y="1275"/>
                  </a:lnTo>
                  <a:lnTo>
                    <a:pt x="1023" y="1263"/>
                  </a:lnTo>
                  <a:lnTo>
                    <a:pt x="1029" y="1252"/>
                  </a:lnTo>
                  <a:lnTo>
                    <a:pt x="1039" y="1245"/>
                  </a:lnTo>
                  <a:lnTo>
                    <a:pt x="1050" y="1239"/>
                  </a:lnTo>
                  <a:lnTo>
                    <a:pt x="1059" y="1234"/>
                  </a:lnTo>
                  <a:lnTo>
                    <a:pt x="1066" y="1225"/>
                  </a:lnTo>
                  <a:lnTo>
                    <a:pt x="1069" y="1220"/>
                  </a:lnTo>
                  <a:lnTo>
                    <a:pt x="1082" y="1213"/>
                  </a:lnTo>
                  <a:lnTo>
                    <a:pt x="1086" y="1213"/>
                  </a:lnTo>
                  <a:lnTo>
                    <a:pt x="1096" y="1204"/>
                  </a:lnTo>
                  <a:lnTo>
                    <a:pt x="1105" y="1199"/>
                  </a:lnTo>
                  <a:lnTo>
                    <a:pt x="1118" y="1196"/>
                  </a:lnTo>
                  <a:lnTo>
                    <a:pt x="1123" y="1190"/>
                  </a:lnTo>
                  <a:lnTo>
                    <a:pt x="1112" y="1190"/>
                  </a:lnTo>
                  <a:lnTo>
                    <a:pt x="1123" y="1183"/>
                  </a:lnTo>
                  <a:lnTo>
                    <a:pt x="1129" y="1183"/>
                  </a:lnTo>
                  <a:lnTo>
                    <a:pt x="1132" y="1178"/>
                  </a:lnTo>
                  <a:lnTo>
                    <a:pt x="1132" y="1172"/>
                  </a:lnTo>
                  <a:lnTo>
                    <a:pt x="1123" y="1172"/>
                  </a:lnTo>
                  <a:lnTo>
                    <a:pt x="1115" y="1172"/>
                  </a:lnTo>
                  <a:lnTo>
                    <a:pt x="1123" y="1166"/>
                  </a:lnTo>
                  <a:lnTo>
                    <a:pt x="1129" y="1164"/>
                  </a:lnTo>
                  <a:lnTo>
                    <a:pt x="1132" y="1166"/>
                  </a:lnTo>
                  <a:lnTo>
                    <a:pt x="1138" y="1175"/>
                  </a:lnTo>
                  <a:lnTo>
                    <a:pt x="1132" y="1166"/>
                  </a:lnTo>
                  <a:lnTo>
                    <a:pt x="1132" y="1158"/>
                  </a:lnTo>
                  <a:lnTo>
                    <a:pt x="1129" y="1151"/>
                  </a:lnTo>
                  <a:lnTo>
                    <a:pt x="1121" y="1142"/>
                  </a:lnTo>
                  <a:lnTo>
                    <a:pt x="1121" y="1137"/>
                  </a:lnTo>
                  <a:lnTo>
                    <a:pt x="1123" y="1126"/>
                  </a:lnTo>
                  <a:lnTo>
                    <a:pt x="1108" y="1119"/>
                  </a:lnTo>
                  <a:lnTo>
                    <a:pt x="1121" y="1121"/>
                  </a:lnTo>
                  <a:lnTo>
                    <a:pt x="1118" y="1113"/>
                  </a:lnTo>
                  <a:lnTo>
                    <a:pt x="1118" y="1102"/>
                  </a:lnTo>
                  <a:lnTo>
                    <a:pt x="1121" y="1093"/>
                  </a:lnTo>
                  <a:lnTo>
                    <a:pt x="1129" y="1090"/>
                  </a:lnTo>
                  <a:lnTo>
                    <a:pt x="1123" y="1099"/>
                  </a:lnTo>
                  <a:lnTo>
                    <a:pt x="1123" y="1107"/>
                  </a:lnTo>
                  <a:lnTo>
                    <a:pt x="1123" y="1116"/>
                  </a:lnTo>
                  <a:lnTo>
                    <a:pt x="1129" y="1119"/>
                  </a:lnTo>
                  <a:lnTo>
                    <a:pt x="1129" y="1123"/>
                  </a:lnTo>
                  <a:lnTo>
                    <a:pt x="1135" y="1123"/>
                  </a:lnTo>
                  <a:lnTo>
                    <a:pt x="1132" y="1131"/>
                  </a:lnTo>
                  <a:lnTo>
                    <a:pt x="1129" y="1142"/>
                  </a:lnTo>
                  <a:lnTo>
                    <a:pt x="1132" y="1142"/>
                  </a:lnTo>
                  <a:lnTo>
                    <a:pt x="1138" y="1131"/>
                  </a:lnTo>
                  <a:lnTo>
                    <a:pt x="1145" y="1121"/>
                  </a:lnTo>
                  <a:lnTo>
                    <a:pt x="1148" y="1116"/>
                  </a:lnTo>
                  <a:lnTo>
                    <a:pt x="1142" y="1102"/>
                  </a:lnTo>
                  <a:lnTo>
                    <a:pt x="1138" y="1090"/>
                  </a:lnTo>
                  <a:lnTo>
                    <a:pt x="1145" y="1093"/>
                  </a:lnTo>
                  <a:lnTo>
                    <a:pt x="1148" y="1102"/>
                  </a:lnTo>
                  <a:lnTo>
                    <a:pt x="1159" y="1093"/>
                  </a:lnTo>
                  <a:lnTo>
                    <a:pt x="1165" y="1083"/>
                  </a:lnTo>
                  <a:lnTo>
                    <a:pt x="1169" y="1072"/>
                  </a:lnTo>
                  <a:lnTo>
                    <a:pt x="1159" y="1067"/>
                  </a:lnTo>
                  <a:lnTo>
                    <a:pt x="1169" y="1058"/>
                  </a:lnTo>
                  <a:lnTo>
                    <a:pt x="1178" y="1054"/>
                  </a:lnTo>
                  <a:lnTo>
                    <a:pt x="1187" y="1051"/>
                  </a:lnTo>
                  <a:lnTo>
                    <a:pt x="1199" y="1051"/>
                  </a:lnTo>
                  <a:lnTo>
                    <a:pt x="1208" y="1051"/>
                  </a:lnTo>
                  <a:lnTo>
                    <a:pt x="1218" y="1045"/>
                  </a:lnTo>
                  <a:lnTo>
                    <a:pt x="1221" y="1037"/>
                  </a:lnTo>
                  <a:lnTo>
                    <a:pt x="1227" y="1043"/>
                  </a:lnTo>
                  <a:lnTo>
                    <a:pt x="1235" y="1040"/>
                  </a:lnTo>
                  <a:lnTo>
                    <a:pt x="1235" y="1043"/>
                  </a:lnTo>
                  <a:lnTo>
                    <a:pt x="1248" y="1040"/>
                  </a:lnTo>
                  <a:lnTo>
                    <a:pt x="1248" y="1031"/>
                  </a:lnTo>
                  <a:lnTo>
                    <a:pt x="1248" y="1037"/>
                  </a:lnTo>
                  <a:lnTo>
                    <a:pt x="1238" y="1037"/>
                  </a:lnTo>
                  <a:lnTo>
                    <a:pt x="1235" y="1029"/>
                  </a:lnTo>
                  <a:lnTo>
                    <a:pt x="1230" y="1026"/>
                  </a:lnTo>
                  <a:lnTo>
                    <a:pt x="1232" y="1019"/>
                  </a:lnTo>
                  <a:lnTo>
                    <a:pt x="1232" y="1013"/>
                  </a:lnTo>
                  <a:lnTo>
                    <a:pt x="1235" y="1005"/>
                  </a:lnTo>
                  <a:lnTo>
                    <a:pt x="1244" y="996"/>
                  </a:lnTo>
                  <a:lnTo>
                    <a:pt x="1244" y="992"/>
                  </a:lnTo>
                  <a:lnTo>
                    <a:pt x="1254" y="989"/>
                  </a:lnTo>
                  <a:lnTo>
                    <a:pt x="1267" y="986"/>
                  </a:lnTo>
                  <a:lnTo>
                    <a:pt x="1271" y="972"/>
                  </a:lnTo>
                  <a:lnTo>
                    <a:pt x="1278" y="978"/>
                  </a:lnTo>
                  <a:lnTo>
                    <a:pt x="1287" y="972"/>
                  </a:lnTo>
                  <a:lnTo>
                    <a:pt x="1300" y="970"/>
                  </a:lnTo>
                  <a:lnTo>
                    <a:pt x="1308" y="963"/>
                  </a:lnTo>
                  <a:lnTo>
                    <a:pt x="1308" y="957"/>
                  </a:lnTo>
                  <a:lnTo>
                    <a:pt x="1324" y="957"/>
                  </a:lnTo>
                  <a:lnTo>
                    <a:pt x="1336" y="951"/>
                  </a:lnTo>
                  <a:lnTo>
                    <a:pt x="1350" y="943"/>
                  </a:lnTo>
                  <a:lnTo>
                    <a:pt x="1350" y="951"/>
                  </a:lnTo>
                  <a:lnTo>
                    <a:pt x="1363" y="948"/>
                  </a:lnTo>
                  <a:lnTo>
                    <a:pt x="1350" y="957"/>
                  </a:lnTo>
                  <a:lnTo>
                    <a:pt x="1341" y="963"/>
                  </a:lnTo>
                  <a:lnTo>
                    <a:pt x="1330" y="970"/>
                  </a:lnTo>
                  <a:lnTo>
                    <a:pt x="1327" y="981"/>
                  </a:lnTo>
                  <a:lnTo>
                    <a:pt x="1330" y="992"/>
                  </a:lnTo>
                  <a:lnTo>
                    <a:pt x="1339" y="996"/>
                  </a:lnTo>
                  <a:lnTo>
                    <a:pt x="1347" y="989"/>
                  </a:lnTo>
                  <a:lnTo>
                    <a:pt x="1357" y="981"/>
                  </a:lnTo>
                  <a:lnTo>
                    <a:pt x="1366" y="972"/>
                  </a:lnTo>
                  <a:lnTo>
                    <a:pt x="1376" y="972"/>
                  </a:lnTo>
                  <a:lnTo>
                    <a:pt x="1387" y="964"/>
                  </a:lnTo>
                  <a:lnTo>
                    <a:pt x="1409" y="960"/>
                  </a:lnTo>
                  <a:lnTo>
                    <a:pt x="1423" y="957"/>
                  </a:lnTo>
                  <a:lnTo>
                    <a:pt x="1426" y="946"/>
                  </a:lnTo>
                  <a:lnTo>
                    <a:pt x="1439" y="943"/>
                  </a:lnTo>
                  <a:lnTo>
                    <a:pt x="1450" y="934"/>
                  </a:lnTo>
                  <a:lnTo>
                    <a:pt x="1436" y="927"/>
                  </a:lnTo>
                  <a:lnTo>
                    <a:pt x="1439" y="913"/>
                  </a:lnTo>
                  <a:lnTo>
                    <a:pt x="1436" y="908"/>
                  </a:lnTo>
                  <a:lnTo>
                    <a:pt x="1426" y="919"/>
                  </a:lnTo>
                  <a:lnTo>
                    <a:pt x="1417" y="930"/>
                  </a:lnTo>
                  <a:lnTo>
                    <a:pt x="1417" y="940"/>
                  </a:lnTo>
                  <a:lnTo>
                    <a:pt x="1409" y="937"/>
                  </a:lnTo>
                  <a:lnTo>
                    <a:pt x="1396" y="943"/>
                  </a:lnTo>
                  <a:lnTo>
                    <a:pt x="1380" y="940"/>
                  </a:lnTo>
                  <a:lnTo>
                    <a:pt x="1369" y="932"/>
                  </a:lnTo>
                  <a:lnTo>
                    <a:pt x="1357" y="930"/>
                  </a:lnTo>
                  <a:lnTo>
                    <a:pt x="1350" y="916"/>
                  </a:lnTo>
                  <a:lnTo>
                    <a:pt x="1347" y="899"/>
                  </a:lnTo>
                  <a:lnTo>
                    <a:pt x="1350" y="889"/>
                  </a:lnTo>
                  <a:lnTo>
                    <a:pt x="1336" y="895"/>
                  </a:lnTo>
                  <a:lnTo>
                    <a:pt x="1320" y="881"/>
                  </a:lnTo>
                  <a:lnTo>
                    <a:pt x="1341" y="881"/>
                  </a:lnTo>
                  <a:lnTo>
                    <a:pt x="1350" y="875"/>
                  </a:lnTo>
                  <a:lnTo>
                    <a:pt x="1363" y="870"/>
                  </a:lnTo>
                  <a:lnTo>
                    <a:pt x="1363" y="860"/>
                  </a:lnTo>
                  <a:lnTo>
                    <a:pt x="1357" y="854"/>
                  </a:lnTo>
                  <a:lnTo>
                    <a:pt x="1341" y="849"/>
                  </a:lnTo>
                  <a:lnTo>
                    <a:pt x="1330" y="851"/>
                  </a:lnTo>
                  <a:lnTo>
                    <a:pt x="1314" y="854"/>
                  </a:lnTo>
                  <a:lnTo>
                    <a:pt x="1300" y="860"/>
                  </a:lnTo>
                  <a:lnTo>
                    <a:pt x="1287" y="866"/>
                  </a:lnTo>
                  <a:lnTo>
                    <a:pt x="1274" y="870"/>
                  </a:lnTo>
                  <a:lnTo>
                    <a:pt x="1263" y="881"/>
                  </a:lnTo>
                  <a:lnTo>
                    <a:pt x="1254" y="892"/>
                  </a:lnTo>
                  <a:lnTo>
                    <a:pt x="1244" y="899"/>
                  </a:lnTo>
                  <a:lnTo>
                    <a:pt x="1238" y="908"/>
                  </a:lnTo>
                  <a:lnTo>
                    <a:pt x="1224" y="913"/>
                  </a:lnTo>
                  <a:lnTo>
                    <a:pt x="1232" y="905"/>
                  </a:lnTo>
                  <a:lnTo>
                    <a:pt x="1238" y="898"/>
                  </a:lnTo>
                  <a:lnTo>
                    <a:pt x="1248" y="887"/>
                  </a:lnTo>
                  <a:lnTo>
                    <a:pt x="1254" y="878"/>
                  </a:lnTo>
                  <a:lnTo>
                    <a:pt x="1263" y="867"/>
                  </a:lnTo>
                  <a:lnTo>
                    <a:pt x="1274" y="857"/>
                  </a:lnTo>
                  <a:lnTo>
                    <a:pt x="1287" y="846"/>
                  </a:lnTo>
                  <a:lnTo>
                    <a:pt x="1303" y="846"/>
                  </a:lnTo>
                  <a:lnTo>
                    <a:pt x="1305" y="835"/>
                  </a:lnTo>
                  <a:lnTo>
                    <a:pt x="1314" y="828"/>
                  </a:lnTo>
                  <a:lnTo>
                    <a:pt x="1330" y="822"/>
                  </a:lnTo>
                  <a:lnTo>
                    <a:pt x="1339" y="822"/>
                  </a:lnTo>
                  <a:lnTo>
                    <a:pt x="1354" y="822"/>
                  </a:lnTo>
                  <a:lnTo>
                    <a:pt x="1369" y="819"/>
                  </a:lnTo>
                  <a:lnTo>
                    <a:pt x="1377" y="822"/>
                  </a:lnTo>
                  <a:lnTo>
                    <a:pt x="1390" y="822"/>
                  </a:lnTo>
                  <a:lnTo>
                    <a:pt x="1406" y="822"/>
                  </a:lnTo>
                  <a:lnTo>
                    <a:pt x="1414" y="828"/>
                  </a:lnTo>
                  <a:lnTo>
                    <a:pt x="1430" y="825"/>
                  </a:lnTo>
                  <a:lnTo>
                    <a:pt x="1448" y="825"/>
                  </a:lnTo>
                  <a:lnTo>
                    <a:pt x="1456" y="816"/>
                  </a:lnTo>
                  <a:lnTo>
                    <a:pt x="1466" y="805"/>
                  </a:lnTo>
                  <a:lnTo>
                    <a:pt x="1472" y="795"/>
                  </a:lnTo>
                  <a:lnTo>
                    <a:pt x="1490" y="790"/>
                  </a:lnTo>
                  <a:lnTo>
                    <a:pt x="1512" y="787"/>
                  </a:lnTo>
                  <a:lnTo>
                    <a:pt x="1523" y="776"/>
                  </a:lnTo>
                  <a:lnTo>
                    <a:pt x="1536" y="771"/>
                  </a:lnTo>
                  <a:lnTo>
                    <a:pt x="1526" y="752"/>
                  </a:lnTo>
                  <a:lnTo>
                    <a:pt x="1529" y="739"/>
                  </a:lnTo>
                  <a:lnTo>
                    <a:pt x="1518" y="725"/>
                  </a:lnTo>
                  <a:lnTo>
                    <a:pt x="1502" y="725"/>
                  </a:lnTo>
                  <a:lnTo>
                    <a:pt x="1499" y="711"/>
                  </a:lnTo>
                  <a:lnTo>
                    <a:pt x="1482" y="708"/>
                  </a:lnTo>
                  <a:lnTo>
                    <a:pt x="1499" y="698"/>
                  </a:lnTo>
                  <a:lnTo>
                    <a:pt x="1486" y="690"/>
                  </a:lnTo>
                  <a:lnTo>
                    <a:pt x="1469" y="687"/>
                  </a:lnTo>
                  <a:lnTo>
                    <a:pt x="1463" y="679"/>
                  </a:lnTo>
                  <a:lnTo>
                    <a:pt x="1442" y="676"/>
                  </a:lnTo>
                  <a:lnTo>
                    <a:pt x="1436" y="663"/>
                  </a:lnTo>
                  <a:lnTo>
                    <a:pt x="1420" y="655"/>
                  </a:lnTo>
                  <a:lnTo>
                    <a:pt x="1414" y="643"/>
                  </a:lnTo>
                  <a:lnTo>
                    <a:pt x="1414" y="628"/>
                  </a:lnTo>
                  <a:lnTo>
                    <a:pt x="1420" y="617"/>
                  </a:lnTo>
                  <a:lnTo>
                    <a:pt x="1412" y="610"/>
                  </a:lnTo>
                  <a:lnTo>
                    <a:pt x="1412" y="598"/>
                  </a:lnTo>
                  <a:lnTo>
                    <a:pt x="1399" y="587"/>
                  </a:lnTo>
                  <a:lnTo>
                    <a:pt x="1390" y="572"/>
                  </a:lnTo>
                  <a:lnTo>
                    <a:pt x="1380" y="552"/>
                  </a:lnTo>
                  <a:lnTo>
                    <a:pt x="1373" y="537"/>
                  </a:lnTo>
                  <a:lnTo>
                    <a:pt x="1363" y="517"/>
                  </a:lnTo>
                  <a:lnTo>
                    <a:pt x="1354" y="507"/>
                  </a:lnTo>
                  <a:lnTo>
                    <a:pt x="1344" y="517"/>
                  </a:lnTo>
                  <a:lnTo>
                    <a:pt x="1336" y="528"/>
                  </a:lnTo>
                  <a:lnTo>
                    <a:pt x="1341" y="539"/>
                  </a:lnTo>
                  <a:lnTo>
                    <a:pt x="1336" y="552"/>
                  </a:lnTo>
                  <a:lnTo>
                    <a:pt x="1320" y="560"/>
                  </a:lnTo>
                  <a:lnTo>
                    <a:pt x="1314" y="574"/>
                  </a:lnTo>
                  <a:lnTo>
                    <a:pt x="1293" y="582"/>
                  </a:lnTo>
                  <a:lnTo>
                    <a:pt x="1278" y="560"/>
                  </a:lnTo>
                  <a:lnTo>
                    <a:pt x="1268" y="558"/>
                  </a:lnTo>
                  <a:lnTo>
                    <a:pt x="1257" y="545"/>
                  </a:lnTo>
                  <a:lnTo>
                    <a:pt x="1257" y="534"/>
                  </a:lnTo>
                  <a:lnTo>
                    <a:pt x="1260" y="515"/>
                  </a:lnTo>
                  <a:lnTo>
                    <a:pt x="1254" y="501"/>
                  </a:lnTo>
                  <a:lnTo>
                    <a:pt x="1257" y="485"/>
                  </a:lnTo>
                  <a:lnTo>
                    <a:pt x="1244" y="483"/>
                  </a:lnTo>
                  <a:lnTo>
                    <a:pt x="1230" y="483"/>
                  </a:lnTo>
                  <a:lnTo>
                    <a:pt x="1214" y="475"/>
                  </a:lnTo>
                  <a:lnTo>
                    <a:pt x="1218" y="461"/>
                  </a:lnTo>
                  <a:lnTo>
                    <a:pt x="1202" y="454"/>
                  </a:lnTo>
                  <a:lnTo>
                    <a:pt x="1191" y="440"/>
                  </a:lnTo>
                  <a:lnTo>
                    <a:pt x="1175" y="431"/>
                  </a:lnTo>
                  <a:lnTo>
                    <a:pt x="1151" y="437"/>
                  </a:lnTo>
                  <a:lnTo>
                    <a:pt x="1138" y="437"/>
                  </a:lnTo>
                  <a:lnTo>
                    <a:pt x="1121" y="431"/>
                  </a:lnTo>
                  <a:lnTo>
                    <a:pt x="1099" y="425"/>
                  </a:lnTo>
                  <a:lnTo>
                    <a:pt x="1086" y="437"/>
                  </a:lnTo>
                  <a:lnTo>
                    <a:pt x="1086" y="454"/>
                  </a:lnTo>
                  <a:lnTo>
                    <a:pt x="1099" y="461"/>
                  </a:lnTo>
                  <a:lnTo>
                    <a:pt x="1093" y="477"/>
                  </a:lnTo>
                  <a:lnTo>
                    <a:pt x="1086" y="493"/>
                  </a:lnTo>
                  <a:lnTo>
                    <a:pt x="1096" y="501"/>
                  </a:lnTo>
                  <a:lnTo>
                    <a:pt x="1099" y="517"/>
                  </a:lnTo>
                  <a:lnTo>
                    <a:pt x="1099" y="534"/>
                  </a:lnTo>
                  <a:lnTo>
                    <a:pt x="1089" y="548"/>
                  </a:lnTo>
                  <a:lnTo>
                    <a:pt x="1078" y="549"/>
                  </a:lnTo>
                  <a:lnTo>
                    <a:pt x="1075" y="560"/>
                  </a:lnTo>
                  <a:lnTo>
                    <a:pt x="1086" y="574"/>
                  </a:lnTo>
                  <a:lnTo>
                    <a:pt x="1099" y="580"/>
                  </a:lnTo>
                  <a:lnTo>
                    <a:pt x="1105" y="598"/>
                  </a:lnTo>
                  <a:lnTo>
                    <a:pt x="1108" y="612"/>
                  </a:lnTo>
                  <a:lnTo>
                    <a:pt x="1115" y="631"/>
                  </a:lnTo>
                  <a:lnTo>
                    <a:pt x="1115" y="652"/>
                  </a:lnTo>
                  <a:lnTo>
                    <a:pt x="1102" y="666"/>
                  </a:lnTo>
                  <a:lnTo>
                    <a:pt x="1086" y="679"/>
                  </a:lnTo>
                  <a:lnTo>
                    <a:pt x="1075" y="687"/>
                  </a:lnTo>
                  <a:lnTo>
                    <a:pt x="1059" y="695"/>
                  </a:lnTo>
                  <a:lnTo>
                    <a:pt x="1066" y="708"/>
                  </a:lnTo>
                  <a:lnTo>
                    <a:pt x="1069" y="719"/>
                  </a:lnTo>
                  <a:lnTo>
                    <a:pt x="1072" y="739"/>
                  </a:lnTo>
                  <a:lnTo>
                    <a:pt x="1072" y="754"/>
                  </a:lnTo>
                  <a:lnTo>
                    <a:pt x="1082" y="768"/>
                  </a:lnTo>
                  <a:lnTo>
                    <a:pt x="1069" y="784"/>
                  </a:lnTo>
                  <a:lnTo>
                    <a:pt x="1050" y="792"/>
                  </a:lnTo>
                  <a:lnTo>
                    <a:pt x="1053" y="801"/>
                  </a:lnTo>
                  <a:lnTo>
                    <a:pt x="1042" y="792"/>
                  </a:lnTo>
                  <a:lnTo>
                    <a:pt x="1032" y="778"/>
                  </a:lnTo>
                  <a:lnTo>
                    <a:pt x="1023" y="771"/>
                  </a:lnTo>
                  <a:lnTo>
                    <a:pt x="1017" y="757"/>
                  </a:lnTo>
                  <a:lnTo>
                    <a:pt x="1002" y="746"/>
                  </a:lnTo>
                  <a:lnTo>
                    <a:pt x="1006" y="731"/>
                  </a:lnTo>
                  <a:lnTo>
                    <a:pt x="1006" y="719"/>
                  </a:lnTo>
                  <a:lnTo>
                    <a:pt x="1002" y="707"/>
                  </a:lnTo>
                  <a:lnTo>
                    <a:pt x="1006" y="684"/>
                  </a:lnTo>
                  <a:lnTo>
                    <a:pt x="987" y="676"/>
                  </a:lnTo>
                  <a:lnTo>
                    <a:pt x="969" y="676"/>
                  </a:lnTo>
                  <a:lnTo>
                    <a:pt x="950" y="676"/>
                  </a:lnTo>
                  <a:lnTo>
                    <a:pt x="930" y="663"/>
                  </a:lnTo>
                  <a:lnTo>
                    <a:pt x="914" y="657"/>
                  </a:lnTo>
                  <a:lnTo>
                    <a:pt x="900" y="652"/>
                  </a:lnTo>
                  <a:lnTo>
                    <a:pt x="887" y="639"/>
                  </a:lnTo>
                  <a:lnTo>
                    <a:pt x="870" y="628"/>
                  </a:lnTo>
                  <a:lnTo>
                    <a:pt x="851" y="622"/>
                  </a:lnTo>
                  <a:lnTo>
                    <a:pt x="830" y="612"/>
                  </a:lnTo>
                  <a:lnTo>
                    <a:pt x="814" y="617"/>
                  </a:lnTo>
                  <a:lnTo>
                    <a:pt x="802" y="622"/>
                  </a:lnTo>
                  <a:lnTo>
                    <a:pt x="802" y="612"/>
                  </a:lnTo>
                  <a:lnTo>
                    <a:pt x="797" y="598"/>
                  </a:lnTo>
                  <a:lnTo>
                    <a:pt x="797" y="584"/>
                  </a:lnTo>
                  <a:lnTo>
                    <a:pt x="787" y="566"/>
                  </a:lnTo>
                  <a:lnTo>
                    <a:pt x="775" y="560"/>
                  </a:lnTo>
                  <a:lnTo>
                    <a:pt x="760" y="566"/>
                  </a:lnTo>
                  <a:lnTo>
                    <a:pt x="754" y="549"/>
                  </a:lnTo>
                  <a:lnTo>
                    <a:pt x="754" y="534"/>
                  </a:lnTo>
                  <a:lnTo>
                    <a:pt x="757" y="513"/>
                  </a:lnTo>
                  <a:lnTo>
                    <a:pt x="760" y="499"/>
                  </a:lnTo>
                  <a:lnTo>
                    <a:pt x="765" y="483"/>
                  </a:lnTo>
                  <a:lnTo>
                    <a:pt x="775" y="463"/>
                  </a:lnTo>
                  <a:lnTo>
                    <a:pt x="787" y="451"/>
                  </a:lnTo>
                  <a:lnTo>
                    <a:pt x="798" y="442"/>
                  </a:lnTo>
                  <a:lnTo>
                    <a:pt x="798" y="423"/>
                  </a:lnTo>
                  <a:lnTo>
                    <a:pt x="817" y="418"/>
                  </a:lnTo>
                  <a:lnTo>
                    <a:pt x="838" y="410"/>
                  </a:lnTo>
                  <a:lnTo>
                    <a:pt x="835" y="390"/>
                  </a:lnTo>
                  <a:lnTo>
                    <a:pt x="851" y="366"/>
                  </a:lnTo>
                  <a:lnTo>
                    <a:pt x="881" y="366"/>
                  </a:lnTo>
                  <a:lnTo>
                    <a:pt x="896" y="348"/>
                  </a:lnTo>
                  <a:lnTo>
                    <a:pt x="907" y="326"/>
                  </a:lnTo>
                  <a:lnTo>
                    <a:pt x="907" y="305"/>
                  </a:lnTo>
                  <a:lnTo>
                    <a:pt x="930" y="275"/>
                  </a:lnTo>
                  <a:lnTo>
                    <a:pt x="914" y="262"/>
                  </a:lnTo>
                  <a:lnTo>
                    <a:pt x="939" y="260"/>
                  </a:lnTo>
                  <a:lnTo>
                    <a:pt x="947" y="269"/>
                  </a:lnTo>
                  <a:lnTo>
                    <a:pt x="976" y="275"/>
                  </a:lnTo>
                  <a:lnTo>
                    <a:pt x="996" y="260"/>
                  </a:lnTo>
                  <a:lnTo>
                    <a:pt x="1020" y="240"/>
                  </a:lnTo>
                  <a:lnTo>
                    <a:pt x="1023" y="213"/>
                  </a:lnTo>
                  <a:lnTo>
                    <a:pt x="1002" y="199"/>
                  </a:lnTo>
                  <a:lnTo>
                    <a:pt x="1002" y="178"/>
                  </a:lnTo>
                  <a:lnTo>
                    <a:pt x="1023" y="165"/>
                  </a:lnTo>
                  <a:lnTo>
                    <a:pt x="1023" y="134"/>
                  </a:lnTo>
                  <a:lnTo>
                    <a:pt x="993" y="127"/>
                  </a:lnTo>
                  <a:lnTo>
                    <a:pt x="990" y="111"/>
                  </a:lnTo>
                  <a:lnTo>
                    <a:pt x="966" y="104"/>
                  </a:lnTo>
                  <a:lnTo>
                    <a:pt x="939" y="104"/>
                  </a:lnTo>
                  <a:lnTo>
                    <a:pt x="939" y="127"/>
                  </a:lnTo>
                  <a:lnTo>
                    <a:pt x="942" y="157"/>
                  </a:lnTo>
                  <a:lnTo>
                    <a:pt x="942" y="186"/>
                  </a:lnTo>
                  <a:lnTo>
                    <a:pt x="920" y="199"/>
                  </a:lnTo>
                  <a:lnTo>
                    <a:pt x="920" y="222"/>
                  </a:lnTo>
                  <a:lnTo>
                    <a:pt x="906" y="230"/>
                  </a:lnTo>
                  <a:lnTo>
                    <a:pt x="887" y="199"/>
                  </a:lnTo>
                  <a:lnTo>
                    <a:pt x="890" y="178"/>
                  </a:lnTo>
                  <a:lnTo>
                    <a:pt x="890" y="157"/>
                  </a:lnTo>
                  <a:lnTo>
                    <a:pt x="871" y="133"/>
                  </a:lnTo>
                  <a:lnTo>
                    <a:pt x="851" y="165"/>
                  </a:lnTo>
                  <a:lnTo>
                    <a:pt x="835" y="140"/>
                  </a:lnTo>
                  <a:lnTo>
                    <a:pt x="824" y="119"/>
                  </a:lnTo>
                  <a:lnTo>
                    <a:pt x="802" y="108"/>
                  </a:lnTo>
                  <a:lnTo>
                    <a:pt x="824" y="87"/>
                  </a:lnTo>
                  <a:lnTo>
                    <a:pt x="811" y="60"/>
                  </a:lnTo>
                  <a:lnTo>
                    <a:pt x="797" y="40"/>
                  </a:lnTo>
                  <a:lnTo>
                    <a:pt x="781" y="19"/>
                  </a:lnTo>
                  <a:lnTo>
                    <a:pt x="765" y="0"/>
                  </a:lnTo>
                  <a:lnTo>
                    <a:pt x="751" y="1"/>
                  </a:lnTo>
                  <a:lnTo>
                    <a:pt x="732" y="14"/>
                  </a:lnTo>
                  <a:lnTo>
                    <a:pt x="724" y="43"/>
                  </a:lnTo>
                  <a:lnTo>
                    <a:pt x="715" y="73"/>
                  </a:lnTo>
                  <a:lnTo>
                    <a:pt x="738" y="104"/>
                  </a:lnTo>
                  <a:lnTo>
                    <a:pt x="768" y="125"/>
                  </a:lnTo>
                  <a:lnTo>
                    <a:pt x="757" y="146"/>
                  </a:lnTo>
                  <a:lnTo>
                    <a:pt x="765" y="170"/>
                  </a:lnTo>
                  <a:lnTo>
                    <a:pt x="745" y="195"/>
                  </a:lnTo>
                  <a:lnTo>
                    <a:pt x="738" y="195"/>
                  </a:lnTo>
                  <a:lnTo>
                    <a:pt x="732" y="216"/>
                  </a:lnTo>
                  <a:lnTo>
                    <a:pt x="711" y="202"/>
                  </a:lnTo>
                  <a:lnTo>
                    <a:pt x="711" y="175"/>
                  </a:lnTo>
                  <a:lnTo>
                    <a:pt x="738" y="157"/>
                  </a:lnTo>
                  <a:lnTo>
                    <a:pt x="721" y="127"/>
                  </a:lnTo>
                  <a:lnTo>
                    <a:pt x="692" y="104"/>
                  </a:lnTo>
                  <a:lnTo>
                    <a:pt x="678" y="127"/>
                  </a:lnTo>
                  <a:lnTo>
                    <a:pt x="659" y="146"/>
                  </a:lnTo>
                  <a:lnTo>
                    <a:pt x="689" y="165"/>
                  </a:lnTo>
                  <a:lnTo>
                    <a:pt x="675" y="181"/>
                  </a:lnTo>
                  <a:lnTo>
                    <a:pt x="675" y="208"/>
                  </a:lnTo>
                  <a:lnTo>
                    <a:pt x="651" y="213"/>
                  </a:lnTo>
                  <a:lnTo>
                    <a:pt x="615" y="205"/>
                  </a:lnTo>
                  <a:lnTo>
                    <a:pt x="590" y="192"/>
                  </a:lnTo>
                  <a:lnTo>
                    <a:pt x="559" y="175"/>
                  </a:lnTo>
                  <a:lnTo>
                    <a:pt x="539" y="149"/>
                  </a:lnTo>
                  <a:lnTo>
                    <a:pt x="510" y="157"/>
                  </a:lnTo>
                  <a:lnTo>
                    <a:pt x="484" y="165"/>
                  </a:lnTo>
                  <a:lnTo>
                    <a:pt x="471" y="181"/>
                  </a:lnTo>
                  <a:lnTo>
                    <a:pt x="493" y="195"/>
                  </a:lnTo>
                  <a:lnTo>
                    <a:pt x="487" y="213"/>
                  </a:lnTo>
                  <a:lnTo>
                    <a:pt x="466" y="205"/>
                  </a:lnTo>
                  <a:lnTo>
                    <a:pt x="444" y="195"/>
                  </a:lnTo>
                  <a:lnTo>
                    <a:pt x="420" y="199"/>
                  </a:lnTo>
                  <a:lnTo>
                    <a:pt x="390" y="208"/>
                  </a:lnTo>
                  <a:lnTo>
                    <a:pt x="368" y="199"/>
                  </a:lnTo>
                  <a:lnTo>
                    <a:pt x="344" y="199"/>
                  </a:lnTo>
                  <a:lnTo>
                    <a:pt x="348" y="186"/>
                  </a:lnTo>
                  <a:lnTo>
                    <a:pt x="368" y="178"/>
                  </a:lnTo>
                  <a:lnTo>
                    <a:pt x="357" y="160"/>
                  </a:lnTo>
                  <a:lnTo>
                    <a:pt x="332" y="146"/>
                  </a:lnTo>
                  <a:lnTo>
                    <a:pt x="298" y="146"/>
                  </a:lnTo>
                  <a:lnTo>
                    <a:pt x="275" y="134"/>
                  </a:lnTo>
                  <a:lnTo>
                    <a:pt x="248" y="122"/>
                  </a:lnTo>
                  <a:lnTo>
                    <a:pt x="226" y="104"/>
                  </a:lnTo>
                  <a:lnTo>
                    <a:pt x="189" y="104"/>
                  </a:lnTo>
                  <a:lnTo>
                    <a:pt x="181" y="127"/>
                  </a:lnTo>
                  <a:lnTo>
                    <a:pt x="166" y="125"/>
                  </a:lnTo>
                  <a:lnTo>
                    <a:pt x="162" y="95"/>
                  </a:lnTo>
                  <a:lnTo>
                    <a:pt x="145" y="125"/>
                  </a:lnTo>
                  <a:lnTo>
                    <a:pt x="126" y="116"/>
                  </a:lnTo>
                  <a:lnTo>
                    <a:pt x="117" y="89"/>
                  </a:lnTo>
                  <a:lnTo>
                    <a:pt x="90" y="66"/>
                  </a:lnTo>
                  <a:lnTo>
                    <a:pt x="80" y="95"/>
                  </a:lnTo>
                  <a:lnTo>
                    <a:pt x="63" y="104"/>
                  </a:lnTo>
                  <a:lnTo>
                    <a:pt x="56" y="81"/>
                  </a:lnTo>
                  <a:lnTo>
                    <a:pt x="26" y="95"/>
                  </a:lnTo>
                  <a:lnTo>
                    <a:pt x="0" y="111"/>
                  </a:lnTo>
                  <a:lnTo>
                    <a:pt x="1" y="649"/>
                  </a:lnTo>
                  <a:lnTo>
                    <a:pt x="11" y="649"/>
                  </a:lnTo>
                  <a:lnTo>
                    <a:pt x="11" y="660"/>
                  </a:lnTo>
                  <a:lnTo>
                    <a:pt x="17" y="674"/>
                  </a:lnTo>
                  <a:lnTo>
                    <a:pt x="26" y="684"/>
                  </a:lnTo>
                  <a:lnTo>
                    <a:pt x="36" y="690"/>
                  </a:lnTo>
                  <a:lnTo>
                    <a:pt x="50" y="687"/>
                  </a:lnTo>
                  <a:lnTo>
                    <a:pt x="44" y="704"/>
                  </a:lnTo>
                  <a:lnTo>
                    <a:pt x="47" y="708"/>
                  </a:lnTo>
                  <a:lnTo>
                    <a:pt x="36" y="716"/>
                  </a:lnTo>
                  <a:lnTo>
                    <a:pt x="44" y="731"/>
                  </a:lnTo>
                  <a:lnTo>
                    <a:pt x="56" y="739"/>
                  </a:lnTo>
                  <a:lnTo>
                    <a:pt x="69" y="754"/>
                  </a:lnTo>
                  <a:lnTo>
                    <a:pt x="83" y="763"/>
                  </a:lnTo>
                  <a:lnTo>
                    <a:pt x="90" y="776"/>
                  </a:lnTo>
                  <a:lnTo>
                    <a:pt x="96" y="787"/>
                  </a:lnTo>
                  <a:lnTo>
                    <a:pt x="96" y="795"/>
                  </a:lnTo>
                  <a:lnTo>
                    <a:pt x="110" y="805"/>
                  </a:lnTo>
                  <a:lnTo>
                    <a:pt x="126" y="811"/>
                  </a:lnTo>
                  <a:lnTo>
                    <a:pt x="142" y="816"/>
                  </a:lnTo>
                  <a:lnTo>
                    <a:pt x="153" y="828"/>
                  </a:lnTo>
                  <a:lnTo>
                    <a:pt x="166" y="835"/>
                  </a:lnTo>
                  <a:lnTo>
                    <a:pt x="178" y="840"/>
                  </a:lnTo>
                  <a:lnTo>
                    <a:pt x="189" y="835"/>
                  </a:lnTo>
                  <a:lnTo>
                    <a:pt x="189" y="849"/>
                  </a:lnTo>
                  <a:lnTo>
                    <a:pt x="196" y="857"/>
                  </a:lnTo>
                  <a:lnTo>
                    <a:pt x="202" y="867"/>
                  </a:lnTo>
                  <a:lnTo>
                    <a:pt x="199" y="870"/>
                  </a:lnTo>
                  <a:lnTo>
                    <a:pt x="205" y="881"/>
                  </a:lnTo>
                  <a:lnTo>
                    <a:pt x="202" y="898"/>
                  </a:lnTo>
                  <a:lnTo>
                    <a:pt x="199" y="892"/>
                  </a:lnTo>
                  <a:lnTo>
                    <a:pt x="189" y="898"/>
                  </a:lnTo>
                  <a:lnTo>
                    <a:pt x="199" y="884"/>
                  </a:lnTo>
                  <a:lnTo>
                    <a:pt x="189" y="878"/>
                  </a:lnTo>
                  <a:lnTo>
                    <a:pt x="175" y="878"/>
                  </a:lnTo>
                  <a:lnTo>
                    <a:pt x="159" y="870"/>
                  </a:lnTo>
                  <a:lnTo>
                    <a:pt x="156" y="878"/>
                  </a:lnTo>
                  <a:lnTo>
                    <a:pt x="159" y="884"/>
                  </a:lnTo>
                  <a:lnTo>
                    <a:pt x="166" y="898"/>
                  </a:lnTo>
                  <a:lnTo>
                    <a:pt x="169" y="908"/>
                  </a:lnTo>
                  <a:lnTo>
                    <a:pt x="172" y="916"/>
                  </a:lnTo>
                  <a:lnTo>
                    <a:pt x="172" y="927"/>
                  </a:lnTo>
                  <a:lnTo>
                    <a:pt x="189" y="930"/>
                  </a:lnTo>
                  <a:lnTo>
                    <a:pt x="172" y="930"/>
                  </a:lnTo>
                  <a:lnTo>
                    <a:pt x="172" y="937"/>
                  </a:lnTo>
                  <a:lnTo>
                    <a:pt x="175" y="948"/>
                  </a:lnTo>
                  <a:lnTo>
                    <a:pt x="172" y="960"/>
                  </a:lnTo>
                  <a:lnTo>
                    <a:pt x="172" y="972"/>
                  </a:lnTo>
                  <a:lnTo>
                    <a:pt x="169" y="986"/>
                  </a:lnTo>
                  <a:lnTo>
                    <a:pt x="166" y="996"/>
                  </a:lnTo>
                  <a:lnTo>
                    <a:pt x="162" y="1013"/>
                  </a:lnTo>
                  <a:lnTo>
                    <a:pt x="162" y="1026"/>
                  </a:lnTo>
                  <a:lnTo>
                    <a:pt x="169" y="1031"/>
                  </a:lnTo>
                  <a:lnTo>
                    <a:pt x="172" y="1043"/>
                  </a:lnTo>
                  <a:lnTo>
                    <a:pt x="169" y="1057"/>
                  </a:lnTo>
                  <a:lnTo>
                    <a:pt x="166" y="1067"/>
                  </a:lnTo>
                  <a:lnTo>
                    <a:pt x="166" y="1072"/>
                  </a:lnTo>
                  <a:lnTo>
                    <a:pt x="172" y="1078"/>
                  </a:lnTo>
                  <a:lnTo>
                    <a:pt x="178" y="1086"/>
                  </a:lnTo>
                  <a:lnTo>
                    <a:pt x="178" y="1093"/>
                  </a:lnTo>
                  <a:lnTo>
                    <a:pt x="178" y="1104"/>
                  </a:lnTo>
                  <a:lnTo>
                    <a:pt x="183" y="1113"/>
                  </a:lnTo>
                  <a:lnTo>
                    <a:pt x="192" y="1119"/>
                  </a:lnTo>
                  <a:lnTo>
                    <a:pt x="189" y="1123"/>
                  </a:lnTo>
                  <a:lnTo>
                    <a:pt x="202" y="1126"/>
                  </a:lnTo>
                  <a:lnTo>
                    <a:pt x="202" y="1121"/>
                  </a:lnTo>
                  <a:lnTo>
                    <a:pt x="208" y="1123"/>
                  </a:lnTo>
                  <a:lnTo>
                    <a:pt x="205" y="1126"/>
                  </a:lnTo>
                  <a:lnTo>
                    <a:pt x="211" y="1137"/>
                  </a:lnTo>
                  <a:lnTo>
                    <a:pt x="202" y="1131"/>
                  </a:lnTo>
                  <a:lnTo>
                    <a:pt x="202" y="1140"/>
                  </a:lnTo>
                  <a:lnTo>
                    <a:pt x="208" y="1148"/>
                  </a:lnTo>
                  <a:lnTo>
                    <a:pt x="215" y="1148"/>
                  </a:lnTo>
                  <a:lnTo>
                    <a:pt x="215" y="1155"/>
                  </a:lnTo>
                  <a:lnTo>
                    <a:pt x="211" y="1161"/>
                  </a:lnTo>
                  <a:lnTo>
                    <a:pt x="223" y="1169"/>
                  </a:lnTo>
                  <a:lnTo>
                    <a:pt x="229" y="1178"/>
                  </a:lnTo>
                  <a:lnTo>
                    <a:pt x="242" y="1187"/>
                  </a:lnTo>
                  <a:lnTo>
                    <a:pt x="242" y="1199"/>
                  </a:lnTo>
                  <a:lnTo>
                    <a:pt x="254" y="1201"/>
                  </a:lnTo>
                  <a:lnTo>
                    <a:pt x="265" y="1207"/>
                  </a:lnTo>
                  <a:lnTo>
                    <a:pt x="275" y="1210"/>
                  </a:lnTo>
                  <a:lnTo>
                    <a:pt x="284" y="1210"/>
                  </a:lnTo>
                  <a:lnTo>
                    <a:pt x="284" y="1217"/>
                  </a:lnTo>
                  <a:lnTo>
                    <a:pt x="291" y="1217"/>
                  </a:lnTo>
                  <a:lnTo>
                    <a:pt x="298" y="1223"/>
                  </a:lnTo>
                  <a:lnTo>
                    <a:pt x="305" y="1234"/>
                  </a:lnTo>
                  <a:lnTo>
                    <a:pt x="308" y="1245"/>
                  </a:lnTo>
                  <a:lnTo>
                    <a:pt x="317" y="1252"/>
                  </a:lnTo>
                  <a:lnTo>
                    <a:pt x="321" y="1263"/>
                  </a:lnTo>
                  <a:lnTo>
                    <a:pt x="324" y="1269"/>
                  </a:lnTo>
                  <a:lnTo>
                    <a:pt x="324" y="1275"/>
                  </a:lnTo>
                  <a:lnTo>
                    <a:pt x="332" y="1280"/>
                  </a:lnTo>
                  <a:lnTo>
                    <a:pt x="332" y="1287"/>
                  </a:lnTo>
                  <a:lnTo>
                    <a:pt x="335" y="1290"/>
                  </a:lnTo>
                  <a:lnTo>
                    <a:pt x="338" y="1301"/>
                  </a:lnTo>
                  <a:lnTo>
                    <a:pt x="348" y="1307"/>
                  </a:lnTo>
                  <a:lnTo>
                    <a:pt x="357" y="1314"/>
                  </a:lnTo>
                  <a:lnTo>
                    <a:pt x="362" y="1320"/>
                  </a:lnTo>
                  <a:lnTo>
                    <a:pt x="371" y="1325"/>
                  </a:lnTo>
                  <a:lnTo>
                    <a:pt x="371" y="1334"/>
                  </a:lnTo>
                  <a:lnTo>
                    <a:pt x="362" y="1342"/>
                  </a:lnTo>
                  <a:lnTo>
                    <a:pt x="351" y="1339"/>
                  </a:lnTo>
                  <a:lnTo>
                    <a:pt x="362" y="1343"/>
                  </a:lnTo>
                  <a:lnTo>
                    <a:pt x="362" y="1352"/>
                  </a:lnTo>
                  <a:lnTo>
                    <a:pt x="371" y="1355"/>
                  </a:lnTo>
                  <a:lnTo>
                    <a:pt x="381" y="1360"/>
                  </a:lnTo>
                  <a:lnTo>
                    <a:pt x="387" y="1360"/>
                  </a:lnTo>
                  <a:lnTo>
                    <a:pt x="393" y="1366"/>
                  </a:lnTo>
                  <a:lnTo>
                    <a:pt x="404" y="1372"/>
                  </a:lnTo>
                  <a:lnTo>
                    <a:pt x="411" y="1381"/>
                  </a:lnTo>
                  <a:lnTo>
                    <a:pt x="411" y="1390"/>
                  </a:lnTo>
                  <a:lnTo>
                    <a:pt x="404" y="1398"/>
                  </a:lnTo>
                  <a:lnTo>
                    <a:pt x="417" y="1401"/>
                  </a:lnTo>
                  <a:lnTo>
                    <a:pt x="427" y="1408"/>
                  </a:lnTo>
                  <a:lnTo>
                    <a:pt x="433" y="1417"/>
                  </a:lnTo>
                  <a:lnTo>
                    <a:pt x="444" y="1422"/>
                  </a:lnTo>
                  <a:lnTo>
                    <a:pt x="450" y="1436"/>
                  </a:lnTo>
                  <a:lnTo>
                    <a:pt x="463" y="1428"/>
                  </a:lnTo>
                  <a:lnTo>
                    <a:pt x="457" y="1417"/>
                  </a:lnTo>
                  <a:lnTo>
                    <a:pt x="447" y="1408"/>
                  </a:lnTo>
                  <a:lnTo>
                    <a:pt x="438" y="1408"/>
                  </a:lnTo>
                  <a:lnTo>
                    <a:pt x="433" y="1401"/>
                  </a:lnTo>
                  <a:lnTo>
                    <a:pt x="438" y="1398"/>
                  </a:lnTo>
                  <a:lnTo>
                    <a:pt x="433" y="1390"/>
                  </a:lnTo>
                  <a:lnTo>
                    <a:pt x="433" y="1384"/>
                  </a:lnTo>
                  <a:lnTo>
                    <a:pt x="423" y="1374"/>
                  </a:lnTo>
                  <a:lnTo>
                    <a:pt x="420" y="1366"/>
                  </a:lnTo>
                  <a:lnTo>
                    <a:pt x="411" y="1355"/>
                  </a:lnTo>
                  <a:lnTo>
                    <a:pt x="404" y="1343"/>
                  </a:lnTo>
                  <a:lnTo>
                    <a:pt x="397" y="1339"/>
                  </a:lnTo>
                  <a:lnTo>
                    <a:pt x="393" y="1328"/>
                  </a:lnTo>
                  <a:lnTo>
                    <a:pt x="387" y="1320"/>
                  </a:lnTo>
                  <a:lnTo>
                    <a:pt x="378" y="1313"/>
                  </a:lnTo>
                  <a:lnTo>
                    <a:pt x="371" y="1304"/>
                  </a:lnTo>
                  <a:lnTo>
                    <a:pt x="362" y="1299"/>
                  </a:lnTo>
                  <a:lnTo>
                    <a:pt x="357" y="1293"/>
                  </a:lnTo>
                  <a:lnTo>
                    <a:pt x="360" y="1282"/>
                  </a:lnTo>
                  <a:lnTo>
                    <a:pt x="357" y="1275"/>
                  </a:lnTo>
                  <a:lnTo>
                    <a:pt x="354" y="1266"/>
                  </a:lnTo>
                  <a:lnTo>
                    <a:pt x="357" y="1258"/>
                  </a:lnTo>
                  <a:lnTo>
                    <a:pt x="368" y="1263"/>
                  </a:lnTo>
                  <a:lnTo>
                    <a:pt x="374" y="1263"/>
                  </a:lnTo>
                  <a:lnTo>
                    <a:pt x="381" y="1269"/>
                  </a:lnTo>
                  <a:lnTo>
                    <a:pt x="390" y="1272"/>
                  </a:lnTo>
                  <a:lnTo>
                    <a:pt x="390" y="1280"/>
                  </a:lnTo>
                  <a:lnTo>
                    <a:pt x="393" y="1290"/>
                  </a:lnTo>
                  <a:lnTo>
                    <a:pt x="397" y="1296"/>
                  </a:lnTo>
                  <a:lnTo>
                    <a:pt x="401" y="1307"/>
                  </a:lnTo>
                  <a:lnTo>
                    <a:pt x="408" y="1314"/>
                  </a:lnTo>
                  <a:lnTo>
                    <a:pt x="417" y="1325"/>
                  </a:lnTo>
                  <a:lnTo>
                    <a:pt x="427" y="1334"/>
                  </a:lnTo>
                  <a:lnTo>
                    <a:pt x="438" y="1336"/>
                  </a:lnTo>
                  <a:lnTo>
                    <a:pt x="438" y="1346"/>
                  </a:lnTo>
                  <a:lnTo>
                    <a:pt x="450" y="1355"/>
                  </a:lnTo>
                  <a:lnTo>
                    <a:pt x="457" y="1360"/>
                  </a:lnTo>
                  <a:lnTo>
                    <a:pt x="460" y="1360"/>
                  </a:lnTo>
                  <a:lnTo>
                    <a:pt x="466" y="1369"/>
                  </a:lnTo>
                  <a:lnTo>
                    <a:pt x="463" y="1374"/>
                  </a:lnTo>
                  <a:lnTo>
                    <a:pt x="463" y="1379"/>
                  </a:lnTo>
                  <a:lnTo>
                    <a:pt x="471" y="1384"/>
                  </a:lnTo>
                  <a:lnTo>
                    <a:pt x="484" y="1390"/>
                  </a:lnTo>
                  <a:lnTo>
                    <a:pt x="490" y="1401"/>
                  </a:lnTo>
                  <a:lnTo>
                    <a:pt x="499" y="1407"/>
                  </a:lnTo>
                  <a:lnTo>
                    <a:pt x="507" y="1414"/>
                  </a:lnTo>
                  <a:lnTo>
                    <a:pt x="517" y="1422"/>
                  </a:lnTo>
                  <a:lnTo>
                    <a:pt x="523" y="1431"/>
                  </a:lnTo>
                  <a:lnTo>
                    <a:pt x="529" y="1439"/>
                  </a:lnTo>
                  <a:lnTo>
                    <a:pt x="539" y="1443"/>
                  </a:lnTo>
                  <a:lnTo>
                    <a:pt x="542" y="1457"/>
                  </a:lnTo>
                  <a:lnTo>
                    <a:pt x="547" y="1463"/>
                  </a:lnTo>
                  <a:lnTo>
                    <a:pt x="547" y="1469"/>
                  </a:lnTo>
                  <a:lnTo>
                    <a:pt x="542" y="1473"/>
                  </a:lnTo>
                  <a:lnTo>
                    <a:pt x="544" y="1478"/>
                  </a:lnTo>
                  <a:lnTo>
                    <a:pt x="539" y="1481"/>
                  </a:lnTo>
                  <a:lnTo>
                    <a:pt x="544" y="1493"/>
                  </a:lnTo>
                  <a:lnTo>
                    <a:pt x="553" y="1502"/>
                  </a:lnTo>
                  <a:lnTo>
                    <a:pt x="563" y="1505"/>
                  </a:lnTo>
                  <a:lnTo>
                    <a:pt x="575" y="1514"/>
                  </a:lnTo>
                  <a:lnTo>
                    <a:pt x="580" y="1522"/>
                  </a:lnTo>
                  <a:lnTo>
                    <a:pt x="593" y="1525"/>
                  </a:lnTo>
                  <a:lnTo>
                    <a:pt x="605" y="1528"/>
                  </a:lnTo>
                  <a:lnTo>
                    <a:pt x="612" y="1528"/>
                  </a:lnTo>
                  <a:lnTo>
                    <a:pt x="616" y="1533"/>
                  </a:lnTo>
                  <a:lnTo>
                    <a:pt x="629" y="1540"/>
                  </a:lnTo>
                  <a:lnTo>
                    <a:pt x="639" y="1543"/>
                  </a:lnTo>
                  <a:lnTo>
                    <a:pt x="651" y="1546"/>
                  </a:lnTo>
                  <a:lnTo>
                    <a:pt x="659" y="1552"/>
                  </a:lnTo>
                  <a:lnTo>
                    <a:pt x="669" y="1552"/>
                  </a:lnTo>
                  <a:lnTo>
                    <a:pt x="681" y="1557"/>
                  </a:lnTo>
                  <a:lnTo>
                    <a:pt x="689" y="1563"/>
                  </a:lnTo>
                  <a:lnTo>
                    <a:pt x="702" y="1563"/>
                  </a:lnTo>
                  <a:lnTo>
                    <a:pt x="711" y="1567"/>
                  </a:lnTo>
                  <a:lnTo>
                    <a:pt x="724" y="1567"/>
                  </a:lnTo>
                  <a:lnTo>
                    <a:pt x="738" y="1566"/>
                  </a:lnTo>
                  <a:lnTo>
                    <a:pt x="745" y="1560"/>
                  </a:lnTo>
                  <a:lnTo>
                    <a:pt x="757" y="1560"/>
                  </a:lnTo>
                  <a:lnTo>
                    <a:pt x="765" y="1563"/>
                  </a:lnTo>
                  <a:lnTo>
                    <a:pt x="775" y="1566"/>
                  </a:lnTo>
                  <a:lnTo>
                    <a:pt x="781" y="1567"/>
                  </a:lnTo>
                  <a:lnTo>
                    <a:pt x="787" y="1573"/>
                  </a:lnTo>
                  <a:lnTo>
                    <a:pt x="797" y="1581"/>
                  </a:lnTo>
                  <a:lnTo>
                    <a:pt x="802" y="1590"/>
                  </a:lnTo>
                  <a:lnTo>
                    <a:pt x="808" y="1595"/>
                  </a:lnTo>
                  <a:lnTo>
                    <a:pt x="820" y="1598"/>
                  </a:lnTo>
                  <a:lnTo>
                    <a:pt x="830" y="1602"/>
                  </a:lnTo>
                  <a:lnTo>
                    <a:pt x="838" y="1602"/>
                  </a:lnTo>
                  <a:lnTo>
                    <a:pt x="851" y="1605"/>
                  </a:lnTo>
                  <a:lnTo>
                    <a:pt x="854" y="1611"/>
                  </a:lnTo>
                  <a:lnTo>
                    <a:pt x="863" y="1611"/>
                  </a:lnTo>
                  <a:lnTo>
                    <a:pt x="871" y="1616"/>
                  </a:lnTo>
                  <a:lnTo>
                    <a:pt x="881" y="1616"/>
                  </a:lnTo>
                  <a:lnTo>
                    <a:pt x="893" y="1616"/>
                  </a:lnTo>
                  <a:lnTo>
                    <a:pt x="896" y="1611"/>
                  </a:lnTo>
                  <a:lnTo>
                    <a:pt x="903" y="1616"/>
                  </a:lnTo>
                  <a:lnTo>
                    <a:pt x="896" y="1616"/>
                  </a:lnTo>
                  <a:lnTo>
                    <a:pt x="903" y="1625"/>
                  </a:lnTo>
                  <a:lnTo>
                    <a:pt x="907" y="1632"/>
                  </a:lnTo>
                  <a:lnTo>
                    <a:pt x="917" y="1637"/>
                  </a:lnTo>
                  <a:lnTo>
                    <a:pt x="926" y="1643"/>
                  </a:lnTo>
                  <a:lnTo>
                    <a:pt x="933" y="1651"/>
                  </a:lnTo>
                  <a:lnTo>
                    <a:pt x="933" y="1657"/>
                  </a:lnTo>
                  <a:lnTo>
                    <a:pt x="933" y="1664"/>
                  </a:lnTo>
                  <a:lnTo>
                    <a:pt x="936" y="1672"/>
                  </a:lnTo>
                  <a:lnTo>
                    <a:pt x="942" y="1675"/>
                  </a:lnTo>
                  <a:lnTo>
                    <a:pt x="944" y="1678"/>
                  </a:lnTo>
                  <a:lnTo>
                    <a:pt x="953" y="1672"/>
                  </a:lnTo>
                  <a:lnTo>
                    <a:pt x="960" y="1678"/>
                  </a:lnTo>
                  <a:lnTo>
                    <a:pt x="969" y="1684"/>
                  </a:lnTo>
                  <a:lnTo>
                    <a:pt x="976" y="1689"/>
                  </a:lnTo>
                  <a:lnTo>
                    <a:pt x="976" y="1699"/>
                  </a:lnTo>
                  <a:lnTo>
                    <a:pt x="983" y="1699"/>
                  </a:lnTo>
                  <a:lnTo>
                    <a:pt x="987" y="1705"/>
                  </a:lnTo>
                  <a:lnTo>
                    <a:pt x="993" y="1702"/>
                  </a:lnTo>
                  <a:lnTo>
                    <a:pt x="1006" y="1702"/>
                  </a:lnTo>
                  <a:lnTo>
                    <a:pt x="1013" y="1708"/>
                  </a:lnTo>
                  <a:lnTo>
                    <a:pt x="1017" y="1713"/>
                  </a:lnTo>
                  <a:lnTo>
                    <a:pt x="1029" y="1713"/>
                  </a:lnTo>
                  <a:lnTo>
                    <a:pt x="1029" y="1722"/>
                  </a:lnTo>
                  <a:lnTo>
                    <a:pt x="1039" y="1722"/>
                  </a:lnTo>
                  <a:lnTo>
                    <a:pt x="1050" y="1716"/>
                  </a:lnTo>
                  <a:lnTo>
                    <a:pt x="1042" y="1710"/>
                  </a:lnTo>
                  <a:lnTo>
                    <a:pt x="1039" y="1705"/>
                  </a:lnTo>
                  <a:lnTo>
                    <a:pt x="1048" y="1702"/>
                  </a:lnTo>
                  <a:lnTo>
                    <a:pt x="1053" y="1696"/>
                  </a:lnTo>
                  <a:lnTo>
                    <a:pt x="1059" y="1689"/>
                  </a:lnTo>
                  <a:lnTo>
                    <a:pt x="1066" y="1689"/>
                  </a:lnTo>
                  <a:lnTo>
                    <a:pt x="1075" y="1694"/>
                  </a:lnTo>
                  <a:lnTo>
                    <a:pt x="1078" y="1702"/>
                  </a:lnTo>
                  <a:lnTo>
                    <a:pt x="1086" y="1702"/>
                  </a:lnTo>
                  <a:lnTo>
                    <a:pt x="1082" y="1708"/>
                  </a:lnTo>
                  <a:lnTo>
                    <a:pt x="1086" y="1719"/>
                  </a:lnTo>
                  <a:lnTo>
                    <a:pt x="1093" y="1724"/>
                  </a:lnTo>
                  <a:lnTo>
                    <a:pt x="1099" y="1732"/>
                  </a:lnTo>
                  <a:lnTo>
                    <a:pt x="1115" y="1710"/>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80" name=""/>
            <p:cNvSpPr/>
            <p:nvPr/>
          </p:nvSpPr>
          <p:spPr>
            <a:xfrm>
              <a:off x="2851560" y="2448000"/>
              <a:ext cx="847440" cy="1233000"/>
            </a:xfrm>
            <a:custGeom>
              <a:avLst/>
              <a:gdLst/>
              <a:ahLst/>
              <a:rect l="l" t="t" r="r" b="b"/>
              <a:pathLst>
                <a:path w="928" h="1351">
                  <a:moveTo>
                    <a:pt x="75" y="101"/>
                  </a:moveTo>
                  <a:lnTo>
                    <a:pt x="75" y="109"/>
                  </a:lnTo>
                  <a:lnTo>
                    <a:pt x="75" y="123"/>
                  </a:lnTo>
                  <a:lnTo>
                    <a:pt x="75" y="130"/>
                  </a:lnTo>
                  <a:lnTo>
                    <a:pt x="78" y="139"/>
                  </a:lnTo>
                  <a:lnTo>
                    <a:pt x="75" y="147"/>
                  </a:lnTo>
                  <a:lnTo>
                    <a:pt x="82" y="153"/>
                  </a:lnTo>
                  <a:lnTo>
                    <a:pt x="75" y="160"/>
                  </a:lnTo>
                  <a:lnTo>
                    <a:pt x="69" y="171"/>
                  </a:lnTo>
                  <a:lnTo>
                    <a:pt x="58" y="171"/>
                  </a:lnTo>
                  <a:lnTo>
                    <a:pt x="52" y="180"/>
                  </a:lnTo>
                  <a:lnTo>
                    <a:pt x="55" y="188"/>
                  </a:lnTo>
                  <a:lnTo>
                    <a:pt x="45" y="191"/>
                  </a:lnTo>
                  <a:lnTo>
                    <a:pt x="48" y="195"/>
                  </a:lnTo>
                  <a:lnTo>
                    <a:pt x="39" y="201"/>
                  </a:lnTo>
                  <a:lnTo>
                    <a:pt x="26" y="206"/>
                  </a:lnTo>
                  <a:lnTo>
                    <a:pt x="25" y="218"/>
                  </a:lnTo>
                  <a:lnTo>
                    <a:pt x="15" y="222"/>
                  </a:lnTo>
                  <a:lnTo>
                    <a:pt x="15" y="233"/>
                  </a:lnTo>
                  <a:lnTo>
                    <a:pt x="6" y="236"/>
                  </a:lnTo>
                  <a:lnTo>
                    <a:pt x="9" y="247"/>
                  </a:lnTo>
                  <a:lnTo>
                    <a:pt x="9" y="254"/>
                  </a:lnTo>
                  <a:lnTo>
                    <a:pt x="6" y="260"/>
                  </a:lnTo>
                  <a:lnTo>
                    <a:pt x="15" y="263"/>
                  </a:lnTo>
                  <a:lnTo>
                    <a:pt x="22" y="271"/>
                  </a:lnTo>
                  <a:lnTo>
                    <a:pt x="25" y="263"/>
                  </a:lnTo>
                  <a:lnTo>
                    <a:pt x="33" y="263"/>
                  </a:lnTo>
                  <a:lnTo>
                    <a:pt x="26" y="268"/>
                  </a:lnTo>
                  <a:lnTo>
                    <a:pt x="26" y="277"/>
                  </a:lnTo>
                  <a:lnTo>
                    <a:pt x="18" y="280"/>
                  </a:lnTo>
                  <a:lnTo>
                    <a:pt x="9" y="285"/>
                  </a:lnTo>
                  <a:lnTo>
                    <a:pt x="0" y="292"/>
                  </a:lnTo>
                  <a:lnTo>
                    <a:pt x="0" y="301"/>
                  </a:lnTo>
                  <a:lnTo>
                    <a:pt x="0" y="309"/>
                  </a:lnTo>
                  <a:lnTo>
                    <a:pt x="9" y="319"/>
                  </a:lnTo>
                  <a:lnTo>
                    <a:pt x="0" y="325"/>
                  </a:lnTo>
                  <a:lnTo>
                    <a:pt x="9" y="327"/>
                  </a:lnTo>
                  <a:lnTo>
                    <a:pt x="18" y="333"/>
                  </a:lnTo>
                  <a:lnTo>
                    <a:pt x="26" y="339"/>
                  </a:lnTo>
                  <a:lnTo>
                    <a:pt x="33" y="347"/>
                  </a:lnTo>
                  <a:lnTo>
                    <a:pt x="36" y="357"/>
                  </a:lnTo>
                  <a:lnTo>
                    <a:pt x="45" y="363"/>
                  </a:lnTo>
                  <a:lnTo>
                    <a:pt x="52" y="371"/>
                  </a:lnTo>
                  <a:lnTo>
                    <a:pt x="55" y="380"/>
                  </a:lnTo>
                  <a:lnTo>
                    <a:pt x="58" y="389"/>
                  </a:lnTo>
                  <a:lnTo>
                    <a:pt x="63" y="398"/>
                  </a:lnTo>
                  <a:lnTo>
                    <a:pt x="72" y="412"/>
                  </a:lnTo>
                  <a:lnTo>
                    <a:pt x="75" y="419"/>
                  </a:lnTo>
                  <a:lnTo>
                    <a:pt x="82" y="427"/>
                  </a:lnTo>
                  <a:lnTo>
                    <a:pt x="85" y="433"/>
                  </a:lnTo>
                  <a:lnTo>
                    <a:pt x="91" y="442"/>
                  </a:lnTo>
                  <a:lnTo>
                    <a:pt x="94" y="449"/>
                  </a:lnTo>
                  <a:lnTo>
                    <a:pt x="99" y="460"/>
                  </a:lnTo>
                  <a:lnTo>
                    <a:pt x="99" y="471"/>
                  </a:lnTo>
                  <a:lnTo>
                    <a:pt x="108" y="478"/>
                  </a:lnTo>
                  <a:lnTo>
                    <a:pt x="115" y="487"/>
                  </a:lnTo>
                  <a:lnTo>
                    <a:pt x="121" y="492"/>
                  </a:lnTo>
                  <a:lnTo>
                    <a:pt x="135" y="498"/>
                  </a:lnTo>
                  <a:lnTo>
                    <a:pt x="145" y="501"/>
                  </a:lnTo>
                  <a:lnTo>
                    <a:pt x="154" y="509"/>
                  </a:lnTo>
                  <a:lnTo>
                    <a:pt x="170" y="513"/>
                  </a:lnTo>
                  <a:lnTo>
                    <a:pt x="175" y="516"/>
                  </a:lnTo>
                  <a:lnTo>
                    <a:pt x="184" y="522"/>
                  </a:lnTo>
                  <a:lnTo>
                    <a:pt x="194" y="527"/>
                  </a:lnTo>
                  <a:lnTo>
                    <a:pt x="200" y="533"/>
                  </a:lnTo>
                  <a:lnTo>
                    <a:pt x="208" y="539"/>
                  </a:lnTo>
                  <a:lnTo>
                    <a:pt x="217" y="546"/>
                  </a:lnTo>
                  <a:lnTo>
                    <a:pt x="217" y="554"/>
                  </a:lnTo>
                  <a:lnTo>
                    <a:pt x="221" y="565"/>
                  </a:lnTo>
                  <a:lnTo>
                    <a:pt x="221" y="578"/>
                  </a:lnTo>
                  <a:lnTo>
                    <a:pt x="221" y="587"/>
                  </a:lnTo>
                  <a:lnTo>
                    <a:pt x="221" y="598"/>
                  </a:lnTo>
                  <a:lnTo>
                    <a:pt x="221" y="605"/>
                  </a:lnTo>
                  <a:lnTo>
                    <a:pt x="221" y="616"/>
                  </a:lnTo>
                  <a:lnTo>
                    <a:pt x="221" y="625"/>
                  </a:lnTo>
                  <a:lnTo>
                    <a:pt x="214" y="636"/>
                  </a:lnTo>
                  <a:lnTo>
                    <a:pt x="214" y="643"/>
                  </a:lnTo>
                  <a:lnTo>
                    <a:pt x="214" y="654"/>
                  </a:lnTo>
                  <a:lnTo>
                    <a:pt x="211" y="663"/>
                  </a:lnTo>
                  <a:lnTo>
                    <a:pt x="214" y="672"/>
                  </a:lnTo>
                  <a:lnTo>
                    <a:pt x="214" y="681"/>
                  </a:lnTo>
                  <a:lnTo>
                    <a:pt x="208" y="689"/>
                  </a:lnTo>
                  <a:lnTo>
                    <a:pt x="211" y="701"/>
                  </a:lnTo>
                  <a:lnTo>
                    <a:pt x="206" y="713"/>
                  </a:lnTo>
                  <a:lnTo>
                    <a:pt x="206" y="724"/>
                  </a:lnTo>
                  <a:lnTo>
                    <a:pt x="200" y="732"/>
                  </a:lnTo>
                  <a:lnTo>
                    <a:pt x="200" y="740"/>
                  </a:lnTo>
                  <a:lnTo>
                    <a:pt x="194" y="754"/>
                  </a:lnTo>
                  <a:lnTo>
                    <a:pt x="197" y="760"/>
                  </a:lnTo>
                  <a:lnTo>
                    <a:pt x="200" y="772"/>
                  </a:lnTo>
                  <a:lnTo>
                    <a:pt x="194" y="778"/>
                  </a:lnTo>
                  <a:lnTo>
                    <a:pt x="191" y="789"/>
                  </a:lnTo>
                  <a:lnTo>
                    <a:pt x="194" y="799"/>
                  </a:lnTo>
                  <a:lnTo>
                    <a:pt x="194" y="810"/>
                  </a:lnTo>
                  <a:lnTo>
                    <a:pt x="194" y="816"/>
                  </a:lnTo>
                  <a:lnTo>
                    <a:pt x="197" y="824"/>
                  </a:lnTo>
                  <a:lnTo>
                    <a:pt x="191" y="837"/>
                  </a:lnTo>
                  <a:lnTo>
                    <a:pt x="194" y="848"/>
                  </a:lnTo>
                  <a:lnTo>
                    <a:pt x="187" y="857"/>
                  </a:lnTo>
                  <a:lnTo>
                    <a:pt x="184" y="867"/>
                  </a:lnTo>
                  <a:lnTo>
                    <a:pt x="181" y="878"/>
                  </a:lnTo>
                  <a:lnTo>
                    <a:pt x="175" y="889"/>
                  </a:lnTo>
                  <a:lnTo>
                    <a:pt x="172" y="899"/>
                  </a:lnTo>
                  <a:lnTo>
                    <a:pt x="170" y="910"/>
                  </a:lnTo>
                  <a:lnTo>
                    <a:pt x="164" y="913"/>
                  </a:lnTo>
                  <a:lnTo>
                    <a:pt x="164" y="926"/>
                  </a:lnTo>
                  <a:lnTo>
                    <a:pt x="154" y="926"/>
                  </a:lnTo>
                  <a:lnTo>
                    <a:pt x="151" y="937"/>
                  </a:lnTo>
                  <a:lnTo>
                    <a:pt x="157" y="948"/>
                  </a:lnTo>
                  <a:lnTo>
                    <a:pt x="157" y="955"/>
                  </a:lnTo>
                  <a:lnTo>
                    <a:pt x="157" y="967"/>
                  </a:lnTo>
                  <a:lnTo>
                    <a:pt x="161" y="978"/>
                  </a:lnTo>
                  <a:lnTo>
                    <a:pt x="151" y="988"/>
                  </a:lnTo>
                  <a:lnTo>
                    <a:pt x="151" y="1002"/>
                  </a:lnTo>
                  <a:lnTo>
                    <a:pt x="148" y="1013"/>
                  </a:lnTo>
                  <a:lnTo>
                    <a:pt x="148" y="1020"/>
                  </a:lnTo>
                  <a:lnTo>
                    <a:pt x="154" y="1029"/>
                  </a:lnTo>
                  <a:lnTo>
                    <a:pt x="164" y="1031"/>
                  </a:lnTo>
                  <a:lnTo>
                    <a:pt x="164" y="1023"/>
                  </a:lnTo>
                  <a:lnTo>
                    <a:pt x="175" y="1026"/>
                  </a:lnTo>
                  <a:lnTo>
                    <a:pt x="170" y="1034"/>
                  </a:lnTo>
                  <a:lnTo>
                    <a:pt x="175" y="1040"/>
                  </a:lnTo>
                  <a:lnTo>
                    <a:pt x="170" y="1043"/>
                  </a:lnTo>
                  <a:lnTo>
                    <a:pt x="170" y="1058"/>
                  </a:lnTo>
                  <a:lnTo>
                    <a:pt x="164" y="1069"/>
                  </a:lnTo>
                  <a:lnTo>
                    <a:pt x="170" y="1078"/>
                  </a:lnTo>
                  <a:lnTo>
                    <a:pt x="164" y="1088"/>
                  </a:lnTo>
                  <a:lnTo>
                    <a:pt x="164" y="1093"/>
                  </a:lnTo>
                  <a:lnTo>
                    <a:pt x="157" y="1099"/>
                  </a:lnTo>
                  <a:lnTo>
                    <a:pt x="157" y="1107"/>
                  </a:lnTo>
                  <a:lnTo>
                    <a:pt x="154" y="1120"/>
                  </a:lnTo>
                  <a:lnTo>
                    <a:pt x="151" y="1113"/>
                  </a:lnTo>
                  <a:lnTo>
                    <a:pt x="148" y="1107"/>
                  </a:lnTo>
                  <a:lnTo>
                    <a:pt x="154" y="1099"/>
                  </a:lnTo>
                  <a:lnTo>
                    <a:pt x="151" y="1093"/>
                  </a:lnTo>
                  <a:lnTo>
                    <a:pt x="154" y="1088"/>
                  </a:lnTo>
                  <a:lnTo>
                    <a:pt x="148" y="1081"/>
                  </a:lnTo>
                  <a:lnTo>
                    <a:pt x="138" y="1088"/>
                  </a:lnTo>
                  <a:lnTo>
                    <a:pt x="135" y="1096"/>
                  </a:lnTo>
                  <a:lnTo>
                    <a:pt x="135" y="1107"/>
                  </a:lnTo>
                  <a:lnTo>
                    <a:pt x="135" y="1113"/>
                  </a:lnTo>
                  <a:lnTo>
                    <a:pt x="131" y="1123"/>
                  </a:lnTo>
                  <a:lnTo>
                    <a:pt x="135" y="1128"/>
                  </a:lnTo>
                  <a:lnTo>
                    <a:pt x="124" y="1131"/>
                  </a:lnTo>
                  <a:lnTo>
                    <a:pt x="131" y="1137"/>
                  </a:lnTo>
                  <a:lnTo>
                    <a:pt x="115" y="1147"/>
                  </a:lnTo>
                  <a:lnTo>
                    <a:pt x="115" y="1155"/>
                  </a:lnTo>
                  <a:lnTo>
                    <a:pt x="124" y="1150"/>
                  </a:lnTo>
                  <a:lnTo>
                    <a:pt x="135" y="1152"/>
                  </a:lnTo>
                  <a:lnTo>
                    <a:pt x="145" y="1152"/>
                  </a:lnTo>
                  <a:lnTo>
                    <a:pt x="135" y="1169"/>
                  </a:lnTo>
                  <a:lnTo>
                    <a:pt x="135" y="1179"/>
                  </a:lnTo>
                  <a:lnTo>
                    <a:pt x="135" y="1193"/>
                  </a:lnTo>
                  <a:lnTo>
                    <a:pt x="127" y="1178"/>
                  </a:lnTo>
                  <a:lnTo>
                    <a:pt x="118" y="1179"/>
                  </a:lnTo>
                  <a:lnTo>
                    <a:pt x="118" y="1190"/>
                  </a:lnTo>
                  <a:lnTo>
                    <a:pt x="118" y="1202"/>
                  </a:lnTo>
                  <a:lnTo>
                    <a:pt x="115" y="1217"/>
                  </a:lnTo>
                  <a:lnTo>
                    <a:pt x="118" y="1223"/>
                  </a:lnTo>
                  <a:lnTo>
                    <a:pt x="115" y="1234"/>
                  </a:lnTo>
                  <a:lnTo>
                    <a:pt x="124" y="1237"/>
                  </a:lnTo>
                  <a:lnTo>
                    <a:pt x="118" y="1243"/>
                  </a:lnTo>
                  <a:lnTo>
                    <a:pt x="118" y="1261"/>
                  </a:lnTo>
                  <a:lnTo>
                    <a:pt x="135" y="1240"/>
                  </a:lnTo>
                  <a:lnTo>
                    <a:pt x="131" y="1250"/>
                  </a:lnTo>
                  <a:lnTo>
                    <a:pt x="135" y="1261"/>
                  </a:lnTo>
                  <a:lnTo>
                    <a:pt x="127" y="1258"/>
                  </a:lnTo>
                  <a:lnTo>
                    <a:pt x="124" y="1272"/>
                  </a:lnTo>
                  <a:lnTo>
                    <a:pt x="118" y="1282"/>
                  </a:lnTo>
                  <a:lnTo>
                    <a:pt x="135" y="1273"/>
                  </a:lnTo>
                  <a:lnTo>
                    <a:pt x="135" y="1266"/>
                  </a:lnTo>
                  <a:lnTo>
                    <a:pt x="142" y="1279"/>
                  </a:lnTo>
                  <a:lnTo>
                    <a:pt x="135" y="1290"/>
                  </a:lnTo>
                  <a:lnTo>
                    <a:pt x="124" y="1288"/>
                  </a:lnTo>
                  <a:lnTo>
                    <a:pt x="124" y="1302"/>
                  </a:lnTo>
                  <a:lnTo>
                    <a:pt x="135" y="1306"/>
                  </a:lnTo>
                  <a:lnTo>
                    <a:pt x="142" y="1299"/>
                  </a:lnTo>
                  <a:lnTo>
                    <a:pt x="145" y="1311"/>
                  </a:lnTo>
                  <a:lnTo>
                    <a:pt x="154" y="1314"/>
                  </a:lnTo>
                  <a:lnTo>
                    <a:pt x="154" y="1323"/>
                  </a:lnTo>
                  <a:lnTo>
                    <a:pt x="164" y="1328"/>
                  </a:lnTo>
                  <a:lnTo>
                    <a:pt x="175" y="1337"/>
                  </a:lnTo>
                  <a:lnTo>
                    <a:pt x="184" y="1328"/>
                  </a:lnTo>
                  <a:lnTo>
                    <a:pt x="194" y="1314"/>
                  </a:lnTo>
                  <a:lnTo>
                    <a:pt x="203" y="1317"/>
                  </a:lnTo>
                  <a:lnTo>
                    <a:pt x="197" y="1328"/>
                  </a:lnTo>
                  <a:lnTo>
                    <a:pt x="178" y="1337"/>
                  </a:lnTo>
                  <a:lnTo>
                    <a:pt x="184" y="1344"/>
                  </a:lnTo>
                  <a:lnTo>
                    <a:pt x="200" y="1350"/>
                  </a:lnTo>
                  <a:lnTo>
                    <a:pt x="206" y="1347"/>
                  </a:lnTo>
                  <a:lnTo>
                    <a:pt x="206" y="1331"/>
                  </a:lnTo>
                  <a:lnTo>
                    <a:pt x="208" y="1314"/>
                  </a:lnTo>
                  <a:lnTo>
                    <a:pt x="224" y="1309"/>
                  </a:lnTo>
                  <a:lnTo>
                    <a:pt x="233" y="1309"/>
                  </a:lnTo>
                  <a:lnTo>
                    <a:pt x="233" y="1302"/>
                  </a:lnTo>
                  <a:lnTo>
                    <a:pt x="244" y="1302"/>
                  </a:lnTo>
                  <a:lnTo>
                    <a:pt x="257" y="1306"/>
                  </a:lnTo>
                  <a:lnTo>
                    <a:pt x="247" y="1290"/>
                  </a:lnTo>
                  <a:lnTo>
                    <a:pt x="244" y="1276"/>
                  </a:lnTo>
                  <a:lnTo>
                    <a:pt x="243" y="1266"/>
                  </a:lnTo>
                  <a:lnTo>
                    <a:pt x="244" y="1252"/>
                  </a:lnTo>
                  <a:lnTo>
                    <a:pt x="254" y="1243"/>
                  </a:lnTo>
                  <a:lnTo>
                    <a:pt x="266" y="1240"/>
                  </a:lnTo>
                  <a:lnTo>
                    <a:pt x="270" y="1226"/>
                  </a:lnTo>
                  <a:lnTo>
                    <a:pt x="276" y="1212"/>
                  </a:lnTo>
                  <a:lnTo>
                    <a:pt x="284" y="1202"/>
                  </a:lnTo>
                  <a:lnTo>
                    <a:pt x="296" y="1193"/>
                  </a:lnTo>
                  <a:lnTo>
                    <a:pt x="306" y="1185"/>
                  </a:lnTo>
                  <a:lnTo>
                    <a:pt x="312" y="1172"/>
                  </a:lnTo>
                  <a:lnTo>
                    <a:pt x="309" y="1164"/>
                  </a:lnTo>
                  <a:lnTo>
                    <a:pt x="293" y="1164"/>
                  </a:lnTo>
                  <a:lnTo>
                    <a:pt x="284" y="1152"/>
                  </a:lnTo>
                  <a:lnTo>
                    <a:pt x="276" y="1145"/>
                  </a:lnTo>
                  <a:lnTo>
                    <a:pt x="276" y="1134"/>
                  </a:lnTo>
                  <a:lnTo>
                    <a:pt x="281" y="1120"/>
                  </a:lnTo>
                  <a:lnTo>
                    <a:pt x="287" y="1113"/>
                  </a:lnTo>
                  <a:lnTo>
                    <a:pt x="303" y="1107"/>
                  </a:lnTo>
                  <a:lnTo>
                    <a:pt x="312" y="1107"/>
                  </a:lnTo>
                  <a:lnTo>
                    <a:pt x="312" y="1099"/>
                  </a:lnTo>
                  <a:lnTo>
                    <a:pt x="320" y="1096"/>
                  </a:lnTo>
                  <a:lnTo>
                    <a:pt x="320" y="1082"/>
                  </a:lnTo>
                  <a:lnTo>
                    <a:pt x="317" y="1075"/>
                  </a:lnTo>
                  <a:lnTo>
                    <a:pt x="323" y="1067"/>
                  </a:lnTo>
                  <a:lnTo>
                    <a:pt x="339" y="1058"/>
                  </a:lnTo>
                  <a:lnTo>
                    <a:pt x="323" y="1055"/>
                  </a:lnTo>
                  <a:lnTo>
                    <a:pt x="333" y="1048"/>
                  </a:lnTo>
                  <a:lnTo>
                    <a:pt x="342" y="1055"/>
                  </a:lnTo>
                  <a:lnTo>
                    <a:pt x="352" y="1055"/>
                  </a:lnTo>
                  <a:lnTo>
                    <a:pt x="352" y="1051"/>
                  </a:lnTo>
                  <a:lnTo>
                    <a:pt x="349" y="1037"/>
                  </a:lnTo>
                  <a:lnTo>
                    <a:pt x="333" y="1043"/>
                  </a:lnTo>
                  <a:lnTo>
                    <a:pt x="323" y="1037"/>
                  </a:lnTo>
                  <a:lnTo>
                    <a:pt x="323" y="1023"/>
                  </a:lnTo>
                  <a:lnTo>
                    <a:pt x="320" y="1013"/>
                  </a:lnTo>
                  <a:lnTo>
                    <a:pt x="326" y="1007"/>
                  </a:lnTo>
                  <a:lnTo>
                    <a:pt x="339" y="1013"/>
                  </a:lnTo>
                  <a:lnTo>
                    <a:pt x="349" y="1016"/>
                  </a:lnTo>
                  <a:lnTo>
                    <a:pt x="363" y="1016"/>
                  </a:lnTo>
                  <a:lnTo>
                    <a:pt x="375" y="1010"/>
                  </a:lnTo>
                  <a:lnTo>
                    <a:pt x="379" y="1002"/>
                  </a:lnTo>
                  <a:lnTo>
                    <a:pt x="375" y="996"/>
                  </a:lnTo>
                  <a:lnTo>
                    <a:pt x="382" y="983"/>
                  </a:lnTo>
                  <a:lnTo>
                    <a:pt x="385" y="978"/>
                  </a:lnTo>
                  <a:lnTo>
                    <a:pt x="375" y="969"/>
                  </a:lnTo>
                  <a:lnTo>
                    <a:pt x="379" y="958"/>
                  </a:lnTo>
                  <a:lnTo>
                    <a:pt x="385" y="967"/>
                  </a:lnTo>
                  <a:lnTo>
                    <a:pt x="399" y="967"/>
                  </a:lnTo>
                  <a:lnTo>
                    <a:pt x="412" y="964"/>
                  </a:lnTo>
                  <a:lnTo>
                    <a:pt x="424" y="961"/>
                  </a:lnTo>
                  <a:lnTo>
                    <a:pt x="435" y="958"/>
                  </a:lnTo>
                  <a:lnTo>
                    <a:pt x="448" y="955"/>
                  </a:lnTo>
                  <a:lnTo>
                    <a:pt x="461" y="954"/>
                  </a:lnTo>
                  <a:lnTo>
                    <a:pt x="472" y="948"/>
                  </a:lnTo>
                  <a:lnTo>
                    <a:pt x="475" y="937"/>
                  </a:lnTo>
                  <a:lnTo>
                    <a:pt x="484" y="929"/>
                  </a:lnTo>
                  <a:lnTo>
                    <a:pt x="491" y="919"/>
                  </a:lnTo>
                  <a:lnTo>
                    <a:pt x="487" y="905"/>
                  </a:lnTo>
                  <a:lnTo>
                    <a:pt x="481" y="905"/>
                  </a:lnTo>
                  <a:lnTo>
                    <a:pt x="475" y="896"/>
                  </a:lnTo>
                  <a:lnTo>
                    <a:pt x="481" y="886"/>
                  </a:lnTo>
                  <a:lnTo>
                    <a:pt x="475" y="878"/>
                  </a:lnTo>
                  <a:lnTo>
                    <a:pt x="457" y="869"/>
                  </a:lnTo>
                  <a:lnTo>
                    <a:pt x="454" y="861"/>
                  </a:lnTo>
                  <a:lnTo>
                    <a:pt x="457" y="857"/>
                  </a:lnTo>
                  <a:lnTo>
                    <a:pt x="465" y="864"/>
                  </a:lnTo>
                  <a:lnTo>
                    <a:pt x="481" y="864"/>
                  </a:lnTo>
                  <a:lnTo>
                    <a:pt x="487" y="869"/>
                  </a:lnTo>
                  <a:lnTo>
                    <a:pt x="497" y="875"/>
                  </a:lnTo>
                  <a:lnTo>
                    <a:pt x="511" y="872"/>
                  </a:lnTo>
                  <a:lnTo>
                    <a:pt x="524" y="875"/>
                  </a:lnTo>
                  <a:lnTo>
                    <a:pt x="533" y="872"/>
                  </a:lnTo>
                  <a:lnTo>
                    <a:pt x="541" y="867"/>
                  </a:lnTo>
                  <a:lnTo>
                    <a:pt x="551" y="860"/>
                  </a:lnTo>
                  <a:lnTo>
                    <a:pt x="554" y="851"/>
                  </a:lnTo>
                  <a:lnTo>
                    <a:pt x="563" y="846"/>
                  </a:lnTo>
                  <a:lnTo>
                    <a:pt x="571" y="834"/>
                  </a:lnTo>
                  <a:lnTo>
                    <a:pt x="574" y="824"/>
                  </a:lnTo>
                  <a:lnTo>
                    <a:pt x="584" y="816"/>
                  </a:lnTo>
                  <a:lnTo>
                    <a:pt x="593" y="810"/>
                  </a:lnTo>
                  <a:lnTo>
                    <a:pt x="603" y="805"/>
                  </a:lnTo>
                  <a:lnTo>
                    <a:pt x="611" y="795"/>
                  </a:lnTo>
                  <a:lnTo>
                    <a:pt x="617" y="784"/>
                  </a:lnTo>
                  <a:lnTo>
                    <a:pt x="620" y="772"/>
                  </a:lnTo>
                  <a:lnTo>
                    <a:pt x="626" y="762"/>
                  </a:lnTo>
                  <a:lnTo>
                    <a:pt x="633" y="754"/>
                  </a:lnTo>
                  <a:lnTo>
                    <a:pt x="641" y="746"/>
                  </a:lnTo>
                  <a:lnTo>
                    <a:pt x="647" y="740"/>
                  </a:lnTo>
                  <a:lnTo>
                    <a:pt x="650" y="732"/>
                  </a:lnTo>
                  <a:lnTo>
                    <a:pt x="653" y="724"/>
                  </a:lnTo>
                  <a:lnTo>
                    <a:pt x="650" y="713"/>
                  </a:lnTo>
                  <a:lnTo>
                    <a:pt x="650" y="701"/>
                  </a:lnTo>
                  <a:lnTo>
                    <a:pt x="650" y="689"/>
                  </a:lnTo>
                  <a:lnTo>
                    <a:pt x="660" y="681"/>
                  </a:lnTo>
                  <a:lnTo>
                    <a:pt x="669" y="672"/>
                  </a:lnTo>
                  <a:lnTo>
                    <a:pt x="675" y="665"/>
                  </a:lnTo>
                  <a:lnTo>
                    <a:pt x="683" y="657"/>
                  </a:lnTo>
                  <a:lnTo>
                    <a:pt x="696" y="654"/>
                  </a:lnTo>
                  <a:lnTo>
                    <a:pt x="709" y="648"/>
                  </a:lnTo>
                  <a:lnTo>
                    <a:pt x="713" y="651"/>
                  </a:lnTo>
                  <a:lnTo>
                    <a:pt x="723" y="640"/>
                  </a:lnTo>
                  <a:lnTo>
                    <a:pt x="732" y="640"/>
                  </a:lnTo>
                  <a:lnTo>
                    <a:pt x="729" y="636"/>
                  </a:lnTo>
                  <a:lnTo>
                    <a:pt x="742" y="633"/>
                  </a:lnTo>
                  <a:lnTo>
                    <a:pt x="753" y="636"/>
                  </a:lnTo>
                  <a:lnTo>
                    <a:pt x="762" y="636"/>
                  </a:lnTo>
                  <a:lnTo>
                    <a:pt x="772" y="633"/>
                  </a:lnTo>
                  <a:lnTo>
                    <a:pt x="781" y="633"/>
                  </a:lnTo>
                  <a:lnTo>
                    <a:pt x="781" y="625"/>
                  </a:lnTo>
                  <a:lnTo>
                    <a:pt x="792" y="619"/>
                  </a:lnTo>
                  <a:lnTo>
                    <a:pt x="802" y="616"/>
                  </a:lnTo>
                  <a:lnTo>
                    <a:pt x="802" y="605"/>
                  </a:lnTo>
                  <a:lnTo>
                    <a:pt x="805" y="598"/>
                  </a:lnTo>
                  <a:lnTo>
                    <a:pt x="814" y="587"/>
                  </a:lnTo>
                  <a:lnTo>
                    <a:pt x="818" y="578"/>
                  </a:lnTo>
                  <a:lnTo>
                    <a:pt x="829" y="568"/>
                  </a:lnTo>
                  <a:lnTo>
                    <a:pt x="832" y="560"/>
                  </a:lnTo>
                  <a:lnTo>
                    <a:pt x="832" y="549"/>
                  </a:lnTo>
                  <a:lnTo>
                    <a:pt x="832" y="541"/>
                  </a:lnTo>
                  <a:lnTo>
                    <a:pt x="838" y="533"/>
                  </a:lnTo>
                  <a:lnTo>
                    <a:pt x="838" y="525"/>
                  </a:lnTo>
                  <a:lnTo>
                    <a:pt x="841" y="513"/>
                  </a:lnTo>
                  <a:lnTo>
                    <a:pt x="844" y="503"/>
                  </a:lnTo>
                  <a:lnTo>
                    <a:pt x="841" y="495"/>
                  </a:lnTo>
                  <a:lnTo>
                    <a:pt x="841" y="487"/>
                  </a:lnTo>
                  <a:lnTo>
                    <a:pt x="841" y="477"/>
                  </a:lnTo>
                  <a:lnTo>
                    <a:pt x="841" y="468"/>
                  </a:lnTo>
                  <a:lnTo>
                    <a:pt x="844" y="454"/>
                  </a:lnTo>
                  <a:lnTo>
                    <a:pt x="854" y="449"/>
                  </a:lnTo>
                  <a:lnTo>
                    <a:pt x="859" y="442"/>
                  </a:lnTo>
                  <a:lnTo>
                    <a:pt x="868" y="433"/>
                  </a:lnTo>
                  <a:lnTo>
                    <a:pt x="874" y="422"/>
                  </a:lnTo>
                  <a:lnTo>
                    <a:pt x="881" y="413"/>
                  </a:lnTo>
                  <a:lnTo>
                    <a:pt x="887" y="409"/>
                  </a:lnTo>
                  <a:lnTo>
                    <a:pt x="895" y="404"/>
                  </a:lnTo>
                  <a:lnTo>
                    <a:pt x="901" y="395"/>
                  </a:lnTo>
                  <a:lnTo>
                    <a:pt x="911" y="387"/>
                  </a:lnTo>
                  <a:lnTo>
                    <a:pt x="914" y="380"/>
                  </a:lnTo>
                  <a:lnTo>
                    <a:pt x="920" y="371"/>
                  </a:lnTo>
                  <a:lnTo>
                    <a:pt x="923" y="363"/>
                  </a:lnTo>
                  <a:lnTo>
                    <a:pt x="927" y="351"/>
                  </a:lnTo>
                  <a:lnTo>
                    <a:pt x="923" y="342"/>
                  </a:lnTo>
                  <a:lnTo>
                    <a:pt x="923" y="330"/>
                  </a:lnTo>
                  <a:lnTo>
                    <a:pt x="917" y="322"/>
                  </a:lnTo>
                  <a:lnTo>
                    <a:pt x="914" y="312"/>
                  </a:lnTo>
                  <a:lnTo>
                    <a:pt x="901" y="309"/>
                  </a:lnTo>
                  <a:lnTo>
                    <a:pt x="890" y="309"/>
                  </a:lnTo>
                  <a:lnTo>
                    <a:pt x="881" y="309"/>
                  </a:lnTo>
                  <a:lnTo>
                    <a:pt x="874" y="301"/>
                  </a:lnTo>
                  <a:lnTo>
                    <a:pt x="865" y="298"/>
                  </a:lnTo>
                  <a:lnTo>
                    <a:pt x="859" y="289"/>
                  </a:lnTo>
                  <a:lnTo>
                    <a:pt x="851" y="285"/>
                  </a:lnTo>
                  <a:lnTo>
                    <a:pt x="841" y="280"/>
                  </a:lnTo>
                  <a:lnTo>
                    <a:pt x="832" y="274"/>
                  </a:lnTo>
                  <a:lnTo>
                    <a:pt x="822" y="268"/>
                  </a:lnTo>
                  <a:lnTo>
                    <a:pt x="811" y="268"/>
                  </a:lnTo>
                  <a:lnTo>
                    <a:pt x="802" y="271"/>
                  </a:lnTo>
                  <a:lnTo>
                    <a:pt x="792" y="271"/>
                  </a:lnTo>
                  <a:lnTo>
                    <a:pt x="781" y="266"/>
                  </a:lnTo>
                  <a:lnTo>
                    <a:pt x="772" y="266"/>
                  </a:lnTo>
                  <a:lnTo>
                    <a:pt x="762" y="263"/>
                  </a:lnTo>
                  <a:lnTo>
                    <a:pt x="753" y="260"/>
                  </a:lnTo>
                  <a:lnTo>
                    <a:pt x="742" y="266"/>
                  </a:lnTo>
                  <a:lnTo>
                    <a:pt x="732" y="268"/>
                  </a:lnTo>
                  <a:lnTo>
                    <a:pt x="732" y="260"/>
                  </a:lnTo>
                  <a:lnTo>
                    <a:pt x="729" y="253"/>
                  </a:lnTo>
                  <a:lnTo>
                    <a:pt x="726" y="244"/>
                  </a:lnTo>
                  <a:lnTo>
                    <a:pt x="713" y="247"/>
                  </a:lnTo>
                  <a:lnTo>
                    <a:pt x="712" y="242"/>
                  </a:lnTo>
                  <a:lnTo>
                    <a:pt x="699" y="239"/>
                  </a:lnTo>
                  <a:lnTo>
                    <a:pt x="690" y="236"/>
                  </a:lnTo>
                  <a:lnTo>
                    <a:pt x="675" y="230"/>
                  </a:lnTo>
                  <a:lnTo>
                    <a:pt x="666" y="230"/>
                  </a:lnTo>
                  <a:lnTo>
                    <a:pt x="660" y="233"/>
                  </a:lnTo>
                  <a:lnTo>
                    <a:pt x="653" y="247"/>
                  </a:lnTo>
                  <a:lnTo>
                    <a:pt x="647" y="244"/>
                  </a:lnTo>
                  <a:lnTo>
                    <a:pt x="650" y="236"/>
                  </a:lnTo>
                  <a:lnTo>
                    <a:pt x="653" y="222"/>
                  </a:lnTo>
                  <a:lnTo>
                    <a:pt x="641" y="222"/>
                  </a:lnTo>
                  <a:lnTo>
                    <a:pt x="633" y="222"/>
                  </a:lnTo>
                  <a:lnTo>
                    <a:pt x="623" y="222"/>
                  </a:lnTo>
                  <a:lnTo>
                    <a:pt x="614" y="225"/>
                  </a:lnTo>
                  <a:lnTo>
                    <a:pt x="614" y="236"/>
                  </a:lnTo>
                  <a:lnTo>
                    <a:pt x="611" y="247"/>
                  </a:lnTo>
                  <a:lnTo>
                    <a:pt x="606" y="236"/>
                  </a:lnTo>
                  <a:lnTo>
                    <a:pt x="593" y="242"/>
                  </a:lnTo>
                  <a:lnTo>
                    <a:pt x="596" y="230"/>
                  </a:lnTo>
                  <a:lnTo>
                    <a:pt x="600" y="222"/>
                  </a:lnTo>
                  <a:lnTo>
                    <a:pt x="607" y="215"/>
                  </a:lnTo>
                  <a:lnTo>
                    <a:pt x="614" y="209"/>
                  </a:lnTo>
                  <a:lnTo>
                    <a:pt x="623" y="201"/>
                  </a:lnTo>
                  <a:lnTo>
                    <a:pt x="623" y="188"/>
                  </a:lnTo>
                  <a:lnTo>
                    <a:pt x="611" y="185"/>
                  </a:lnTo>
                  <a:lnTo>
                    <a:pt x="611" y="174"/>
                  </a:lnTo>
                  <a:lnTo>
                    <a:pt x="603" y="163"/>
                  </a:lnTo>
                  <a:lnTo>
                    <a:pt x="603" y="153"/>
                  </a:lnTo>
                  <a:lnTo>
                    <a:pt x="593" y="142"/>
                  </a:lnTo>
                  <a:lnTo>
                    <a:pt x="584" y="139"/>
                  </a:lnTo>
                  <a:lnTo>
                    <a:pt x="574" y="133"/>
                  </a:lnTo>
                  <a:lnTo>
                    <a:pt x="570" y="128"/>
                  </a:lnTo>
                  <a:lnTo>
                    <a:pt x="557" y="123"/>
                  </a:lnTo>
                  <a:lnTo>
                    <a:pt x="547" y="121"/>
                  </a:lnTo>
                  <a:lnTo>
                    <a:pt x="541" y="118"/>
                  </a:lnTo>
                  <a:lnTo>
                    <a:pt x="533" y="115"/>
                  </a:lnTo>
                  <a:lnTo>
                    <a:pt x="524" y="115"/>
                  </a:lnTo>
                  <a:lnTo>
                    <a:pt x="511" y="115"/>
                  </a:lnTo>
                  <a:lnTo>
                    <a:pt x="502" y="115"/>
                  </a:lnTo>
                  <a:lnTo>
                    <a:pt x="494" y="115"/>
                  </a:lnTo>
                  <a:lnTo>
                    <a:pt x="481" y="115"/>
                  </a:lnTo>
                  <a:lnTo>
                    <a:pt x="475" y="109"/>
                  </a:lnTo>
                  <a:lnTo>
                    <a:pt x="469" y="104"/>
                  </a:lnTo>
                  <a:lnTo>
                    <a:pt x="461" y="98"/>
                  </a:lnTo>
                  <a:lnTo>
                    <a:pt x="451" y="98"/>
                  </a:lnTo>
                  <a:lnTo>
                    <a:pt x="454" y="91"/>
                  </a:lnTo>
                  <a:lnTo>
                    <a:pt x="448" y="85"/>
                  </a:lnTo>
                  <a:lnTo>
                    <a:pt x="439" y="80"/>
                  </a:lnTo>
                  <a:lnTo>
                    <a:pt x="429" y="71"/>
                  </a:lnTo>
                  <a:lnTo>
                    <a:pt x="418" y="66"/>
                  </a:lnTo>
                  <a:lnTo>
                    <a:pt x="402" y="68"/>
                  </a:lnTo>
                  <a:lnTo>
                    <a:pt x="405" y="59"/>
                  </a:lnTo>
                  <a:lnTo>
                    <a:pt x="402" y="50"/>
                  </a:lnTo>
                  <a:lnTo>
                    <a:pt x="393" y="47"/>
                  </a:lnTo>
                  <a:lnTo>
                    <a:pt x="385" y="45"/>
                  </a:lnTo>
                  <a:lnTo>
                    <a:pt x="375" y="45"/>
                  </a:lnTo>
                  <a:lnTo>
                    <a:pt x="369" y="39"/>
                  </a:lnTo>
                  <a:lnTo>
                    <a:pt x="363" y="32"/>
                  </a:lnTo>
                  <a:lnTo>
                    <a:pt x="382" y="29"/>
                  </a:lnTo>
                  <a:lnTo>
                    <a:pt x="369" y="29"/>
                  </a:lnTo>
                  <a:lnTo>
                    <a:pt x="353" y="29"/>
                  </a:lnTo>
                  <a:lnTo>
                    <a:pt x="345" y="29"/>
                  </a:lnTo>
                  <a:lnTo>
                    <a:pt x="333" y="36"/>
                  </a:lnTo>
                  <a:lnTo>
                    <a:pt x="323" y="39"/>
                  </a:lnTo>
                  <a:lnTo>
                    <a:pt x="312" y="39"/>
                  </a:lnTo>
                  <a:lnTo>
                    <a:pt x="306" y="33"/>
                  </a:lnTo>
                  <a:lnTo>
                    <a:pt x="303" y="32"/>
                  </a:lnTo>
                  <a:lnTo>
                    <a:pt x="293" y="32"/>
                  </a:lnTo>
                  <a:lnTo>
                    <a:pt x="284" y="32"/>
                  </a:lnTo>
                  <a:lnTo>
                    <a:pt x="273" y="32"/>
                  </a:lnTo>
                  <a:lnTo>
                    <a:pt x="260" y="33"/>
                  </a:lnTo>
                  <a:lnTo>
                    <a:pt x="257" y="26"/>
                  </a:lnTo>
                  <a:lnTo>
                    <a:pt x="254" y="21"/>
                  </a:lnTo>
                  <a:lnTo>
                    <a:pt x="247" y="15"/>
                  </a:lnTo>
                  <a:lnTo>
                    <a:pt x="236" y="12"/>
                  </a:lnTo>
                  <a:lnTo>
                    <a:pt x="230" y="12"/>
                  </a:lnTo>
                  <a:lnTo>
                    <a:pt x="227" y="1"/>
                  </a:lnTo>
                  <a:lnTo>
                    <a:pt x="217" y="7"/>
                  </a:lnTo>
                  <a:lnTo>
                    <a:pt x="221" y="12"/>
                  </a:lnTo>
                  <a:lnTo>
                    <a:pt x="211" y="18"/>
                  </a:lnTo>
                  <a:lnTo>
                    <a:pt x="206" y="21"/>
                  </a:lnTo>
                  <a:lnTo>
                    <a:pt x="197" y="26"/>
                  </a:lnTo>
                  <a:lnTo>
                    <a:pt x="197" y="33"/>
                  </a:lnTo>
                  <a:lnTo>
                    <a:pt x="203" y="45"/>
                  </a:lnTo>
                  <a:lnTo>
                    <a:pt x="203" y="56"/>
                  </a:lnTo>
                  <a:lnTo>
                    <a:pt x="191" y="59"/>
                  </a:lnTo>
                  <a:lnTo>
                    <a:pt x="191" y="53"/>
                  </a:lnTo>
                  <a:lnTo>
                    <a:pt x="184" y="45"/>
                  </a:lnTo>
                  <a:lnTo>
                    <a:pt x="191" y="36"/>
                  </a:lnTo>
                  <a:lnTo>
                    <a:pt x="194" y="32"/>
                  </a:lnTo>
                  <a:lnTo>
                    <a:pt x="191" y="23"/>
                  </a:lnTo>
                  <a:lnTo>
                    <a:pt x="184" y="12"/>
                  </a:lnTo>
                  <a:lnTo>
                    <a:pt x="197" y="12"/>
                  </a:lnTo>
                  <a:lnTo>
                    <a:pt x="200" y="4"/>
                  </a:lnTo>
                  <a:lnTo>
                    <a:pt x="197" y="0"/>
                  </a:lnTo>
                  <a:lnTo>
                    <a:pt x="191" y="0"/>
                  </a:lnTo>
                  <a:lnTo>
                    <a:pt x="184" y="1"/>
                  </a:lnTo>
                  <a:lnTo>
                    <a:pt x="178" y="7"/>
                  </a:lnTo>
                  <a:lnTo>
                    <a:pt x="172" y="12"/>
                  </a:lnTo>
                  <a:lnTo>
                    <a:pt x="164" y="15"/>
                  </a:lnTo>
                  <a:lnTo>
                    <a:pt x="154" y="21"/>
                  </a:lnTo>
                  <a:lnTo>
                    <a:pt x="142" y="18"/>
                  </a:lnTo>
                  <a:lnTo>
                    <a:pt x="135" y="26"/>
                  </a:lnTo>
                  <a:lnTo>
                    <a:pt x="127" y="23"/>
                  </a:lnTo>
                  <a:lnTo>
                    <a:pt x="121" y="26"/>
                  </a:lnTo>
                  <a:lnTo>
                    <a:pt x="115" y="32"/>
                  </a:lnTo>
                  <a:lnTo>
                    <a:pt x="115" y="42"/>
                  </a:lnTo>
                  <a:lnTo>
                    <a:pt x="115" y="50"/>
                  </a:lnTo>
                  <a:lnTo>
                    <a:pt x="105" y="53"/>
                  </a:lnTo>
                  <a:lnTo>
                    <a:pt x="99" y="59"/>
                  </a:lnTo>
                  <a:lnTo>
                    <a:pt x="91" y="66"/>
                  </a:lnTo>
                  <a:lnTo>
                    <a:pt x="91" y="80"/>
                  </a:lnTo>
                  <a:lnTo>
                    <a:pt x="75" y="101"/>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81" name=""/>
            <p:cNvSpPr/>
            <p:nvPr/>
          </p:nvSpPr>
          <p:spPr>
            <a:xfrm>
              <a:off x="2973600" y="3387960"/>
              <a:ext cx="24120" cy="36360"/>
            </a:xfrm>
            <a:custGeom>
              <a:avLst/>
              <a:gdLst/>
              <a:ahLst/>
              <a:rect l="l" t="t" r="r" b="b"/>
              <a:pathLst>
                <a:path w="26" h="40">
                  <a:moveTo>
                    <a:pt x="10" y="0"/>
                  </a:moveTo>
                  <a:lnTo>
                    <a:pt x="7" y="11"/>
                  </a:lnTo>
                  <a:lnTo>
                    <a:pt x="7" y="21"/>
                  </a:lnTo>
                  <a:lnTo>
                    <a:pt x="0" y="36"/>
                  </a:lnTo>
                  <a:lnTo>
                    <a:pt x="14" y="39"/>
                  </a:lnTo>
                  <a:lnTo>
                    <a:pt x="21" y="27"/>
                  </a:lnTo>
                  <a:lnTo>
                    <a:pt x="17" y="21"/>
                  </a:lnTo>
                  <a:lnTo>
                    <a:pt x="25" y="11"/>
                  </a:lnTo>
                  <a:lnTo>
                    <a:pt x="25" y="2"/>
                  </a:lnTo>
                  <a:lnTo>
                    <a:pt x="10" y="0"/>
                  </a:lnTo>
                </a:path>
              </a:pathLst>
            </a:custGeom>
            <a:solidFill>
              <a:srgbClr val="ffcc99"/>
            </a:solidFill>
            <a:ln w="0">
              <a:noFill/>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Times New Roman"/>
              </a:endParaRPr>
            </a:p>
          </p:txBody>
        </p:sp>
        <p:sp>
          <p:nvSpPr>
            <p:cNvPr id="982" name=""/>
            <p:cNvSpPr/>
            <p:nvPr/>
          </p:nvSpPr>
          <p:spPr>
            <a:xfrm>
              <a:off x="2968920" y="3643200"/>
              <a:ext cx="173160" cy="84240"/>
            </a:xfrm>
            <a:custGeom>
              <a:avLst/>
              <a:gdLst/>
              <a:ahLst/>
              <a:rect l="l" t="t" r="r" b="b"/>
              <a:pathLst>
                <a:path w="190" h="93">
                  <a:moveTo>
                    <a:pt x="116" y="0"/>
                  </a:moveTo>
                  <a:lnTo>
                    <a:pt x="111" y="2"/>
                  </a:lnTo>
                  <a:lnTo>
                    <a:pt x="102" y="0"/>
                  </a:lnTo>
                  <a:lnTo>
                    <a:pt x="99" y="5"/>
                  </a:lnTo>
                  <a:lnTo>
                    <a:pt x="89" y="5"/>
                  </a:lnTo>
                  <a:lnTo>
                    <a:pt x="83" y="22"/>
                  </a:lnTo>
                  <a:lnTo>
                    <a:pt x="89" y="26"/>
                  </a:lnTo>
                  <a:lnTo>
                    <a:pt x="105" y="22"/>
                  </a:lnTo>
                  <a:lnTo>
                    <a:pt x="105" y="26"/>
                  </a:lnTo>
                  <a:lnTo>
                    <a:pt x="89" y="35"/>
                  </a:lnTo>
                  <a:lnTo>
                    <a:pt x="92" y="49"/>
                  </a:lnTo>
                  <a:lnTo>
                    <a:pt x="86" y="46"/>
                  </a:lnTo>
                  <a:lnTo>
                    <a:pt x="83" y="32"/>
                  </a:lnTo>
                  <a:lnTo>
                    <a:pt x="75" y="46"/>
                  </a:lnTo>
                  <a:lnTo>
                    <a:pt x="66" y="41"/>
                  </a:lnTo>
                  <a:lnTo>
                    <a:pt x="50" y="38"/>
                  </a:lnTo>
                  <a:lnTo>
                    <a:pt x="44" y="29"/>
                  </a:lnTo>
                  <a:lnTo>
                    <a:pt x="26" y="19"/>
                  </a:lnTo>
                  <a:lnTo>
                    <a:pt x="14" y="11"/>
                  </a:lnTo>
                  <a:lnTo>
                    <a:pt x="0" y="2"/>
                  </a:lnTo>
                  <a:lnTo>
                    <a:pt x="4" y="11"/>
                  </a:lnTo>
                  <a:lnTo>
                    <a:pt x="14" y="19"/>
                  </a:lnTo>
                  <a:lnTo>
                    <a:pt x="23" y="22"/>
                  </a:lnTo>
                  <a:lnTo>
                    <a:pt x="17" y="29"/>
                  </a:lnTo>
                  <a:lnTo>
                    <a:pt x="26" y="38"/>
                  </a:lnTo>
                  <a:lnTo>
                    <a:pt x="26" y="43"/>
                  </a:lnTo>
                  <a:lnTo>
                    <a:pt x="40" y="43"/>
                  </a:lnTo>
                  <a:lnTo>
                    <a:pt x="44" y="55"/>
                  </a:lnTo>
                  <a:lnTo>
                    <a:pt x="53" y="55"/>
                  </a:lnTo>
                  <a:lnTo>
                    <a:pt x="53" y="62"/>
                  </a:lnTo>
                  <a:lnTo>
                    <a:pt x="69" y="73"/>
                  </a:lnTo>
                  <a:lnTo>
                    <a:pt x="83" y="79"/>
                  </a:lnTo>
                  <a:lnTo>
                    <a:pt x="92" y="73"/>
                  </a:lnTo>
                  <a:lnTo>
                    <a:pt x="96" y="84"/>
                  </a:lnTo>
                  <a:lnTo>
                    <a:pt x="105" y="87"/>
                  </a:lnTo>
                  <a:lnTo>
                    <a:pt x="119" y="84"/>
                  </a:lnTo>
                  <a:lnTo>
                    <a:pt x="132" y="92"/>
                  </a:lnTo>
                  <a:lnTo>
                    <a:pt x="129" y="82"/>
                  </a:lnTo>
                  <a:lnTo>
                    <a:pt x="148" y="82"/>
                  </a:lnTo>
                  <a:lnTo>
                    <a:pt x="162" y="73"/>
                  </a:lnTo>
                  <a:lnTo>
                    <a:pt x="181" y="73"/>
                  </a:lnTo>
                  <a:lnTo>
                    <a:pt x="185" y="70"/>
                  </a:lnTo>
                  <a:lnTo>
                    <a:pt x="189" y="62"/>
                  </a:lnTo>
                  <a:lnTo>
                    <a:pt x="174" y="62"/>
                  </a:lnTo>
                  <a:lnTo>
                    <a:pt x="165" y="58"/>
                  </a:lnTo>
                  <a:lnTo>
                    <a:pt x="159" y="49"/>
                  </a:lnTo>
                  <a:lnTo>
                    <a:pt x="144" y="41"/>
                  </a:lnTo>
                  <a:lnTo>
                    <a:pt x="132" y="32"/>
                  </a:lnTo>
                  <a:lnTo>
                    <a:pt x="129" y="22"/>
                  </a:lnTo>
                  <a:lnTo>
                    <a:pt x="129" y="11"/>
                  </a:lnTo>
                  <a:lnTo>
                    <a:pt x="116" y="0"/>
                  </a:lnTo>
                </a:path>
              </a:pathLst>
            </a:custGeom>
            <a:solidFill>
              <a:srgbClr val="ffcc99"/>
            </a:solidFill>
            <a:ln w="0">
              <a:noFill/>
            </a:ln>
          </p:spPr>
          <p:style>
            <a:lnRef idx="0"/>
            <a:fillRef idx="0"/>
            <a:effectRef idx="0"/>
            <a:fontRef idx="minor"/>
          </p:style>
          <p:txBody>
            <a:bodyPr lIns="90000" rIns="90000" tIns="37440" bIns="37440" anchor="t">
              <a:noAutofit/>
            </a:bodyPr>
            <a:p>
              <a:endParaRPr b="0" lang="en-US" sz="2400" strike="noStrike" u="none">
                <a:solidFill>
                  <a:srgbClr val="000000"/>
                </a:solidFill>
                <a:effectLst/>
                <a:uFillTx/>
                <a:latin typeface="Times New Roman"/>
              </a:endParaRPr>
            </a:p>
          </p:txBody>
        </p:sp>
        <p:sp>
          <p:nvSpPr>
            <p:cNvPr id="983" name=""/>
            <p:cNvSpPr/>
            <p:nvPr/>
          </p:nvSpPr>
          <p:spPr>
            <a:xfrm>
              <a:off x="3205800" y="2473560"/>
              <a:ext cx="24120" cy="20520"/>
            </a:xfrm>
            <a:custGeom>
              <a:avLst/>
              <a:gdLst/>
              <a:ahLst/>
              <a:rect l="l" t="t" r="r" b="b"/>
              <a:pathLst>
                <a:path w="27" h="23">
                  <a:moveTo>
                    <a:pt x="0" y="22"/>
                  </a:moveTo>
                  <a:lnTo>
                    <a:pt x="20" y="22"/>
                  </a:lnTo>
                  <a:lnTo>
                    <a:pt x="26" y="14"/>
                  </a:lnTo>
                  <a:lnTo>
                    <a:pt x="26" y="0"/>
                  </a:lnTo>
                  <a:lnTo>
                    <a:pt x="2" y="4"/>
                  </a:lnTo>
                  <a:lnTo>
                    <a:pt x="8" y="8"/>
                  </a:lnTo>
                  <a:lnTo>
                    <a:pt x="8" y="18"/>
                  </a:lnTo>
                  <a:lnTo>
                    <a:pt x="0" y="22"/>
                  </a:lnTo>
                </a:path>
              </a:pathLst>
            </a:custGeom>
            <a:solidFill>
              <a:srgbClr val="ffcc99"/>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984" name=""/>
            <p:cNvSpPr/>
            <p:nvPr/>
          </p:nvSpPr>
          <p:spPr>
            <a:xfrm>
              <a:off x="3071520" y="2449800"/>
              <a:ext cx="25920" cy="21240"/>
            </a:xfrm>
            <a:custGeom>
              <a:avLst/>
              <a:gdLst/>
              <a:ahLst/>
              <a:rect l="l" t="t" r="r" b="b"/>
              <a:pathLst>
                <a:path w="28" h="23">
                  <a:moveTo>
                    <a:pt x="0" y="0"/>
                  </a:moveTo>
                  <a:lnTo>
                    <a:pt x="0" y="22"/>
                  </a:lnTo>
                  <a:lnTo>
                    <a:pt x="27" y="22"/>
                  </a:lnTo>
                  <a:lnTo>
                    <a:pt x="0" y="22"/>
                  </a:lnTo>
                  <a:lnTo>
                    <a:pt x="0" y="0"/>
                  </a:lnTo>
                </a:path>
              </a:pathLst>
            </a:custGeom>
            <a:solidFill>
              <a:srgbClr val="ffcc99"/>
            </a:solidFill>
            <a:ln w="0">
              <a:noFill/>
            </a:ln>
          </p:spPr>
          <p:style>
            <a:lnRef idx="0"/>
            <a:fillRef idx="0"/>
            <a:effectRef idx="0"/>
            <a:fontRef idx="minor"/>
          </p:style>
          <p:txBody>
            <a:bodyPr lIns="90000" rIns="90000" tIns="-25560" bIns="-25560" anchor="t">
              <a:noAutofit/>
            </a:bodyPr>
            <a:p>
              <a:endParaRPr b="0" lang="en-US" sz="2400" strike="noStrike" u="none">
                <a:solidFill>
                  <a:srgbClr val="000000"/>
                </a:solidFill>
                <a:effectLst/>
                <a:uFillTx/>
                <a:latin typeface="Times New Roman"/>
              </a:endParaRPr>
            </a:p>
          </p:txBody>
        </p:sp>
        <p:sp>
          <p:nvSpPr>
            <p:cNvPr id="985" name=""/>
            <p:cNvSpPr/>
            <p:nvPr/>
          </p:nvSpPr>
          <p:spPr>
            <a:xfrm>
              <a:off x="2903760" y="2345040"/>
              <a:ext cx="38880" cy="20520"/>
            </a:xfrm>
            <a:custGeom>
              <a:avLst/>
              <a:gdLst/>
              <a:ahLst/>
              <a:rect l="l" t="t" r="r" b="b"/>
              <a:pathLst>
                <a:path w="43" h="23">
                  <a:moveTo>
                    <a:pt x="0" y="8"/>
                  </a:moveTo>
                  <a:lnTo>
                    <a:pt x="4" y="8"/>
                  </a:lnTo>
                  <a:lnTo>
                    <a:pt x="14" y="22"/>
                  </a:lnTo>
                  <a:lnTo>
                    <a:pt x="21" y="22"/>
                  </a:lnTo>
                  <a:lnTo>
                    <a:pt x="27" y="17"/>
                  </a:lnTo>
                  <a:lnTo>
                    <a:pt x="37" y="22"/>
                  </a:lnTo>
                  <a:lnTo>
                    <a:pt x="42" y="22"/>
                  </a:lnTo>
                  <a:lnTo>
                    <a:pt x="40" y="8"/>
                  </a:lnTo>
                  <a:lnTo>
                    <a:pt x="30" y="8"/>
                  </a:lnTo>
                  <a:lnTo>
                    <a:pt x="21" y="4"/>
                  </a:lnTo>
                  <a:lnTo>
                    <a:pt x="11" y="0"/>
                  </a:lnTo>
                  <a:lnTo>
                    <a:pt x="3" y="8"/>
                  </a:lnTo>
                  <a:lnTo>
                    <a:pt x="0" y="8"/>
                  </a:lnTo>
                </a:path>
              </a:pathLst>
            </a:custGeom>
            <a:solidFill>
              <a:srgbClr val="ffcc99"/>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986" name=""/>
            <p:cNvSpPr/>
            <p:nvPr/>
          </p:nvSpPr>
          <p:spPr>
            <a:xfrm>
              <a:off x="2817000" y="2286360"/>
              <a:ext cx="23400" cy="22320"/>
            </a:xfrm>
            <a:custGeom>
              <a:avLst/>
              <a:gdLst/>
              <a:ahLst/>
              <a:rect l="l" t="t" r="r" b="b"/>
              <a:pathLst>
                <a:path w="26" h="24">
                  <a:moveTo>
                    <a:pt x="0" y="5"/>
                  </a:moveTo>
                  <a:lnTo>
                    <a:pt x="6" y="17"/>
                  </a:lnTo>
                  <a:lnTo>
                    <a:pt x="0" y="23"/>
                  </a:lnTo>
                  <a:lnTo>
                    <a:pt x="12" y="23"/>
                  </a:lnTo>
                  <a:lnTo>
                    <a:pt x="25" y="17"/>
                  </a:lnTo>
                  <a:lnTo>
                    <a:pt x="18" y="5"/>
                  </a:lnTo>
                  <a:lnTo>
                    <a:pt x="12" y="0"/>
                  </a:lnTo>
                  <a:lnTo>
                    <a:pt x="0" y="5"/>
                  </a:lnTo>
                </a:path>
              </a:pathLst>
            </a:custGeom>
            <a:solidFill>
              <a:srgbClr val="ffcc99"/>
            </a:solidFill>
            <a:ln w="0">
              <a:noFill/>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sp>
          <p:nvSpPr>
            <p:cNvPr id="987" name=""/>
            <p:cNvSpPr/>
            <p:nvPr/>
          </p:nvSpPr>
          <p:spPr>
            <a:xfrm>
              <a:off x="2787120" y="2266560"/>
              <a:ext cx="192960" cy="56880"/>
            </a:xfrm>
            <a:custGeom>
              <a:avLst/>
              <a:gdLst/>
              <a:ahLst/>
              <a:rect l="l" t="t" r="r" b="b"/>
              <a:pathLst>
                <a:path w="212" h="63">
                  <a:moveTo>
                    <a:pt x="0" y="23"/>
                  </a:moveTo>
                  <a:lnTo>
                    <a:pt x="12" y="23"/>
                  </a:lnTo>
                  <a:lnTo>
                    <a:pt x="15" y="18"/>
                  </a:lnTo>
                  <a:lnTo>
                    <a:pt x="26" y="18"/>
                  </a:lnTo>
                  <a:lnTo>
                    <a:pt x="33" y="12"/>
                  </a:lnTo>
                  <a:lnTo>
                    <a:pt x="39" y="8"/>
                  </a:lnTo>
                  <a:lnTo>
                    <a:pt x="51" y="9"/>
                  </a:lnTo>
                  <a:lnTo>
                    <a:pt x="62" y="9"/>
                  </a:lnTo>
                  <a:lnTo>
                    <a:pt x="55" y="15"/>
                  </a:lnTo>
                  <a:lnTo>
                    <a:pt x="59" y="18"/>
                  </a:lnTo>
                  <a:lnTo>
                    <a:pt x="69" y="21"/>
                  </a:lnTo>
                  <a:lnTo>
                    <a:pt x="85" y="21"/>
                  </a:lnTo>
                  <a:lnTo>
                    <a:pt x="91" y="26"/>
                  </a:lnTo>
                  <a:lnTo>
                    <a:pt x="99" y="26"/>
                  </a:lnTo>
                  <a:lnTo>
                    <a:pt x="108" y="32"/>
                  </a:lnTo>
                  <a:lnTo>
                    <a:pt x="121" y="29"/>
                  </a:lnTo>
                  <a:lnTo>
                    <a:pt x="124" y="32"/>
                  </a:lnTo>
                  <a:lnTo>
                    <a:pt x="124" y="40"/>
                  </a:lnTo>
                  <a:lnTo>
                    <a:pt x="132" y="45"/>
                  </a:lnTo>
                  <a:lnTo>
                    <a:pt x="148" y="45"/>
                  </a:lnTo>
                  <a:lnTo>
                    <a:pt x="154" y="50"/>
                  </a:lnTo>
                  <a:lnTo>
                    <a:pt x="144" y="56"/>
                  </a:lnTo>
                  <a:lnTo>
                    <a:pt x="141" y="62"/>
                  </a:lnTo>
                  <a:lnTo>
                    <a:pt x="154" y="62"/>
                  </a:lnTo>
                  <a:lnTo>
                    <a:pt x="163" y="59"/>
                  </a:lnTo>
                  <a:lnTo>
                    <a:pt x="174" y="59"/>
                  </a:lnTo>
                  <a:lnTo>
                    <a:pt x="184" y="62"/>
                  </a:lnTo>
                  <a:lnTo>
                    <a:pt x="193" y="62"/>
                  </a:lnTo>
                  <a:lnTo>
                    <a:pt x="199" y="59"/>
                  </a:lnTo>
                  <a:lnTo>
                    <a:pt x="211" y="56"/>
                  </a:lnTo>
                  <a:lnTo>
                    <a:pt x="207" y="53"/>
                  </a:lnTo>
                  <a:lnTo>
                    <a:pt x="204" y="53"/>
                  </a:lnTo>
                  <a:lnTo>
                    <a:pt x="196" y="47"/>
                  </a:lnTo>
                  <a:lnTo>
                    <a:pt x="187" y="45"/>
                  </a:lnTo>
                  <a:lnTo>
                    <a:pt x="181" y="47"/>
                  </a:lnTo>
                  <a:lnTo>
                    <a:pt x="184" y="40"/>
                  </a:lnTo>
                  <a:lnTo>
                    <a:pt x="174" y="40"/>
                  </a:lnTo>
                  <a:lnTo>
                    <a:pt x="163" y="38"/>
                  </a:lnTo>
                  <a:lnTo>
                    <a:pt x="154" y="32"/>
                  </a:lnTo>
                  <a:lnTo>
                    <a:pt x="144" y="26"/>
                  </a:lnTo>
                  <a:lnTo>
                    <a:pt x="138" y="23"/>
                  </a:lnTo>
                  <a:lnTo>
                    <a:pt x="127" y="18"/>
                  </a:lnTo>
                  <a:lnTo>
                    <a:pt x="118" y="15"/>
                  </a:lnTo>
                  <a:lnTo>
                    <a:pt x="108" y="15"/>
                  </a:lnTo>
                  <a:lnTo>
                    <a:pt x="102" y="8"/>
                  </a:lnTo>
                  <a:lnTo>
                    <a:pt x="94" y="5"/>
                  </a:lnTo>
                  <a:lnTo>
                    <a:pt x="85" y="2"/>
                  </a:lnTo>
                  <a:lnTo>
                    <a:pt x="75" y="2"/>
                  </a:lnTo>
                  <a:lnTo>
                    <a:pt x="62" y="0"/>
                  </a:lnTo>
                  <a:lnTo>
                    <a:pt x="55" y="0"/>
                  </a:lnTo>
                  <a:lnTo>
                    <a:pt x="45" y="2"/>
                  </a:lnTo>
                  <a:lnTo>
                    <a:pt x="33" y="5"/>
                  </a:lnTo>
                  <a:lnTo>
                    <a:pt x="25" y="5"/>
                  </a:lnTo>
                  <a:lnTo>
                    <a:pt x="15" y="9"/>
                  </a:lnTo>
                  <a:lnTo>
                    <a:pt x="9" y="15"/>
                  </a:lnTo>
                  <a:lnTo>
                    <a:pt x="9" y="21"/>
                  </a:lnTo>
                  <a:lnTo>
                    <a:pt x="0" y="23"/>
                  </a:lnTo>
                </a:path>
              </a:pathLst>
            </a:custGeom>
            <a:solidFill>
              <a:srgbClr val="ffcc99"/>
            </a:solidFill>
            <a:ln w="0">
              <a:noFill/>
            </a:ln>
          </p:spPr>
          <p:style>
            <a:lnRef idx="0"/>
            <a:fillRef idx="0"/>
            <a:effectRef idx="0"/>
            <a:fontRef idx="minor"/>
          </p:style>
          <p:txBody>
            <a:bodyPr lIns="90000" rIns="90000" tIns="10080" bIns="10080" anchor="t">
              <a:noAutofit/>
            </a:bodyPr>
            <a:p>
              <a:endParaRPr b="0" lang="en-US" sz="2400" strike="noStrike" u="none">
                <a:solidFill>
                  <a:srgbClr val="000000"/>
                </a:solidFill>
                <a:effectLst/>
                <a:uFillTx/>
                <a:latin typeface="Times New Roman"/>
              </a:endParaRPr>
            </a:p>
          </p:txBody>
        </p:sp>
        <p:sp>
          <p:nvSpPr>
            <p:cNvPr id="988" name=""/>
            <p:cNvSpPr/>
            <p:nvPr/>
          </p:nvSpPr>
          <p:spPr>
            <a:xfrm>
              <a:off x="2975400" y="2320200"/>
              <a:ext cx="111600" cy="42840"/>
            </a:xfrm>
            <a:custGeom>
              <a:avLst/>
              <a:gdLst/>
              <a:ahLst/>
              <a:rect l="l" t="t" r="r" b="b"/>
              <a:pathLst>
                <a:path w="122" h="47">
                  <a:moveTo>
                    <a:pt x="0" y="33"/>
                  </a:moveTo>
                  <a:lnTo>
                    <a:pt x="12" y="38"/>
                  </a:lnTo>
                  <a:lnTo>
                    <a:pt x="15" y="33"/>
                  </a:lnTo>
                  <a:lnTo>
                    <a:pt x="28" y="33"/>
                  </a:lnTo>
                  <a:lnTo>
                    <a:pt x="34" y="35"/>
                  </a:lnTo>
                  <a:lnTo>
                    <a:pt x="42" y="33"/>
                  </a:lnTo>
                  <a:lnTo>
                    <a:pt x="51" y="35"/>
                  </a:lnTo>
                  <a:lnTo>
                    <a:pt x="61" y="46"/>
                  </a:lnTo>
                  <a:lnTo>
                    <a:pt x="67" y="38"/>
                  </a:lnTo>
                  <a:lnTo>
                    <a:pt x="67" y="33"/>
                  </a:lnTo>
                  <a:lnTo>
                    <a:pt x="75" y="30"/>
                  </a:lnTo>
                  <a:lnTo>
                    <a:pt x="75" y="33"/>
                  </a:lnTo>
                  <a:lnTo>
                    <a:pt x="84" y="33"/>
                  </a:lnTo>
                  <a:lnTo>
                    <a:pt x="97" y="30"/>
                  </a:lnTo>
                  <a:lnTo>
                    <a:pt x="108" y="30"/>
                  </a:lnTo>
                  <a:lnTo>
                    <a:pt x="114" y="35"/>
                  </a:lnTo>
                  <a:lnTo>
                    <a:pt x="121" y="27"/>
                  </a:lnTo>
                  <a:lnTo>
                    <a:pt x="111" y="21"/>
                  </a:lnTo>
                  <a:lnTo>
                    <a:pt x="97" y="15"/>
                  </a:lnTo>
                  <a:lnTo>
                    <a:pt x="106" y="12"/>
                  </a:lnTo>
                  <a:lnTo>
                    <a:pt x="94" y="12"/>
                  </a:lnTo>
                  <a:lnTo>
                    <a:pt x="91" y="5"/>
                  </a:lnTo>
                  <a:lnTo>
                    <a:pt x="78" y="5"/>
                  </a:lnTo>
                  <a:lnTo>
                    <a:pt x="70" y="2"/>
                  </a:lnTo>
                  <a:lnTo>
                    <a:pt x="55" y="2"/>
                  </a:lnTo>
                  <a:lnTo>
                    <a:pt x="48" y="5"/>
                  </a:lnTo>
                  <a:lnTo>
                    <a:pt x="36" y="0"/>
                  </a:lnTo>
                  <a:lnTo>
                    <a:pt x="28" y="0"/>
                  </a:lnTo>
                  <a:lnTo>
                    <a:pt x="18" y="5"/>
                  </a:lnTo>
                  <a:lnTo>
                    <a:pt x="28" y="5"/>
                  </a:lnTo>
                  <a:lnTo>
                    <a:pt x="34" y="12"/>
                  </a:lnTo>
                  <a:lnTo>
                    <a:pt x="34" y="18"/>
                  </a:lnTo>
                  <a:lnTo>
                    <a:pt x="42" y="27"/>
                  </a:lnTo>
                  <a:lnTo>
                    <a:pt x="34" y="33"/>
                  </a:lnTo>
                  <a:lnTo>
                    <a:pt x="25" y="33"/>
                  </a:lnTo>
                  <a:lnTo>
                    <a:pt x="15" y="27"/>
                  </a:lnTo>
                  <a:lnTo>
                    <a:pt x="6" y="27"/>
                  </a:lnTo>
                  <a:lnTo>
                    <a:pt x="0" y="33"/>
                  </a:lnTo>
                </a:path>
              </a:pathLst>
            </a:custGeom>
            <a:solidFill>
              <a:srgbClr val="ffcc99"/>
            </a:solidFill>
            <a:ln w="0">
              <a:noFill/>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989" name=""/>
            <p:cNvSpPr/>
            <p:nvPr/>
          </p:nvSpPr>
          <p:spPr>
            <a:xfrm>
              <a:off x="3106800" y="2345040"/>
              <a:ext cx="31680" cy="20520"/>
            </a:xfrm>
            <a:custGeom>
              <a:avLst/>
              <a:gdLst/>
              <a:ahLst/>
              <a:rect l="l" t="t" r="r" b="b"/>
              <a:pathLst>
                <a:path w="34" h="23">
                  <a:moveTo>
                    <a:pt x="0" y="22"/>
                  </a:moveTo>
                  <a:lnTo>
                    <a:pt x="9" y="22"/>
                  </a:lnTo>
                  <a:lnTo>
                    <a:pt x="16" y="22"/>
                  </a:lnTo>
                  <a:lnTo>
                    <a:pt x="26" y="22"/>
                  </a:lnTo>
                  <a:lnTo>
                    <a:pt x="33" y="11"/>
                  </a:lnTo>
                  <a:lnTo>
                    <a:pt x="26" y="0"/>
                  </a:lnTo>
                  <a:lnTo>
                    <a:pt x="13" y="0"/>
                  </a:lnTo>
                  <a:lnTo>
                    <a:pt x="0" y="0"/>
                  </a:lnTo>
                  <a:lnTo>
                    <a:pt x="0" y="22"/>
                  </a:lnTo>
                </a:path>
              </a:pathLst>
            </a:custGeom>
            <a:solidFill>
              <a:srgbClr val="ffcc99"/>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990" name=""/>
            <p:cNvSpPr/>
            <p:nvPr/>
          </p:nvSpPr>
          <p:spPr>
            <a:xfrm>
              <a:off x="3205800" y="2382480"/>
              <a:ext cx="24120" cy="19440"/>
            </a:xfrm>
            <a:custGeom>
              <a:avLst/>
              <a:gdLst/>
              <a:ahLst/>
              <a:rect l="l" t="t" r="r" b="b"/>
              <a:pathLst>
                <a:path w="27" h="22">
                  <a:moveTo>
                    <a:pt x="0" y="7"/>
                  </a:moveTo>
                  <a:lnTo>
                    <a:pt x="5" y="21"/>
                  </a:lnTo>
                  <a:lnTo>
                    <a:pt x="15" y="7"/>
                  </a:lnTo>
                  <a:lnTo>
                    <a:pt x="26" y="7"/>
                  </a:lnTo>
                  <a:lnTo>
                    <a:pt x="15" y="0"/>
                  </a:lnTo>
                  <a:lnTo>
                    <a:pt x="15" y="7"/>
                  </a:lnTo>
                  <a:lnTo>
                    <a:pt x="0" y="7"/>
                  </a:lnTo>
                </a:path>
              </a:pathLst>
            </a:custGeom>
            <a:solidFill>
              <a:srgbClr val="ffcc99"/>
            </a:solidFill>
            <a:ln w="0">
              <a:noFill/>
            </a:ln>
          </p:spPr>
          <p:style>
            <a:lnRef idx="0"/>
            <a:fillRef idx="0"/>
            <a:effectRef idx="0"/>
            <a:fontRef idx="minor"/>
          </p:style>
          <p:txBody>
            <a:bodyPr lIns="90000" rIns="90000" tIns="-27360" bIns="-27360" anchor="t">
              <a:noAutofit/>
            </a:bodyPr>
            <a:p>
              <a:endParaRPr b="0" lang="en-US" sz="2400" strike="noStrike" u="none">
                <a:solidFill>
                  <a:srgbClr val="000000"/>
                </a:solidFill>
                <a:effectLst/>
                <a:uFillTx/>
                <a:latin typeface="Times New Roman"/>
              </a:endParaRPr>
            </a:p>
          </p:txBody>
        </p:sp>
        <p:sp>
          <p:nvSpPr>
            <p:cNvPr id="991" name=""/>
            <p:cNvSpPr/>
            <p:nvPr/>
          </p:nvSpPr>
          <p:spPr>
            <a:xfrm>
              <a:off x="3216240" y="2406600"/>
              <a:ext cx="23040" cy="22320"/>
            </a:xfrm>
            <a:custGeom>
              <a:avLst/>
              <a:gdLst/>
              <a:ahLst/>
              <a:rect l="l" t="t" r="r" b="b"/>
              <a:pathLst>
                <a:path w="26" h="24">
                  <a:moveTo>
                    <a:pt x="0" y="0"/>
                  </a:moveTo>
                  <a:lnTo>
                    <a:pt x="0" y="23"/>
                  </a:lnTo>
                  <a:lnTo>
                    <a:pt x="25" y="23"/>
                  </a:lnTo>
                  <a:lnTo>
                    <a:pt x="0" y="23"/>
                  </a:lnTo>
                  <a:lnTo>
                    <a:pt x="0" y="0"/>
                  </a:lnTo>
                </a:path>
              </a:pathLst>
            </a:custGeom>
            <a:solidFill>
              <a:srgbClr val="ffcc99"/>
            </a:solidFill>
            <a:ln w="0">
              <a:noFill/>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sp>
          <p:nvSpPr>
            <p:cNvPr id="992" name=""/>
            <p:cNvSpPr/>
            <p:nvPr/>
          </p:nvSpPr>
          <p:spPr>
            <a:xfrm>
              <a:off x="2904480" y="2229120"/>
              <a:ext cx="24120" cy="28080"/>
            </a:xfrm>
            <a:custGeom>
              <a:avLst/>
              <a:gdLst/>
              <a:ahLst/>
              <a:rect l="l" t="t" r="r" b="b"/>
              <a:pathLst>
                <a:path w="27" h="31">
                  <a:moveTo>
                    <a:pt x="4" y="0"/>
                  </a:moveTo>
                  <a:lnTo>
                    <a:pt x="7" y="8"/>
                  </a:lnTo>
                  <a:lnTo>
                    <a:pt x="0" y="11"/>
                  </a:lnTo>
                  <a:lnTo>
                    <a:pt x="11" y="18"/>
                  </a:lnTo>
                  <a:lnTo>
                    <a:pt x="21" y="30"/>
                  </a:lnTo>
                  <a:lnTo>
                    <a:pt x="26" y="24"/>
                  </a:lnTo>
                  <a:lnTo>
                    <a:pt x="16" y="17"/>
                  </a:lnTo>
                  <a:lnTo>
                    <a:pt x="16" y="11"/>
                  </a:lnTo>
                  <a:lnTo>
                    <a:pt x="7" y="0"/>
                  </a:lnTo>
                  <a:lnTo>
                    <a:pt x="4" y="0"/>
                  </a:lnTo>
                </a:path>
              </a:pathLst>
            </a:custGeom>
            <a:solidFill>
              <a:srgbClr val="ffcc99"/>
            </a:solidFill>
            <a:ln w="0">
              <a:noFill/>
            </a:ln>
          </p:spPr>
          <p:style>
            <a:lnRef idx="0"/>
            <a:fillRef idx="0"/>
            <a:effectRef idx="0"/>
            <a:fontRef idx="minor"/>
          </p:style>
          <p:txBody>
            <a:bodyPr lIns="90000" rIns="90000" tIns="-18720" bIns="-18720" anchor="t">
              <a:noAutofit/>
            </a:bodyPr>
            <a:p>
              <a:endParaRPr b="0" lang="en-US" sz="2400" strike="noStrike" u="none">
                <a:solidFill>
                  <a:srgbClr val="000000"/>
                </a:solidFill>
                <a:effectLst/>
                <a:uFillTx/>
                <a:latin typeface="Times New Roman"/>
              </a:endParaRPr>
            </a:p>
          </p:txBody>
        </p:sp>
        <p:sp>
          <p:nvSpPr>
            <p:cNvPr id="993" name=""/>
            <p:cNvSpPr/>
            <p:nvPr/>
          </p:nvSpPr>
          <p:spPr>
            <a:xfrm>
              <a:off x="2988360" y="2300400"/>
              <a:ext cx="23760" cy="20520"/>
            </a:xfrm>
            <a:custGeom>
              <a:avLst/>
              <a:gdLst/>
              <a:ahLst/>
              <a:rect l="l" t="t" r="r" b="b"/>
              <a:pathLst>
                <a:path w="27" h="23">
                  <a:moveTo>
                    <a:pt x="0" y="22"/>
                  </a:moveTo>
                  <a:lnTo>
                    <a:pt x="26" y="22"/>
                  </a:lnTo>
                  <a:lnTo>
                    <a:pt x="26" y="0"/>
                  </a:lnTo>
                  <a:lnTo>
                    <a:pt x="26" y="17"/>
                  </a:lnTo>
                  <a:lnTo>
                    <a:pt x="6" y="8"/>
                  </a:lnTo>
                  <a:lnTo>
                    <a:pt x="0" y="22"/>
                  </a:lnTo>
                </a:path>
              </a:pathLst>
            </a:custGeom>
            <a:solidFill>
              <a:srgbClr val="ffcc99"/>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994" name=""/>
            <p:cNvSpPr/>
            <p:nvPr/>
          </p:nvSpPr>
          <p:spPr>
            <a:xfrm>
              <a:off x="2892600" y="2203560"/>
              <a:ext cx="23760" cy="20520"/>
            </a:xfrm>
            <a:custGeom>
              <a:avLst/>
              <a:gdLst/>
              <a:ahLst/>
              <a:rect l="l" t="t" r="r" b="b"/>
              <a:pathLst>
                <a:path w="26" h="23">
                  <a:moveTo>
                    <a:pt x="0" y="0"/>
                  </a:moveTo>
                  <a:lnTo>
                    <a:pt x="6" y="22"/>
                  </a:lnTo>
                  <a:lnTo>
                    <a:pt x="16" y="0"/>
                  </a:lnTo>
                  <a:lnTo>
                    <a:pt x="21" y="0"/>
                  </a:lnTo>
                  <a:lnTo>
                    <a:pt x="25" y="22"/>
                  </a:lnTo>
                  <a:lnTo>
                    <a:pt x="21" y="0"/>
                  </a:lnTo>
                  <a:lnTo>
                    <a:pt x="16" y="0"/>
                  </a:lnTo>
                  <a:lnTo>
                    <a:pt x="6" y="22"/>
                  </a:lnTo>
                  <a:lnTo>
                    <a:pt x="0" y="0"/>
                  </a:lnTo>
                </a:path>
              </a:pathLst>
            </a:custGeom>
            <a:solidFill>
              <a:srgbClr val="ffcc99"/>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995" name=""/>
            <p:cNvSpPr/>
            <p:nvPr/>
          </p:nvSpPr>
          <p:spPr>
            <a:xfrm>
              <a:off x="2917800" y="2201040"/>
              <a:ext cx="23760" cy="20520"/>
            </a:xfrm>
            <a:custGeom>
              <a:avLst/>
              <a:gdLst/>
              <a:ahLst/>
              <a:rect l="l" t="t" r="r" b="b"/>
              <a:pathLst>
                <a:path w="27" h="23">
                  <a:moveTo>
                    <a:pt x="13" y="22"/>
                  </a:moveTo>
                  <a:lnTo>
                    <a:pt x="26" y="11"/>
                  </a:lnTo>
                  <a:lnTo>
                    <a:pt x="0" y="0"/>
                  </a:lnTo>
                  <a:lnTo>
                    <a:pt x="26" y="11"/>
                  </a:lnTo>
                  <a:lnTo>
                    <a:pt x="13" y="22"/>
                  </a:lnTo>
                </a:path>
              </a:pathLst>
            </a:custGeom>
            <a:solidFill>
              <a:srgbClr val="ffcc99"/>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996" name=""/>
            <p:cNvSpPr/>
            <p:nvPr/>
          </p:nvSpPr>
          <p:spPr>
            <a:xfrm>
              <a:off x="2933640" y="2224080"/>
              <a:ext cx="23760" cy="22320"/>
            </a:xfrm>
            <a:custGeom>
              <a:avLst/>
              <a:gdLst/>
              <a:ahLst/>
              <a:rect l="l" t="t" r="r" b="b"/>
              <a:pathLst>
                <a:path w="26" h="24">
                  <a:moveTo>
                    <a:pt x="25" y="23"/>
                  </a:moveTo>
                  <a:lnTo>
                    <a:pt x="25" y="11"/>
                  </a:lnTo>
                  <a:lnTo>
                    <a:pt x="0" y="0"/>
                  </a:lnTo>
                  <a:lnTo>
                    <a:pt x="25" y="11"/>
                  </a:lnTo>
                  <a:lnTo>
                    <a:pt x="25" y="23"/>
                  </a:lnTo>
                </a:path>
              </a:pathLst>
            </a:custGeom>
            <a:solidFill>
              <a:srgbClr val="ffcc99"/>
            </a:solidFill>
            <a:ln w="0">
              <a:noFill/>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sp>
          <p:nvSpPr>
            <p:cNvPr id="997" name=""/>
            <p:cNvSpPr/>
            <p:nvPr/>
          </p:nvSpPr>
          <p:spPr>
            <a:xfrm>
              <a:off x="2959560" y="2256480"/>
              <a:ext cx="23040" cy="21600"/>
            </a:xfrm>
            <a:custGeom>
              <a:avLst/>
              <a:gdLst/>
              <a:ahLst/>
              <a:rect l="l" t="t" r="r" b="b"/>
              <a:pathLst>
                <a:path w="26" h="24">
                  <a:moveTo>
                    <a:pt x="0" y="0"/>
                  </a:moveTo>
                  <a:lnTo>
                    <a:pt x="0" y="7"/>
                  </a:lnTo>
                  <a:lnTo>
                    <a:pt x="12" y="7"/>
                  </a:lnTo>
                  <a:lnTo>
                    <a:pt x="12" y="15"/>
                  </a:lnTo>
                  <a:lnTo>
                    <a:pt x="12" y="23"/>
                  </a:lnTo>
                  <a:lnTo>
                    <a:pt x="25" y="23"/>
                  </a:lnTo>
                  <a:lnTo>
                    <a:pt x="12" y="23"/>
                  </a:lnTo>
                  <a:lnTo>
                    <a:pt x="12" y="15"/>
                  </a:lnTo>
                  <a:lnTo>
                    <a:pt x="12" y="7"/>
                  </a:lnTo>
                  <a:lnTo>
                    <a:pt x="0" y="7"/>
                  </a:lnTo>
                  <a:lnTo>
                    <a:pt x="0" y="0"/>
                  </a:lnTo>
                </a:path>
              </a:pathLst>
            </a:custGeom>
            <a:solidFill>
              <a:srgbClr val="ffcc99"/>
            </a:solidFill>
            <a:ln w="0">
              <a:noFill/>
            </a:ln>
          </p:spPr>
          <p:style>
            <a:lnRef idx="0"/>
            <a:fillRef idx="0"/>
            <a:effectRef idx="0"/>
            <a:fontRef idx="minor"/>
          </p:style>
          <p:txBody>
            <a:bodyPr lIns="90000" rIns="90000" tIns="-25200" bIns="-25200" anchor="t">
              <a:noAutofit/>
            </a:bodyPr>
            <a:p>
              <a:endParaRPr b="0" lang="en-US" sz="2400" strike="noStrike" u="none">
                <a:solidFill>
                  <a:srgbClr val="000000"/>
                </a:solidFill>
                <a:effectLst/>
                <a:uFillTx/>
                <a:latin typeface="Times New Roman"/>
              </a:endParaRPr>
            </a:p>
          </p:txBody>
        </p:sp>
        <p:sp>
          <p:nvSpPr>
            <p:cNvPr id="998" name=""/>
            <p:cNvSpPr/>
            <p:nvPr/>
          </p:nvSpPr>
          <p:spPr>
            <a:xfrm>
              <a:off x="2973600" y="2272320"/>
              <a:ext cx="24120" cy="21600"/>
            </a:xfrm>
            <a:custGeom>
              <a:avLst/>
              <a:gdLst/>
              <a:ahLst/>
              <a:rect l="l" t="t" r="r" b="b"/>
              <a:pathLst>
                <a:path w="26" h="24">
                  <a:moveTo>
                    <a:pt x="6" y="23"/>
                  </a:moveTo>
                  <a:lnTo>
                    <a:pt x="25" y="9"/>
                  </a:lnTo>
                  <a:lnTo>
                    <a:pt x="0" y="0"/>
                  </a:lnTo>
                  <a:lnTo>
                    <a:pt x="25" y="9"/>
                  </a:lnTo>
                  <a:lnTo>
                    <a:pt x="6" y="23"/>
                  </a:lnTo>
                </a:path>
              </a:pathLst>
            </a:custGeom>
            <a:solidFill>
              <a:srgbClr val="ffcc99"/>
            </a:solidFill>
            <a:ln w="0">
              <a:noFill/>
            </a:ln>
          </p:spPr>
          <p:style>
            <a:lnRef idx="0"/>
            <a:fillRef idx="0"/>
            <a:effectRef idx="0"/>
            <a:fontRef idx="minor"/>
          </p:style>
          <p:txBody>
            <a:bodyPr lIns="90000" rIns="90000" tIns="-25200" bIns="-25200" anchor="t">
              <a:noAutofit/>
            </a:bodyPr>
            <a:p>
              <a:endParaRPr b="0" lang="en-US" sz="2400" strike="noStrike" u="none">
                <a:solidFill>
                  <a:srgbClr val="000000"/>
                </a:solidFill>
                <a:effectLst/>
                <a:uFillTx/>
                <a:latin typeface="Times New Roman"/>
              </a:endParaRPr>
            </a:p>
          </p:txBody>
        </p:sp>
        <p:sp>
          <p:nvSpPr>
            <p:cNvPr id="999" name=""/>
            <p:cNvSpPr/>
            <p:nvPr/>
          </p:nvSpPr>
          <p:spPr>
            <a:xfrm>
              <a:off x="3000600" y="2278080"/>
              <a:ext cx="2520" cy="360"/>
            </a:xfrm>
            <a:prstGeom prst="line">
              <a:avLst/>
            </a:prstGeom>
            <a:solidFill>
              <a:srgbClr val="ffcc99"/>
            </a:solidFill>
            <a:ln w="0">
              <a:noFill/>
            </a:ln>
          </p:spPr>
          <p:style>
            <a:lnRef idx="0"/>
            <a:fillRef idx="0"/>
            <a:effectRef idx="0"/>
            <a:fontRef idx="minor"/>
          </p:style>
          <p:txBody>
            <a:bodyPr wrap="none" lIns="90000" rIns="90000" tIns="-46440" bIns="-46440" anchor="ctr">
              <a:noAutofit/>
            </a:bodyPr>
            <a:p>
              <a:endParaRPr b="0" lang="en-US" sz="2400" strike="noStrike" u="none">
                <a:solidFill>
                  <a:srgbClr val="000000"/>
                </a:solidFill>
                <a:effectLst/>
                <a:uFillTx/>
                <a:latin typeface="Times New Roman"/>
              </a:endParaRPr>
            </a:p>
          </p:txBody>
        </p:sp>
        <p:sp>
          <p:nvSpPr>
            <p:cNvPr id="1000" name=""/>
            <p:cNvSpPr/>
            <p:nvPr/>
          </p:nvSpPr>
          <p:spPr>
            <a:xfrm>
              <a:off x="3009960" y="2288880"/>
              <a:ext cx="23040" cy="20520"/>
            </a:xfrm>
            <a:custGeom>
              <a:avLst/>
              <a:gdLst/>
              <a:ahLst/>
              <a:rect l="l" t="t" r="r" b="b"/>
              <a:pathLst>
                <a:path w="26" h="22">
                  <a:moveTo>
                    <a:pt x="25" y="21"/>
                  </a:moveTo>
                  <a:lnTo>
                    <a:pt x="8" y="0"/>
                  </a:lnTo>
                  <a:lnTo>
                    <a:pt x="0" y="21"/>
                  </a:lnTo>
                  <a:lnTo>
                    <a:pt x="8" y="0"/>
                  </a:lnTo>
                  <a:lnTo>
                    <a:pt x="25" y="21"/>
                  </a:lnTo>
                </a:path>
              </a:pathLst>
            </a:custGeom>
            <a:solidFill>
              <a:srgbClr val="ffcc99"/>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1001" name=""/>
            <p:cNvSpPr/>
            <p:nvPr/>
          </p:nvSpPr>
          <p:spPr>
            <a:xfrm>
              <a:off x="2839320" y="2242440"/>
              <a:ext cx="24120" cy="720"/>
            </a:xfrm>
            <a:custGeom>
              <a:avLst/>
              <a:gdLst/>
              <a:ahLst/>
              <a:rect l="l" t="t" r="r" b="b"/>
              <a:pathLst>
                <a:path w="26" h="1">
                  <a:moveTo>
                    <a:pt x="0" y="0"/>
                  </a:moveTo>
                  <a:lnTo>
                    <a:pt x="8" y="0"/>
                  </a:lnTo>
                  <a:lnTo>
                    <a:pt x="25" y="0"/>
                  </a:lnTo>
                  <a:lnTo>
                    <a:pt x="8" y="0"/>
                  </a:lnTo>
                  <a:lnTo>
                    <a:pt x="0" y="0"/>
                  </a:lnTo>
                </a:path>
              </a:pathLst>
            </a:custGeom>
            <a:solidFill>
              <a:srgbClr val="ffcc99"/>
            </a:solidFill>
            <a:ln w="0">
              <a:noFill/>
            </a:ln>
          </p:spPr>
          <p:style>
            <a:lnRef idx="0"/>
            <a:fillRef idx="0"/>
            <a:effectRef idx="0"/>
            <a:fontRef idx="minor"/>
          </p:style>
          <p:txBody>
            <a:bodyPr lIns="90000" rIns="90000" tIns="-46080" bIns="-46080" anchor="t">
              <a:noAutofit/>
            </a:bodyPr>
            <a:p>
              <a:endParaRPr b="0" lang="en-US" sz="2400" strike="noStrike" u="none">
                <a:solidFill>
                  <a:srgbClr val="000000"/>
                </a:solidFill>
                <a:effectLst/>
                <a:uFillTx/>
                <a:latin typeface="Times New Roman"/>
              </a:endParaRPr>
            </a:p>
          </p:txBody>
        </p:sp>
        <p:sp>
          <p:nvSpPr>
            <p:cNvPr id="1002" name=""/>
            <p:cNvSpPr/>
            <p:nvPr/>
          </p:nvSpPr>
          <p:spPr>
            <a:xfrm>
              <a:off x="2946600" y="2036160"/>
              <a:ext cx="24120" cy="21600"/>
            </a:xfrm>
            <a:custGeom>
              <a:avLst/>
              <a:gdLst/>
              <a:ahLst/>
              <a:rect l="l" t="t" r="r" b="b"/>
              <a:pathLst>
                <a:path w="27" h="23">
                  <a:moveTo>
                    <a:pt x="0" y="22"/>
                  </a:moveTo>
                  <a:lnTo>
                    <a:pt x="19" y="15"/>
                  </a:lnTo>
                  <a:lnTo>
                    <a:pt x="26" y="0"/>
                  </a:lnTo>
                  <a:lnTo>
                    <a:pt x="19" y="15"/>
                  </a:lnTo>
                  <a:lnTo>
                    <a:pt x="0" y="22"/>
                  </a:lnTo>
                </a:path>
              </a:pathLst>
            </a:custGeom>
            <a:solidFill>
              <a:srgbClr val="ffcc99"/>
            </a:solidFill>
            <a:ln w="0">
              <a:noFill/>
            </a:ln>
          </p:spPr>
          <p:style>
            <a:lnRef idx="0"/>
            <a:fillRef idx="0"/>
            <a:effectRef idx="0"/>
            <a:fontRef idx="minor"/>
          </p:style>
          <p:txBody>
            <a:bodyPr lIns="90000" rIns="90000" tIns="-25200" bIns="-25200" anchor="t">
              <a:noAutofit/>
            </a:bodyPr>
            <a:p>
              <a:endParaRPr b="0" lang="en-US" sz="2400" strike="noStrike" u="none">
                <a:solidFill>
                  <a:srgbClr val="000000"/>
                </a:solidFill>
                <a:effectLst/>
                <a:uFillTx/>
                <a:latin typeface="Times New Roman"/>
              </a:endParaRPr>
            </a:p>
          </p:txBody>
        </p:sp>
        <p:sp>
          <p:nvSpPr>
            <p:cNvPr id="1003" name=""/>
            <p:cNvSpPr/>
            <p:nvPr/>
          </p:nvSpPr>
          <p:spPr>
            <a:xfrm>
              <a:off x="2982960" y="1919160"/>
              <a:ext cx="36360" cy="22320"/>
            </a:xfrm>
            <a:custGeom>
              <a:avLst/>
              <a:gdLst/>
              <a:ahLst/>
              <a:rect l="l" t="t" r="r" b="b"/>
              <a:pathLst>
                <a:path w="40" h="24">
                  <a:moveTo>
                    <a:pt x="0" y="23"/>
                  </a:moveTo>
                  <a:lnTo>
                    <a:pt x="12" y="18"/>
                  </a:lnTo>
                  <a:lnTo>
                    <a:pt x="26" y="14"/>
                  </a:lnTo>
                  <a:lnTo>
                    <a:pt x="39" y="8"/>
                  </a:lnTo>
                  <a:lnTo>
                    <a:pt x="32" y="0"/>
                  </a:lnTo>
                  <a:lnTo>
                    <a:pt x="24" y="8"/>
                  </a:lnTo>
                  <a:lnTo>
                    <a:pt x="12" y="10"/>
                  </a:lnTo>
                  <a:lnTo>
                    <a:pt x="0" y="10"/>
                  </a:lnTo>
                  <a:lnTo>
                    <a:pt x="0" y="23"/>
                  </a:lnTo>
                </a:path>
              </a:pathLst>
            </a:custGeom>
            <a:solidFill>
              <a:srgbClr val="ffcc99"/>
            </a:solidFill>
            <a:ln w="0">
              <a:noFill/>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sp>
          <p:nvSpPr>
            <p:cNvPr id="1004" name=""/>
            <p:cNvSpPr/>
            <p:nvPr/>
          </p:nvSpPr>
          <p:spPr>
            <a:xfrm>
              <a:off x="3157200" y="1720440"/>
              <a:ext cx="50040" cy="22320"/>
            </a:xfrm>
            <a:custGeom>
              <a:avLst/>
              <a:gdLst/>
              <a:ahLst/>
              <a:rect l="l" t="t" r="r" b="b"/>
              <a:pathLst>
                <a:path w="55" h="24">
                  <a:moveTo>
                    <a:pt x="0" y="0"/>
                  </a:moveTo>
                  <a:lnTo>
                    <a:pt x="12" y="7"/>
                  </a:lnTo>
                  <a:lnTo>
                    <a:pt x="17" y="13"/>
                  </a:lnTo>
                  <a:lnTo>
                    <a:pt x="30" y="19"/>
                  </a:lnTo>
                  <a:lnTo>
                    <a:pt x="42" y="23"/>
                  </a:lnTo>
                  <a:lnTo>
                    <a:pt x="54" y="23"/>
                  </a:lnTo>
                  <a:lnTo>
                    <a:pt x="49" y="10"/>
                  </a:lnTo>
                  <a:lnTo>
                    <a:pt x="39" y="7"/>
                  </a:lnTo>
                  <a:lnTo>
                    <a:pt x="27" y="1"/>
                  </a:lnTo>
                  <a:lnTo>
                    <a:pt x="12" y="0"/>
                  </a:lnTo>
                  <a:lnTo>
                    <a:pt x="0" y="0"/>
                  </a:lnTo>
                </a:path>
              </a:pathLst>
            </a:custGeom>
            <a:solidFill>
              <a:srgbClr val="ffcc99"/>
            </a:solidFill>
            <a:ln w="0">
              <a:noFill/>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sp>
          <p:nvSpPr>
            <p:cNvPr id="1005" name=""/>
            <p:cNvSpPr/>
            <p:nvPr/>
          </p:nvSpPr>
          <p:spPr>
            <a:xfrm>
              <a:off x="3160080" y="1791360"/>
              <a:ext cx="43560" cy="25560"/>
            </a:xfrm>
            <a:custGeom>
              <a:avLst/>
              <a:gdLst/>
              <a:ahLst/>
              <a:rect l="l" t="t" r="r" b="b"/>
              <a:pathLst>
                <a:path w="48" h="28">
                  <a:moveTo>
                    <a:pt x="0" y="5"/>
                  </a:moveTo>
                  <a:lnTo>
                    <a:pt x="6" y="14"/>
                  </a:lnTo>
                  <a:lnTo>
                    <a:pt x="17" y="19"/>
                  </a:lnTo>
                  <a:lnTo>
                    <a:pt x="37" y="27"/>
                  </a:lnTo>
                  <a:lnTo>
                    <a:pt x="37" y="19"/>
                  </a:lnTo>
                  <a:lnTo>
                    <a:pt x="47" y="11"/>
                  </a:lnTo>
                  <a:lnTo>
                    <a:pt x="30" y="14"/>
                  </a:lnTo>
                  <a:lnTo>
                    <a:pt x="17" y="14"/>
                  </a:lnTo>
                  <a:lnTo>
                    <a:pt x="6" y="8"/>
                  </a:lnTo>
                  <a:lnTo>
                    <a:pt x="6" y="0"/>
                  </a:lnTo>
                  <a:lnTo>
                    <a:pt x="0" y="5"/>
                  </a:lnTo>
                </a:path>
              </a:pathLst>
            </a:custGeom>
            <a:solidFill>
              <a:srgbClr val="ffcc99"/>
            </a:solidFill>
            <a:ln w="0">
              <a:noFill/>
            </a:ln>
          </p:spPr>
          <p:style>
            <a:lnRef idx="0"/>
            <a:fillRef idx="0"/>
            <a:effectRef idx="0"/>
            <a:fontRef idx="minor"/>
          </p:style>
          <p:txBody>
            <a:bodyPr lIns="90000" rIns="90000" tIns="-21240" bIns="-21240" anchor="t">
              <a:noAutofit/>
            </a:bodyPr>
            <a:p>
              <a:endParaRPr b="0" lang="en-US" sz="2400" strike="noStrike" u="none">
                <a:solidFill>
                  <a:srgbClr val="000000"/>
                </a:solidFill>
                <a:effectLst/>
                <a:uFillTx/>
                <a:latin typeface="Times New Roman"/>
              </a:endParaRPr>
            </a:p>
          </p:txBody>
        </p:sp>
        <p:sp>
          <p:nvSpPr>
            <p:cNvPr id="1006" name=""/>
            <p:cNvSpPr/>
            <p:nvPr/>
          </p:nvSpPr>
          <p:spPr>
            <a:xfrm>
              <a:off x="2809440" y="1342440"/>
              <a:ext cx="33480" cy="22320"/>
            </a:xfrm>
            <a:custGeom>
              <a:avLst/>
              <a:gdLst/>
              <a:ahLst/>
              <a:rect l="l" t="t" r="r" b="b"/>
              <a:pathLst>
                <a:path w="37" h="24">
                  <a:moveTo>
                    <a:pt x="0" y="23"/>
                  </a:moveTo>
                  <a:lnTo>
                    <a:pt x="17" y="19"/>
                  </a:lnTo>
                  <a:lnTo>
                    <a:pt x="36" y="3"/>
                  </a:lnTo>
                  <a:lnTo>
                    <a:pt x="36" y="0"/>
                  </a:lnTo>
                  <a:lnTo>
                    <a:pt x="20" y="0"/>
                  </a:lnTo>
                  <a:lnTo>
                    <a:pt x="4" y="4"/>
                  </a:lnTo>
                  <a:lnTo>
                    <a:pt x="0" y="23"/>
                  </a:lnTo>
                </a:path>
              </a:pathLst>
            </a:custGeom>
            <a:solidFill>
              <a:srgbClr val="ffcc99"/>
            </a:solidFill>
            <a:ln w="0">
              <a:noFill/>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sp>
          <p:nvSpPr>
            <p:cNvPr id="1007" name=""/>
            <p:cNvSpPr/>
            <p:nvPr/>
          </p:nvSpPr>
          <p:spPr>
            <a:xfrm>
              <a:off x="2869200" y="1355760"/>
              <a:ext cx="23400" cy="30600"/>
            </a:xfrm>
            <a:custGeom>
              <a:avLst/>
              <a:gdLst/>
              <a:ahLst/>
              <a:rect l="l" t="t" r="r" b="b"/>
              <a:pathLst>
                <a:path w="26" h="34">
                  <a:moveTo>
                    <a:pt x="4" y="0"/>
                  </a:moveTo>
                  <a:lnTo>
                    <a:pt x="0" y="24"/>
                  </a:lnTo>
                  <a:lnTo>
                    <a:pt x="11" y="33"/>
                  </a:lnTo>
                  <a:lnTo>
                    <a:pt x="25" y="20"/>
                  </a:lnTo>
                  <a:lnTo>
                    <a:pt x="25" y="0"/>
                  </a:lnTo>
                  <a:lnTo>
                    <a:pt x="4" y="0"/>
                  </a:lnTo>
                </a:path>
              </a:pathLst>
            </a:custGeom>
            <a:solidFill>
              <a:srgbClr val="ffcc99"/>
            </a:solidFill>
            <a:ln w="0">
              <a:noFill/>
            </a:ln>
          </p:spPr>
          <p:style>
            <a:lnRef idx="0"/>
            <a:fillRef idx="0"/>
            <a:effectRef idx="0"/>
            <a:fontRef idx="minor"/>
          </p:style>
          <p:txBody>
            <a:bodyPr lIns="90000" rIns="90000" tIns="-16200" bIns="-16200" anchor="t">
              <a:noAutofit/>
            </a:bodyPr>
            <a:p>
              <a:endParaRPr b="0" lang="en-US" sz="2400" strike="noStrike" u="none">
                <a:solidFill>
                  <a:srgbClr val="000000"/>
                </a:solidFill>
                <a:effectLst/>
                <a:uFillTx/>
                <a:latin typeface="Times New Roman"/>
              </a:endParaRPr>
            </a:p>
          </p:txBody>
        </p:sp>
        <p:sp>
          <p:nvSpPr>
            <p:cNvPr id="1008" name=""/>
            <p:cNvSpPr/>
            <p:nvPr/>
          </p:nvSpPr>
          <p:spPr>
            <a:xfrm>
              <a:off x="2872080" y="1540440"/>
              <a:ext cx="29520" cy="31320"/>
            </a:xfrm>
            <a:custGeom>
              <a:avLst/>
              <a:gdLst/>
              <a:ahLst/>
              <a:rect l="l" t="t" r="r" b="b"/>
              <a:pathLst>
                <a:path w="33" h="34">
                  <a:moveTo>
                    <a:pt x="2" y="12"/>
                  </a:moveTo>
                  <a:lnTo>
                    <a:pt x="17" y="10"/>
                  </a:lnTo>
                  <a:lnTo>
                    <a:pt x="0" y="26"/>
                  </a:lnTo>
                  <a:lnTo>
                    <a:pt x="17" y="26"/>
                  </a:lnTo>
                  <a:lnTo>
                    <a:pt x="27" y="15"/>
                  </a:lnTo>
                  <a:lnTo>
                    <a:pt x="27" y="33"/>
                  </a:lnTo>
                  <a:lnTo>
                    <a:pt x="32" y="10"/>
                  </a:lnTo>
                  <a:lnTo>
                    <a:pt x="27" y="0"/>
                  </a:lnTo>
                  <a:lnTo>
                    <a:pt x="2" y="12"/>
                  </a:lnTo>
                </a:path>
              </a:pathLst>
            </a:custGeom>
            <a:solidFill>
              <a:srgbClr val="ffcc99"/>
            </a:solidFill>
            <a:ln w="0">
              <a:noFill/>
            </a:ln>
          </p:spPr>
          <p:style>
            <a:lnRef idx="0"/>
            <a:fillRef idx="0"/>
            <a:effectRef idx="0"/>
            <a:fontRef idx="minor"/>
          </p:style>
          <p:txBody>
            <a:bodyPr lIns="90000" rIns="90000" tIns="-15480" bIns="-15480" anchor="t">
              <a:noAutofit/>
            </a:bodyPr>
            <a:p>
              <a:endParaRPr b="0" lang="en-US" sz="2400" strike="noStrike" u="none">
                <a:solidFill>
                  <a:srgbClr val="000000"/>
                </a:solidFill>
                <a:effectLst/>
                <a:uFillTx/>
                <a:latin typeface="Times New Roman"/>
              </a:endParaRPr>
            </a:p>
          </p:txBody>
        </p:sp>
        <p:sp>
          <p:nvSpPr>
            <p:cNvPr id="1009" name=""/>
            <p:cNvSpPr/>
            <p:nvPr/>
          </p:nvSpPr>
          <p:spPr>
            <a:xfrm>
              <a:off x="2837160" y="1635840"/>
              <a:ext cx="28080" cy="24840"/>
            </a:xfrm>
            <a:custGeom>
              <a:avLst/>
              <a:gdLst/>
              <a:ahLst/>
              <a:rect l="l" t="t" r="r" b="b"/>
              <a:pathLst>
                <a:path w="31" h="27">
                  <a:moveTo>
                    <a:pt x="0" y="7"/>
                  </a:moveTo>
                  <a:lnTo>
                    <a:pt x="14" y="16"/>
                  </a:lnTo>
                  <a:lnTo>
                    <a:pt x="30" y="26"/>
                  </a:lnTo>
                  <a:lnTo>
                    <a:pt x="26" y="2"/>
                  </a:lnTo>
                  <a:lnTo>
                    <a:pt x="14" y="0"/>
                  </a:lnTo>
                  <a:lnTo>
                    <a:pt x="0" y="7"/>
                  </a:lnTo>
                </a:path>
              </a:pathLst>
            </a:custGeom>
            <a:solidFill>
              <a:srgbClr val="ffcc99"/>
            </a:solidFill>
            <a:ln w="0">
              <a:noFill/>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Times New Roman"/>
              </a:endParaRPr>
            </a:p>
          </p:txBody>
        </p:sp>
        <p:sp>
          <p:nvSpPr>
            <p:cNvPr id="1010" name=""/>
            <p:cNvSpPr/>
            <p:nvPr/>
          </p:nvSpPr>
          <p:spPr>
            <a:xfrm>
              <a:off x="3248640" y="1675440"/>
              <a:ext cx="124920" cy="121680"/>
            </a:xfrm>
            <a:custGeom>
              <a:avLst/>
              <a:gdLst/>
              <a:ahLst/>
              <a:rect l="l" t="t" r="r" b="b"/>
              <a:pathLst>
                <a:path w="137" h="133">
                  <a:moveTo>
                    <a:pt x="0" y="99"/>
                  </a:moveTo>
                  <a:lnTo>
                    <a:pt x="3" y="113"/>
                  </a:lnTo>
                  <a:lnTo>
                    <a:pt x="19" y="108"/>
                  </a:lnTo>
                  <a:lnTo>
                    <a:pt x="36" y="110"/>
                  </a:lnTo>
                  <a:lnTo>
                    <a:pt x="52" y="110"/>
                  </a:lnTo>
                  <a:lnTo>
                    <a:pt x="67" y="110"/>
                  </a:lnTo>
                  <a:lnTo>
                    <a:pt x="80" y="113"/>
                  </a:lnTo>
                  <a:lnTo>
                    <a:pt x="80" y="120"/>
                  </a:lnTo>
                  <a:lnTo>
                    <a:pt x="70" y="126"/>
                  </a:lnTo>
                  <a:lnTo>
                    <a:pt x="83" y="129"/>
                  </a:lnTo>
                  <a:lnTo>
                    <a:pt x="92" y="115"/>
                  </a:lnTo>
                  <a:lnTo>
                    <a:pt x="99" y="113"/>
                  </a:lnTo>
                  <a:lnTo>
                    <a:pt x="110" y="115"/>
                  </a:lnTo>
                  <a:lnTo>
                    <a:pt x="104" y="129"/>
                  </a:lnTo>
                  <a:lnTo>
                    <a:pt x="113" y="120"/>
                  </a:lnTo>
                  <a:lnTo>
                    <a:pt x="113" y="132"/>
                  </a:lnTo>
                  <a:lnTo>
                    <a:pt x="126" y="132"/>
                  </a:lnTo>
                  <a:lnTo>
                    <a:pt x="132" y="120"/>
                  </a:lnTo>
                  <a:lnTo>
                    <a:pt x="136" y="108"/>
                  </a:lnTo>
                  <a:lnTo>
                    <a:pt x="123" y="110"/>
                  </a:lnTo>
                  <a:lnTo>
                    <a:pt x="129" y="96"/>
                  </a:lnTo>
                  <a:lnTo>
                    <a:pt x="123" y="96"/>
                  </a:lnTo>
                  <a:lnTo>
                    <a:pt x="113" y="110"/>
                  </a:lnTo>
                  <a:lnTo>
                    <a:pt x="110" y="105"/>
                  </a:lnTo>
                  <a:lnTo>
                    <a:pt x="113" y="96"/>
                  </a:lnTo>
                  <a:lnTo>
                    <a:pt x="129" y="82"/>
                  </a:lnTo>
                  <a:lnTo>
                    <a:pt x="113" y="85"/>
                  </a:lnTo>
                  <a:lnTo>
                    <a:pt x="107" y="75"/>
                  </a:lnTo>
                  <a:lnTo>
                    <a:pt x="120" y="64"/>
                  </a:lnTo>
                  <a:lnTo>
                    <a:pt x="107" y="58"/>
                  </a:lnTo>
                  <a:lnTo>
                    <a:pt x="96" y="58"/>
                  </a:lnTo>
                  <a:lnTo>
                    <a:pt x="83" y="61"/>
                  </a:lnTo>
                  <a:lnTo>
                    <a:pt x="70" y="53"/>
                  </a:lnTo>
                  <a:lnTo>
                    <a:pt x="76" y="46"/>
                  </a:lnTo>
                  <a:lnTo>
                    <a:pt x="67" y="43"/>
                  </a:lnTo>
                  <a:lnTo>
                    <a:pt x="52" y="50"/>
                  </a:lnTo>
                  <a:lnTo>
                    <a:pt x="59" y="37"/>
                  </a:lnTo>
                  <a:lnTo>
                    <a:pt x="64" y="29"/>
                  </a:lnTo>
                  <a:lnTo>
                    <a:pt x="73" y="14"/>
                  </a:lnTo>
                  <a:lnTo>
                    <a:pt x="76" y="0"/>
                  </a:lnTo>
                  <a:lnTo>
                    <a:pt x="67" y="0"/>
                  </a:lnTo>
                  <a:lnTo>
                    <a:pt x="56" y="8"/>
                  </a:lnTo>
                  <a:lnTo>
                    <a:pt x="49" y="16"/>
                  </a:lnTo>
                  <a:lnTo>
                    <a:pt x="43" y="29"/>
                  </a:lnTo>
                  <a:lnTo>
                    <a:pt x="33" y="43"/>
                  </a:lnTo>
                  <a:lnTo>
                    <a:pt x="30" y="56"/>
                  </a:lnTo>
                  <a:lnTo>
                    <a:pt x="19" y="73"/>
                  </a:lnTo>
                  <a:lnTo>
                    <a:pt x="12" y="82"/>
                  </a:lnTo>
                  <a:lnTo>
                    <a:pt x="19" y="85"/>
                  </a:lnTo>
                  <a:lnTo>
                    <a:pt x="9" y="94"/>
                  </a:lnTo>
                  <a:lnTo>
                    <a:pt x="0" y="99"/>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11" name=""/>
            <p:cNvSpPr/>
            <p:nvPr/>
          </p:nvSpPr>
          <p:spPr>
            <a:xfrm>
              <a:off x="2745000" y="1218960"/>
              <a:ext cx="126720" cy="110160"/>
            </a:xfrm>
            <a:custGeom>
              <a:avLst/>
              <a:gdLst/>
              <a:ahLst/>
              <a:rect l="l" t="t" r="r" b="b"/>
              <a:pathLst>
                <a:path w="139" h="121">
                  <a:moveTo>
                    <a:pt x="0" y="99"/>
                  </a:moveTo>
                  <a:lnTo>
                    <a:pt x="26" y="99"/>
                  </a:lnTo>
                  <a:lnTo>
                    <a:pt x="26" y="120"/>
                  </a:lnTo>
                  <a:lnTo>
                    <a:pt x="47" y="114"/>
                  </a:lnTo>
                  <a:lnTo>
                    <a:pt x="59" y="99"/>
                  </a:lnTo>
                  <a:lnTo>
                    <a:pt x="72" y="85"/>
                  </a:lnTo>
                  <a:lnTo>
                    <a:pt x="86" y="85"/>
                  </a:lnTo>
                  <a:lnTo>
                    <a:pt x="101" y="96"/>
                  </a:lnTo>
                  <a:lnTo>
                    <a:pt x="116" y="108"/>
                  </a:lnTo>
                  <a:lnTo>
                    <a:pt x="138" y="93"/>
                  </a:lnTo>
                  <a:lnTo>
                    <a:pt x="116" y="82"/>
                  </a:lnTo>
                  <a:lnTo>
                    <a:pt x="106" y="66"/>
                  </a:lnTo>
                  <a:lnTo>
                    <a:pt x="92" y="53"/>
                  </a:lnTo>
                  <a:lnTo>
                    <a:pt x="69" y="40"/>
                  </a:lnTo>
                  <a:lnTo>
                    <a:pt x="50" y="20"/>
                  </a:lnTo>
                  <a:lnTo>
                    <a:pt x="43" y="0"/>
                  </a:lnTo>
                  <a:lnTo>
                    <a:pt x="23" y="18"/>
                  </a:lnTo>
                  <a:lnTo>
                    <a:pt x="17" y="34"/>
                  </a:lnTo>
                  <a:lnTo>
                    <a:pt x="14" y="58"/>
                  </a:lnTo>
                  <a:lnTo>
                    <a:pt x="20" y="82"/>
                  </a:lnTo>
                  <a:lnTo>
                    <a:pt x="0" y="99"/>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12" name=""/>
            <p:cNvSpPr/>
            <p:nvPr/>
          </p:nvSpPr>
          <p:spPr>
            <a:xfrm>
              <a:off x="2924280" y="1126080"/>
              <a:ext cx="43560" cy="47160"/>
            </a:xfrm>
            <a:custGeom>
              <a:avLst/>
              <a:gdLst/>
              <a:ahLst/>
              <a:rect l="l" t="t" r="r" b="b"/>
              <a:pathLst>
                <a:path w="49" h="51">
                  <a:moveTo>
                    <a:pt x="0" y="26"/>
                  </a:moveTo>
                  <a:lnTo>
                    <a:pt x="9" y="50"/>
                  </a:lnTo>
                  <a:lnTo>
                    <a:pt x="32" y="48"/>
                  </a:lnTo>
                  <a:lnTo>
                    <a:pt x="44" y="34"/>
                  </a:lnTo>
                  <a:lnTo>
                    <a:pt x="48" y="16"/>
                  </a:lnTo>
                  <a:lnTo>
                    <a:pt x="38" y="0"/>
                  </a:lnTo>
                  <a:lnTo>
                    <a:pt x="15" y="0"/>
                  </a:lnTo>
                  <a:lnTo>
                    <a:pt x="0" y="26"/>
                  </a:lnTo>
                </a:path>
              </a:pathLst>
            </a:custGeom>
            <a:solidFill>
              <a:srgbClr val="ffcc99"/>
            </a:solidFill>
            <a:ln w="0">
              <a:noFill/>
            </a:ln>
          </p:spPr>
          <p:style>
            <a:lnRef idx="0"/>
            <a:fillRef idx="0"/>
            <a:effectRef idx="0"/>
            <a:fontRef idx="minor"/>
          </p:style>
          <p:txBody>
            <a:bodyPr lIns="90000" rIns="90000" tIns="360" bIns="360" anchor="t">
              <a:noAutofit/>
            </a:bodyPr>
            <a:p>
              <a:endParaRPr b="0" lang="en-US" sz="2400" strike="noStrike" u="none">
                <a:solidFill>
                  <a:srgbClr val="000000"/>
                </a:solidFill>
                <a:effectLst/>
                <a:uFillTx/>
                <a:latin typeface="Times New Roman"/>
              </a:endParaRPr>
            </a:p>
          </p:txBody>
        </p:sp>
        <p:sp>
          <p:nvSpPr>
            <p:cNvPr id="1013" name=""/>
            <p:cNvSpPr/>
            <p:nvPr/>
          </p:nvSpPr>
          <p:spPr>
            <a:xfrm>
              <a:off x="2692080" y="961920"/>
              <a:ext cx="520200" cy="411840"/>
            </a:xfrm>
            <a:custGeom>
              <a:avLst/>
              <a:gdLst/>
              <a:ahLst/>
              <a:rect l="l" t="t" r="r" b="b"/>
              <a:pathLst>
                <a:path w="570" h="451">
                  <a:moveTo>
                    <a:pt x="0" y="0"/>
                  </a:moveTo>
                  <a:lnTo>
                    <a:pt x="18" y="21"/>
                  </a:lnTo>
                  <a:lnTo>
                    <a:pt x="33" y="50"/>
                  </a:lnTo>
                  <a:lnTo>
                    <a:pt x="52" y="71"/>
                  </a:lnTo>
                  <a:lnTo>
                    <a:pt x="82" y="88"/>
                  </a:lnTo>
                  <a:lnTo>
                    <a:pt x="112" y="88"/>
                  </a:lnTo>
                  <a:lnTo>
                    <a:pt x="151" y="99"/>
                  </a:lnTo>
                  <a:lnTo>
                    <a:pt x="172" y="94"/>
                  </a:lnTo>
                  <a:lnTo>
                    <a:pt x="199" y="115"/>
                  </a:lnTo>
                  <a:lnTo>
                    <a:pt x="218" y="106"/>
                  </a:lnTo>
                  <a:lnTo>
                    <a:pt x="235" y="80"/>
                  </a:lnTo>
                  <a:lnTo>
                    <a:pt x="248" y="102"/>
                  </a:lnTo>
                  <a:lnTo>
                    <a:pt x="281" y="126"/>
                  </a:lnTo>
                  <a:lnTo>
                    <a:pt x="271" y="158"/>
                  </a:lnTo>
                  <a:lnTo>
                    <a:pt x="297" y="144"/>
                  </a:lnTo>
                  <a:lnTo>
                    <a:pt x="311" y="168"/>
                  </a:lnTo>
                  <a:lnTo>
                    <a:pt x="336" y="185"/>
                  </a:lnTo>
                  <a:lnTo>
                    <a:pt x="344" y="206"/>
                  </a:lnTo>
                  <a:lnTo>
                    <a:pt x="350" y="229"/>
                  </a:lnTo>
                  <a:lnTo>
                    <a:pt x="336" y="241"/>
                  </a:lnTo>
                  <a:lnTo>
                    <a:pt x="320" y="261"/>
                  </a:lnTo>
                  <a:lnTo>
                    <a:pt x="306" y="274"/>
                  </a:lnTo>
                  <a:lnTo>
                    <a:pt x="324" y="298"/>
                  </a:lnTo>
                  <a:lnTo>
                    <a:pt x="303" y="312"/>
                  </a:lnTo>
                  <a:lnTo>
                    <a:pt x="278" y="312"/>
                  </a:lnTo>
                  <a:lnTo>
                    <a:pt x="248" y="303"/>
                  </a:lnTo>
                  <a:lnTo>
                    <a:pt x="244" y="320"/>
                  </a:lnTo>
                  <a:lnTo>
                    <a:pt x="233" y="323"/>
                  </a:lnTo>
                  <a:lnTo>
                    <a:pt x="227" y="338"/>
                  </a:lnTo>
                  <a:lnTo>
                    <a:pt x="235" y="355"/>
                  </a:lnTo>
                  <a:lnTo>
                    <a:pt x="267" y="355"/>
                  </a:lnTo>
                  <a:lnTo>
                    <a:pt x="281" y="347"/>
                  </a:lnTo>
                  <a:lnTo>
                    <a:pt x="303" y="350"/>
                  </a:lnTo>
                  <a:lnTo>
                    <a:pt x="324" y="360"/>
                  </a:lnTo>
                  <a:lnTo>
                    <a:pt x="342" y="365"/>
                  </a:lnTo>
                  <a:lnTo>
                    <a:pt x="357" y="376"/>
                  </a:lnTo>
                  <a:lnTo>
                    <a:pt x="357" y="392"/>
                  </a:lnTo>
                  <a:lnTo>
                    <a:pt x="376" y="406"/>
                  </a:lnTo>
                  <a:lnTo>
                    <a:pt x="390" y="412"/>
                  </a:lnTo>
                  <a:lnTo>
                    <a:pt x="409" y="420"/>
                  </a:lnTo>
                  <a:lnTo>
                    <a:pt x="417" y="430"/>
                  </a:lnTo>
                  <a:lnTo>
                    <a:pt x="436" y="438"/>
                  </a:lnTo>
                  <a:lnTo>
                    <a:pt x="453" y="444"/>
                  </a:lnTo>
                  <a:lnTo>
                    <a:pt x="475" y="450"/>
                  </a:lnTo>
                  <a:lnTo>
                    <a:pt x="475" y="430"/>
                  </a:lnTo>
                  <a:lnTo>
                    <a:pt x="456" y="420"/>
                  </a:lnTo>
                  <a:lnTo>
                    <a:pt x="442" y="403"/>
                  </a:lnTo>
                  <a:lnTo>
                    <a:pt x="426" y="389"/>
                  </a:lnTo>
                  <a:lnTo>
                    <a:pt x="417" y="374"/>
                  </a:lnTo>
                  <a:lnTo>
                    <a:pt x="442" y="385"/>
                  </a:lnTo>
                  <a:lnTo>
                    <a:pt x="459" y="395"/>
                  </a:lnTo>
                  <a:lnTo>
                    <a:pt x="482" y="409"/>
                  </a:lnTo>
                  <a:lnTo>
                    <a:pt x="505" y="409"/>
                  </a:lnTo>
                  <a:lnTo>
                    <a:pt x="512" y="385"/>
                  </a:lnTo>
                  <a:lnTo>
                    <a:pt x="496" y="365"/>
                  </a:lnTo>
                  <a:lnTo>
                    <a:pt x="493" y="347"/>
                  </a:lnTo>
                  <a:lnTo>
                    <a:pt x="482" y="333"/>
                  </a:lnTo>
                  <a:lnTo>
                    <a:pt x="459" y="315"/>
                  </a:lnTo>
                  <a:lnTo>
                    <a:pt x="448" y="292"/>
                  </a:lnTo>
                  <a:lnTo>
                    <a:pt x="453" y="262"/>
                  </a:lnTo>
                  <a:lnTo>
                    <a:pt x="488" y="288"/>
                  </a:lnTo>
                  <a:lnTo>
                    <a:pt x="496" y="312"/>
                  </a:lnTo>
                  <a:lnTo>
                    <a:pt x="521" y="324"/>
                  </a:lnTo>
                  <a:lnTo>
                    <a:pt x="526" y="303"/>
                  </a:lnTo>
                  <a:lnTo>
                    <a:pt x="548" y="298"/>
                  </a:lnTo>
                  <a:lnTo>
                    <a:pt x="554" y="279"/>
                  </a:lnTo>
                  <a:lnTo>
                    <a:pt x="569" y="255"/>
                  </a:lnTo>
                  <a:lnTo>
                    <a:pt x="554" y="239"/>
                  </a:lnTo>
                  <a:lnTo>
                    <a:pt x="532" y="223"/>
                  </a:lnTo>
                  <a:lnTo>
                    <a:pt x="512" y="206"/>
                  </a:lnTo>
                  <a:lnTo>
                    <a:pt x="493" y="188"/>
                  </a:lnTo>
                  <a:lnTo>
                    <a:pt x="463" y="188"/>
                  </a:lnTo>
                  <a:lnTo>
                    <a:pt x="436" y="168"/>
                  </a:lnTo>
                  <a:lnTo>
                    <a:pt x="436" y="144"/>
                  </a:lnTo>
                  <a:lnTo>
                    <a:pt x="463" y="136"/>
                  </a:lnTo>
                  <a:lnTo>
                    <a:pt x="439" y="115"/>
                  </a:lnTo>
                  <a:lnTo>
                    <a:pt x="448" y="94"/>
                  </a:lnTo>
                  <a:lnTo>
                    <a:pt x="429" y="67"/>
                  </a:lnTo>
                  <a:lnTo>
                    <a:pt x="403" y="50"/>
                  </a:lnTo>
                  <a:lnTo>
                    <a:pt x="373" y="18"/>
                  </a:lnTo>
                  <a:lnTo>
                    <a:pt x="347" y="5"/>
                  </a:lnTo>
                  <a:lnTo>
                    <a:pt x="317" y="0"/>
                  </a:lnTo>
                  <a:lnTo>
                    <a:pt x="0" y="0"/>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14" name=""/>
            <p:cNvSpPr/>
            <p:nvPr/>
          </p:nvSpPr>
          <p:spPr>
            <a:xfrm>
              <a:off x="2169720" y="963000"/>
              <a:ext cx="331920" cy="150480"/>
            </a:xfrm>
            <a:custGeom>
              <a:avLst/>
              <a:gdLst/>
              <a:ahLst/>
              <a:rect l="l" t="t" r="r" b="b"/>
              <a:pathLst>
                <a:path w="364" h="165">
                  <a:moveTo>
                    <a:pt x="0" y="0"/>
                  </a:moveTo>
                  <a:lnTo>
                    <a:pt x="20" y="21"/>
                  </a:lnTo>
                  <a:lnTo>
                    <a:pt x="15" y="37"/>
                  </a:lnTo>
                  <a:lnTo>
                    <a:pt x="33" y="53"/>
                  </a:lnTo>
                  <a:lnTo>
                    <a:pt x="66" y="58"/>
                  </a:lnTo>
                  <a:lnTo>
                    <a:pt x="96" y="56"/>
                  </a:lnTo>
                  <a:lnTo>
                    <a:pt x="121" y="71"/>
                  </a:lnTo>
                  <a:lnTo>
                    <a:pt x="96" y="85"/>
                  </a:lnTo>
                  <a:lnTo>
                    <a:pt x="66" y="85"/>
                  </a:lnTo>
                  <a:lnTo>
                    <a:pt x="42" y="88"/>
                  </a:lnTo>
                  <a:lnTo>
                    <a:pt x="48" y="117"/>
                  </a:lnTo>
                  <a:lnTo>
                    <a:pt x="72" y="131"/>
                  </a:lnTo>
                  <a:lnTo>
                    <a:pt x="99" y="131"/>
                  </a:lnTo>
                  <a:lnTo>
                    <a:pt x="115" y="164"/>
                  </a:lnTo>
                  <a:lnTo>
                    <a:pt x="142" y="161"/>
                  </a:lnTo>
                  <a:lnTo>
                    <a:pt x="175" y="155"/>
                  </a:lnTo>
                  <a:lnTo>
                    <a:pt x="205" y="144"/>
                  </a:lnTo>
                  <a:lnTo>
                    <a:pt x="232" y="135"/>
                  </a:lnTo>
                  <a:lnTo>
                    <a:pt x="254" y="117"/>
                  </a:lnTo>
                  <a:lnTo>
                    <a:pt x="271" y="135"/>
                  </a:lnTo>
                  <a:lnTo>
                    <a:pt x="299" y="149"/>
                  </a:lnTo>
                  <a:lnTo>
                    <a:pt x="323" y="144"/>
                  </a:lnTo>
                  <a:lnTo>
                    <a:pt x="344" y="128"/>
                  </a:lnTo>
                  <a:lnTo>
                    <a:pt x="336" y="109"/>
                  </a:lnTo>
                  <a:lnTo>
                    <a:pt x="356" y="106"/>
                  </a:lnTo>
                  <a:lnTo>
                    <a:pt x="363" y="82"/>
                  </a:lnTo>
                  <a:lnTo>
                    <a:pt x="326" y="71"/>
                  </a:lnTo>
                  <a:lnTo>
                    <a:pt x="299" y="58"/>
                  </a:lnTo>
                  <a:lnTo>
                    <a:pt x="280" y="37"/>
                  </a:lnTo>
                  <a:lnTo>
                    <a:pt x="285" y="1"/>
                  </a:lnTo>
                  <a:lnTo>
                    <a:pt x="0" y="0"/>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15" name=""/>
            <p:cNvSpPr/>
            <p:nvPr/>
          </p:nvSpPr>
          <p:spPr>
            <a:xfrm>
              <a:off x="1909800" y="1606680"/>
              <a:ext cx="39960" cy="59760"/>
            </a:xfrm>
            <a:custGeom>
              <a:avLst/>
              <a:gdLst/>
              <a:ahLst/>
              <a:rect l="l" t="t" r="r" b="b"/>
              <a:pathLst>
                <a:path w="44" h="66">
                  <a:moveTo>
                    <a:pt x="0" y="0"/>
                  </a:moveTo>
                  <a:lnTo>
                    <a:pt x="3" y="19"/>
                  </a:lnTo>
                  <a:lnTo>
                    <a:pt x="11" y="25"/>
                  </a:lnTo>
                  <a:lnTo>
                    <a:pt x="17" y="40"/>
                  </a:lnTo>
                  <a:lnTo>
                    <a:pt x="27" y="52"/>
                  </a:lnTo>
                  <a:lnTo>
                    <a:pt x="43" y="65"/>
                  </a:lnTo>
                  <a:lnTo>
                    <a:pt x="36" y="49"/>
                  </a:lnTo>
                  <a:lnTo>
                    <a:pt x="27" y="43"/>
                  </a:lnTo>
                  <a:lnTo>
                    <a:pt x="30" y="32"/>
                  </a:lnTo>
                  <a:lnTo>
                    <a:pt x="20" y="19"/>
                  </a:lnTo>
                  <a:lnTo>
                    <a:pt x="30" y="2"/>
                  </a:lnTo>
                  <a:lnTo>
                    <a:pt x="14" y="2"/>
                  </a:lnTo>
                  <a:lnTo>
                    <a:pt x="0" y="0"/>
                  </a:lnTo>
                </a:path>
              </a:pathLst>
            </a:custGeom>
            <a:solidFill>
              <a:srgbClr val="ffcc99"/>
            </a:solidFill>
            <a:ln w="0">
              <a:noFill/>
            </a:ln>
          </p:spPr>
          <p:style>
            <a:lnRef idx="0"/>
            <a:fillRef idx="0"/>
            <a:effectRef idx="0"/>
            <a:fontRef idx="minor"/>
          </p:style>
          <p:txBody>
            <a:bodyPr lIns="90000" rIns="90000" tIns="12960" bIns="12960" anchor="t">
              <a:noAutofit/>
            </a:bodyPr>
            <a:p>
              <a:endParaRPr b="0" lang="en-US" sz="2400" strike="noStrike" u="none">
                <a:solidFill>
                  <a:srgbClr val="000000"/>
                </a:solidFill>
                <a:effectLst/>
                <a:uFillTx/>
                <a:latin typeface="Times New Roman"/>
              </a:endParaRPr>
            </a:p>
          </p:txBody>
        </p:sp>
        <p:sp>
          <p:nvSpPr>
            <p:cNvPr id="1016" name=""/>
            <p:cNvSpPr/>
            <p:nvPr/>
          </p:nvSpPr>
          <p:spPr>
            <a:xfrm>
              <a:off x="1996200" y="1696320"/>
              <a:ext cx="96840" cy="61200"/>
            </a:xfrm>
            <a:custGeom>
              <a:avLst/>
              <a:gdLst/>
              <a:ahLst/>
              <a:rect l="l" t="t" r="r" b="b"/>
              <a:pathLst>
                <a:path w="106" h="68">
                  <a:moveTo>
                    <a:pt x="0" y="5"/>
                  </a:moveTo>
                  <a:lnTo>
                    <a:pt x="12" y="19"/>
                  </a:lnTo>
                  <a:lnTo>
                    <a:pt x="26" y="25"/>
                  </a:lnTo>
                  <a:lnTo>
                    <a:pt x="39" y="32"/>
                  </a:lnTo>
                  <a:lnTo>
                    <a:pt x="36" y="37"/>
                  </a:lnTo>
                  <a:lnTo>
                    <a:pt x="48" y="43"/>
                  </a:lnTo>
                  <a:lnTo>
                    <a:pt x="57" y="51"/>
                  </a:lnTo>
                  <a:lnTo>
                    <a:pt x="68" y="51"/>
                  </a:lnTo>
                  <a:lnTo>
                    <a:pt x="68" y="57"/>
                  </a:lnTo>
                  <a:lnTo>
                    <a:pt x="81" y="64"/>
                  </a:lnTo>
                  <a:lnTo>
                    <a:pt x="94" y="67"/>
                  </a:lnTo>
                  <a:lnTo>
                    <a:pt x="105" y="64"/>
                  </a:lnTo>
                  <a:lnTo>
                    <a:pt x="94" y="51"/>
                  </a:lnTo>
                  <a:lnTo>
                    <a:pt x="78" y="40"/>
                  </a:lnTo>
                  <a:lnTo>
                    <a:pt x="68" y="29"/>
                  </a:lnTo>
                  <a:lnTo>
                    <a:pt x="57" y="16"/>
                  </a:lnTo>
                  <a:lnTo>
                    <a:pt x="42" y="11"/>
                  </a:lnTo>
                  <a:lnTo>
                    <a:pt x="25" y="8"/>
                  </a:lnTo>
                  <a:lnTo>
                    <a:pt x="9" y="0"/>
                  </a:lnTo>
                  <a:lnTo>
                    <a:pt x="0" y="5"/>
                  </a:lnTo>
                </a:path>
              </a:pathLst>
            </a:custGeom>
            <a:solidFill>
              <a:srgbClr val="ffcc99"/>
            </a:solidFill>
            <a:ln w="0">
              <a:noFill/>
            </a:ln>
          </p:spPr>
          <p:style>
            <a:lnRef idx="0"/>
            <a:fillRef idx="0"/>
            <a:effectRef idx="0"/>
            <a:fontRef idx="minor"/>
          </p:style>
          <p:txBody>
            <a:bodyPr lIns="90000" rIns="90000" tIns="14400" bIns="14400" anchor="t">
              <a:noAutofit/>
            </a:bodyPr>
            <a:p>
              <a:endParaRPr b="0" lang="en-US" sz="2400" strike="noStrike" u="none">
                <a:solidFill>
                  <a:srgbClr val="000000"/>
                </a:solidFill>
                <a:effectLst/>
                <a:uFillTx/>
                <a:latin typeface="Times New Roman"/>
              </a:endParaRPr>
            </a:p>
          </p:txBody>
        </p:sp>
        <p:sp>
          <p:nvSpPr>
            <p:cNvPr id="1017" name=""/>
            <p:cNvSpPr/>
            <p:nvPr/>
          </p:nvSpPr>
          <p:spPr>
            <a:xfrm>
              <a:off x="3314160" y="961920"/>
              <a:ext cx="621000" cy="479520"/>
            </a:xfrm>
            <a:custGeom>
              <a:avLst/>
              <a:gdLst/>
              <a:ahLst/>
              <a:rect l="l" t="t" r="r" b="b"/>
              <a:pathLst>
                <a:path w="681" h="526">
                  <a:moveTo>
                    <a:pt x="0" y="4"/>
                  </a:moveTo>
                  <a:lnTo>
                    <a:pt x="9" y="19"/>
                  </a:lnTo>
                  <a:lnTo>
                    <a:pt x="33" y="19"/>
                  </a:lnTo>
                  <a:lnTo>
                    <a:pt x="49" y="1"/>
                  </a:lnTo>
                  <a:lnTo>
                    <a:pt x="61" y="33"/>
                  </a:lnTo>
                  <a:lnTo>
                    <a:pt x="82" y="40"/>
                  </a:lnTo>
                  <a:lnTo>
                    <a:pt x="88" y="68"/>
                  </a:lnTo>
                  <a:lnTo>
                    <a:pt x="58" y="51"/>
                  </a:lnTo>
                  <a:lnTo>
                    <a:pt x="30" y="51"/>
                  </a:lnTo>
                  <a:lnTo>
                    <a:pt x="25" y="81"/>
                  </a:lnTo>
                  <a:lnTo>
                    <a:pt x="19" y="110"/>
                  </a:lnTo>
                  <a:lnTo>
                    <a:pt x="39" y="130"/>
                  </a:lnTo>
                  <a:lnTo>
                    <a:pt x="69" y="122"/>
                  </a:lnTo>
                  <a:lnTo>
                    <a:pt x="88" y="101"/>
                  </a:lnTo>
                  <a:lnTo>
                    <a:pt x="99" y="127"/>
                  </a:lnTo>
                  <a:lnTo>
                    <a:pt x="95" y="165"/>
                  </a:lnTo>
                  <a:lnTo>
                    <a:pt x="63" y="165"/>
                  </a:lnTo>
                  <a:lnTo>
                    <a:pt x="49" y="186"/>
                  </a:lnTo>
                  <a:lnTo>
                    <a:pt x="39" y="213"/>
                  </a:lnTo>
                  <a:lnTo>
                    <a:pt x="39" y="240"/>
                  </a:lnTo>
                  <a:lnTo>
                    <a:pt x="45" y="262"/>
                  </a:lnTo>
                  <a:lnTo>
                    <a:pt x="45" y="283"/>
                  </a:lnTo>
                  <a:lnTo>
                    <a:pt x="66" y="304"/>
                  </a:lnTo>
                  <a:lnTo>
                    <a:pt x="76" y="331"/>
                  </a:lnTo>
                  <a:lnTo>
                    <a:pt x="76" y="353"/>
                  </a:lnTo>
                  <a:lnTo>
                    <a:pt x="88" y="366"/>
                  </a:lnTo>
                  <a:lnTo>
                    <a:pt x="88" y="386"/>
                  </a:lnTo>
                  <a:lnTo>
                    <a:pt x="109" y="412"/>
                  </a:lnTo>
                  <a:lnTo>
                    <a:pt x="112" y="425"/>
                  </a:lnTo>
                  <a:lnTo>
                    <a:pt x="125" y="450"/>
                  </a:lnTo>
                  <a:lnTo>
                    <a:pt x="133" y="466"/>
                  </a:lnTo>
                  <a:lnTo>
                    <a:pt x="155" y="487"/>
                  </a:lnTo>
                  <a:lnTo>
                    <a:pt x="182" y="492"/>
                  </a:lnTo>
                  <a:lnTo>
                    <a:pt x="201" y="498"/>
                  </a:lnTo>
                  <a:lnTo>
                    <a:pt x="209" y="512"/>
                  </a:lnTo>
                  <a:lnTo>
                    <a:pt x="237" y="525"/>
                  </a:lnTo>
                  <a:lnTo>
                    <a:pt x="248" y="516"/>
                  </a:lnTo>
                  <a:lnTo>
                    <a:pt x="258" y="501"/>
                  </a:lnTo>
                  <a:lnTo>
                    <a:pt x="261" y="482"/>
                  </a:lnTo>
                  <a:lnTo>
                    <a:pt x="264" y="463"/>
                  </a:lnTo>
                  <a:lnTo>
                    <a:pt x="274" y="444"/>
                  </a:lnTo>
                  <a:lnTo>
                    <a:pt x="267" y="421"/>
                  </a:lnTo>
                  <a:lnTo>
                    <a:pt x="285" y="407"/>
                  </a:lnTo>
                  <a:lnTo>
                    <a:pt x="297" y="388"/>
                  </a:lnTo>
                  <a:lnTo>
                    <a:pt x="304" y="366"/>
                  </a:lnTo>
                  <a:lnTo>
                    <a:pt x="307" y="348"/>
                  </a:lnTo>
                  <a:lnTo>
                    <a:pt x="294" y="321"/>
                  </a:lnTo>
                  <a:lnTo>
                    <a:pt x="315" y="324"/>
                  </a:lnTo>
                  <a:lnTo>
                    <a:pt x="321" y="304"/>
                  </a:lnTo>
                  <a:lnTo>
                    <a:pt x="343" y="298"/>
                  </a:lnTo>
                  <a:lnTo>
                    <a:pt x="374" y="298"/>
                  </a:lnTo>
                  <a:lnTo>
                    <a:pt x="401" y="283"/>
                  </a:lnTo>
                  <a:lnTo>
                    <a:pt x="420" y="269"/>
                  </a:lnTo>
                  <a:lnTo>
                    <a:pt x="434" y="256"/>
                  </a:lnTo>
                  <a:lnTo>
                    <a:pt x="446" y="234"/>
                  </a:lnTo>
                  <a:lnTo>
                    <a:pt x="453" y="216"/>
                  </a:lnTo>
                  <a:lnTo>
                    <a:pt x="470" y="197"/>
                  </a:lnTo>
                  <a:lnTo>
                    <a:pt x="489" y="186"/>
                  </a:lnTo>
                  <a:lnTo>
                    <a:pt x="516" y="186"/>
                  </a:lnTo>
                  <a:lnTo>
                    <a:pt x="537" y="172"/>
                  </a:lnTo>
                  <a:lnTo>
                    <a:pt x="565" y="165"/>
                  </a:lnTo>
                  <a:lnTo>
                    <a:pt x="589" y="154"/>
                  </a:lnTo>
                  <a:lnTo>
                    <a:pt x="610" y="140"/>
                  </a:lnTo>
                  <a:lnTo>
                    <a:pt x="629" y="124"/>
                  </a:lnTo>
                  <a:lnTo>
                    <a:pt x="649" y="108"/>
                  </a:lnTo>
                  <a:lnTo>
                    <a:pt x="665" y="89"/>
                  </a:lnTo>
                  <a:lnTo>
                    <a:pt x="638" y="87"/>
                  </a:lnTo>
                  <a:lnTo>
                    <a:pt x="610" y="72"/>
                  </a:lnTo>
                  <a:lnTo>
                    <a:pt x="586" y="87"/>
                  </a:lnTo>
                  <a:lnTo>
                    <a:pt x="586" y="72"/>
                  </a:lnTo>
                  <a:lnTo>
                    <a:pt x="610" y="60"/>
                  </a:lnTo>
                  <a:lnTo>
                    <a:pt x="605" y="33"/>
                  </a:lnTo>
                  <a:lnTo>
                    <a:pt x="622" y="22"/>
                  </a:lnTo>
                  <a:lnTo>
                    <a:pt x="629" y="40"/>
                  </a:lnTo>
                  <a:lnTo>
                    <a:pt x="635" y="65"/>
                  </a:lnTo>
                  <a:lnTo>
                    <a:pt x="653" y="72"/>
                  </a:lnTo>
                  <a:lnTo>
                    <a:pt x="678" y="68"/>
                  </a:lnTo>
                  <a:lnTo>
                    <a:pt x="680" y="40"/>
                  </a:lnTo>
                  <a:lnTo>
                    <a:pt x="680" y="19"/>
                  </a:lnTo>
                  <a:lnTo>
                    <a:pt x="665" y="0"/>
                  </a:lnTo>
                  <a:lnTo>
                    <a:pt x="0" y="4"/>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18" name=""/>
            <p:cNvSpPr/>
            <p:nvPr/>
          </p:nvSpPr>
          <p:spPr>
            <a:xfrm>
              <a:off x="3883680" y="1201680"/>
              <a:ext cx="194760" cy="116640"/>
            </a:xfrm>
            <a:custGeom>
              <a:avLst/>
              <a:gdLst/>
              <a:ahLst/>
              <a:rect l="l" t="t" r="r" b="b"/>
              <a:pathLst>
                <a:path w="213" h="128">
                  <a:moveTo>
                    <a:pt x="0" y="41"/>
                  </a:moveTo>
                  <a:lnTo>
                    <a:pt x="17" y="47"/>
                  </a:lnTo>
                  <a:lnTo>
                    <a:pt x="33" y="39"/>
                  </a:lnTo>
                  <a:lnTo>
                    <a:pt x="49" y="47"/>
                  </a:lnTo>
                  <a:lnTo>
                    <a:pt x="30" y="61"/>
                  </a:lnTo>
                  <a:lnTo>
                    <a:pt x="9" y="73"/>
                  </a:lnTo>
                  <a:lnTo>
                    <a:pt x="36" y="73"/>
                  </a:lnTo>
                  <a:lnTo>
                    <a:pt x="49" y="93"/>
                  </a:lnTo>
                  <a:lnTo>
                    <a:pt x="33" y="111"/>
                  </a:lnTo>
                  <a:lnTo>
                    <a:pt x="69" y="111"/>
                  </a:lnTo>
                  <a:lnTo>
                    <a:pt x="88" y="122"/>
                  </a:lnTo>
                  <a:lnTo>
                    <a:pt x="112" y="127"/>
                  </a:lnTo>
                  <a:lnTo>
                    <a:pt x="132" y="114"/>
                  </a:lnTo>
                  <a:lnTo>
                    <a:pt x="155" y="111"/>
                  </a:lnTo>
                  <a:lnTo>
                    <a:pt x="169" y="97"/>
                  </a:lnTo>
                  <a:lnTo>
                    <a:pt x="196" y="87"/>
                  </a:lnTo>
                  <a:lnTo>
                    <a:pt x="212" y="68"/>
                  </a:lnTo>
                  <a:lnTo>
                    <a:pt x="212" y="41"/>
                  </a:lnTo>
                  <a:lnTo>
                    <a:pt x="194" y="30"/>
                  </a:lnTo>
                  <a:lnTo>
                    <a:pt x="194" y="6"/>
                  </a:lnTo>
                  <a:lnTo>
                    <a:pt x="175" y="9"/>
                  </a:lnTo>
                  <a:lnTo>
                    <a:pt x="162" y="0"/>
                  </a:lnTo>
                  <a:lnTo>
                    <a:pt x="151" y="12"/>
                  </a:lnTo>
                  <a:lnTo>
                    <a:pt x="136" y="20"/>
                  </a:lnTo>
                  <a:lnTo>
                    <a:pt x="124" y="12"/>
                  </a:lnTo>
                  <a:lnTo>
                    <a:pt x="102" y="18"/>
                  </a:lnTo>
                  <a:lnTo>
                    <a:pt x="93" y="29"/>
                  </a:lnTo>
                  <a:lnTo>
                    <a:pt x="82" y="18"/>
                  </a:lnTo>
                  <a:lnTo>
                    <a:pt x="82" y="39"/>
                  </a:lnTo>
                  <a:lnTo>
                    <a:pt x="60" y="47"/>
                  </a:lnTo>
                  <a:lnTo>
                    <a:pt x="56" y="20"/>
                  </a:lnTo>
                  <a:lnTo>
                    <a:pt x="42" y="6"/>
                  </a:lnTo>
                  <a:lnTo>
                    <a:pt x="26" y="1"/>
                  </a:lnTo>
                  <a:lnTo>
                    <a:pt x="26" y="12"/>
                  </a:lnTo>
                  <a:lnTo>
                    <a:pt x="15" y="12"/>
                  </a:lnTo>
                  <a:lnTo>
                    <a:pt x="12" y="29"/>
                  </a:lnTo>
                  <a:lnTo>
                    <a:pt x="0" y="41"/>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19" name=""/>
            <p:cNvSpPr/>
            <p:nvPr/>
          </p:nvSpPr>
          <p:spPr>
            <a:xfrm>
              <a:off x="4010400" y="2005560"/>
              <a:ext cx="1248480" cy="1240200"/>
            </a:xfrm>
            <a:custGeom>
              <a:avLst/>
              <a:gdLst/>
              <a:ahLst/>
              <a:rect l="l" t="t" r="r" b="b"/>
              <a:pathLst>
                <a:path w="1367" h="1359">
                  <a:moveTo>
                    <a:pt x="1024" y="129"/>
                  </a:moveTo>
                  <a:lnTo>
                    <a:pt x="1008" y="132"/>
                  </a:lnTo>
                  <a:lnTo>
                    <a:pt x="997" y="132"/>
                  </a:lnTo>
                  <a:lnTo>
                    <a:pt x="991" y="126"/>
                  </a:lnTo>
                  <a:lnTo>
                    <a:pt x="988" y="134"/>
                  </a:lnTo>
                  <a:lnTo>
                    <a:pt x="978" y="132"/>
                  </a:lnTo>
                  <a:lnTo>
                    <a:pt x="981" y="123"/>
                  </a:lnTo>
                  <a:lnTo>
                    <a:pt x="969" y="120"/>
                  </a:lnTo>
                  <a:lnTo>
                    <a:pt x="954" y="123"/>
                  </a:lnTo>
                  <a:lnTo>
                    <a:pt x="942" y="129"/>
                  </a:lnTo>
                  <a:lnTo>
                    <a:pt x="932" y="134"/>
                  </a:lnTo>
                  <a:lnTo>
                    <a:pt x="924" y="134"/>
                  </a:lnTo>
                  <a:lnTo>
                    <a:pt x="912" y="132"/>
                  </a:lnTo>
                  <a:lnTo>
                    <a:pt x="899" y="132"/>
                  </a:lnTo>
                  <a:lnTo>
                    <a:pt x="890" y="126"/>
                  </a:lnTo>
                  <a:lnTo>
                    <a:pt x="885" y="123"/>
                  </a:lnTo>
                  <a:lnTo>
                    <a:pt x="872" y="120"/>
                  </a:lnTo>
                  <a:lnTo>
                    <a:pt x="860" y="120"/>
                  </a:lnTo>
                  <a:lnTo>
                    <a:pt x="849" y="120"/>
                  </a:lnTo>
                  <a:lnTo>
                    <a:pt x="842" y="112"/>
                  </a:lnTo>
                  <a:lnTo>
                    <a:pt x="833" y="112"/>
                  </a:lnTo>
                  <a:lnTo>
                    <a:pt x="820" y="109"/>
                  </a:lnTo>
                  <a:lnTo>
                    <a:pt x="809" y="106"/>
                  </a:lnTo>
                  <a:lnTo>
                    <a:pt x="806" y="99"/>
                  </a:lnTo>
                  <a:lnTo>
                    <a:pt x="793" y="96"/>
                  </a:lnTo>
                  <a:lnTo>
                    <a:pt x="781" y="94"/>
                  </a:lnTo>
                  <a:lnTo>
                    <a:pt x="769" y="96"/>
                  </a:lnTo>
                  <a:lnTo>
                    <a:pt x="757" y="99"/>
                  </a:lnTo>
                  <a:lnTo>
                    <a:pt x="747" y="106"/>
                  </a:lnTo>
                  <a:lnTo>
                    <a:pt x="743" y="115"/>
                  </a:lnTo>
                  <a:lnTo>
                    <a:pt x="744" y="120"/>
                  </a:lnTo>
                  <a:lnTo>
                    <a:pt x="747" y="132"/>
                  </a:lnTo>
                  <a:lnTo>
                    <a:pt x="743" y="137"/>
                  </a:lnTo>
                  <a:lnTo>
                    <a:pt x="736" y="141"/>
                  </a:lnTo>
                  <a:lnTo>
                    <a:pt x="727" y="147"/>
                  </a:lnTo>
                  <a:lnTo>
                    <a:pt x="717" y="144"/>
                  </a:lnTo>
                  <a:lnTo>
                    <a:pt x="708" y="137"/>
                  </a:lnTo>
                  <a:lnTo>
                    <a:pt x="694" y="132"/>
                  </a:lnTo>
                  <a:lnTo>
                    <a:pt x="678" y="129"/>
                  </a:lnTo>
                  <a:lnTo>
                    <a:pt x="667" y="126"/>
                  </a:lnTo>
                  <a:lnTo>
                    <a:pt x="657" y="120"/>
                  </a:lnTo>
                  <a:lnTo>
                    <a:pt x="651" y="115"/>
                  </a:lnTo>
                  <a:lnTo>
                    <a:pt x="651" y="105"/>
                  </a:lnTo>
                  <a:lnTo>
                    <a:pt x="638" y="102"/>
                  </a:lnTo>
                  <a:lnTo>
                    <a:pt x="630" y="96"/>
                  </a:lnTo>
                  <a:lnTo>
                    <a:pt x="618" y="96"/>
                  </a:lnTo>
                  <a:lnTo>
                    <a:pt x="602" y="94"/>
                  </a:lnTo>
                  <a:lnTo>
                    <a:pt x="588" y="94"/>
                  </a:lnTo>
                  <a:lnTo>
                    <a:pt x="578" y="91"/>
                  </a:lnTo>
                  <a:lnTo>
                    <a:pt x="566" y="85"/>
                  </a:lnTo>
                  <a:lnTo>
                    <a:pt x="564" y="77"/>
                  </a:lnTo>
                  <a:lnTo>
                    <a:pt x="558" y="77"/>
                  </a:lnTo>
                  <a:lnTo>
                    <a:pt x="548" y="74"/>
                  </a:lnTo>
                  <a:lnTo>
                    <a:pt x="545" y="64"/>
                  </a:lnTo>
                  <a:lnTo>
                    <a:pt x="551" y="58"/>
                  </a:lnTo>
                  <a:lnTo>
                    <a:pt x="561" y="53"/>
                  </a:lnTo>
                  <a:lnTo>
                    <a:pt x="566" y="44"/>
                  </a:lnTo>
                  <a:lnTo>
                    <a:pt x="564" y="35"/>
                  </a:lnTo>
                  <a:lnTo>
                    <a:pt x="558" y="32"/>
                  </a:lnTo>
                  <a:lnTo>
                    <a:pt x="554" y="18"/>
                  </a:lnTo>
                  <a:lnTo>
                    <a:pt x="561" y="15"/>
                  </a:lnTo>
                  <a:lnTo>
                    <a:pt x="566" y="5"/>
                  </a:lnTo>
                  <a:lnTo>
                    <a:pt x="551" y="9"/>
                  </a:lnTo>
                  <a:lnTo>
                    <a:pt x="548" y="0"/>
                  </a:lnTo>
                  <a:lnTo>
                    <a:pt x="535" y="0"/>
                  </a:lnTo>
                  <a:lnTo>
                    <a:pt x="528" y="0"/>
                  </a:lnTo>
                  <a:lnTo>
                    <a:pt x="521" y="5"/>
                  </a:lnTo>
                  <a:lnTo>
                    <a:pt x="509" y="8"/>
                  </a:lnTo>
                  <a:lnTo>
                    <a:pt x="493" y="5"/>
                  </a:lnTo>
                  <a:lnTo>
                    <a:pt x="485" y="8"/>
                  </a:lnTo>
                  <a:lnTo>
                    <a:pt x="472" y="5"/>
                  </a:lnTo>
                  <a:lnTo>
                    <a:pt x="463" y="9"/>
                  </a:lnTo>
                  <a:lnTo>
                    <a:pt x="452" y="9"/>
                  </a:lnTo>
                  <a:lnTo>
                    <a:pt x="445" y="8"/>
                  </a:lnTo>
                  <a:lnTo>
                    <a:pt x="436" y="5"/>
                  </a:lnTo>
                  <a:lnTo>
                    <a:pt x="420" y="5"/>
                  </a:lnTo>
                  <a:lnTo>
                    <a:pt x="415" y="8"/>
                  </a:lnTo>
                  <a:lnTo>
                    <a:pt x="403" y="8"/>
                  </a:lnTo>
                  <a:lnTo>
                    <a:pt x="393" y="9"/>
                  </a:lnTo>
                  <a:lnTo>
                    <a:pt x="382" y="12"/>
                  </a:lnTo>
                  <a:lnTo>
                    <a:pt x="366" y="15"/>
                  </a:lnTo>
                  <a:lnTo>
                    <a:pt x="357" y="21"/>
                  </a:lnTo>
                  <a:lnTo>
                    <a:pt x="347" y="29"/>
                  </a:lnTo>
                  <a:lnTo>
                    <a:pt x="336" y="29"/>
                  </a:lnTo>
                  <a:lnTo>
                    <a:pt x="327" y="32"/>
                  </a:lnTo>
                  <a:lnTo>
                    <a:pt x="320" y="37"/>
                  </a:lnTo>
                  <a:lnTo>
                    <a:pt x="309" y="44"/>
                  </a:lnTo>
                  <a:lnTo>
                    <a:pt x="300" y="44"/>
                  </a:lnTo>
                  <a:lnTo>
                    <a:pt x="287" y="40"/>
                  </a:lnTo>
                  <a:lnTo>
                    <a:pt x="278" y="42"/>
                  </a:lnTo>
                  <a:lnTo>
                    <a:pt x="267" y="42"/>
                  </a:lnTo>
                  <a:lnTo>
                    <a:pt x="257" y="44"/>
                  </a:lnTo>
                  <a:lnTo>
                    <a:pt x="245" y="37"/>
                  </a:lnTo>
                  <a:lnTo>
                    <a:pt x="238" y="29"/>
                  </a:lnTo>
                  <a:lnTo>
                    <a:pt x="230" y="32"/>
                  </a:lnTo>
                  <a:lnTo>
                    <a:pt x="224" y="42"/>
                  </a:lnTo>
                  <a:lnTo>
                    <a:pt x="221" y="50"/>
                  </a:lnTo>
                  <a:lnTo>
                    <a:pt x="215" y="58"/>
                  </a:lnTo>
                  <a:lnTo>
                    <a:pt x="211" y="70"/>
                  </a:lnTo>
                  <a:lnTo>
                    <a:pt x="200" y="77"/>
                  </a:lnTo>
                  <a:lnTo>
                    <a:pt x="188" y="80"/>
                  </a:lnTo>
                  <a:lnTo>
                    <a:pt x="178" y="85"/>
                  </a:lnTo>
                  <a:lnTo>
                    <a:pt x="172" y="94"/>
                  </a:lnTo>
                  <a:lnTo>
                    <a:pt x="164" y="102"/>
                  </a:lnTo>
                  <a:lnTo>
                    <a:pt x="164" y="106"/>
                  </a:lnTo>
                  <a:lnTo>
                    <a:pt x="158" y="115"/>
                  </a:lnTo>
                  <a:lnTo>
                    <a:pt x="151" y="120"/>
                  </a:lnTo>
                  <a:lnTo>
                    <a:pt x="151" y="137"/>
                  </a:lnTo>
                  <a:lnTo>
                    <a:pt x="158" y="144"/>
                  </a:lnTo>
                  <a:lnTo>
                    <a:pt x="151" y="158"/>
                  </a:lnTo>
                  <a:lnTo>
                    <a:pt x="145" y="167"/>
                  </a:lnTo>
                  <a:lnTo>
                    <a:pt x="135" y="174"/>
                  </a:lnTo>
                  <a:lnTo>
                    <a:pt x="124" y="176"/>
                  </a:lnTo>
                  <a:lnTo>
                    <a:pt x="118" y="188"/>
                  </a:lnTo>
                  <a:lnTo>
                    <a:pt x="105" y="190"/>
                  </a:lnTo>
                  <a:lnTo>
                    <a:pt x="91" y="193"/>
                  </a:lnTo>
                  <a:lnTo>
                    <a:pt x="82" y="200"/>
                  </a:lnTo>
                  <a:lnTo>
                    <a:pt x="79" y="212"/>
                  </a:lnTo>
                  <a:lnTo>
                    <a:pt x="72" y="217"/>
                  </a:lnTo>
                  <a:lnTo>
                    <a:pt x="63" y="223"/>
                  </a:lnTo>
                  <a:lnTo>
                    <a:pt x="60" y="228"/>
                  </a:lnTo>
                  <a:lnTo>
                    <a:pt x="56" y="238"/>
                  </a:lnTo>
                  <a:lnTo>
                    <a:pt x="55" y="247"/>
                  </a:lnTo>
                  <a:lnTo>
                    <a:pt x="49" y="258"/>
                  </a:lnTo>
                  <a:lnTo>
                    <a:pt x="39" y="265"/>
                  </a:lnTo>
                  <a:lnTo>
                    <a:pt x="33" y="273"/>
                  </a:lnTo>
                  <a:lnTo>
                    <a:pt x="26" y="282"/>
                  </a:lnTo>
                  <a:lnTo>
                    <a:pt x="23" y="296"/>
                  </a:lnTo>
                  <a:lnTo>
                    <a:pt x="18" y="303"/>
                  </a:lnTo>
                  <a:lnTo>
                    <a:pt x="12" y="306"/>
                  </a:lnTo>
                  <a:lnTo>
                    <a:pt x="9" y="317"/>
                  </a:lnTo>
                  <a:lnTo>
                    <a:pt x="9" y="328"/>
                  </a:lnTo>
                  <a:lnTo>
                    <a:pt x="18" y="332"/>
                  </a:lnTo>
                  <a:lnTo>
                    <a:pt x="23" y="338"/>
                  </a:lnTo>
                  <a:lnTo>
                    <a:pt x="23" y="349"/>
                  </a:lnTo>
                  <a:lnTo>
                    <a:pt x="18" y="355"/>
                  </a:lnTo>
                  <a:lnTo>
                    <a:pt x="23" y="365"/>
                  </a:lnTo>
                  <a:lnTo>
                    <a:pt x="26" y="373"/>
                  </a:lnTo>
                  <a:lnTo>
                    <a:pt x="26" y="384"/>
                  </a:lnTo>
                  <a:lnTo>
                    <a:pt x="26" y="391"/>
                  </a:lnTo>
                  <a:lnTo>
                    <a:pt x="23" y="403"/>
                  </a:lnTo>
                  <a:lnTo>
                    <a:pt x="20" y="411"/>
                  </a:lnTo>
                  <a:lnTo>
                    <a:pt x="20" y="424"/>
                  </a:lnTo>
                  <a:lnTo>
                    <a:pt x="15" y="429"/>
                  </a:lnTo>
                  <a:lnTo>
                    <a:pt x="9" y="438"/>
                  </a:lnTo>
                  <a:lnTo>
                    <a:pt x="0" y="443"/>
                  </a:lnTo>
                  <a:lnTo>
                    <a:pt x="9" y="449"/>
                  </a:lnTo>
                  <a:lnTo>
                    <a:pt x="15" y="456"/>
                  </a:lnTo>
                  <a:lnTo>
                    <a:pt x="15" y="467"/>
                  </a:lnTo>
                  <a:lnTo>
                    <a:pt x="15" y="476"/>
                  </a:lnTo>
                  <a:lnTo>
                    <a:pt x="15" y="487"/>
                  </a:lnTo>
                  <a:lnTo>
                    <a:pt x="20" y="491"/>
                  </a:lnTo>
                  <a:lnTo>
                    <a:pt x="30" y="494"/>
                  </a:lnTo>
                  <a:lnTo>
                    <a:pt x="36" y="494"/>
                  </a:lnTo>
                  <a:lnTo>
                    <a:pt x="39" y="505"/>
                  </a:lnTo>
                  <a:lnTo>
                    <a:pt x="49" y="508"/>
                  </a:lnTo>
                  <a:lnTo>
                    <a:pt x="55" y="516"/>
                  </a:lnTo>
                  <a:lnTo>
                    <a:pt x="60" y="523"/>
                  </a:lnTo>
                  <a:lnTo>
                    <a:pt x="69" y="529"/>
                  </a:lnTo>
                  <a:lnTo>
                    <a:pt x="75" y="535"/>
                  </a:lnTo>
                  <a:lnTo>
                    <a:pt x="82" y="543"/>
                  </a:lnTo>
                  <a:lnTo>
                    <a:pt x="85" y="553"/>
                  </a:lnTo>
                  <a:lnTo>
                    <a:pt x="88" y="558"/>
                  </a:lnTo>
                  <a:lnTo>
                    <a:pt x="91" y="567"/>
                  </a:lnTo>
                  <a:lnTo>
                    <a:pt x="99" y="575"/>
                  </a:lnTo>
                  <a:lnTo>
                    <a:pt x="109" y="581"/>
                  </a:lnTo>
                  <a:lnTo>
                    <a:pt x="118" y="585"/>
                  </a:lnTo>
                  <a:lnTo>
                    <a:pt x="128" y="591"/>
                  </a:lnTo>
                  <a:lnTo>
                    <a:pt x="142" y="596"/>
                  </a:lnTo>
                  <a:lnTo>
                    <a:pt x="151" y="608"/>
                  </a:lnTo>
                  <a:lnTo>
                    <a:pt x="161" y="613"/>
                  </a:lnTo>
                  <a:lnTo>
                    <a:pt x="169" y="617"/>
                  </a:lnTo>
                  <a:lnTo>
                    <a:pt x="181" y="626"/>
                  </a:lnTo>
                  <a:lnTo>
                    <a:pt x="191" y="629"/>
                  </a:lnTo>
                  <a:lnTo>
                    <a:pt x="200" y="629"/>
                  </a:lnTo>
                  <a:lnTo>
                    <a:pt x="208" y="623"/>
                  </a:lnTo>
                  <a:lnTo>
                    <a:pt x="221" y="623"/>
                  </a:lnTo>
                  <a:lnTo>
                    <a:pt x="230" y="617"/>
                  </a:lnTo>
                  <a:lnTo>
                    <a:pt x="241" y="615"/>
                  </a:lnTo>
                  <a:lnTo>
                    <a:pt x="251" y="615"/>
                  </a:lnTo>
                  <a:lnTo>
                    <a:pt x="260" y="613"/>
                  </a:lnTo>
                  <a:lnTo>
                    <a:pt x="273" y="613"/>
                  </a:lnTo>
                  <a:lnTo>
                    <a:pt x="284" y="615"/>
                  </a:lnTo>
                  <a:lnTo>
                    <a:pt x="297" y="617"/>
                  </a:lnTo>
                  <a:lnTo>
                    <a:pt x="306" y="620"/>
                  </a:lnTo>
                  <a:lnTo>
                    <a:pt x="314" y="617"/>
                  </a:lnTo>
                  <a:lnTo>
                    <a:pt x="327" y="615"/>
                  </a:lnTo>
                  <a:lnTo>
                    <a:pt x="336" y="613"/>
                  </a:lnTo>
                  <a:lnTo>
                    <a:pt x="343" y="610"/>
                  </a:lnTo>
                  <a:lnTo>
                    <a:pt x="350" y="602"/>
                  </a:lnTo>
                  <a:lnTo>
                    <a:pt x="366" y="602"/>
                  </a:lnTo>
                  <a:lnTo>
                    <a:pt x="373" y="596"/>
                  </a:lnTo>
                  <a:lnTo>
                    <a:pt x="384" y="594"/>
                  </a:lnTo>
                  <a:lnTo>
                    <a:pt x="393" y="591"/>
                  </a:lnTo>
                  <a:lnTo>
                    <a:pt x="403" y="591"/>
                  </a:lnTo>
                  <a:lnTo>
                    <a:pt x="415" y="591"/>
                  </a:lnTo>
                  <a:lnTo>
                    <a:pt x="426" y="591"/>
                  </a:lnTo>
                  <a:lnTo>
                    <a:pt x="436" y="594"/>
                  </a:lnTo>
                  <a:lnTo>
                    <a:pt x="445" y="602"/>
                  </a:lnTo>
                  <a:lnTo>
                    <a:pt x="452" y="613"/>
                  </a:lnTo>
                  <a:lnTo>
                    <a:pt x="455" y="623"/>
                  </a:lnTo>
                  <a:lnTo>
                    <a:pt x="466" y="629"/>
                  </a:lnTo>
                  <a:lnTo>
                    <a:pt x="475" y="629"/>
                  </a:lnTo>
                  <a:lnTo>
                    <a:pt x="485" y="629"/>
                  </a:lnTo>
                  <a:lnTo>
                    <a:pt x="493" y="629"/>
                  </a:lnTo>
                  <a:lnTo>
                    <a:pt x="505" y="629"/>
                  </a:lnTo>
                  <a:lnTo>
                    <a:pt x="515" y="626"/>
                  </a:lnTo>
                  <a:lnTo>
                    <a:pt x="521" y="626"/>
                  </a:lnTo>
                  <a:lnTo>
                    <a:pt x="524" y="634"/>
                  </a:lnTo>
                  <a:lnTo>
                    <a:pt x="532" y="637"/>
                  </a:lnTo>
                  <a:lnTo>
                    <a:pt x="535" y="645"/>
                  </a:lnTo>
                  <a:lnTo>
                    <a:pt x="542" y="650"/>
                  </a:lnTo>
                  <a:lnTo>
                    <a:pt x="539" y="661"/>
                  </a:lnTo>
                  <a:lnTo>
                    <a:pt x="539" y="672"/>
                  </a:lnTo>
                  <a:lnTo>
                    <a:pt x="535" y="678"/>
                  </a:lnTo>
                  <a:lnTo>
                    <a:pt x="529" y="685"/>
                  </a:lnTo>
                  <a:lnTo>
                    <a:pt x="535" y="690"/>
                  </a:lnTo>
                  <a:lnTo>
                    <a:pt x="532" y="696"/>
                  </a:lnTo>
                  <a:lnTo>
                    <a:pt x="532" y="704"/>
                  </a:lnTo>
                  <a:lnTo>
                    <a:pt x="529" y="714"/>
                  </a:lnTo>
                  <a:lnTo>
                    <a:pt x="521" y="720"/>
                  </a:lnTo>
                  <a:lnTo>
                    <a:pt x="528" y="728"/>
                  </a:lnTo>
                  <a:lnTo>
                    <a:pt x="529" y="737"/>
                  </a:lnTo>
                  <a:lnTo>
                    <a:pt x="535" y="744"/>
                  </a:lnTo>
                  <a:lnTo>
                    <a:pt x="542" y="752"/>
                  </a:lnTo>
                  <a:lnTo>
                    <a:pt x="551" y="758"/>
                  </a:lnTo>
                  <a:lnTo>
                    <a:pt x="558" y="766"/>
                  </a:lnTo>
                  <a:lnTo>
                    <a:pt x="566" y="772"/>
                  </a:lnTo>
                  <a:lnTo>
                    <a:pt x="572" y="776"/>
                  </a:lnTo>
                  <a:lnTo>
                    <a:pt x="578" y="785"/>
                  </a:lnTo>
                  <a:lnTo>
                    <a:pt x="584" y="790"/>
                  </a:lnTo>
                  <a:lnTo>
                    <a:pt x="588" y="799"/>
                  </a:lnTo>
                  <a:lnTo>
                    <a:pt x="588" y="806"/>
                  </a:lnTo>
                  <a:lnTo>
                    <a:pt x="594" y="811"/>
                  </a:lnTo>
                  <a:lnTo>
                    <a:pt x="594" y="817"/>
                  </a:lnTo>
                  <a:lnTo>
                    <a:pt x="600" y="822"/>
                  </a:lnTo>
                  <a:lnTo>
                    <a:pt x="602" y="834"/>
                  </a:lnTo>
                  <a:lnTo>
                    <a:pt x="605" y="841"/>
                  </a:lnTo>
                  <a:lnTo>
                    <a:pt x="611" y="849"/>
                  </a:lnTo>
                  <a:lnTo>
                    <a:pt x="615" y="858"/>
                  </a:lnTo>
                  <a:lnTo>
                    <a:pt x="605" y="866"/>
                  </a:lnTo>
                  <a:lnTo>
                    <a:pt x="608" y="870"/>
                  </a:lnTo>
                  <a:lnTo>
                    <a:pt x="611" y="879"/>
                  </a:lnTo>
                  <a:lnTo>
                    <a:pt x="618" y="887"/>
                  </a:lnTo>
                  <a:lnTo>
                    <a:pt x="621" y="893"/>
                  </a:lnTo>
                  <a:lnTo>
                    <a:pt x="624" y="902"/>
                  </a:lnTo>
                  <a:lnTo>
                    <a:pt x="621" y="914"/>
                  </a:lnTo>
                  <a:lnTo>
                    <a:pt x="621" y="922"/>
                  </a:lnTo>
                  <a:lnTo>
                    <a:pt x="615" y="931"/>
                  </a:lnTo>
                  <a:lnTo>
                    <a:pt x="605" y="932"/>
                  </a:lnTo>
                  <a:lnTo>
                    <a:pt x="600" y="940"/>
                  </a:lnTo>
                  <a:lnTo>
                    <a:pt x="594" y="952"/>
                  </a:lnTo>
                  <a:lnTo>
                    <a:pt x="594" y="963"/>
                  </a:lnTo>
                  <a:lnTo>
                    <a:pt x="588" y="973"/>
                  </a:lnTo>
                  <a:lnTo>
                    <a:pt x="588" y="981"/>
                  </a:lnTo>
                  <a:lnTo>
                    <a:pt x="581" y="990"/>
                  </a:lnTo>
                  <a:lnTo>
                    <a:pt x="581" y="999"/>
                  </a:lnTo>
                  <a:lnTo>
                    <a:pt x="578" y="1008"/>
                  </a:lnTo>
                  <a:lnTo>
                    <a:pt x="578" y="1016"/>
                  </a:lnTo>
                  <a:lnTo>
                    <a:pt x="581" y="1025"/>
                  </a:lnTo>
                  <a:lnTo>
                    <a:pt x="588" y="1035"/>
                  </a:lnTo>
                  <a:lnTo>
                    <a:pt x="594" y="1043"/>
                  </a:lnTo>
                  <a:lnTo>
                    <a:pt x="600" y="1051"/>
                  </a:lnTo>
                  <a:lnTo>
                    <a:pt x="602" y="1058"/>
                  </a:lnTo>
                  <a:lnTo>
                    <a:pt x="611" y="1067"/>
                  </a:lnTo>
                  <a:lnTo>
                    <a:pt x="615" y="1081"/>
                  </a:lnTo>
                  <a:lnTo>
                    <a:pt x="621" y="1089"/>
                  </a:lnTo>
                  <a:lnTo>
                    <a:pt x="624" y="1093"/>
                  </a:lnTo>
                  <a:lnTo>
                    <a:pt x="630" y="1102"/>
                  </a:lnTo>
                  <a:lnTo>
                    <a:pt x="637" y="1110"/>
                  </a:lnTo>
                  <a:lnTo>
                    <a:pt x="633" y="1119"/>
                  </a:lnTo>
                  <a:lnTo>
                    <a:pt x="637" y="1129"/>
                  </a:lnTo>
                  <a:lnTo>
                    <a:pt x="637" y="1140"/>
                  </a:lnTo>
                  <a:lnTo>
                    <a:pt x="637" y="1148"/>
                  </a:lnTo>
                  <a:lnTo>
                    <a:pt x="641" y="1158"/>
                  </a:lnTo>
                  <a:lnTo>
                    <a:pt x="641" y="1169"/>
                  </a:lnTo>
                  <a:lnTo>
                    <a:pt x="641" y="1178"/>
                  </a:lnTo>
                  <a:lnTo>
                    <a:pt x="648" y="1186"/>
                  </a:lnTo>
                  <a:lnTo>
                    <a:pt x="651" y="1199"/>
                  </a:lnTo>
                  <a:lnTo>
                    <a:pt x="651" y="1210"/>
                  </a:lnTo>
                  <a:lnTo>
                    <a:pt x="657" y="1216"/>
                  </a:lnTo>
                  <a:lnTo>
                    <a:pt x="664" y="1223"/>
                  </a:lnTo>
                  <a:lnTo>
                    <a:pt x="673" y="1228"/>
                  </a:lnTo>
                  <a:lnTo>
                    <a:pt x="678" y="1240"/>
                  </a:lnTo>
                  <a:lnTo>
                    <a:pt x="684" y="1249"/>
                  </a:lnTo>
                  <a:lnTo>
                    <a:pt x="687" y="1258"/>
                  </a:lnTo>
                  <a:lnTo>
                    <a:pt x="694" y="1269"/>
                  </a:lnTo>
                  <a:lnTo>
                    <a:pt x="697" y="1280"/>
                  </a:lnTo>
                  <a:lnTo>
                    <a:pt x="703" y="1287"/>
                  </a:lnTo>
                  <a:lnTo>
                    <a:pt x="708" y="1299"/>
                  </a:lnTo>
                  <a:lnTo>
                    <a:pt x="711" y="1313"/>
                  </a:lnTo>
                  <a:lnTo>
                    <a:pt x="706" y="1317"/>
                  </a:lnTo>
                  <a:lnTo>
                    <a:pt x="703" y="1317"/>
                  </a:lnTo>
                  <a:lnTo>
                    <a:pt x="708" y="1331"/>
                  </a:lnTo>
                  <a:lnTo>
                    <a:pt x="714" y="1336"/>
                  </a:lnTo>
                  <a:lnTo>
                    <a:pt x="714" y="1346"/>
                  </a:lnTo>
                  <a:lnTo>
                    <a:pt x="720" y="1342"/>
                  </a:lnTo>
                  <a:lnTo>
                    <a:pt x="727" y="1349"/>
                  </a:lnTo>
                  <a:lnTo>
                    <a:pt x="736" y="1358"/>
                  </a:lnTo>
                  <a:lnTo>
                    <a:pt x="747" y="1358"/>
                  </a:lnTo>
                  <a:lnTo>
                    <a:pt x="754" y="1352"/>
                  </a:lnTo>
                  <a:lnTo>
                    <a:pt x="766" y="1349"/>
                  </a:lnTo>
                  <a:lnTo>
                    <a:pt x="779" y="1349"/>
                  </a:lnTo>
                  <a:lnTo>
                    <a:pt x="784" y="1345"/>
                  </a:lnTo>
                  <a:lnTo>
                    <a:pt x="799" y="1342"/>
                  </a:lnTo>
                  <a:lnTo>
                    <a:pt x="809" y="1345"/>
                  </a:lnTo>
                  <a:lnTo>
                    <a:pt x="817" y="1342"/>
                  </a:lnTo>
                  <a:lnTo>
                    <a:pt x="830" y="1345"/>
                  </a:lnTo>
                  <a:lnTo>
                    <a:pt x="839" y="1346"/>
                  </a:lnTo>
                  <a:lnTo>
                    <a:pt x="849" y="1342"/>
                  </a:lnTo>
                  <a:lnTo>
                    <a:pt x="860" y="1342"/>
                  </a:lnTo>
                  <a:lnTo>
                    <a:pt x="863" y="1336"/>
                  </a:lnTo>
                  <a:lnTo>
                    <a:pt x="875" y="1336"/>
                  </a:lnTo>
                  <a:lnTo>
                    <a:pt x="888" y="1334"/>
                  </a:lnTo>
                  <a:lnTo>
                    <a:pt x="893" y="1328"/>
                  </a:lnTo>
                  <a:lnTo>
                    <a:pt x="905" y="1320"/>
                  </a:lnTo>
                  <a:lnTo>
                    <a:pt x="915" y="1314"/>
                  </a:lnTo>
                  <a:lnTo>
                    <a:pt x="921" y="1307"/>
                  </a:lnTo>
                  <a:lnTo>
                    <a:pt x="929" y="1299"/>
                  </a:lnTo>
                  <a:lnTo>
                    <a:pt x="935" y="1293"/>
                  </a:lnTo>
                  <a:lnTo>
                    <a:pt x="942" y="1284"/>
                  </a:lnTo>
                  <a:lnTo>
                    <a:pt x="951" y="1277"/>
                  </a:lnTo>
                  <a:lnTo>
                    <a:pt x="958" y="1269"/>
                  </a:lnTo>
                  <a:lnTo>
                    <a:pt x="962" y="1258"/>
                  </a:lnTo>
                  <a:lnTo>
                    <a:pt x="969" y="1249"/>
                  </a:lnTo>
                  <a:lnTo>
                    <a:pt x="975" y="1242"/>
                  </a:lnTo>
                  <a:lnTo>
                    <a:pt x="984" y="1234"/>
                  </a:lnTo>
                  <a:lnTo>
                    <a:pt x="994" y="1228"/>
                  </a:lnTo>
                  <a:lnTo>
                    <a:pt x="997" y="1220"/>
                  </a:lnTo>
                  <a:lnTo>
                    <a:pt x="999" y="1210"/>
                  </a:lnTo>
                  <a:lnTo>
                    <a:pt x="1002" y="1199"/>
                  </a:lnTo>
                  <a:lnTo>
                    <a:pt x="1002" y="1190"/>
                  </a:lnTo>
                  <a:lnTo>
                    <a:pt x="1002" y="1183"/>
                  </a:lnTo>
                  <a:lnTo>
                    <a:pt x="997" y="1181"/>
                  </a:lnTo>
                  <a:lnTo>
                    <a:pt x="1002" y="1169"/>
                  </a:lnTo>
                  <a:lnTo>
                    <a:pt x="1011" y="1167"/>
                  </a:lnTo>
                  <a:lnTo>
                    <a:pt x="1018" y="1161"/>
                  </a:lnTo>
                  <a:lnTo>
                    <a:pt x="1033" y="1158"/>
                  </a:lnTo>
                  <a:lnTo>
                    <a:pt x="1041" y="1154"/>
                  </a:lnTo>
                  <a:lnTo>
                    <a:pt x="1048" y="1148"/>
                  </a:lnTo>
                  <a:lnTo>
                    <a:pt x="1054" y="1140"/>
                  </a:lnTo>
                  <a:lnTo>
                    <a:pt x="1051" y="1129"/>
                  </a:lnTo>
                  <a:lnTo>
                    <a:pt x="1054" y="1122"/>
                  </a:lnTo>
                  <a:lnTo>
                    <a:pt x="1054" y="1110"/>
                  </a:lnTo>
                  <a:lnTo>
                    <a:pt x="1051" y="1102"/>
                  </a:lnTo>
                  <a:lnTo>
                    <a:pt x="1048" y="1091"/>
                  </a:lnTo>
                  <a:lnTo>
                    <a:pt x="1041" y="1081"/>
                  </a:lnTo>
                  <a:lnTo>
                    <a:pt x="1035" y="1072"/>
                  </a:lnTo>
                  <a:lnTo>
                    <a:pt x="1038" y="1064"/>
                  </a:lnTo>
                  <a:lnTo>
                    <a:pt x="1048" y="1057"/>
                  </a:lnTo>
                  <a:lnTo>
                    <a:pt x="1054" y="1054"/>
                  </a:lnTo>
                  <a:lnTo>
                    <a:pt x="1060" y="1046"/>
                  </a:lnTo>
                  <a:lnTo>
                    <a:pt x="1070" y="1043"/>
                  </a:lnTo>
                  <a:lnTo>
                    <a:pt x="1075" y="1032"/>
                  </a:lnTo>
                  <a:lnTo>
                    <a:pt x="1084" y="1025"/>
                  </a:lnTo>
                  <a:lnTo>
                    <a:pt x="1090" y="1019"/>
                  </a:lnTo>
                  <a:lnTo>
                    <a:pt x="1100" y="1013"/>
                  </a:lnTo>
                  <a:lnTo>
                    <a:pt x="1108" y="1011"/>
                  </a:lnTo>
                  <a:lnTo>
                    <a:pt x="1120" y="1011"/>
                  </a:lnTo>
                  <a:lnTo>
                    <a:pt x="1127" y="1002"/>
                  </a:lnTo>
                  <a:lnTo>
                    <a:pt x="1139" y="997"/>
                  </a:lnTo>
                  <a:lnTo>
                    <a:pt x="1144" y="990"/>
                  </a:lnTo>
                  <a:lnTo>
                    <a:pt x="1150" y="981"/>
                  </a:lnTo>
                  <a:lnTo>
                    <a:pt x="1157" y="973"/>
                  </a:lnTo>
                  <a:lnTo>
                    <a:pt x="1160" y="964"/>
                  </a:lnTo>
                  <a:lnTo>
                    <a:pt x="1154" y="954"/>
                  </a:lnTo>
                  <a:lnTo>
                    <a:pt x="1154" y="946"/>
                  </a:lnTo>
                  <a:lnTo>
                    <a:pt x="1150" y="935"/>
                  </a:lnTo>
                  <a:lnTo>
                    <a:pt x="1154" y="925"/>
                  </a:lnTo>
                  <a:lnTo>
                    <a:pt x="1154" y="919"/>
                  </a:lnTo>
                  <a:lnTo>
                    <a:pt x="1150" y="928"/>
                  </a:lnTo>
                  <a:lnTo>
                    <a:pt x="1154" y="900"/>
                  </a:lnTo>
                  <a:lnTo>
                    <a:pt x="1154" y="893"/>
                  </a:lnTo>
                  <a:lnTo>
                    <a:pt x="1147" y="884"/>
                  </a:lnTo>
                  <a:lnTo>
                    <a:pt x="1139" y="879"/>
                  </a:lnTo>
                  <a:lnTo>
                    <a:pt x="1136" y="870"/>
                  </a:lnTo>
                  <a:lnTo>
                    <a:pt x="1133" y="860"/>
                  </a:lnTo>
                  <a:lnTo>
                    <a:pt x="1130" y="849"/>
                  </a:lnTo>
                  <a:lnTo>
                    <a:pt x="1130" y="838"/>
                  </a:lnTo>
                  <a:lnTo>
                    <a:pt x="1133" y="831"/>
                  </a:lnTo>
                  <a:lnTo>
                    <a:pt x="1127" y="820"/>
                  </a:lnTo>
                  <a:lnTo>
                    <a:pt x="1117" y="811"/>
                  </a:lnTo>
                  <a:lnTo>
                    <a:pt x="1120" y="804"/>
                  </a:lnTo>
                  <a:lnTo>
                    <a:pt x="1124" y="796"/>
                  </a:lnTo>
                  <a:lnTo>
                    <a:pt x="1130" y="785"/>
                  </a:lnTo>
                  <a:lnTo>
                    <a:pt x="1133" y="776"/>
                  </a:lnTo>
                  <a:lnTo>
                    <a:pt x="1143" y="769"/>
                  </a:lnTo>
                  <a:lnTo>
                    <a:pt x="1147" y="758"/>
                  </a:lnTo>
                  <a:lnTo>
                    <a:pt x="1147" y="747"/>
                  </a:lnTo>
                  <a:lnTo>
                    <a:pt x="1157" y="749"/>
                  </a:lnTo>
                  <a:lnTo>
                    <a:pt x="1163" y="741"/>
                  </a:lnTo>
                  <a:lnTo>
                    <a:pt x="1173" y="737"/>
                  </a:lnTo>
                  <a:lnTo>
                    <a:pt x="1179" y="728"/>
                  </a:lnTo>
                  <a:lnTo>
                    <a:pt x="1184" y="720"/>
                  </a:lnTo>
                  <a:lnTo>
                    <a:pt x="1190" y="712"/>
                  </a:lnTo>
                  <a:lnTo>
                    <a:pt x="1203" y="704"/>
                  </a:lnTo>
                  <a:lnTo>
                    <a:pt x="1206" y="699"/>
                  </a:lnTo>
                  <a:lnTo>
                    <a:pt x="1215" y="690"/>
                  </a:lnTo>
                  <a:lnTo>
                    <a:pt x="1223" y="688"/>
                  </a:lnTo>
                  <a:lnTo>
                    <a:pt x="1233" y="679"/>
                  </a:lnTo>
                  <a:lnTo>
                    <a:pt x="1239" y="675"/>
                  </a:lnTo>
                  <a:lnTo>
                    <a:pt x="1252" y="672"/>
                  </a:lnTo>
                  <a:lnTo>
                    <a:pt x="1256" y="667"/>
                  </a:lnTo>
                  <a:lnTo>
                    <a:pt x="1266" y="661"/>
                  </a:lnTo>
                  <a:lnTo>
                    <a:pt x="1272" y="653"/>
                  </a:lnTo>
                  <a:lnTo>
                    <a:pt x="1282" y="645"/>
                  </a:lnTo>
                  <a:lnTo>
                    <a:pt x="1290" y="640"/>
                  </a:lnTo>
                  <a:lnTo>
                    <a:pt x="1296" y="631"/>
                  </a:lnTo>
                  <a:lnTo>
                    <a:pt x="1302" y="623"/>
                  </a:lnTo>
                  <a:lnTo>
                    <a:pt x="1305" y="615"/>
                  </a:lnTo>
                  <a:lnTo>
                    <a:pt x="1312" y="610"/>
                  </a:lnTo>
                  <a:lnTo>
                    <a:pt x="1321" y="605"/>
                  </a:lnTo>
                  <a:lnTo>
                    <a:pt x="1324" y="594"/>
                  </a:lnTo>
                  <a:lnTo>
                    <a:pt x="1326" y="585"/>
                  </a:lnTo>
                  <a:lnTo>
                    <a:pt x="1332" y="578"/>
                  </a:lnTo>
                  <a:lnTo>
                    <a:pt x="1339" y="570"/>
                  </a:lnTo>
                  <a:lnTo>
                    <a:pt x="1342" y="561"/>
                  </a:lnTo>
                  <a:lnTo>
                    <a:pt x="1348" y="556"/>
                  </a:lnTo>
                  <a:lnTo>
                    <a:pt x="1351" y="549"/>
                  </a:lnTo>
                  <a:lnTo>
                    <a:pt x="1358" y="540"/>
                  </a:lnTo>
                  <a:lnTo>
                    <a:pt x="1358" y="529"/>
                  </a:lnTo>
                  <a:lnTo>
                    <a:pt x="1362" y="521"/>
                  </a:lnTo>
                  <a:lnTo>
                    <a:pt x="1362" y="511"/>
                  </a:lnTo>
                  <a:lnTo>
                    <a:pt x="1366" y="497"/>
                  </a:lnTo>
                  <a:lnTo>
                    <a:pt x="1354" y="494"/>
                  </a:lnTo>
                  <a:lnTo>
                    <a:pt x="1348" y="499"/>
                  </a:lnTo>
                  <a:lnTo>
                    <a:pt x="1335" y="505"/>
                  </a:lnTo>
                  <a:lnTo>
                    <a:pt x="1324" y="508"/>
                  </a:lnTo>
                  <a:lnTo>
                    <a:pt x="1312" y="505"/>
                  </a:lnTo>
                  <a:lnTo>
                    <a:pt x="1302" y="508"/>
                  </a:lnTo>
                  <a:lnTo>
                    <a:pt x="1290" y="508"/>
                  </a:lnTo>
                  <a:lnTo>
                    <a:pt x="1282" y="513"/>
                  </a:lnTo>
                  <a:lnTo>
                    <a:pt x="1269" y="516"/>
                  </a:lnTo>
                  <a:lnTo>
                    <a:pt x="1256" y="513"/>
                  </a:lnTo>
                  <a:lnTo>
                    <a:pt x="1249" y="519"/>
                  </a:lnTo>
                  <a:lnTo>
                    <a:pt x="1239" y="521"/>
                  </a:lnTo>
                  <a:lnTo>
                    <a:pt x="1226" y="521"/>
                  </a:lnTo>
                  <a:lnTo>
                    <a:pt x="1220" y="516"/>
                  </a:lnTo>
                  <a:lnTo>
                    <a:pt x="1215" y="508"/>
                  </a:lnTo>
                  <a:lnTo>
                    <a:pt x="1209" y="502"/>
                  </a:lnTo>
                  <a:lnTo>
                    <a:pt x="1203" y="499"/>
                  </a:lnTo>
                  <a:lnTo>
                    <a:pt x="1212" y="494"/>
                  </a:lnTo>
                  <a:lnTo>
                    <a:pt x="1209" y="487"/>
                  </a:lnTo>
                  <a:lnTo>
                    <a:pt x="1199" y="478"/>
                  </a:lnTo>
                  <a:lnTo>
                    <a:pt x="1190" y="470"/>
                  </a:lnTo>
                  <a:lnTo>
                    <a:pt x="1184" y="462"/>
                  </a:lnTo>
                  <a:lnTo>
                    <a:pt x="1176" y="455"/>
                  </a:lnTo>
                  <a:lnTo>
                    <a:pt x="1166" y="446"/>
                  </a:lnTo>
                  <a:lnTo>
                    <a:pt x="1157" y="443"/>
                  </a:lnTo>
                  <a:lnTo>
                    <a:pt x="1144" y="438"/>
                  </a:lnTo>
                  <a:lnTo>
                    <a:pt x="1139" y="429"/>
                  </a:lnTo>
                  <a:lnTo>
                    <a:pt x="1133" y="426"/>
                  </a:lnTo>
                  <a:lnTo>
                    <a:pt x="1127" y="419"/>
                  </a:lnTo>
                  <a:lnTo>
                    <a:pt x="1127" y="411"/>
                  </a:lnTo>
                  <a:lnTo>
                    <a:pt x="1124" y="400"/>
                  </a:lnTo>
                  <a:lnTo>
                    <a:pt x="1120" y="391"/>
                  </a:lnTo>
                  <a:lnTo>
                    <a:pt x="1114" y="384"/>
                  </a:lnTo>
                  <a:lnTo>
                    <a:pt x="1106" y="376"/>
                  </a:lnTo>
                  <a:lnTo>
                    <a:pt x="1097" y="370"/>
                  </a:lnTo>
                  <a:lnTo>
                    <a:pt x="1090" y="359"/>
                  </a:lnTo>
                  <a:lnTo>
                    <a:pt x="1087" y="352"/>
                  </a:lnTo>
                  <a:lnTo>
                    <a:pt x="1087" y="341"/>
                  </a:lnTo>
                  <a:lnTo>
                    <a:pt x="1087" y="332"/>
                  </a:lnTo>
                  <a:lnTo>
                    <a:pt x="1087" y="328"/>
                  </a:lnTo>
                  <a:lnTo>
                    <a:pt x="1081" y="320"/>
                  </a:lnTo>
                  <a:lnTo>
                    <a:pt x="1081" y="306"/>
                  </a:lnTo>
                  <a:lnTo>
                    <a:pt x="1075" y="303"/>
                  </a:lnTo>
                  <a:lnTo>
                    <a:pt x="1070" y="297"/>
                  </a:lnTo>
                  <a:lnTo>
                    <a:pt x="1060" y="296"/>
                  </a:lnTo>
                  <a:lnTo>
                    <a:pt x="1054" y="285"/>
                  </a:lnTo>
                  <a:lnTo>
                    <a:pt x="1054" y="279"/>
                  </a:lnTo>
                  <a:lnTo>
                    <a:pt x="1054" y="271"/>
                  </a:lnTo>
                  <a:lnTo>
                    <a:pt x="1048" y="264"/>
                  </a:lnTo>
                  <a:lnTo>
                    <a:pt x="1041" y="255"/>
                  </a:lnTo>
                  <a:lnTo>
                    <a:pt x="1038" y="247"/>
                  </a:lnTo>
                  <a:lnTo>
                    <a:pt x="1033" y="235"/>
                  </a:lnTo>
                  <a:lnTo>
                    <a:pt x="1030" y="228"/>
                  </a:lnTo>
                  <a:lnTo>
                    <a:pt x="1024" y="217"/>
                  </a:lnTo>
                  <a:lnTo>
                    <a:pt x="1024" y="212"/>
                  </a:lnTo>
                  <a:lnTo>
                    <a:pt x="1018" y="203"/>
                  </a:lnTo>
                  <a:lnTo>
                    <a:pt x="1015" y="196"/>
                  </a:lnTo>
                  <a:lnTo>
                    <a:pt x="1008" y="188"/>
                  </a:lnTo>
                  <a:lnTo>
                    <a:pt x="1002" y="179"/>
                  </a:lnTo>
                  <a:lnTo>
                    <a:pt x="997" y="171"/>
                  </a:lnTo>
                  <a:lnTo>
                    <a:pt x="997" y="164"/>
                  </a:lnTo>
                  <a:lnTo>
                    <a:pt x="991" y="155"/>
                  </a:lnTo>
                  <a:lnTo>
                    <a:pt x="997" y="150"/>
                  </a:lnTo>
                  <a:lnTo>
                    <a:pt x="999" y="161"/>
                  </a:lnTo>
                  <a:lnTo>
                    <a:pt x="1005" y="171"/>
                  </a:lnTo>
                  <a:lnTo>
                    <a:pt x="1008" y="176"/>
                  </a:lnTo>
                  <a:lnTo>
                    <a:pt x="1011" y="182"/>
                  </a:lnTo>
                  <a:lnTo>
                    <a:pt x="1018" y="190"/>
                  </a:lnTo>
                  <a:lnTo>
                    <a:pt x="1027" y="199"/>
                  </a:lnTo>
                  <a:lnTo>
                    <a:pt x="1033" y="193"/>
                  </a:lnTo>
                  <a:lnTo>
                    <a:pt x="1033" y="185"/>
                  </a:lnTo>
                  <a:lnTo>
                    <a:pt x="1035" y="174"/>
                  </a:lnTo>
                  <a:lnTo>
                    <a:pt x="1041" y="164"/>
                  </a:lnTo>
                  <a:lnTo>
                    <a:pt x="1024" y="129"/>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20" name=""/>
            <p:cNvSpPr/>
            <p:nvPr/>
          </p:nvSpPr>
          <p:spPr>
            <a:xfrm>
              <a:off x="4871160" y="1382040"/>
              <a:ext cx="52920" cy="53640"/>
            </a:xfrm>
            <a:custGeom>
              <a:avLst/>
              <a:gdLst/>
              <a:ahLst/>
              <a:rect l="l" t="t" r="r" b="b"/>
              <a:pathLst>
                <a:path w="58" h="59">
                  <a:moveTo>
                    <a:pt x="0" y="19"/>
                  </a:moveTo>
                  <a:lnTo>
                    <a:pt x="12" y="31"/>
                  </a:lnTo>
                  <a:lnTo>
                    <a:pt x="20" y="45"/>
                  </a:lnTo>
                  <a:lnTo>
                    <a:pt x="23" y="58"/>
                  </a:lnTo>
                  <a:lnTo>
                    <a:pt x="33" y="58"/>
                  </a:lnTo>
                  <a:lnTo>
                    <a:pt x="36" y="51"/>
                  </a:lnTo>
                  <a:lnTo>
                    <a:pt x="52" y="51"/>
                  </a:lnTo>
                  <a:lnTo>
                    <a:pt x="57" y="40"/>
                  </a:lnTo>
                  <a:lnTo>
                    <a:pt x="57" y="26"/>
                  </a:lnTo>
                  <a:lnTo>
                    <a:pt x="52" y="16"/>
                  </a:lnTo>
                  <a:lnTo>
                    <a:pt x="39" y="11"/>
                  </a:lnTo>
                  <a:lnTo>
                    <a:pt x="30" y="0"/>
                  </a:lnTo>
                  <a:lnTo>
                    <a:pt x="19" y="0"/>
                  </a:lnTo>
                  <a:lnTo>
                    <a:pt x="6" y="11"/>
                  </a:lnTo>
                  <a:lnTo>
                    <a:pt x="0" y="19"/>
                  </a:lnTo>
                </a:path>
              </a:pathLst>
            </a:custGeom>
            <a:solidFill>
              <a:srgbClr val="ffcc99"/>
            </a:solidFill>
            <a:ln w="0">
              <a:noFill/>
            </a:ln>
          </p:spPr>
          <p:style>
            <a:lnRef idx="0"/>
            <a:fillRef idx="0"/>
            <a:effectRef idx="0"/>
            <a:fontRef idx="minor"/>
          </p:style>
          <p:txBody>
            <a:bodyPr lIns="90000" rIns="90000" tIns="6840" bIns="6840" anchor="t">
              <a:noAutofit/>
            </a:bodyPr>
            <a:p>
              <a:endParaRPr b="0" lang="en-US" sz="2400" strike="noStrike" u="none">
                <a:solidFill>
                  <a:srgbClr val="000000"/>
                </a:solidFill>
                <a:effectLst/>
                <a:uFillTx/>
                <a:latin typeface="Times New Roman"/>
              </a:endParaRPr>
            </a:p>
          </p:txBody>
        </p:sp>
        <p:sp>
          <p:nvSpPr>
            <p:cNvPr id="1021" name=""/>
            <p:cNvSpPr/>
            <p:nvPr/>
          </p:nvSpPr>
          <p:spPr>
            <a:xfrm>
              <a:off x="4955040" y="1339920"/>
              <a:ext cx="36360" cy="66960"/>
            </a:xfrm>
            <a:custGeom>
              <a:avLst/>
              <a:gdLst/>
              <a:ahLst/>
              <a:rect l="l" t="t" r="r" b="b"/>
              <a:pathLst>
                <a:path w="40" h="73">
                  <a:moveTo>
                    <a:pt x="0" y="42"/>
                  </a:moveTo>
                  <a:lnTo>
                    <a:pt x="8" y="50"/>
                  </a:lnTo>
                  <a:lnTo>
                    <a:pt x="21" y="59"/>
                  </a:lnTo>
                  <a:lnTo>
                    <a:pt x="21" y="72"/>
                  </a:lnTo>
                  <a:lnTo>
                    <a:pt x="30" y="72"/>
                  </a:lnTo>
                  <a:lnTo>
                    <a:pt x="39" y="67"/>
                  </a:lnTo>
                  <a:lnTo>
                    <a:pt x="39" y="53"/>
                  </a:lnTo>
                  <a:lnTo>
                    <a:pt x="30" y="45"/>
                  </a:lnTo>
                  <a:lnTo>
                    <a:pt x="27" y="32"/>
                  </a:lnTo>
                  <a:lnTo>
                    <a:pt x="27" y="18"/>
                  </a:lnTo>
                  <a:lnTo>
                    <a:pt x="14" y="8"/>
                  </a:lnTo>
                  <a:lnTo>
                    <a:pt x="0" y="0"/>
                  </a:lnTo>
                  <a:lnTo>
                    <a:pt x="8" y="9"/>
                  </a:lnTo>
                  <a:lnTo>
                    <a:pt x="17" y="12"/>
                  </a:lnTo>
                  <a:lnTo>
                    <a:pt x="17" y="26"/>
                  </a:lnTo>
                  <a:lnTo>
                    <a:pt x="1" y="26"/>
                  </a:lnTo>
                  <a:lnTo>
                    <a:pt x="0" y="42"/>
                  </a:lnTo>
                </a:path>
              </a:pathLst>
            </a:custGeom>
            <a:solidFill>
              <a:srgbClr val="ffcc99"/>
            </a:solidFill>
            <a:ln w="0">
              <a:noFill/>
            </a:ln>
          </p:spPr>
          <p:style>
            <a:lnRef idx="0"/>
            <a:fillRef idx="0"/>
            <a:effectRef idx="0"/>
            <a:fontRef idx="minor"/>
          </p:style>
          <p:txBody>
            <a:bodyPr lIns="90000" rIns="90000" tIns="20160" bIns="20160" anchor="t">
              <a:noAutofit/>
            </a:bodyPr>
            <a:p>
              <a:endParaRPr b="0" lang="en-US" sz="2400" strike="noStrike" u="none">
                <a:solidFill>
                  <a:srgbClr val="000000"/>
                </a:solidFill>
                <a:effectLst/>
                <a:uFillTx/>
                <a:latin typeface="Times New Roman"/>
              </a:endParaRPr>
            </a:p>
          </p:txBody>
        </p:sp>
        <p:sp>
          <p:nvSpPr>
            <p:cNvPr id="1022" name=""/>
            <p:cNvSpPr/>
            <p:nvPr/>
          </p:nvSpPr>
          <p:spPr>
            <a:xfrm>
              <a:off x="5117400" y="2844000"/>
              <a:ext cx="130680" cy="228600"/>
            </a:xfrm>
            <a:custGeom>
              <a:avLst/>
              <a:gdLst/>
              <a:ahLst/>
              <a:rect l="l" t="t" r="r" b="b"/>
              <a:pathLst>
                <a:path w="143" h="251">
                  <a:moveTo>
                    <a:pt x="0" y="179"/>
                  </a:moveTo>
                  <a:lnTo>
                    <a:pt x="0" y="188"/>
                  </a:lnTo>
                  <a:lnTo>
                    <a:pt x="0" y="199"/>
                  </a:lnTo>
                  <a:lnTo>
                    <a:pt x="6" y="206"/>
                  </a:lnTo>
                  <a:lnTo>
                    <a:pt x="6" y="217"/>
                  </a:lnTo>
                  <a:lnTo>
                    <a:pt x="7" y="228"/>
                  </a:lnTo>
                  <a:lnTo>
                    <a:pt x="17" y="238"/>
                  </a:lnTo>
                  <a:lnTo>
                    <a:pt x="23" y="247"/>
                  </a:lnTo>
                  <a:lnTo>
                    <a:pt x="33" y="250"/>
                  </a:lnTo>
                  <a:lnTo>
                    <a:pt x="44" y="250"/>
                  </a:lnTo>
                  <a:lnTo>
                    <a:pt x="50" y="244"/>
                  </a:lnTo>
                  <a:lnTo>
                    <a:pt x="63" y="241"/>
                  </a:lnTo>
                  <a:lnTo>
                    <a:pt x="72" y="241"/>
                  </a:lnTo>
                  <a:lnTo>
                    <a:pt x="78" y="234"/>
                  </a:lnTo>
                  <a:lnTo>
                    <a:pt x="80" y="226"/>
                  </a:lnTo>
                  <a:lnTo>
                    <a:pt x="83" y="214"/>
                  </a:lnTo>
                  <a:lnTo>
                    <a:pt x="86" y="209"/>
                  </a:lnTo>
                  <a:lnTo>
                    <a:pt x="86" y="202"/>
                  </a:lnTo>
                  <a:lnTo>
                    <a:pt x="89" y="193"/>
                  </a:lnTo>
                  <a:lnTo>
                    <a:pt x="93" y="185"/>
                  </a:lnTo>
                  <a:lnTo>
                    <a:pt x="96" y="176"/>
                  </a:lnTo>
                  <a:lnTo>
                    <a:pt x="99" y="169"/>
                  </a:lnTo>
                  <a:lnTo>
                    <a:pt x="102" y="161"/>
                  </a:lnTo>
                  <a:lnTo>
                    <a:pt x="102" y="153"/>
                  </a:lnTo>
                  <a:lnTo>
                    <a:pt x="108" y="144"/>
                  </a:lnTo>
                  <a:lnTo>
                    <a:pt x="108" y="137"/>
                  </a:lnTo>
                  <a:lnTo>
                    <a:pt x="115" y="129"/>
                  </a:lnTo>
                  <a:lnTo>
                    <a:pt x="116" y="115"/>
                  </a:lnTo>
                  <a:lnTo>
                    <a:pt x="119" y="108"/>
                  </a:lnTo>
                  <a:lnTo>
                    <a:pt x="123" y="96"/>
                  </a:lnTo>
                  <a:lnTo>
                    <a:pt x="123" y="88"/>
                  </a:lnTo>
                  <a:lnTo>
                    <a:pt x="126" y="82"/>
                  </a:lnTo>
                  <a:lnTo>
                    <a:pt x="129" y="77"/>
                  </a:lnTo>
                  <a:lnTo>
                    <a:pt x="126" y="61"/>
                  </a:lnTo>
                  <a:lnTo>
                    <a:pt x="135" y="70"/>
                  </a:lnTo>
                  <a:lnTo>
                    <a:pt x="142" y="58"/>
                  </a:lnTo>
                  <a:lnTo>
                    <a:pt x="138" y="50"/>
                  </a:lnTo>
                  <a:lnTo>
                    <a:pt x="138" y="37"/>
                  </a:lnTo>
                  <a:lnTo>
                    <a:pt x="132" y="26"/>
                  </a:lnTo>
                  <a:lnTo>
                    <a:pt x="129" y="15"/>
                  </a:lnTo>
                  <a:lnTo>
                    <a:pt x="126" y="8"/>
                  </a:lnTo>
                  <a:lnTo>
                    <a:pt x="116" y="0"/>
                  </a:lnTo>
                  <a:lnTo>
                    <a:pt x="108" y="5"/>
                  </a:lnTo>
                  <a:lnTo>
                    <a:pt x="108" y="12"/>
                  </a:lnTo>
                  <a:lnTo>
                    <a:pt x="108" y="21"/>
                  </a:lnTo>
                  <a:lnTo>
                    <a:pt x="99" y="23"/>
                  </a:lnTo>
                  <a:lnTo>
                    <a:pt x="89" y="26"/>
                  </a:lnTo>
                  <a:lnTo>
                    <a:pt x="93" y="35"/>
                  </a:lnTo>
                  <a:lnTo>
                    <a:pt x="86" y="40"/>
                  </a:lnTo>
                  <a:lnTo>
                    <a:pt x="86" y="47"/>
                  </a:lnTo>
                  <a:lnTo>
                    <a:pt x="80" y="47"/>
                  </a:lnTo>
                  <a:lnTo>
                    <a:pt x="72" y="56"/>
                  </a:lnTo>
                  <a:lnTo>
                    <a:pt x="63" y="61"/>
                  </a:lnTo>
                  <a:lnTo>
                    <a:pt x="50" y="64"/>
                  </a:lnTo>
                  <a:lnTo>
                    <a:pt x="42" y="70"/>
                  </a:lnTo>
                  <a:lnTo>
                    <a:pt x="33" y="73"/>
                  </a:lnTo>
                  <a:lnTo>
                    <a:pt x="23" y="73"/>
                  </a:lnTo>
                  <a:lnTo>
                    <a:pt x="17" y="88"/>
                  </a:lnTo>
                  <a:lnTo>
                    <a:pt x="11" y="96"/>
                  </a:lnTo>
                  <a:lnTo>
                    <a:pt x="14" y="108"/>
                  </a:lnTo>
                  <a:lnTo>
                    <a:pt x="17" y="117"/>
                  </a:lnTo>
                  <a:lnTo>
                    <a:pt x="17" y="126"/>
                  </a:lnTo>
                  <a:lnTo>
                    <a:pt x="23" y="137"/>
                  </a:lnTo>
                  <a:lnTo>
                    <a:pt x="23" y="144"/>
                  </a:lnTo>
                  <a:lnTo>
                    <a:pt x="14" y="153"/>
                  </a:lnTo>
                  <a:lnTo>
                    <a:pt x="11" y="161"/>
                  </a:lnTo>
                  <a:lnTo>
                    <a:pt x="6" y="169"/>
                  </a:lnTo>
                  <a:lnTo>
                    <a:pt x="0" y="179"/>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23" name=""/>
            <p:cNvSpPr/>
            <p:nvPr/>
          </p:nvSpPr>
          <p:spPr>
            <a:xfrm>
              <a:off x="6012720" y="2430360"/>
              <a:ext cx="23760" cy="26280"/>
            </a:xfrm>
            <a:custGeom>
              <a:avLst/>
              <a:gdLst/>
              <a:ahLst/>
              <a:rect l="l" t="t" r="r" b="b"/>
              <a:pathLst>
                <a:path w="27" h="29">
                  <a:moveTo>
                    <a:pt x="0" y="28"/>
                  </a:moveTo>
                  <a:lnTo>
                    <a:pt x="13" y="14"/>
                  </a:lnTo>
                  <a:lnTo>
                    <a:pt x="26" y="0"/>
                  </a:lnTo>
                  <a:lnTo>
                    <a:pt x="13" y="14"/>
                  </a:lnTo>
                  <a:lnTo>
                    <a:pt x="0" y="28"/>
                  </a:lnTo>
                </a:path>
              </a:pathLst>
            </a:custGeom>
            <a:solidFill>
              <a:srgbClr val="ffcc99"/>
            </a:solidFill>
            <a:ln w="0">
              <a:noFill/>
            </a:ln>
          </p:spPr>
          <p:style>
            <a:lnRef idx="0"/>
            <a:fillRef idx="0"/>
            <a:effectRef idx="0"/>
            <a:fontRef idx="minor"/>
          </p:style>
          <p:txBody>
            <a:bodyPr lIns="90000" rIns="90000" tIns="-20520" bIns="-20520" anchor="t">
              <a:noAutofit/>
            </a:bodyPr>
            <a:p>
              <a:endParaRPr b="0" lang="en-US" sz="2400" strike="noStrike" u="none">
                <a:solidFill>
                  <a:srgbClr val="000000"/>
                </a:solidFill>
                <a:effectLst/>
                <a:uFillTx/>
                <a:latin typeface="Times New Roman"/>
              </a:endParaRPr>
            </a:p>
          </p:txBody>
        </p:sp>
        <p:sp>
          <p:nvSpPr>
            <p:cNvPr id="1024" name=""/>
            <p:cNvSpPr/>
            <p:nvPr/>
          </p:nvSpPr>
          <p:spPr>
            <a:xfrm>
              <a:off x="6072480" y="2602800"/>
              <a:ext cx="23040" cy="22320"/>
            </a:xfrm>
            <a:custGeom>
              <a:avLst/>
              <a:gdLst/>
              <a:ahLst/>
              <a:rect l="l" t="t" r="r" b="b"/>
              <a:pathLst>
                <a:path w="26" h="24">
                  <a:moveTo>
                    <a:pt x="0" y="0"/>
                  </a:moveTo>
                  <a:lnTo>
                    <a:pt x="12" y="0"/>
                  </a:lnTo>
                  <a:lnTo>
                    <a:pt x="12" y="23"/>
                  </a:lnTo>
                  <a:lnTo>
                    <a:pt x="25" y="23"/>
                  </a:lnTo>
                  <a:lnTo>
                    <a:pt x="12" y="23"/>
                  </a:lnTo>
                  <a:lnTo>
                    <a:pt x="12" y="0"/>
                  </a:lnTo>
                  <a:lnTo>
                    <a:pt x="0" y="0"/>
                  </a:lnTo>
                </a:path>
              </a:pathLst>
            </a:custGeom>
            <a:solidFill>
              <a:srgbClr val="ffcc99"/>
            </a:solidFill>
            <a:ln w="0">
              <a:noFill/>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sp>
          <p:nvSpPr>
            <p:cNvPr id="1025" name=""/>
            <p:cNvSpPr/>
            <p:nvPr/>
          </p:nvSpPr>
          <p:spPr>
            <a:xfrm>
              <a:off x="6097680" y="2622600"/>
              <a:ext cx="24840" cy="21600"/>
            </a:xfrm>
            <a:custGeom>
              <a:avLst/>
              <a:gdLst/>
              <a:ahLst/>
              <a:rect l="l" t="t" r="r" b="b"/>
              <a:pathLst>
                <a:path w="27" h="23">
                  <a:moveTo>
                    <a:pt x="0" y="5"/>
                  </a:moveTo>
                  <a:lnTo>
                    <a:pt x="10" y="11"/>
                  </a:lnTo>
                  <a:lnTo>
                    <a:pt x="26" y="22"/>
                  </a:lnTo>
                  <a:lnTo>
                    <a:pt x="26" y="11"/>
                  </a:lnTo>
                  <a:lnTo>
                    <a:pt x="10" y="0"/>
                  </a:lnTo>
                  <a:lnTo>
                    <a:pt x="0" y="5"/>
                  </a:lnTo>
                </a:path>
              </a:pathLst>
            </a:custGeom>
            <a:solidFill>
              <a:srgbClr val="ffcc99"/>
            </a:solidFill>
            <a:ln w="0">
              <a:noFill/>
            </a:ln>
          </p:spPr>
          <p:style>
            <a:lnRef idx="0"/>
            <a:fillRef idx="0"/>
            <a:effectRef idx="0"/>
            <a:fontRef idx="minor"/>
          </p:style>
          <p:txBody>
            <a:bodyPr lIns="90000" rIns="90000" tIns="-25200" bIns="-25200" anchor="t">
              <a:noAutofit/>
            </a:bodyPr>
            <a:p>
              <a:endParaRPr b="0" lang="en-US" sz="2400" strike="noStrike" u="none">
                <a:solidFill>
                  <a:srgbClr val="000000"/>
                </a:solidFill>
                <a:effectLst/>
                <a:uFillTx/>
                <a:latin typeface="Times New Roman"/>
              </a:endParaRPr>
            </a:p>
          </p:txBody>
        </p:sp>
        <p:sp>
          <p:nvSpPr>
            <p:cNvPr id="1026" name=""/>
            <p:cNvSpPr/>
            <p:nvPr/>
          </p:nvSpPr>
          <p:spPr>
            <a:xfrm>
              <a:off x="6123600" y="2661840"/>
              <a:ext cx="23400" cy="20520"/>
            </a:xfrm>
            <a:custGeom>
              <a:avLst/>
              <a:gdLst/>
              <a:ahLst/>
              <a:rect l="l" t="t" r="r" b="b"/>
              <a:pathLst>
                <a:path w="25" h="23">
                  <a:moveTo>
                    <a:pt x="0" y="3"/>
                  </a:moveTo>
                  <a:lnTo>
                    <a:pt x="0" y="14"/>
                  </a:lnTo>
                  <a:lnTo>
                    <a:pt x="9" y="22"/>
                  </a:lnTo>
                  <a:lnTo>
                    <a:pt x="24" y="18"/>
                  </a:lnTo>
                  <a:lnTo>
                    <a:pt x="9" y="0"/>
                  </a:lnTo>
                  <a:lnTo>
                    <a:pt x="0" y="3"/>
                  </a:lnTo>
                </a:path>
              </a:pathLst>
            </a:custGeom>
            <a:solidFill>
              <a:srgbClr val="ffcc99"/>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1027" name=""/>
            <p:cNvSpPr/>
            <p:nvPr/>
          </p:nvSpPr>
          <p:spPr>
            <a:xfrm>
              <a:off x="5778720" y="2490120"/>
              <a:ext cx="39960" cy="60480"/>
            </a:xfrm>
            <a:custGeom>
              <a:avLst/>
              <a:gdLst/>
              <a:ahLst/>
              <a:rect l="l" t="t" r="r" b="b"/>
              <a:pathLst>
                <a:path w="43" h="67">
                  <a:moveTo>
                    <a:pt x="0" y="31"/>
                  </a:moveTo>
                  <a:lnTo>
                    <a:pt x="0" y="39"/>
                  </a:lnTo>
                  <a:lnTo>
                    <a:pt x="3" y="48"/>
                  </a:lnTo>
                  <a:lnTo>
                    <a:pt x="3" y="57"/>
                  </a:lnTo>
                  <a:lnTo>
                    <a:pt x="8" y="66"/>
                  </a:lnTo>
                  <a:lnTo>
                    <a:pt x="17" y="66"/>
                  </a:lnTo>
                  <a:lnTo>
                    <a:pt x="30" y="63"/>
                  </a:lnTo>
                  <a:lnTo>
                    <a:pt x="37" y="57"/>
                  </a:lnTo>
                  <a:lnTo>
                    <a:pt x="42" y="48"/>
                  </a:lnTo>
                  <a:lnTo>
                    <a:pt x="42" y="39"/>
                  </a:lnTo>
                  <a:lnTo>
                    <a:pt x="37" y="31"/>
                  </a:lnTo>
                  <a:lnTo>
                    <a:pt x="30" y="23"/>
                  </a:lnTo>
                  <a:lnTo>
                    <a:pt x="24" y="13"/>
                  </a:lnTo>
                  <a:lnTo>
                    <a:pt x="14" y="5"/>
                  </a:lnTo>
                  <a:lnTo>
                    <a:pt x="3" y="0"/>
                  </a:lnTo>
                  <a:lnTo>
                    <a:pt x="8" y="8"/>
                  </a:lnTo>
                  <a:lnTo>
                    <a:pt x="3" y="13"/>
                  </a:lnTo>
                  <a:lnTo>
                    <a:pt x="3" y="23"/>
                  </a:lnTo>
                  <a:lnTo>
                    <a:pt x="0" y="31"/>
                  </a:lnTo>
                </a:path>
              </a:pathLst>
            </a:custGeom>
            <a:solidFill>
              <a:srgbClr val="ffcc99"/>
            </a:solidFill>
            <a:ln w="0">
              <a:noFill/>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Times New Roman"/>
              </a:endParaRPr>
            </a:p>
          </p:txBody>
        </p:sp>
        <p:sp>
          <p:nvSpPr>
            <p:cNvPr id="1028" name=""/>
            <p:cNvSpPr/>
            <p:nvPr/>
          </p:nvSpPr>
          <p:spPr>
            <a:xfrm>
              <a:off x="6304680" y="2321280"/>
              <a:ext cx="40680" cy="30600"/>
            </a:xfrm>
            <a:custGeom>
              <a:avLst/>
              <a:gdLst/>
              <a:ahLst/>
              <a:rect l="l" t="t" r="r" b="b"/>
              <a:pathLst>
                <a:path w="45" h="34">
                  <a:moveTo>
                    <a:pt x="0" y="12"/>
                  </a:moveTo>
                  <a:lnTo>
                    <a:pt x="0" y="21"/>
                  </a:lnTo>
                  <a:lnTo>
                    <a:pt x="3" y="27"/>
                  </a:lnTo>
                  <a:lnTo>
                    <a:pt x="11" y="33"/>
                  </a:lnTo>
                  <a:lnTo>
                    <a:pt x="20" y="33"/>
                  </a:lnTo>
                  <a:lnTo>
                    <a:pt x="29" y="27"/>
                  </a:lnTo>
                  <a:lnTo>
                    <a:pt x="36" y="21"/>
                  </a:lnTo>
                  <a:lnTo>
                    <a:pt x="39" y="12"/>
                  </a:lnTo>
                  <a:lnTo>
                    <a:pt x="44" y="5"/>
                  </a:lnTo>
                  <a:lnTo>
                    <a:pt x="44" y="0"/>
                  </a:lnTo>
                  <a:lnTo>
                    <a:pt x="36" y="0"/>
                  </a:lnTo>
                  <a:lnTo>
                    <a:pt x="26" y="0"/>
                  </a:lnTo>
                  <a:lnTo>
                    <a:pt x="17" y="0"/>
                  </a:lnTo>
                  <a:lnTo>
                    <a:pt x="7" y="8"/>
                  </a:lnTo>
                  <a:lnTo>
                    <a:pt x="0" y="12"/>
                  </a:lnTo>
                </a:path>
              </a:pathLst>
            </a:custGeom>
            <a:solidFill>
              <a:srgbClr val="ffcc99"/>
            </a:solidFill>
            <a:ln w="0">
              <a:noFill/>
            </a:ln>
          </p:spPr>
          <p:style>
            <a:lnRef idx="0"/>
            <a:fillRef idx="0"/>
            <a:effectRef idx="0"/>
            <a:fontRef idx="minor"/>
          </p:style>
          <p:txBody>
            <a:bodyPr lIns="90000" rIns="90000" tIns="-16200" bIns="-16200" anchor="t">
              <a:noAutofit/>
            </a:bodyPr>
            <a:p>
              <a:endParaRPr b="0" lang="en-US" sz="2400" strike="noStrike" u="none">
                <a:solidFill>
                  <a:srgbClr val="000000"/>
                </a:solidFill>
                <a:effectLst/>
                <a:uFillTx/>
                <a:latin typeface="Times New Roman"/>
              </a:endParaRPr>
            </a:p>
          </p:txBody>
        </p:sp>
        <p:sp>
          <p:nvSpPr>
            <p:cNvPr id="1029" name=""/>
            <p:cNvSpPr/>
            <p:nvPr/>
          </p:nvSpPr>
          <p:spPr>
            <a:xfrm>
              <a:off x="6513480" y="2229120"/>
              <a:ext cx="34200" cy="57600"/>
            </a:xfrm>
            <a:custGeom>
              <a:avLst/>
              <a:gdLst/>
              <a:ahLst/>
              <a:rect l="l" t="t" r="r" b="b"/>
              <a:pathLst>
                <a:path w="37" h="64">
                  <a:moveTo>
                    <a:pt x="0" y="30"/>
                  </a:moveTo>
                  <a:lnTo>
                    <a:pt x="0" y="41"/>
                  </a:lnTo>
                  <a:lnTo>
                    <a:pt x="3" y="51"/>
                  </a:lnTo>
                  <a:lnTo>
                    <a:pt x="9" y="54"/>
                  </a:lnTo>
                  <a:lnTo>
                    <a:pt x="12" y="63"/>
                  </a:lnTo>
                  <a:lnTo>
                    <a:pt x="15" y="51"/>
                  </a:lnTo>
                  <a:lnTo>
                    <a:pt x="21" y="44"/>
                  </a:lnTo>
                  <a:lnTo>
                    <a:pt x="28" y="32"/>
                  </a:lnTo>
                  <a:lnTo>
                    <a:pt x="29" y="21"/>
                  </a:lnTo>
                  <a:lnTo>
                    <a:pt x="36" y="11"/>
                  </a:lnTo>
                  <a:lnTo>
                    <a:pt x="36" y="2"/>
                  </a:lnTo>
                  <a:lnTo>
                    <a:pt x="28" y="0"/>
                  </a:lnTo>
                  <a:lnTo>
                    <a:pt x="18" y="5"/>
                  </a:lnTo>
                  <a:lnTo>
                    <a:pt x="12" y="11"/>
                  </a:lnTo>
                  <a:lnTo>
                    <a:pt x="6" y="18"/>
                  </a:lnTo>
                  <a:lnTo>
                    <a:pt x="0" y="30"/>
                  </a:lnTo>
                </a:path>
              </a:pathLst>
            </a:custGeom>
            <a:solidFill>
              <a:srgbClr val="ffcc99"/>
            </a:solidFill>
            <a:ln w="0">
              <a:noFill/>
            </a:ln>
          </p:spPr>
          <p:style>
            <a:lnRef idx="0"/>
            <a:fillRef idx="0"/>
            <a:effectRef idx="0"/>
            <a:fontRef idx="minor"/>
          </p:style>
          <p:txBody>
            <a:bodyPr lIns="90000" rIns="90000" tIns="10800" bIns="10800" anchor="t">
              <a:noAutofit/>
            </a:bodyPr>
            <a:p>
              <a:endParaRPr b="0" lang="en-US" sz="2400" strike="noStrike" u="none">
                <a:solidFill>
                  <a:srgbClr val="000000"/>
                </a:solidFill>
                <a:effectLst/>
                <a:uFillTx/>
                <a:latin typeface="Times New Roman"/>
              </a:endParaRPr>
            </a:p>
          </p:txBody>
        </p:sp>
        <p:sp>
          <p:nvSpPr>
            <p:cNvPr id="1030" name=""/>
            <p:cNvSpPr/>
            <p:nvPr/>
          </p:nvSpPr>
          <p:spPr>
            <a:xfrm>
              <a:off x="6683040" y="2068200"/>
              <a:ext cx="45360" cy="56880"/>
            </a:xfrm>
            <a:custGeom>
              <a:avLst/>
              <a:gdLst/>
              <a:ahLst/>
              <a:rect l="l" t="t" r="r" b="b"/>
              <a:pathLst>
                <a:path w="51" h="63">
                  <a:moveTo>
                    <a:pt x="0" y="15"/>
                  </a:moveTo>
                  <a:lnTo>
                    <a:pt x="6" y="26"/>
                  </a:lnTo>
                  <a:lnTo>
                    <a:pt x="16" y="26"/>
                  </a:lnTo>
                  <a:lnTo>
                    <a:pt x="16" y="18"/>
                  </a:lnTo>
                  <a:lnTo>
                    <a:pt x="22" y="26"/>
                  </a:lnTo>
                  <a:lnTo>
                    <a:pt x="22" y="35"/>
                  </a:lnTo>
                  <a:lnTo>
                    <a:pt x="16" y="39"/>
                  </a:lnTo>
                  <a:lnTo>
                    <a:pt x="16" y="47"/>
                  </a:lnTo>
                  <a:lnTo>
                    <a:pt x="16" y="56"/>
                  </a:lnTo>
                  <a:lnTo>
                    <a:pt x="27" y="62"/>
                  </a:lnTo>
                  <a:lnTo>
                    <a:pt x="37" y="53"/>
                  </a:lnTo>
                  <a:lnTo>
                    <a:pt x="40" y="42"/>
                  </a:lnTo>
                  <a:lnTo>
                    <a:pt x="43" y="32"/>
                  </a:lnTo>
                  <a:lnTo>
                    <a:pt x="50" y="23"/>
                  </a:lnTo>
                  <a:lnTo>
                    <a:pt x="43" y="15"/>
                  </a:lnTo>
                  <a:lnTo>
                    <a:pt x="43" y="7"/>
                  </a:lnTo>
                  <a:lnTo>
                    <a:pt x="33" y="7"/>
                  </a:lnTo>
                  <a:lnTo>
                    <a:pt x="30" y="0"/>
                  </a:lnTo>
                  <a:lnTo>
                    <a:pt x="19" y="2"/>
                  </a:lnTo>
                  <a:lnTo>
                    <a:pt x="9" y="9"/>
                  </a:lnTo>
                  <a:lnTo>
                    <a:pt x="0" y="15"/>
                  </a:lnTo>
                </a:path>
              </a:pathLst>
            </a:custGeom>
            <a:solidFill>
              <a:srgbClr val="ffcc99"/>
            </a:solidFill>
            <a:ln w="0">
              <a:noFill/>
            </a:ln>
          </p:spPr>
          <p:style>
            <a:lnRef idx="0"/>
            <a:fillRef idx="0"/>
            <a:effectRef idx="0"/>
            <a:fontRef idx="minor"/>
          </p:style>
          <p:txBody>
            <a:bodyPr lIns="90000" rIns="90000" tIns="10080" bIns="10080" anchor="t">
              <a:noAutofit/>
            </a:bodyPr>
            <a:p>
              <a:endParaRPr b="0" lang="en-US" sz="2400" strike="noStrike" u="none">
                <a:solidFill>
                  <a:srgbClr val="000000"/>
                </a:solidFill>
                <a:effectLst/>
                <a:uFillTx/>
                <a:latin typeface="Times New Roman"/>
              </a:endParaRPr>
            </a:p>
          </p:txBody>
        </p:sp>
        <p:sp>
          <p:nvSpPr>
            <p:cNvPr id="1031" name=""/>
            <p:cNvSpPr/>
            <p:nvPr/>
          </p:nvSpPr>
          <p:spPr>
            <a:xfrm>
              <a:off x="6731640" y="2061000"/>
              <a:ext cx="42840" cy="33480"/>
            </a:xfrm>
            <a:custGeom>
              <a:avLst/>
              <a:gdLst/>
              <a:ahLst/>
              <a:rect l="l" t="t" r="r" b="b"/>
              <a:pathLst>
                <a:path w="47" h="37">
                  <a:moveTo>
                    <a:pt x="0" y="18"/>
                  </a:moveTo>
                  <a:lnTo>
                    <a:pt x="3" y="30"/>
                  </a:lnTo>
                  <a:lnTo>
                    <a:pt x="13" y="36"/>
                  </a:lnTo>
                  <a:lnTo>
                    <a:pt x="16" y="27"/>
                  </a:lnTo>
                  <a:lnTo>
                    <a:pt x="19" y="21"/>
                  </a:lnTo>
                  <a:lnTo>
                    <a:pt x="29" y="18"/>
                  </a:lnTo>
                  <a:lnTo>
                    <a:pt x="35" y="24"/>
                  </a:lnTo>
                  <a:lnTo>
                    <a:pt x="41" y="15"/>
                  </a:lnTo>
                  <a:lnTo>
                    <a:pt x="46" y="11"/>
                  </a:lnTo>
                  <a:lnTo>
                    <a:pt x="42" y="2"/>
                  </a:lnTo>
                  <a:lnTo>
                    <a:pt x="35" y="0"/>
                  </a:lnTo>
                  <a:lnTo>
                    <a:pt x="26" y="2"/>
                  </a:lnTo>
                  <a:lnTo>
                    <a:pt x="23" y="8"/>
                  </a:lnTo>
                  <a:lnTo>
                    <a:pt x="10" y="8"/>
                  </a:lnTo>
                  <a:lnTo>
                    <a:pt x="7" y="15"/>
                  </a:lnTo>
                  <a:lnTo>
                    <a:pt x="0" y="18"/>
                  </a:lnTo>
                </a:path>
              </a:pathLst>
            </a:custGeom>
            <a:solidFill>
              <a:srgbClr val="ffcc99"/>
            </a:solidFill>
            <a:ln w="0">
              <a:noFill/>
            </a:ln>
          </p:spPr>
          <p:style>
            <a:lnRef idx="0"/>
            <a:fillRef idx="0"/>
            <a:effectRef idx="0"/>
            <a:fontRef idx="minor"/>
          </p:style>
          <p:txBody>
            <a:bodyPr lIns="90000" rIns="90000" tIns="-13320" bIns="-13320" anchor="t">
              <a:noAutofit/>
            </a:bodyPr>
            <a:p>
              <a:endParaRPr b="0" lang="en-US" sz="2400" strike="noStrike" u="none">
                <a:solidFill>
                  <a:srgbClr val="000000"/>
                </a:solidFill>
                <a:effectLst/>
                <a:uFillTx/>
                <a:latin typeface="Times New Roman"/>
              </a:endParaRPr>
            </a:p>
          </p:txBody>
        </p:sp>
        <p:sp>
          <p:nvSpPr>
            <p:cNvPr id="1032" name=""/>
            <p:cNvSpPr/>
            <p:nvPr/>
          </p:nvSpPr>
          <p:spPr>
            <a:xfrm>
              <a:off x="6709320" y="1913400"/>
              <a:ext cx="199080" cy="164520"/>
            </a:xfrm>
            <a:custGeom>
              <a:avLst/>
              <a:gdLst/>
              <a:ahLst/>
              <a:rect l="l" t="t" r="r" b="b"/>
              <a:pathLst>
                <a:path w="219" h="181">
                  <a:moveTo>
                    <a:pt x="0" y="161"/>
                  </a:moveTo>
                  <a:lnTo>
                    <a:pt x="0" y="170"/>
                  </a:lnTo>
                  <a:lnTo>
                    <a:pt x="9" y="170"/>
                  </a:lnTo>
                  <a:lnTo>
                    <a:pt x="22" y="170"/>
                  </a:lnTo>
                  <a:lnTo>
                    <a:pt x="28" y="164"/>
                  </a:lnTo>
                  <a:lnTo>
                    <a:pt x="39" y="161"/>
                  </a:lnTo>
                  <a:lnTo>
                    <a:pt x="48" y="158"/>
                  </a:lnTo>
                  <a:lnTo>
                    <a:pt x="58" y="156"/>
                  </a:lnTo>
                  <a:lnTo>
                    <a:pt x="69" y="150"/>
                  </a:lnTo>
                  <a:lnTo>
                    <a:pt x="78" y="153"/>
                  </a:lnTo>
                  <a:lnTo>
                    <a:pt x="91" y="153"/>
                  </a:lnTo>
                  <a:lnTo>
                    <a:pt x="85" y="161"/>
                  </a:lnTo>
                  <a:lnTo>
                    <a:pt x="85" y="170"/>
                  </a:lnTo>
                  <a:lnTo>
                    <a:pt x="88" y="180"/>
                  </a:lnTo>
                  <a:lnTo>
                    <a:pt x="97" y="180"/>
                  </a:lnTo>
                  <a:lnTo>
                    <a:pt x="104" y="170"/>
                  </a:lnTo>
                  <a:lnTo>
                    <a:pt x="115" y="161"/>
                  </a:lnTo>
                  <a:lnTo>
                    <a:pt x="109" y="156"/>
                  </a:lnTo>
                  <a:lnTo>
                    <a:pt x="115" y="147"/>
                  </a:lnTo>
                  <a:lnTo>
                    <a:pt x="127" y="156"/>
                  </a:lnTo>
                  <a:lnTo>
                    <a:pt x="142" y="156"/>
                  </a:lnTo>
                  <a:lnTo>
                    <a:pt x="154" y="144"/>
                  </a:lnTo>
                  <a:lnTo>
                    <a:pt x="154" y="156"/>
                  </a:lnTo>
                  <a:lnTo>
                    <a:pt x="161" y="142"/>
                  </a:lnTo>
                  <a:lnTo>
                    <a:pt x="173" y="142"/>
                  </a:lnTo>
                  <a:lnTo>
                    <a:pt x="176" y="137"/>
                  </a:lnTo>
                  <a:lnTo>
                    <a:pt x="176" y="150"/>
                  </a:lnTo>
                  <a:lnTo>
                    <a:pt x="187" y="144"/>
                  </a:lnTo>
                  <a:lnTo>
                    <a:pt x="187" y="137"/>
                  </a:lnTo>
                  <a:lnTo>
                    <a:pt x="194" y="132"/>
                  </a:lnTo>
                  <a:lnTo>
                    <a:pt x="191" y="120"/>
                  </a:lnTo>
                  <a:lnTo>
                    <a:pt x="191" y="109"/>
                  </a:lnTo>
                  <a:lnTo>
                    <a:pt x="197" y="105"/>
                  </a:lnTo>
                  <a:lnTo>
                    <a:pt x="200" y="91"/>
                  </a:lnTo>
                  <a:lnTo>
                    <a:pt x="197" y="80"/>
                  </a:lnTo>
                  <a:lnTo>
                    <a:pt x="200" y="75"/>
                  </a:lnTo>
                  <a:lnTo>
                    <a:pt x="210" y="75"/>
                  </a:lnTo>
                  <a:lnTo>
                    <a:pt x="210" y="64"/>
                  </a:lnTo>
                  <a:lnTo>
                    <a:pt x="218" y="56"/>
                  </a:lnTo>
                  <a:lnTo>
                    <a:pt x="218" y="43"/>
                  </a:lnTo>
                  <a:lnTo>
                    <a:pt x="214" y="32"/>
                  </a:lnTo>
                  <a:lnTo>
                    <a:pt x="210" y="23"/>
                  </a:lnTo>
                  <a:lnTo>
                    <a:pt x="206" y="14"/>
                  </a:lnTo>
                  <a:lnTo>
                    <a:pt x="210" y="5"/>
                  </a:lnTo>
                  <a:lnTo>
                    <a:pt x="197" y="0"/>
                  </a:lnTo>
                  <a:lnTo>
                    <a:pt x="194" y="8"/>
                  </a:lnTo>
                  <a:lnTo>
                    <a:pt x="200" y="8"/>
                  </a:lnTo>
                  <a:lnTo>
                    <a:pt x="200" y="15"/>
                  </a:lnTo>
                  <a:lnTo>
                    <a:pt x="191" y="15"/>
                  </a:lnTo>
                  <a:lnTo>
                    <a:pt x="187" y="8"/>
                  </a:lnTo>
                  <a:lnTo>
                    <a:pt x="181" y="21"/>
                  </a:lnTo>
                  <a:lnTo>
                    <a:pt x="181" y="29"/>
                  </a:lnTo>
                  <a:lnTo>
                    <a:pt x="181" y="37"/>
                  </a:lnTo>
                  <a:lnTo>
                    <a:pt x="181" y="47"/>
                  </a:lnTo>
                  <a:lnTo>
                    <a:pt x="176" y="59"/>
                  </a:lnTo>
                  <a:lnTo>
                    <a:pt x="170" y="70"/>
                  </a:lnTo>
                  <a:lnTo>
                    <a:pt x="167" y="80"/>
                  </a:lnTo>
                  <a:lnTo>
                    <a:pt x="154" y="85"/>
                  </a:lnTo>
                  <a:lnTo>
                    <a:pt x="151" y="94"/>
                  </a:lnTo>
                  <a:lnTo>
                    <a:pt x="142" y="99"/>
                  </a:lnTo>
                  <a:lnTo>
                    <a:pt x="134" y="105"/>
                  </a:lnTo>
                  <a:lnTo>
                    <a:pt x="121" y="109"/>
                  </a:lnTo>
                  <a:lnTo>
                    <a:pt x="121" y="102"/>
                  </a:lnTo>
                  <a:lnTo>
                    <a:pt x="124" y="94"/>
                  </a:lnTo>
                  <a:lnTo>
                    <a:pt x="115" y="99"/>
                  </a:lnTo>
                  <a:lnTo>
                    <a:pt x="112" y="108"/>
                  </a:lnTo>
                  <a:lnTo>
                    <a:pt x="105" y="115"/>
                  </a:lnTo>
                  <a:lnTo>
                    <a:pt x="101" y="123"/>
                  </a:lnTo>
                  <a:lnTo>
                    <a:pt x="101" y="132"/>
                  </a:lnTo>
                  <a:lnTo>
                    <a:pt x="94" y="137"/>
                  </a:lnTo>
                  <a:lnTo>
                    <a:pt x="85" y="132"/>
                  </a:lnTo>
                  <a:lnTo>
                    <a:pt x="72" y="132"/>
                  </a:lnTo>
                  <a:lnTo>
                    <a:pt x="61" y="135"/>
                  </a:lnTo>
                  <a:lnTo>
                    <a:pt x="45" y="137"/>
                  </a:lnTo>
                  <a:lnTo>
                    <a:pt x="33" y="137"/>
                  </a:lnTo>
                  <a:lnTo>
                    <a:pt x="28" y="144"/>
                  </a:lnTo>
                  <a:lnTo>
                    <a:pt x="15" y="153"/>
                  </a:lnTo>
                  <a:lnTo>
                    <a:pt x="9" y="158"/>
                  </a:lnTo>
                  <a:lnTo>
                    <a:pt x="0" y="161"/>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33" name=""/>
            <p:cNvSpPr/>
            <p:nvPr/>
          </p:nvSpPr>
          <p:spPr>
            <a:xfrm>
              <a:off x="6870600" y="1824840"/>
              <a:ext cx="110880" cy="91800"/>
            </a:xfrm>
            <a:custGeom>
              <a:avLst/>
              <a:gdLst/>
              <a:ahLst/>
              <a:rect l="l" t="t" r="r" b="b"/>
              <a:pathLst>
                <a:path w="121" h="101">
                  <a:moveTo>
                    <a:pt x="0" y="73"/>
                  </a:moveTo>
                  <a:lnTo>
                    <a:pt x="0" y="80"/>
                  </a:lnTo>
                  <a:lnTo>
                    <a:pt x="4" y="85"/>
                  </a:lnTo>
                  <a:lnTo>
                    <a:pt x="4" y="100"/>
                  </a:lnTo>
                  <a:lnTo>
                    <a:pt x="14" y="94"/>
                  </a:lnTo>
                  <a:lnTo>
                    <a:pt x="23" y="91"/>
                  </a:lnTo>
                  <a:lnTo>
                    <a:pt x="14" y="85"/>
                  </a:lnTo>
                  <a:lnTo>
                    <a:pt x="7" y="80"/>
                  </a:lnTo>
                  <a:lnTo>
                    <a:pt x="11" y="76"/>
                  </a:lnTo>
                  <a:lnTo>
                    <a:pt x="14" y="76"/>
                  </a:lnTo>
                  <a:lnTo>
                    <a:pt x="20" y="80"/>
                  </a:lnTo>
                  <a:lnTo>
                    <a:pt x="30" y="76"/>
                  </a:lnTo>
                  <a:lnTo>
                    <a:pt x="41" y="73"/>
                  </a:lnTo>
                  <a:lnTo>
                    <a:pt x="53" y="80"/>
                  </a:lnTo>
                  <a:lnTo>
                    <a:pt x="69" y="85"/>
                  </a:lnTo>
                  <a:lnTo>
                    <a:pt x="69" y="80"/>
                  </a:lnTo>
                  <a:lnTo>
                    <a:pt x="77" y="70"/>
                  </a:lnTo>
                  <a:lnTo>
                    <a:pt x="86" y="61"/>
                  </a:lnTo>
                  <a:lnTo>
                    <a:pt x="99" y="64"/>
                  </a:lnTo>
                  <a:lnTo>
                    <a:pt x="108" y="59"/>
                  </a:lnTo>
                  <a:lnTo>
                    <a:pt x="120" y="50"/>
                  </a:lnTo>
                  <a:lnTo>
                    <a:pt x="108" y="53"/>
                  </a:lnTo>
                  <a:lnTo>
                    <a:pt x="108" y="47"/>
                  </a:lnTo>
                  <a:lnTo>
                    <a:pt x="102" y="46"/>
                  </a:lnTo>
                  <a:lnTo>
                    <a:pt x="108" y="32"/>
                  </a:lnTo>
                  <a:lnTo>
                    <a:pt x="96" y="40"/>
                  </a:lnTo>
                  <a:lnTo>
                    <a:pt x="86" y="40"/>
                  </a:lnTo>
                  <a:lnTo>
                    <a:pt x="74" y="35"/>
                  </a:lnTo>
                  <a:lnTo>
                    <a:pt x="63" y="26"/>
                  </a:lnTo>
                  <a:lnTo>
                    <a:pt x="56" y="18"/>
                  </a:lnTo>
                  <a:lnTo>
                    <a:pt x="50" y="11"/>
                  </a:lnTo>
                  <a:lnTo>
                    <a:pt x="41" y="0"/>
                  </a:lnTo>
                  <a:lnTo>
                    <a:pt x="33" y="8"/>
                  </a:lnTo>
                  <a:lnTo>
                    <a:pt x="37" y="18"/>
                  </a:lnTo>
                  <a:lnTo>
                    <a:pt x="36" y="29"/>
                  </a:lnTo>
                  <a:lnTo>
                    <a:pt x="36" y="40"/>
                  </a:lnTo>
                  <a:lnTo>
                    <a:pt x="30" y="46"/>
                  </a:lnTo>
                  <a:lnTo>
                    <a:pt x="30" y="50"/>
                  </a:lnTo>
                  <a:lnTo>
                    <a:pt x="30" y="59"/>
                  </a:lnTo>
                  <a:lnTo>
                    <a:pt x="17" y="59"/>
                  </a:lnTo>
                  <a:lnTo>
                    <a:pt x="11" y="56"/>
                  </a:lnTo>
                  <a:lnTo>
                    <a:pt x="11" y="64"/>
                  </a:lnTo>
                  <a:lnTo>
                    <a:pt x="0" y="73"/>
                  </a:lnTo>
                </a:path>
              </a:pathLst>
            </a:custGeom>
            <a:solidFill>
              <a:srgbClr val="ffcc99"/>
            </a:solidFill>
            <a:ln w="0">
              <a:no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1034" name=""/>
            <p:cNvSpPr/>
            <p:nvPr/>
          </p:nvSpPr>
          <p:spPr>
            <a:xfrm>
              <a:off x="6652440" y="2201040"/>
              <a:ext cx="23760" cy="20520"/>
            </a:xfrm>
            <a:custGeom>
              <a:avLst/>
              <a:gdLst/>
              <a:ahLst/>
              <a:rect l="l" t="t" r="r" b="b"/>
              <a:pathLst>
                <a:path w="26" h="23">
                  <a:moveTo>
                    <a:pt x="0" y="22"/>
                  </a:moveTo>
                  <a:lnTo>
                    <a:pt x="0" y="11"/>
                  </a:lnTo>
                  <a:lnTo>
                    <a:pt x="16" y="7"/>
                  </a:lnTo>
                  <a:lnTo>
                    <a:pt x="25" y="0"/>
                  </a:lnTo>
                  <a:lnTo>
                    <a:pt x="16" y="7"/>
                  </a:lnTo>
                  <a:lnTo>
                    <a:pt x="0" y="11"/>
                  </a:lnTo>
                  <a:lnTo>
                    <a:pt x="0" y="22"/>
                  </a:lnTo>
                </a:path>
              </a:pathLst>
            </a:custGeom>
            <a:solidFill>
              <a:srgbClr val="ffcc99"/>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1035" name=""/>
            <p:cNvSpPr/>
            <p:nvPr/>
          </p:nvSpPr>
          <p:spPr>
            <a:xfrm>
              <a:off x="6679440" y="2173680"/>
              <a:ext cx="22320" cy="22320"/>
            </a:xfrm>
            <a:custGeom>
              <a:avLst/>
              <a:gdLst/>
              <a:ahLst/>
              <a:rect l="l" t="t" r="r" b="b"/>
              <a:pathLst>
                <a:path w="25" h="25">
                  <a:moveTo>
                    <a:pt x="0" y="24"/>
                  </a:moveTo>
                  <a:lnTo>
                    <a:pt x="24" y="24"/>
                  </a:lnTo>
                  <a:lnTo>
                    <a:pt x="24" y="0"/>
                  </a:lnTo>
                  <a:lnTo>
                    <a:pt x="24" y="24"/>
                  </a:lnTo>
                  <a:lnTo>
                    <a:pt x="0" y="24"/>
                  </a:lnTo>
                </a:path>
              </a:pathLst>
            </a:custGeom>
            <a:solidFill>
              <a:srgbClr val="ffcc99"/>
            </a:solidFill>
            <a:ln w="0">
              <a:noFill/>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sp>
          <p:nvSpPr>
            <p:cNvPr id="1036" name=""/>
            <p:cNvSpPr/>
            <p:nvPr/>
          </p:nvSpPr>
          <p:spPr>
            <a:xfrm>
              <a:off x="6975000" y="1855440"/>
              <a:ext cx="24840" cy="22320"/>
            </a:xfrm>
            <a:custGeom>
              <a:avLst/>
              <a:gdLst/>
              <a:ahLst/>
              <a:rect l="l" t="t" r="r" b="b"/>
              <a:pathLst>
                <a:path w="28" h="24">
                  <a:moveTo>
                    <a:pt x="0" y="23"/>
                  </a:moveTo>
                  <a:lnTo>
                    <a:pt x="27" y="7"/>
                  </a:lnTo>
                  <a:lnTo>
                    <a:pt x="27" y="0"/>
                  </a:lnTo>
                  <a:lnTo>
                    <a:pt x="27" y="7"/>
                  </a:lnTo>
                  <a:lnTo>
                    <a:pt x="13" y="7"/>
                  </a:lnTo>
                  <a:lnTo>
                    <a:pt x="13" y="15"/>
                  </a:lnTo>
                  <a:lnTo>
                    <a:pt x="0" y="15"/>
                  </a:lnTo>
                  <a:lnTo>
                    <a:pt x="0" y="23"/>
                  </a:lnTo>
                </a:path>
              </a:pathLst>
            </a:custGeom>
            <a:solidFill>
              <a:srgbClr val="ffcc99"/>
            </a:solidFill>
            <a:ln w="0">
              <a:noFill/>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sp>
          <p:nvSpPr>
            <p:cNvPr id="1037" name=""/>
            <p:cNvSpPr/>
            <p:nvPr/>
          </p:nvSpPr>
          <p:spPr>
            <a:xfrm>
              <a:off x="7002000" y="1824840"/>
              <a:ext cx="35280" cy="24480"/>
            </a:xfrm>
            <a:custGeom>
              <a:avLst/>
              <a:gdLst/>
              <a:ahLst/>
              <a:rect l="l" t="t" r="r" b="b"/>
              <a:pathLst>
                <a:path w="39" h="27">
                  <a:moveTo>
                    <a:pt x="0" y="26"/>
                  </a:moveTo>
                  <a:lnTo>
                    <a:pt x="8" y="17"/>
                  </a:lnTo>
                  <a:lnTo>
                    <a:pt x="24" y="10"/>
                  </a:lnTo>
                  <a:lnTo>
                    <a:pt x="38" y="0"/>
                  </a:lnTo>
                  <a:lnTo>
                    <a:pt x="28" y="8"/>
                  </a:lnTo>
                  <a:lnTo>
                    <a:pt x="18" y="5"/>
                  </a:lnTo>
                  <a:lnTo>
                    <a:pt x="8" y="13"/>
                  </a:lnTo>
                  <a:lnTo>
                    <a:pt x="0" y="26"/>
                  </a:lnTo>
                </a:path>
              </a:pathLst>
            </a:custGeom>
            <a:solidFill>
              <a:srgbClr val="ffcc99"/>
            </a:solidFill>
            <a:ln w="0">
              <a:noFill/>
            </a:ln>
          </p:spPr>
          <p:style>
            <a:lnRef idx="0"/>
            <a:fillRef idx="0"/>
            <a:effectRef idx="0"/>
            <a:fontRef idx="minor"/>
          </p:style>
          <p:txBody>
            <a:bodyPr lIns="90000" rIns="90000" tIns="-22320" bIns="-22320" anchor="t">
              <a:noAutofit/>
            </a:bodyPr>
            <a:p>
              <a:endParaRPr b="0" lang="en-US" sz="2400" strike="noStrike" u="none">
                <a:solidFill>
                  <a:srgbClr val="000000"/>
                </a:solidFill>
                <a:effectLst/>
                <a:uFillTx/>
                <a:latin typeface="Times New Roman"/>
              </a:endParaRPr>
            </a:p>
          </p:txBody>
        </p:sp>
        <p:sp>
          <p:nvSpPr>
            <p:cNvPr id="1038" name=""/>
            <p:cNvSpPr/>
            <p:nvPr/>
          </p:nvSpPr>
          <p:spPr>
            <a:xfrm>
              <a:off x="7047000" y="1809720"/>
              <a:ext cx="24840" cy="21600"/>
            </a:xfrm>
            <a:custGeom>
              <a:avLst/>
              <a:gdLst/>
              <a:ahLst/>
              <a:rect l="l" t="t" r="r" b="b"/>
              <a:pathLst>
                <a:path w="27" h="23">
                  <a:moveTo>
                    <a:pt x="0" y="22"/>
                  </a:moveTo>
                  <a:lnTo>
                    <a:pt x="8" y="17"/>
                  </a:lnTo>
                  <a:lnTo>
                    <a:pt x="26" y="0"/>
                  </a:lnTo>
                  <a:lnTo>
                    <a:pt x="13" y="2"/>
                  </a:lnTo>
                  <a:lnTo>
                    <a:pt x="0" y="22"/>
                  </a:lnTo>
                </a:path>
              </a:pathLst>
            </a:custGeom>
            <a:solidFill>
              <a:srgbClr val="ffcc99"/>
            </a:solidFill>
            <a:ln w="0">
              <a:noFill/>
            </a:ln>
          </p:spPr>
          <p:style>
            <a:lnRef idx="0"/>
            <a:fillRef idx="0"/>
            <a:effectRef idx="0"/>
            <a:fontRef idx="minor"/>
          </p:style>
          <p:txBody>
            <a:bodyPr lIns="90000" rIns="90000" tIns="-25200" bIns="-25200" anchor="t">
              <a:noAutofit/>
            </a:bodyPr>
            <a:p>
              <a:endParaRPr b="0" lang="en-US" sz="2400" strike="noStrike" u="none">
                <a:solidFill>
                  <a:srgbClr val="000000"/>
                </a:solidFill>
                <a:effectLst/>
                <a:uFillTx/>
                <a:latin typeface="Times New Roman"/>
              </a:endParaRPr>
            </a:p>
          </p:txBody>
        </p:sp>
        <p:sp>
          <p:nvSpPr>
            <p:cNvPr id="1039" name=""/>
            <p:cNvSpPr/>
            <p:nvPr/>
          </p:nvSpPr>
          <p:spPr>
            <a:xfrm>
              <a:off x="7089840" y="1790640"/>
              <a:ext cx="24840" cy="20520"/>
            </a:xfrm>
            <a:custGeom>
              <a:avLst/>
              <a:gdLst/>
              <a:ahLst/>
              <a:rect l="l" t="t" r="r" b="b"/>
              <a:pathLst>
                <a:path w="27" h="23">
                  <a:moveTo>
                    <a:pt x="0" y="22"/>
                  </a:moveTo>
                  <a:lnTo>
                    <a:pt x="0" y="11"/>
                  </a:lnTo>
                  <a:lnTo>
                    <a:pt x="26" y="11"/>
                  </a:lnTo>
                  <a:lnTo>
                    <a:pt x="26" y="0"/>
                  </a:lnTo>
                  <a:lnTo>
                    <a:pt x="26" y="11"/>
                  </a:lnTo>
                  <a:lnTo>
                    <a:pt x="0" y="11"/>
                  </a:lnTo>
                  <a:lnTo>
                    <a:pt x="0" y="22"/>
                  </a:lnTo>
                </a:path>
              </a:pathLst>
            </a:custGeom>
            <a:solidFill>
              <a:srgbClr val="ffcc99"/>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1040" name=""/>
            <p:cNvSpPr/>
            <p:nvPr/>
          </p:nvSpPr>
          <p:spPr>
            <a:xfrm>
              <a:off x="6825960" y="1581120"/>
              <a:ext cx="23760" cy="20520"/>
            </a:xfrm>
            <a:custGeom>
              <a:avLst/>
              <a:gdLst/>
              <a:ahLst/>
              <a:rect l="l" t="t" r="r" b="b"/>
              <a:pathLst>
                <a:path w="26" h="23">
                  <a:moveTo>
                    <a:pt x="0" y="11"/>
                  </a:moveTo>
                  <a:lnTo>
                    <a:pt x="11" y="22"/>
                  </a:lnTo>
                  <a:lnTo>
                    <a:pt x="25" y="7"/>
                  </a:lnTo>
                  <a:lnTo>
                    <a:pt x="5" y="0"/>
                  </a:lnTo>
                  <a:lnTo>
                    <a:pt x="0" y="11"/>
                  </a:lnTo>
                </a:path>
              </a:pathLst>
            </a:custGeom>
            <a:solidFill>
              <a:srgbClr val="ffcc99"/>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1041" name=""/>
            <p:cNvSpPr/>
            <p:nvPr/>
          </p:nvSpPr>
          <p:spPr>
            <a:xfrm>
              <a:off x="6904080" y="1603440"/>
              <a:ext cx="49320" cy="213840"/>
            </a:xfrm>
            <a:custGeom>
              <a:avLst/>
              <a:gdLst/>
              <a:ahLst/>
              <a:rect l="l" t="t" r="r" b="b"/>
              <a:pathLst>
                <a:path w="54" h="234">
                  <a:moveTo>
                    <a:pt x="1" y="29"/>
                  </a:moveTo>
                  <a:lnTo>
                    <a:pt x="4" y="47"/>
                  </a:lnTo>
                  <a:lnTo>
                    <a:pt x="0" y="61"/>
                  </a:lnTo>
                  <a:lnTo>
                    <a:pt x="0" y="74"/>
                  </a:lnTo>
                  <a:lnTo>
                    <a:pt x="4" y="85"/>
                  </a:lnTo>
                  <a:lnTo>
                    <a:pt x="7" y="96"/>
                  </a:lnTo>
                  <a:lnTo>
                    <a:pt x="4" y="112"/>
                  </a:lnTo>
                  <a:lnTo>
                    <a:pt x="7" y="126"/>
                  </a:lnTo>
                  <a:lnTo>
                    <a:pt x="7" y="136"/>
                  </a:lnTo>
                  <a:lnTo>
                    <a:pt x="4" y="150"/>
                  </a:lnTo>
                  <a:lnTo>
                    <a:pt x="4" y="158"/>
                  </a:lnTo>
                  <a:lnTo>
                    <a:pt x="4" y="165"/>
                  </a:lnTo>
                  <a:lnTo>
                    <a:pt x="10" y="176"/>
                  </a:lnTo>
                  <a:lnTo>
                    <a:pt x="4" y="190"/>
                  </a:lnTo>
                  <a:lnTo>
                    <a:pt x="4" y="203"/>
                  </a:lnTo>
                  <a:lnTo>
                    <a:pt x="1" y="214"/>
                  </a:lnTo>
                  <a:lnTo>
                    <a:pt x="4" y="233"/>
                  </a:lnTo>
                  <a:lnTo>
                    <a:pt x="10" y="220"/>
                  </a:lnTo>
                  <a:lnTo>
                    <a:pt x="20" y="211"/>
                  </a:lnTo>
                  <a:lnTo>
                    <a:pt x="26" y="214"/>
                  </a:lnTo>
                  <a:lnTo>
                    <a:pt x="35" y="225"/>
                  </a:lnTo>
                  <a:lnTo>
                    <a:pt x="35" y="211"/>
                  </a:lnTo>
                  <a:lnTo>
                    <a:pt x="29" y="206"/>
                  </a:lnTo>
                  <a:lnTo>
                    <a:pt x="26" y="197"/>
                  </a:lnTo>
                  <a:lnTo>
                    <a:pt x="20" y="193"/>
                  </a:lnTo>
                  <a:lnTo>
                    <a:pt x="17" y="182"/>
                  </a:lnTo>
                  <a:lnTo>
                    <a:pt x="20" y="168"/>
                  </a:lnTo>
                  <a:lnTo>
                    <a:pt x="23" y="158"/>
                  </a:lnTo>
                  <a:lnTo>
                    <a:pt x="23" y="150"/>
                  </a:lnTo>
                  <a:lnTo>
                    <a:pt x="32" y="141"/>
                  </a:lnTo>
                  <a:lnTo>
                    <a:pt x="40" y="141"/>
                  </a:lnTo>
                  <a:lnTo>
                    <a:pt x="53" y="150"/>
                  </a:lnTo>
                  <a:lnTo>
                    <a:pt x="49" y="136"/>
                  </a:lnTo>
                  <a:lnTo>
                    <a:pt x="43" y="126"/>
                  </a:lnTo>
                  <a:lnTo>
                    <a:pt x="40" y="112"/>
                  </a:lnTo>
                  <a:lnTo>
                    <a:pt x="35" y="96"/>
                  </a:lnTo>
                  <a:lnTo>
                    <a:pt x="32" y="82"/>
                  </a:lnTo>
                  <a:lnTo>
                    <a:pt x="29" y="68"/>
                  </a:lnTo>
                  <a:lnTo>
                    <a:pt x="29" y="53"/>
                  </a:lnTo>
                  <a:lnTo>
                    <a:pt x="29" y="39"/>
                  </a:lnTo>
                  <a:lnTo>
                    <a:pt x="26" y="23"/>
                  </a:lnTo>
                  <a:lnTo>
                    <a:pt x="23" y="9"/>
                  </a:lnTo>
                  <a:lnTo>
                    <a:pt x="20" y="0"/>
                  </a:lnTo>
                  <a:lnTo>
                    <a:pt x="10" y="2"/>
                  </a:lnTo>
                  <a:lnTo>
                    <a:pt x="17" y="15"/>
                  </a:lnTo>
                  <a:lnTo>
                    <a:pt x="10" y="23"/>
                  </a:lnTo>
                  <a:lnTo>
                    <a:pt x="1" y="29"/>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42" name=""/>
            <p:cNvSpPr/>
            <p:nvPr/>
          </p:nvSpPr>
          <p:spPr>
            <a:xfrm>
              <a:off x="5211720" y="1068840"/>
              <a:ext cx="32400" cy="37080"/>
            </a:xfrm>
            <a:custGeom>
              <a:avLst/>
              <a:gdLst/>
              <a:ahLst/>
              <a:rect l="l" t="t" r="r" b="b"/>
              <a:pathLst>
                <a:path w="36" h="41">
                  <a:moveTo>
                    <a:pt x="6" y="40"/>
                  </a:moveTo>
                  <a:lnTo>
                    <a:pt x="28" y="31"/>
                  </a:lnTo>
                  <a:lnTo>
                    <a:pt x="35" y="16"/>
                  </a:lnTo>
                  <a:lnTo>
                    <a:pt x="13" y="0"/>
                  </a:lnTo>
                  <a:lnTo>
                    <a:pt x="0" y="16"/>
                  </a:lnTo>
                  <a:lnTo>
                    <a:pt x="6" y="40"/>
                  </a:lnTo>
                </a:path>
              </a:pathLst>
            </a:custGeom>
            <a:solidFill>
              <a:srgbClr val="ffcc99"/>
            </a:solidFill>
            <a:ln w="0">
              <a:noFill/>
            </a:ln>
          </p:spPr>
          <p:style>
            <a:lnRef idx="0"/>
            <a:fillRef idx="0"/>
            <a:effectRef idx="0"/>
            <a:fontRef idx="minor"/>
          </p:style>
          <p:txBody>
            <a:bodyPr lIns="90000" rIns="90000" tIns="-9720" bIns="-9720" anchor="t">
              <a:noAutofit/>
            </a:bodyPr>
            <a:p>
              <a:endParaRPr b="0" lang="en-US" sz="2400" strike="noStrike" u="none">
                <a:solidFill>
                  <a:srgbClr val="000000"/>
                </a:solidFill>
                <a:effectLst/>
                <a:uFillTx/>
                <a:latin typeface="Times New Roman"/>
              </a:endParaRPr>
            </a:p>
          </p:txBody>
        </p:sp>
        <p:sp>
          <p:nvSpPr>
            <p:cNvPr id="1043" name=""/>
            <p:cNvSpPr/>
            <p:nvPr/>
          </p:nvSpPr>
          <p:spPr>
            <a:xfrm>
              <a:off x="4195080" y="1483200"/>
              <a:ext cx="25920" cy="27000"/>
            </a:xfrm>
            <a:custGeom>
              <a:avLst/>
              <a:gdLst/>
              <a:ahLst/>
              <a:rect l="l" t="t" r="r" b="b"/>
              <a:pathLst>
                <a:path w="28" h="30">
                  <a:moveTo>
                    <a:pt x="0" y="29"/>
                  </a:moveTo>
                  <a:lnTo>
                    <a:pt x="19" y="15"/>
                  </a:lnTo>
                  <a:lnTo>
                    <a:pt x="27" y="0"/>
                  </a:lnTo>
                  <a:lnTo>
                    <a:pt x="7" y="9"/>
                  </a:lnTo>
                  <a:lnTo>
                    <a:pt x="7" y="20"/>
                  </a:lnTo>
                  <a:lnTo>
                    <a:pt x="0" y="29"/>
                  </a:lnTo>
                </a:path>
              </a:pathLst>
            </a:custGeom>
            <a:solidFill>
              <a:srgbClr val="ffcc99"/>
            </a:solidFill>
            <a:ln w="0">
              <a:noFill/>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Times New Roman"/>
              </a:endParaRPr>
            </a:p>
          </p:txBody>
        </p:sp>
        <p:sp>
          <p:nvSpPr>
            <p:cNvPr id="1044" name=""/>
            <p:cNvSpPr/>
            <p:nvPr/>
          </p:nvSpPr>
          <p:spPr>
            <a:xfrm>
              <a:off x="4502880" y="1567800"/>
              <a:ext cx="24120" cy="22320"/>
            </a:xfrm>
            <a:custGeom>
              <a:avLst/>
              <a:gdLst/>
              <a:ahLst/>
              <a:rect l="l" t="t" r="r" b="b"/>
              <a:pathLst>
                <a:path w="27" h="24">
                  <a:moveTo>
                    <a:pt x="0" y="4"/>
                  </a:moveTo>
                  <a:lnTo>
                    <a:pt x="11" y="23"/>
                  </a:lnTo>
                  <a:lnTo>
                    <a:pt x="26" y="23"/>
                  </a:lnTo>
                  <a:lnTo>
                    <a:pt x="26" y="12"/>
                  </a:lnTo>
                  <a:lnTo>
                    <a:pt x="14" y="0"/>
                  </a:lnTo>
                  <a:lnTo>
                    <a:pt x="0" y="4"/>
                  </a:lnTo>
                </a:path>
              </a:pathLst>
            </a:custGeom>
            <a:solidFill>
              <a:srgbClr val="ffcc99"/>
            </a:solidFill>
            <a:ln w="0">
              <a:noFill/>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sp>
          <p:nvSpPr>
            <p:cNvPr id="1045" name=""/>
            <p:cNvSpPr/>
            <p:nvPr/>
          </p:nvSpPr>
          <p:spPr>
            <a:xfrm>
              <a:off x="4528080" y="1554480"/>
              <a:ext cx="29520" cy="27360"/>
            </a:xfrm>
            <a:custGeom>
              <a:avLst/>
              <a:gdLst/>
              <a:ahLst/>
              <a:rect l="l" t="t" r="r" b="b"/>
              <a:pathLst>
                <a:path w="32" h="30">
                  <a:moveTo>
                    <a:pt x="0" y="13"/>
                  </a:moveTo>
                  <a:lnTo>
                    <a:pt x="6" y="26"/>
                  </a:lnTo>
                  <a:lnTo>
                    <a:pt x="15" y="29"/>
                  </a:lnTo>
                  <a:lnTo>
                    <a:pt x="27" y="24"/>
                  </a:lnTo>
                  <a:lnTo>
                    <a:pt x="21" y="19"/>
                  </a:lnTo>
                  <a:lnTo>
                    <a:pt x="31" y="13"/>
                  </a:lnTo>
                  <a:lnTo>
                    <a:pt x="27" y="0"/>
                  </a:lnTo>
                  <a:lnTo>
                    <a:pt x="12" y="5"/>
                  </a:lnTo>
                  <a:lnTo>
                    <a:pt x="0" y="13"/>
                  </a:lnTo>
                </a:path>
              </a:pathLst>
            </a:custGeom>
            <a:solidFill>
              <a:srgbClr val="ffcc99"/>
            </a:solidFill>
            <a:ln w="0">
              <a:noFill/>
            </a:ln>
          </p:spPr>
          <p:style>
            <a:lnRef idx="0"/>
            <a:fillRef idx="0"/>
            <a:effectRef idx="0"/>
            <a:fontRef idx="minor"/>
          </p:style>
          <p:txBody>
            <a:bodyPr lIns="90000" rIns="90000" tIns="-19440" bIns="-19440" anchor="t">
              <a:noAutofit/>
            </a:bodyPr>
            <a:p>
              <a:endParaRPr b="0" lang="en-US" sz="2400" strike="noStrike" u="none">
                <a:solidFill>
                  <a:srgbClr val="000000"/>
                </a:solidFill>
                <a:effectLst/>
                <a:uFillTx/>
                <a:latin typeface="Times New Roman"/>
              </a:endParaRPr>
            </a:p>
          </p:txBody>
        </p:sp>
        <p:sp>
          <p:nvSpPr>
            <p:cNvPr id="1046" name=""/>
            <p:cNvSpPr/>
            <p:nvPr/>
          </p:nvSpPr>
          <p:spPr>
            <a:xfrm>
              <a:off x="4528080" y="1587960"/>
              <a:ext cx="24840" cy="21240"/>
            </a:xfrm>
            <a:custGeom>
              <a:avLst/>
              <a:gdLst/>
              <a:ahLst/>
              <a:rect l="l" t="t" r="r" b="b"/>
              <a:pathLst>
                <a:path w="27" h="24">
                  <a:moveTo>
                    <a:pt x="0" y="0"/>
                  </a:moveTo>
                  <a:lnTo>
                    <a:pt x="7" y="23"/>
                  </a:lnTo>
                  <a:lnTo>
                    <a:pt x="18" y="23"/>
                  </a:lnTo>
                  <a:lnTo>
                    <a:pt x="26" y="0"/>
                  </a:lnTo>
                  <a:lnTo>
                    <a:pt x="14" y="0"/>
                  </a:lnTo>
                  <a:lnTo>
                    <a:pt x="0" y="0"/>
                  </a:lnTo>
                </a:path>
              </a:pathLst>
            </a:custGeom>
            <a:solidFill>
              <a:srgbClr val="ffcc99"/>
            </a:solidFill>
            <a:ln w="0">
              <a:noFill/>
            </a:ln>
          </p:spPr>
          <p:style>
            <a:lnRef idx="0"/>
            <a:fillRef idx="0"/>
            <a:effectRef idx="0"/>
            <a:fontRef idx="minor"/>
          </p:style>
          <p:txBody>
            <a:bodyPr lIns="90000" rIns="90000" tIns="-25560" bIns="-25560" anchor="t">
              <a:noAutofit/>
            </a:bodyPr>
            <a:p>
              <a:endParaRPr b="0" lang="en-US" sz="2400" strike="noStrike" u="none">
                <a:solidFill>
                  <a:srgbClr val="000000"/>
                </a:solidFill>
                <a:effectLst/>
                <a:uFillTx/>
                <a:latin typeface="Times New Roman"/>
              </a:endParaRPr>
            </a:p>
          </p:txBody>
        </p:sp>
        <p:sp>
          <p:nvSpPr>
            <p:cNvPr id="1047" name=""/>
            <p:cNvSpPr/>
            <p:nvPr/>
          </p:nvSpPr>
          <p:spPr>
            <a:xfrm>
              <a:off x="4208400" y="1476720"/>
              <a:ext cx="154440" cy="243360"/>
            </a:xfrm>
            <a:custGeom>
              <a:avLst/>
              <a:gdLst/>
              <a:ahLst/>
              <a:rect l="l" t="t" r="r" b="b"/>
              <a:pathLst>
                <a:path w="170" h="267">
                  <a:moveTo>
                    <a:pt x="22" y="263"/>
                  </a:moveTo>
                  <a:lnTo>
                    <a:pt x="30" y="266"/>
                  </a:lnTo>
                  <a:lnTo>
                    <a:pt x="42" y="254"/>
                  </a:lnTo>
                  <a:lnTo>
                    <a:pt x="58" y="260"/>
                  </a:lnTo>
                  <a:lnTo>
                    <a:pt x="63" y="249"/>
                  </a:lnTo>
                  <a:lnTo>
                    <a:pt x="75" y="246"/>
                  </a:lnTo>
                  <a:lnTo>
                    <a:pt x="91" y="251"/>
                  </a:lnTo>
                  <a:lnTo>
                    <a:pt x="102" y="243"/>
                  </a:lnTo>
                  <a:lnTo>
                    <a:pt x="121" y="246"/>
                  </a:lnTo>
                  <a:lnTo>
                    <a:pt x="132" y="246"/>
                  </a:lnTo>
                  <a:lnTo>
                    <a:pt x="148" y="240"/>
                  </a:lnTo>
                  <a:lnTo>
                    <a:pt x="161" y="230"/>
                  </a:lnTo>
                  <a:lnTo>
                    <a:pt x="142" y="227"/>
                  </a:lnTo>
                  <a:lnTo>
                    <a:pt x="151" y="213"/>
                  </a:lnTo>
                  <a:lnTo>
                    <a:pt x="164" y="207"/>
                  </a:lnTo>
                  <a:lnTo>
                    <a:pt x="169" y="195"/>
                  </a:lnTo>
                  <a:lnTo>
                    <a:pt x="164" y="186"/>
                  </a:lnTo>
                  <a:lnTo>
                    <a:pt x="151" y="181"/>
                  </a:lnTo>
                  <a:lnTo>
                    <a:pt x="142" y="181"/>
                  </a:lnTo>
                  <a:lnTo>
                    <a:pt x="135" y="189"/>
                  </a:lnTo>
                  <a:lnTo>
                    <a:pt x="132" y="183"/>
                  </a:lnTo>
                  <a:lnTo>
                    <a:pt x="135" y="175"/>
                  </a:lnTo>
                  <a:lnTo>
                    <a:pt x="135" y="165"/>
                  </a:lnTo>
                  <a:lnTo>
                    <a:pt x="131" y="159"/>
                  </a:lnTo>
                  <a:lnTo>
                    <a:pt x="127" y="148"/>
                  </a:lnTo>
                  <a:lnTo>
                    <a:pt x="121" y="138"/>
                  </a:lnTo>
                  <a:lnTo>
                    <a:pt x="108" y="130"/>
                  </a:lnTo>
                  <a:lnTo>
                    <a:pt x="102" y="118"/>
                  </a:lnTo>
                  <a:lnTo>
                    <a:pt x="99" y="103"/>
                  </a:lnTo>
                  <a:lnTo>
                    <a:pt x="91" y="91"/>
                  </a:lnTo>
                  <a:lnTo>
                    <a:pt x="78" y="86"/>
                  </a:lnTo>
                  <a:lnTo>
                    <a:pt x="66" y="86"/>
                  </a:lnTo>
                  <a:lnTo>
                    <a:pt x="75" y="77"/>
                  </a:lnTo>
                  <a:lnTo>
                    <a:pt x="85" y="67"/>
                  </a:lnTo>
                  <a:lnTo>
                    <a:pt x="91" y="53"/>
                  </a:lnTo>
                  <a:lnTo>
                    <a:pt x="94" y="43"/>
                  </a:lnTo>
                  <a:lnTo>
                    <a:pt x="94" y="32"/>
                  </a:lnTo>
                  <a:lnTo>
                    <a:pt x="78" y="32"/>
                  </a:lnTo>
                  <a:lnTo>
                    <a:pt x="63" y="32"/>
                  </a:lnTo>
                  <a:lnTo>
                    <a:pt x="48" y="35"/>
                  </a:lnTo>
                  <a:lnTo>
                    <a:pt x="58" y="21"/>
                  </a:lnTo>
                  <a:lnTo>
                    <a:pt x="72" y="11"/>
                  </a:lnTo>
                  <a:lnTo>
                    <a:pt x="69" y="0"/>
                  </a:lnTo>
                  <a:lnTo>
                    <a:pt x="52" y="5"/>
                  </a:lnTo>
                  <a:lnTo>
                    <a:pt x="33" y="5"/>
                  </a:lnTo>
                  <a:lnTo>
                    <a:pt x="26" y="18"/>
                  </a:lnTo>
                  <a:lnTo>
                    <a:pt x="18" y="29"/>
                  </a:lnTo>
                  <a:lnTo>
                    <a:pt x="15" y="41"/>
                  </a:lnTo>
                  <a:lnTo>
                    <a:pt x="6" y="35"/>
                  </a:lnTo>
                  <a:lnTo>
                    <a:pt x="0" y="41"/>
                  </a:lnTo>
                  <a:lnTo>
                    <a:pt x="6" y="48"/>
                  </a:lnTo>
                  <a:lnTo>
                    <a:pt x="22" y="48"/>
                  </a:lnTo>
                  <a:lnTo>
                    <a:pt x="12" y="65"/>
                  </a:lnTo>
                  <a:lnTo>
                    <a:pt x="12" y="76"/>
                  </a:lnTo>
                  <a:lnTo>
                    <a:pt x="23" y="70"/>
                  </a:lnTo>
                  <a:lnTo>
                    <a:pt x="22" y="83"/>
                  </a:lnTo>
                  <a:lnTo>
                    <a:pt x="9" y="94"/>
                  </a:lnTo>
                  <a:lnTo>
                    <a:pt x="22" y="94"/>
                  </a:lnTo>
                  <a:lnTo>
                    <a:pt x="22" y="106"/>
                  </a:lnTo>
                  <a:lnTo>
                    <a:pt x="30" y="91"/>
                  </a:lnTo>
                  <a:lnTo>
                    <a:pt x="39" y="103"/>
                  </a:lnTo>
                  <a:lnTo>
                    <a:pt x="30" y="121"/>
                  </a:lnTo>
                  <a:lnTo>
                    <a:pt x="36" y="130"/>
                  </a:lnTo>
                  <a:lnTo>
                    <a:pt x="52" y="124"/>
                  </a:lnTo>
                  <a:lnTo>
                    <a:pt x="66" y="121"/>
                  </a:lnTo>
                  <a:lnTo>
                    <a:pt x="60" y="133"/>
                  </a:lnTo>
                  <a:lnTo>
                    <a:pt x="69" y="142"/>
                  </a:lnTo>
                  <a:lnTo>
                    <a:pt x="78" y="142"/>
                  </a:lnTo>
                  <a:lnTo>
                    <a:pt x="72" y="154"/>
                  </a:lnTo>
                  <a:lnTo>
                    <a:pt x="72" y="168"/>
                  </a:lnTo>
                  <a:lnTo>
                    <a:pt x="60" y="171"/>
                  </a:lnTo>
                  <a:lnTo>
                    <a:pt x="42" y="168"/>
                  </a:lnTo>
                  <a:lnTo>
                    <a:pt x="45" y="175"/>
                  </a:lnTo>
                  <a:lnTo>
                    <a:pt x="39" y="186"/>
                  </a:lnTo>
                  <a:lnTo>
                    <a:pt x="52" y="186"/>
                  </a:lnTo>
                  <a:lnTo>
                    <a:pt x="52" y="200"/>
                  </a:lnTo>
                  <a:lnTo>
                    <a:pt x="39" y="206"/>
                  </a:lnTo>
                  <a:lnTo>
                    <a:pt x="30" y="210"/>
                  </a:lnTo>
                  <a:lnTo>
                    <a:pt x="33" y="219"/>
                  </a:lnTo>
                  <a:lnTo>
                    <a:pt x="45" y="219"/>
                  </a:lnTo>
                  <a:lnTo>
                    <a:pt x="58" y="219"/>
                  </a:lnTo>
                  <a:lnTo>
                    <a:pt x="66" y="227"/>
                  </a:lnTo>
                  <a:lnTo>
                    <a:pt x="78" y="219"/>
                  </a:lnTo>
                  <a:lnTo>
                    <a:pt x="72" y="230"/>
                  </a:lnTo>
                  <a:lnTo>
                    <a:pt x="63" y="230"/>
                  </a:lnTo>
                  <a:lnTo>
                    <a:pt x="52" y="230"/>
                  </a:lnTo>
                  <a:lnTo>
                    <a:pt x="42" y="243"/>
                  </a:lnTo>
                  <a:lnTo>
                    <a:pt x="33" y="251"/>
                  </a:lnTo>
                  <a:lnTo>
                    <a:pt x="22" y="263"/>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48" name=""/>
            <p:cNvSpPr/>
            <p:nvPr/>
          </p:nvSpPr>
          <p:spPr>
            <a:xfrm>
              <a:off x="4141080" y="1576800"/>
              <a:ext cx="86400" cy="102600"/>
            </a:xfrm>
            <a:custGeom>
              <a:avLst/>
              <a:gdLst/>
              <a:ahLst/>
              <a:rect l="l" t="t" r="r" b="b"/>
              <a:pathLst>
                <a:path w="95" h="112">
                  <a:moveTo>
                    <a:pt x="0" y="92"/>
                  </a:moveTo>
                  <a:lnTo>
                    <a:pt x="3" y="102"/>
                  </a:lnTo>
                  <a:lnTo>
                    <a:pt x="15" y="111"/>
                  </a:lnTo>
                  <a:lnTo>
                    <a:pt x="29" y="108"/>
                  </a:lnTo>
                  <a:lnTo>
                    <a:pt x="45" y="102"/>
                  </a:lnTo>
                  <a:lnTo>
                    <a:pt x="59" y="95"/>
                  </a:lnTo>
                  <a:lnTo>
                    <a:pt x="78" y="92"/>
                  </a:lnTo>
                  <a:lnTo>
                    <a:pt x="81" y="78"/>
                  </a:lnTo>
                  <a:lnTo>
                    <a:pt x="84" y="67"/>
                  </a:lnTo>
                  <a:lnTo>
                    <a:pt x="84" y="51"/>
                  </a:lnTo>
                  <a:lnTo>
                    <a:pt x="78" y="40"/>
                  </a:lnTo>
                  <a:lnTo>
                    <a:pt x="94" y="30"/>
                  </a:lnTo>
                  <a:lnTo>
                    <a:pt x="90" y="14"/>
                  </a:lnTo>
                  <a:lnTo>
                    <a:pt x="84" y="2"/>
                  </a:lnTo>
                  <a:lnTo>
                    <a:pt x="68" y="2"/>
                  </a:lnTo>
                  <a:lnTo>
                    <a:pt x="57" y="0"/>
                  </a:lnTo>
                  <a:lnTo>
                    <a:pt x="39" y="2"/>
                  </a:lnTo>
                  <a:lnTo>
                    <a:pt x="29" y="19"/>
                  </a:lnTo>
                  <a:lnTo>
                    <a:pt x="42" y="22"/>
                  </a:lnTo>
                  <a:lnTo>
                    <a:pt x="36" y="30"/>
                  </a:lnTo>
                  <a:lnTo>
                    <a:pt x="23" y="30"/>
                  </a:lnTo>
                  <a:lnTo>
                    <a:pt x="12" y="30"/>
                  </a:lnTo>
                  <a:lnTo>
                    <a:pt x="6" y="40"/>
                  </a:lnTo>
                  <a:lnTo>
                    <a:pt x="15" y="43"/>
                  </a:lnTo>
                  <a:lnTo>
                    <a:pt x="6" y="51"/>
                  </a:lnTo>
                  <a:lnTo>
                    <a:pt x="15" y="63"/>
                  </a:lnTo>
                  <a:lnTo>
                    <a:pt x="23" y="63"/>
                  </a:lnTo>
                  <a:lnTo>
                    <a:pt x="15" y="78"/>
                  </a:lnTo>
                  <a:lnTo>
                    <a:pt x="12" y="92"/>
                  </a:lnTo>
                  <a:lnTo>
                    <a:pt x="0" y="92"/>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49" name=""/>
            <p:cNvSpPr/>
            <p:nvPr/>
          </p:nvSpPr>
          <p:spPr>
            <a:xfrm>
              <a:off x="4484160" y="1881000"/>
              <a:ext cx="24840" cy="37080"/>
            </a:xfrm>
            <a:custGeom>
              <a:avLst/>
              <a:gdLst/>
              <a:ahLst/>
              <a:rect l="l" t="t" r="r" b="b"/>
              <a:pathLst>
                <a:path w="27" h="41">
                  <a:moveTo>
                    <a:pt x="4" y="13"/>
                  </a:moveTo>
                  <a:lnTo>
                    <a:pt x="0" y="23"/>
                  </a:lnTo>
                  <a:lnTo>
                    <a:pt x="4" y="28"/>
                  </a:lnTo>
                  <a:lnTo>
                    <a:pt x="16" y="40"/>
                  </a:lnTo>
                  <a:lnTo>
                    <a:pt x="21" y="28"/>
                  </a:lnTo>
                  <a:lnTo>
                    <a:pt x="26" y="20"/>
                  </a:lnTo>
                  <a:lnTo>
                    <a:pt x="21" y="13"/>
                  </a:lnTo>
                  <a:lnTo>
                    <a:pt x="21" y="0"/>
                  </a:lnTo>
                  <a:lnTo>
                    <a:pt x="16" y="8"/>
                  </a:lnTo>
                  <a:lnTo>
                    <a:pt x="4" y="13"/>
                  </a:lnTo>
                </a:path>
              </a:pathLst>
            </a:custGeom>
            <a:solidFill>
              <a:srgbClr val="ffcc99"/>
            </a:solidFill>
            <a:ln w="0">
              <a:noFill/>
            </a:ln>
          </p:spPr>
          <p:style>
            <a:lnRef idx="0"/>
            <a:fillRef idx="0"/>
            <a:effectRef idx="0"/>
            <a:fontRef idx="minor"/>
          </p:style>
          <p:txBody>
            <a:bodyPr lIns="90000" rIns="90000" tIns="-9720" bIns="-9720" anchor="t">
              <a:noAutofit/>
            </a:bodyPr>
            <a:p>
              <a:endParaRPr b="0" lang="en-US" sz="2400" strike="noStrike" u="none">
                <a:solidFill>
                  <a:srgbClr val="000000"/>
                </a:solidFill>
                <a:effectLst/>
                <a:uFillTx/>
                <a:latin typeface="Times New Roman"/>
              </a:endParaRPr>
            </a:p>
          </p:txBody>
        </p:sp>
        <p:sp>
          <p:nvSpPr>
            <p:cNvPr id="1050" name=""/>
            <p:cNvSpPr/>
            <p:nvPr/>
          </p:nvSpPr>
          <p:spPr>
            <a:xfrm>
              <a:off x="4477680" y="1919160"/>
              <a:ext cx="27720" cy="53640"/>
            </a:xfrm>
            <a:custGeom>
              <a:avLst/>
              <a:gdLst/>
              <a:ahLst/>
              <a:rect l="l" t="t" r="r" b="b"/>
              <a:pathLst>
                <a:path w="31" h="59">
                  <a:moveTo>
                    <a:pt x="0" y="7"/>
                  </a:moveTo>
                  <a:lnTo>
                    <a:pt x="0" y="15"/>
                  </a:lnTo>
                  <a:lnTo>
                    <a:pt x="6" y="24"/>
                  </a:lnTo>
                  <a:lnTo>
                    <a:pt x="6" y="36"/>
                  </a:lnTo>
                  <a:lnTo>
                    <a:pt x="3" y="49"/>
                  </a:lnTo>
                  <a:lnTo>
                    <a:pt x="12" y="58"/>
                  </a:lnTo>
                  <a:lnTo>
                    <a:pt x="18" y="49"/>
                  </a:lnTo>
                  <a:lnTo>
                    <a:pt x="26" y="49"/>
                  </a:lnTo>
                  <a:lnTo>
                    <a:pt x="30" y="39"/>
                  </a:lnTo>
                  <a:lnTo>
                    <a:pt x="30" y="27"/>
                  </a:lnTo>
                  <a:lnTo>
                    <a:pt x="30" y="18"/>
                  </a:lnTo>
                  <a:lnTo>
                    <a:pt x="30" y="7"/>
                  </a:lnTo>
                  <a:lnTo>
                    <a:pt x="20" y="0"/>
                  </a:lnTo>
                  <a:lnTo>
                    <a:pt x="12" y="7"/>
                  </a:lnTo>
                  <a:lnTo>
                    <a:pt x="6" y="7"/>
                  </a:lnTo>
                  <a:lnTo>
                    <a:pt x="0" y="7"/>
                  </a:lnTo>
                </a:path>
              </a:pathLst>
            </a:custGeom>
            <a:solidFill>
              <a:srgbClr val="ffcc99"/>
            </a:solidFill>
            <a:ln w="0">
              <a:noFill/>
            </a:ln>
          </p:spPr>
          <p:style>
            <a:lnRef idx="0"/>
            <a:fillRef idx="0"/>
            <a:effectRef idx="0"/>
            <a:fontRef idx="minor"/>
          </p:style>
          <p:txBody>
            <a:bodyPr lIns="90000" rIns="90000" tIns="6840" bIns="6840" anchor="t">
              <a:noAutofit/>
            </a:bodyPr>
            <a:p>
              <a:endParaRPr b="0" lang="en-US" sz="2400" strike="noStrike" u="none">
                <a:solidFill>
                  <a:srgbClr val="000000"/>
                </a:solidFill>
                <a:effectLst/>
                <a:uFillTx/>
                <a:latin typeface="Times New Roman"/>
              </a:endParaRPr>
            </a:p>
          </p:txBody>
        </p:sp>
        <p:sp>
          <p:nvSpPr>
            <p:cNvPr id="1051" name=""/>
            <p:cNvSpPr/>
            <p:nvPr/>
          </p:nvSpPr>
          <p:spPr>
            <a:xfrm>
              <a:off x="4555080" y="1981440"/>
              <a:ext cx="57600" cy="33120"/>
            </a:xfrm>
            <a:custGeom>
              <a:avLst/>
              <a:gdLst/>
              <a:ahLst/>
              <a:rect l="l" t="t" r="r" b="b"/>
              <a:pathLst>
                <a:path w="64" h="36">
                  <a:moveTo>
                    <a:pt x="0" y="7"/>
                  </a:moveTo>
                  <a:lnTo>
                    <a:pt x="6" y="18"/>
                  </a:lnTo>
                  <a:lnTo>
                    <a:pt x="11" y="18"/>
                  </a:lnTo>
                  <a:lnTo>
                    <a:pt x="26" y="24"/>
                  </a:lnTo>
                  <a:lnTo>
                    <a:pt x="36" y="27"/>
                  </a:lnTo>
                  <a:lnTo>
                    <a:pt x="42" y="35"/>
                  </a:lnTo>
                  <a:lnTo>
                    <a:pt x="53" y="35"/>
                  </a:lnTo>
                  <a:lnTo>
                    <a:pt x="56" y="30"/>
                  </a:lnTo>
                  <a:lnTo>
                    <a:pt x="53" y="21"/>
                  </a:lnTo>
                  <a:lnTo>
                    <a:pt x="56" y="10"/>
                  </a:lnTo>
                  <a:lnTo>
                    <a:pt x="63" y="0"/>
                  </a:lnTo>
                  <a:lnTo>
                    <a:pt x="50" y="4"/>
                  </a:lnTo>
                  <a:lnTo>
                    <a:pt x="36" y="4"/>
                  </a:lnTo>
                  <a:lnTo>
                    <a:pt x="26" y="4"/>
                  </a:lnTo>
                  <a:lnTo>
                    <a:pt x="17" y="2"/>
                  </a:lnTo>
                  <a:lnTo>
                    <a:pt x="6" y="2"/>
                  </a:lnTo>
                  <a:lnTo>
                    <a:pt x="0" y="7"/>
                  </a:lnTo>
                </a:path>
              </a:pathLst>
            </a:custGeom>
            <a:solidFill>
              <a:srgbClr val="ffcc99"/>
            </a:solidFill>
            <a:ln w="0">
              <a:noFill/>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Times New Roman"/>
              </a:endParaRPr>
            </a:p>
          </p:txBody>
        </p:sp>
        <p:sp>
          <p:nvSpPr>
            <p:cNvPr id="1052" name=""/>
            <p:cNvSpPr/>
            <p:nvPr/>
          </p:nvSpPr>
          <p:spPr>
            <a:xfrm>
              <a:off x="4712760" y="1981440"/>
              <a:ext cx="39960" cy="36360"/>
            </a:xfrm>
            <a:custGeom>
              <a:avLst/>
              <a:gdLst/>
              <a:ahLst/>
              <a:rect l="l" t="t" r="r" b="b"/>
              <a:pathLst>
                <a:path w="44" h="40">
                  <a:moveTo>
                    <a:pt x="0" y="12"/>
                  </a:moveTo>
                  <a:lnTo>
                    <a:pt x="9" y="18"/>
                  </a:lnTo>
                  <a:lnTo>
                    <a:pt x="9" y="29"/>
                  </a:lnTo>
                  <a:lnTo>
                    <a:pt x="12" y="33"/>
                  </a:lnTo>
                  <a:lnTo>
                    <a:pt x="17" y="33"/>
                  </a:lnTo>
                  <a:lnTo>
                    <a:pt x="23" y="39"/>
                  </a:lnTo>
                  <a:lnTo>
                    <a:pt x="33" y="33"/>
                  </a:lnTo>
                  <a:lnTo>
                    <a:pt x="39" y="39"/>
                  </a:lnTo>
                  <a:lnTo>
                    <a:pt x="36" y="29"/>
                  </a:lnTo>
                  <a:lnTo>
                    <a:pt x="33" y="18"/>
                  </a:lnTo>
                  <a:lnTo>
                    <a:pt x="43" y="20"/>
                  </a:lnTo>
                  <a:lnTo>
                    <a:pt x="36" y="9"/>
                  </a:lnTo>
                  <a:lnTo>
                    <a:pt x="23" y="4"/>
                  </a:lnTo>
                  <a:lnTo>
                    <a:pt x="14" y="0"/>
                  </a:lnTo>
                  <a:lnTo>
                    <a:pt x="6" y="4"/>
                  </a:lnTo>
                  <a:lnTo>
                    <a:pt x="0" y="12"/>
                  </a:lnTo>
                </a:path>
              </a:pathLst>
            </a:custGeom>
            <a:solidFill>
              <a:srgbClr val="ffcc99"/>
            </a:solidFill>
            <a:ln w="0">
              <a:noFill/>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Times New Roman"/>
              </a:endParaRPr>
            </a:p>
          </p:txBody>
        </p:sp>
        <p:sp>
          <p:nvSpPr>
            <p:cNvPr id="1053" name=""/>
            <p:cNvSpPr/>
            <p:nvPr/>
          </p:nvSpPr>
          <p:spPr>
            <a:xfrm>
              <a:off x="4756680" y="2036160"/>
              <a:ext cx="50040" cy="21600"/>
            </a:xfrm>
            <a:custGeom>
              <a:avLst/>
              <a:gdLst/>
              <a:ahLst/>
              <a:rect l="l" t="t" r="r" b="b"/>
              <a:pathLst>
                <a:path w="55" h="23">
                  <a:moveTo>
                    <a:pt x="0" y="14"/>
                  </a:moveTo>
                  <a:lnTo>
                    <a:pt x="7" y="14"/>
                  </a:lnTo>
                  <a:lnTo>
                    <a:pt x="20" y="14"/>
                  </a:lnTo>
                  <a:lnTo>
                    <a:pt x="27" y="22"/>
                  </a:lnTo>
                  <a:lnTo>
                    <a:pt x="38" y="22"/>
                  </a:lnTo>
                  <a:lnTo>
                    <a:pt x="54" y="18"/>
                  </a:lnTo>
                  <a:lnTo>
                    <a:pt x="54" y="10"/>
                  </a:lnTo>
                  <a:lnTo>
                    <a:pt x="44" y="14"/>
                  </a:lnTo>
                  <a:lnTo>
                    <a:pt x="44" y="8"/>
                  </a:lnTo>
                  <a:lnTo>
                    <a:pt x="33" y="10"/>
                  </a:lnTo>
                  <a:lnTo>
                    <a:pt x="23" y="4"/>
                  </a:lnTo>
                  <a:lnTo>
                    <a:pt x="14" y="8"/>
                  </a:lnTo>
                  <a:lnTo>
                    <a:pt x="11" y="4"/>
                  </a:lnTo>
                  <a:lnTo>
                    <a:pt x="0" y="0"/>
                  </a:lnTo>
                  <a:lnTo>
                    <a:pt x="0" y="14"/>
                  </a:lnTo>
                </a:path>
              </a:pathLst>
            </a:custGeom>
            <a:solidFill>
              <a:srgbClr val="ffcc99"/>
            </a:solidFill>
            <a:ln w="0">
              <a:noFill/>
            </a:ln>
          </p:spPr>
          <p:style>
            <a:lnRef idx="0"/>
            <a:fillRef idx="0"/>
            <a:effectRef idx="0"/>
            <a:fontRef idx="minor"/>
          </p:style>
          <p:txBody>
            <a:bodyPr lIns="90000" rIns="90000" tIns="-25200" bIns="-25200" anchor="t">
              <a:noAutofit/>
            </a:bodyPr>
            <a:p>
              <a:endParaRPr b="0" lang="en-US" sz="2400" strike="noStrike" u="none">
                <a:solidFill>
                  <a:srgbClr val="000000"/>
                </a:solidFill>
                <a:effectLst/>
                <a:uFillTx/>
                <a:latin typeface="Times New Roman"/>
              </a:endParaRPr>
            </a:p>
          </p:txBody>
        </p:sp>
        <p:sp>
          <p:nvSpPr>
            <p:cNvPr id="1054" name=""/>
            <p:cNvSpPr/>
            <p:nvPr/>
          </p:nvSpPr>
          <p:spPr>
            <a:xfrm>
              <a:off x="4914000" y="2036160"/>
              <a:ext cx="41760" cy="21600"/>
            </a:xfrm>
            <a:custGeom>
              <a:avLst/>
              <a:gdLst/>
              <a:ahLst/>
              <a:rect l="l" t="t" r="r" b="b"/>
              <a:pathLst>
                <a:path w="45" h="23">
                  <a:moveTo>
                    <a:pt x="0" y="13"/>
                  </a:moveTo>
                  <a:lnTo>
                    <a:pt x="6" y="22"/>
                  </a:lnTo>
                  <a:lnTo>
                    <a:pt x="16" y="22"/>
                  </a:lnTo>
                  <a:lnTo>
                    <a:pt x="25" y="19"/>
                  </a:lnTo>
                  <a:lnTo>
                    <a:pt x="28" y="16"/>
                  </a:lnTo>
                  <a:lnTo>
                    <a:pt x="37" y="16"/>
                  </a:lnTo>
                  <a:lnTo>
                    <a:pt x="34" y="10"/>
                  </a:lnTo>
                  <a:lnTo>
                    <a:pt x="44" y="0"/>
                  </a:lnTo>
                  <a:lnTo>
                    <a:pt x="34" y="2"/>
                  </a:lnTo>
                  <a:lnTo>
                    <a:pt x="22" y="5"/>
                  </a:lnTo>
                  <a:lnTo>
                    <a:pt x="16" y="7"/>
                  </a:lnTo>
                  <a:lnTo>
                    <a:pt x="10" y="10"/>
                  </a:lnTo>
                  <a:lnTo>
                    <a:pt x="0" y="13"/>
                  </a:lnTo>
                </a:path>
              </a:pathLst>
            </a:custGeom>
            <a:solidFill>
              <a:srgbClr val="ffcc99"/>
            </a:solidFill>
            <a:ln w="0">
              <a:noFill/>
            </a:ln>
          </p:spPr>
          <p:style>
            <a:lnRef idx="0"/>
            <a:fillRef idx="0"/>
            <a:effectRef idx="0"/>
            <a:fontRef idx="minor"/>
          </p:style>
          <p:txBody>
            <a:bodyPr lIns="90000" rIns="90000" tIns="-25200" bIns="-25200" anchor="t">
              <a:noAutofit/>
            </a:bodyPr>
            <a:p>
              <a:endParaRPr b="0" lang="en-US" sz="2400" strike="noStrike" u="none">
                <a:solidFill>
                  <a:srgbClr val="000000"/>
                </a:solidFill>
                <a:effectLst/>
                <a:uFillTx/>
                <a:latin typeface="Times New Roman"/>
              </a:endParaRPr>
            </a:p>
          </p:txBody>
        </p:sp>
        <p:sp>
          <p:nvSpPr>
            <p:cNvPr id="1055" name=""/>
            <p:cNvSpPr/>
            <p:nvPr/>
          </p:nvSpPr>
          <p:spPr>
            <a:xfrm>
              <a:off x="4372560" y="1948320"/>
              <a:ext cx="22320" cy="19800"/>
            </a:xfrm>
            <a:custGeom>
              <a:avLst/>
              <a:gdLst/>
              <a:ahLst/>
              <a:rect l="l" t="t" r="r" b="b"/>
              <a:pathLst>
                <a:path w="25" h="22">
                  <a:moveTo>
                    <a:pt x="0" y="11"/>
                  </a:moveTo>
                  <a:lnTo>
                    <a:pt x="6" y="13"/>
                  </a:lnTo>
                  <a:lnTo>
                    <a:pt x="17" y="21"/>
                  </a:lnTo>
                  <a:lnTo>
                    <a:pt x="24" y="7"/>
                  </a:lnTo>
                  <a:lnTo>
                    <a:pt x="10" y="0"/>
                  </a:lnTo>
                  <a:lnTo>
                    <a:pt x="0" y="11"/>
                  </a:lnTo>
                </a:path>
              </a:pathLst>
            </a:custGeom>
            <a:solidFill>
              <a:srgbClr val="ffcc99"/>
            </a:solidFill>
            <a:ln w="0">
              <a:noFill/>
            </a:ln>
          </p:spPr>
          <p:style>
            <a:lnRef idx="0"/>
            <a:fillRef idx="0"/>
            <a:effectRef idx="0"/>
            <a:fontRef idx="minor"/>
          </p:style>
          <p:txBody>
            <a:bodyPr lIns="90000" rIns="90000" tIns="-27000" bIns="-27000" anchor="t">
              <a:noAutofit/>
            </a:bodyPr>
            <a:p>
              <a:endParaRPr b="0" lang="en-US" sz="2400" strike="noStrike" u="none">
                <a:solidFill>
                  <a:srgbClr val="000000"/>
                </a:solidFill>
                <a:effectLst/>
                <a:uFillTx/>
                <a:latin typeface="Times New Roman"/>
              </a:endParaRPr>
            </a:p>
          </p:txBody>
        </p:sp>
        <p:sp>
          <p:nvSpPr>
            <p:cNvPr id="1056" name=""/>
            <p:cNvSpPr/>
            <p:nvPr/>
          </p:nvSpPr>
          <p:spPr>
            <a:xfrm>
              <a:off x="4830120" y="2017800"/>
              <a:ext cx="25920" cy="22320"/>
            </a:xfrm>
            <a:custGeom>
              <a:avLst/>
              <a:gdLst/>
              <a:ahLst/>
              <a:rect l="l" t="t" r="r" b="b"/>
              <a:pathLst>
                <a:path w="28" h="24">
                  <a:moveTo>
                    <a:pt x="0" y="9"/>
                  </a:moveTo>
                  <a:lnTo>
                    <a:pt x="6" y="23"/>
                  </a:lnTo>
                  <a:lnTo>
                    <a:pt x="20" y="13"/>
                  </a:lnTo>
                  <a:lnTo>
                    <a:pt x="27" y="0"/>
                  </a:lnTo>
                  <a:lnTo>
                    <a:pt x="0" y="9"/>
                  </a:lnTo>
                </a:path>
              </a:pathLst>
            </a:custGeom>
            <a:solidFill>
              <a:srgbClr val="ffcc99"/>
            </a:solidFill>
            <a:ln w="0">
              <a:noFill/>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sp>
          <p:nvSpPr>
            <p:cNvPr id="1057" name=""/>
            <p:cNvSpPr/>
            <p:nvPr/>
          </p:nvSpPr>
          <p:spPr>
            <a:xfrm>
              <a:off x="4800240" y="1962360"/>
              <a:ext cx="24840" cy="21240"/>
            </a:xfrm>
            <a:custGeom>
              <a:avLst/>
              <a:gdLst/>
              <a:ahLst/>
              <a:rect l="l" t="t" r="r" b="b"/>
              <a:pathLst>
                <a:path w="27" h="23">
                  <a:moveTo>
                    <a:pt x="0" y="0"/>
                  </a:moveTo>
                  <a:lnTo>
                    <a:pt x="26" y="0"/>
                  </a:lnTo>
                  <a:lnTo>
                    <a:pt x="26" y="22"/>
                  </a:lnTo>
                  <a:lnTo>
                    <a:pt x="0" y="0"/>
                  </a:lnTo>
                </a:path>
              </a:pathLst>
            </a:custGeom>
            <a:solidFill>
              <a:srgbClr val="ffcc99"/>
            </a:solidFill>
            <a:ln w="0">
              <a:noFill/>
            </a:ln>
          </p:spPr>
          <p:style>
            <a:lnRef idx="0"/>
            <a:fillRef idx="0"/>
            <a:effectRef idx="0"/>
            <a:fontRef idx="minor"/>
          </p:style>
          <p:txBody>
            <a:bodyPr lIns="90000" rIns="90000" tIns="-25560" bIns="-25560" anchor="t">
              <a:noAutofit/>
            </a:bodyPr>
            <a:p>
              <a:endParaRPr b="0" lang="en-US" sz="2400" strike="noStrike" u="none">
                <a:solidFill>
                  <a:srgbClr val="000000"/>
                </a:solidFill>
                <a:effectLst/>
                <a:uFillTx/>
                <a:latin typeface="Times New Roman"/>
              </a:endParaRPr>
            </a:p>
          </p:txBody>
        </p:sp>
        <p:sp>
          <p:nvSpPr>
            <p:cNvPr id="1058" name=""/>
            <p:cNvSpPr/>
            <p:nvPr/>
          </p:nvSpPr>
          <p:spPr>
            <a:xfrm>
              <a:off x="4799520" y="1977120"/>
              <a:ext cx="360" cy="1440"/>
            </a:xfrm>
            <a:prstGeom prst="line">
              <a:avLst/>
            </a:prstGeom>
            <a:solidFill>
              <a:srgbClr val="ffcc99"/>
            </a:solidFill>
            <a:ln w="0">
              <a:noFill/>
            </a:ln>
          </p:spPr>
          <p:style>
            <a:lnRef idx="0"/>
            <a:fillRef idx="0"/>
            <a:effectRef idx="0"/>
            <a:fontRef idx="minor"/>
          </p:style>
          <p:txBody>
            <a:bodyPr wrap="none" lIns="90000" rIns="90000" tIns="-45360" bIns="-45360" anchor="ctr">
              <a:noAutofit/>
            </a:bodyPr>
            <a:p>
              <a:endParaRPr b="0" lang="en-US" sz="2400" strike="noStrike" u="none">
                <a:solidFill>
                  <a:srgbClr val="000000"/>
                </a:solidFill>
                <a:effectLst/>
                <a:uFillTx/>
                <a:latin typeface="Times New Roman"/>
              </a:endParaRPr>
            </a:p>
          </p:txBody>
        </p:sp>
        <p:sp>
          <p:nvSpPr>
            <p:cNvPr id="1059" name=""/>
            <p:cNvSpPr/>
            <p:nvPr/>
          </p:nvSpPr>
          <p:spPr>
            <a:xfrm>
              <a:off x="4481640" y="2589840"/>
              <a:ext cx="23760" cy="21600"/>
            </a:xfrm>
            <a:custGeom>
              <a:avLst/>
              <a:gdLst/>
              <a:ahLst/>
              <a:rect l="l" t="t" r="r" b="b"/>
              <a:pathLst>
                <a:path w="26" h="24">
                  <a:moveTo>
                    <a:pt x="0" y="23"/>
                  </a:moveTo>
                  <a:lnTo>
                    <a:pt x="16" y="23"/>
                  </a:lnTo>
                  <a:lnTo>
                    <a:pt x="25" y="9"/>
                  </a:lnTo>
                  <a:lnTo>
                    <a:pt x="16" y="0"/>
                  </a:lnTo>
                  <a:lnTo>
                    <a:pt x="0" y="23"/>
                  </a:lnTo>
                </a:path>
              </a:pathLst>
            </a:custGeom>
            <a:solidFill>
              <a:srgbClr val="ffcc99"/>
            </a:solidFill>
            <a:ln w="0">
              <a:noFill/>
            </a:ln>
          </p:spPr>
          <p:style>
            <a:lnRef idx="0"/>
            <a:fillRef idx="0"/>
            <a:effectRef idx="0"/>
            <a:fontRef idx="minor"/>
          </p:style>
          <p:txBody>
            <a:bodyPr lIns="90000" rIns="90000" tIns="-25200" bIns="-25200" anchor="t">
              <a:noAutofit/>
            </a:bodyPr>
            <a:p>
              <a:endParaRPr b="0" lang="en-US" sz="2400" strike="noStrike" u="none">
                <a:solidFill>
                  <a:srgbClr val="000000"/>
                </a:solidFill>
                <a:effectLst/>
                <a:uFillTx/>
                <a:latin typeface="Times New Roman"/>
              </a:endParaRPr>
            </a:p>
          </p:txBody>
        </p:sp>
        <p:sp>
          <p:nvSpPr>
            <p:cNvPr id="1060" name=""/>
            <p:cNvSpPr/>
            <p:nvPr/>
          </p:nvSpPr>
          <p:spPr>
            <a:xfrm>
              <a:off x="6388560" y="2822400"/>
              <a:ext cx="733680" cy="509400"/>
            </a:xfrm>
            <a:custGeom>
              <a:avLst/>
              <a:gdLst/>
              <a:ahLst/>
              <a:rect l="l" t="t" r="r" b="b"/>
              <a:pathLst>
                <a:path w="804" h="559">
                  <a:moveTo>
                    <a:pt x="36" y="448"/>
                  </a:moveTo>
                  <a:lnTo>
                    <a:pt x="45" y="449"/>
                  </a:lnTo>
                  <a:lnTo>
                    <a:pt x="55" y="463"/>
                  </a:lnTo>
                  <a:lnTo>
                    <a:pt x="66" y="466"/>
                  </a:lnTo>
                  <a:lnTo>
                    <a:pt x="75" y="466"/>
                  </a:lnTo>
                  <a:lnTo>
                    <a:pt x="88" y="466"/>
                  </a:lnTo>
                  <a:lnTo>
                    <a:pt x="99" y="466"/>
                  </a:lnTo>
                  <a:lnTo>
                    <a:pt x="102" y="460"/>
                  </a:lnTo>
                  <a:lnTo>
                    <a:pt x="112" y="452"/>
                  </a:lnTo>
                  <a:lnTo>
                    <a:pt x="121" y="452"/>
                  </a:lnTo>
                  <a:lnTo>
                    <a:pt x="128" y="445"/>
                  </a:lnTo>
                  <a:lnTo>
                    <a:pt x="132" y="442"/>
                  </a:lnTo>
                  <a:lnTo>
                    <a:pt x="148" y="439"/>
                  </a:lnTo>
                  <a:lnTo>
                    <a:pt x="158" y="439"/>
                  </a:lnTo>
                  <a:lnTo>
                    <a:pt x="172" y="439"/>
                  </a:lnTo>
                  <a:lnTo>
                    <a:pt x="184" y="439"/>
                  </a:lnTo>
                  <a:lnTo>
                    <a:pt x="194" y="439"/>
                  </a:lnTo>
                  <a:lnTo>
                    <a:pt x="202" y="439"/>
                  </a:lnTo>
                  <a:lnTo>
                    <a:pt x="211" y="434"/>
                  </a:lnTo>
                  <a:lnTo>
                    <a:pt x="214" y="422"/>
                  </a:lnTo>
                  <a:lnTo>
                    <a:pt x="227" y="419"/>
                  </a:lnTo>
                  <a:lnTo>
                    <a:pt x="237" y="415"/>
                  </a:lnTo>
                  <a:lnTo>
                    <a:pt x="248" y="410"/>
                  </a:lnTo>
                  <a:lnTo>
                    <a:pt x="257" y="404"/>
                  </a:lnTo>
                  <a:lnTo>
                    <a:pt x="270" y="407"/>
                  </a:lnTo>
                  <a:lnTo>
                    <a:pt x="281" y="404"/>
                  </a:lnTo>
                  <a:lnTo>
                    <a:pt x="294" y="404"/>
                  </a:lnTo>
                  <a:lnTo>
                    <a:pt x="303" y="398"/>
                  </a:lnTo>
                  <a:lnTo>
                    <a:pt x="314" y="395"/>
                  </a:lnTo>
                  <a:lnTo>
                    <a:pt x="324" y="393"/>
                  </a:lnTo>
                  <a:lnTo>
                    <a:pt x="339" y="393"/>
                  </a:lnTo>
                  <a:lnTo>
                    <a:pt x="347" y="393"/>
                  </a:lnTo>
                  <a:lnTo>
                    <a:pt x="357" y="393"/>
                  </a:lnTo>
                  <a:lnTo>
                    <a:pt x="366" y="398"/>
                  </a:lnTo>
                  <a:lnTo>
                    <a:pt x="376" y="401"/>
                  </a:lnTo>
                  <a:lnTo>
                    <a:pt x="387" y="401"/>
                  </a:lnTo>
                  <a:lnTo>
                    <a:pt x="399" y="404"/>
                  </a:lnTo>
                  <a:lnTo>
                    <a:pt x="409" y="410"/>
                  </a:lnTo>
                  <a:lnTo>
                    <a:pt x="418" y="415"/>
                  </a:lnTo>
                  <a:lnTo>
                    <a:pt x="415" y="422"/>
                  </a:lnTo>
                  <a:lnTo>
                    <a:pt x="426" y="428"/>
                  </a:lnTo>
                  <a:lnTo>
                    <a:pt x="429" y="439"/>
                  </a:lnTo>
                  <a:lnTo>
                    <a:pt x="436" y="448"/>
                  </a:lnTo>
                  <a:lnTo>
                    <a:pt x="439" y="457"/>
                  </a:lnTo>
                  <a:lnTo>
                    <a:pt x="445" y="466"/>
                  </a:lnTo>
                  <a:lnTo>
                    <a:pt x="448" y="457"/>
                  </a:lnTo>
                  <a:lnTo>
                    <a:pt x="456" y="449"/>
                  </a:lnTo>
                  <a:lnTo>
                    <a:pt x="466" y="442"/>
                  </a:lnTo>
                  <a:lnTo>
                    <a:pt x="478" y="436"/>
                  </a:lnTo>
                  <a:lnTo>
                    <a:pt x="482" y="425"/>
                  </a:lnTo>
                  <a:lnTo>
                    <a:pt x="488" y="419"/>
                  </a:lnTo>
                  <a:lnTo>
                    <a:pt x="491" y="436"/>
                  </a:lnTo>
                  <a:lnTo>
                    <a:pt x="485" y="445"/>
                  </a:lnTo>
                  <a:lnTo>
                    <a:pt x="482" y="455"/>
                  </a:lnTo>
                  <a:lnTo>
                    <a:pt x="478" y="463"/>
                  </a:lnTo>
                  <a:lnTo>
                    <a:pt x="472" y="466"/>
                  </a:lnTo>
                  <a:lnTo>
                    <a:pt x="469" y="472"/>
                  </a:lnTo>
                  <a:lnTo>
                    <a:pt x="478" y="469"/>
                  </a:lnTo>
                  <a:lnTo>
                    <a:pt x="488" y="469"/>
                  </a:lnTo>
                  <a:lnTo>
                    <a:pt x="491" y="460"/>
                  </a:lnTo>
                  <a:lnTo>
                    <a:pt x="493" y="449"/>
                  </a:lnTo>
                  <a:lnTo>
                    <a:pt x="499" y="457"/>
                  </a:lnTo>
                  <a:lnTo>
                    <a:pt x="502" y="466"/>
                  </a:lnTo>
                  <a:lnTo>
                    <a:pt x="499" y="474"/>
                  </a:lnTo>
                  <a:lnTo>
                    <a:pt x="493" y="480"/>
                  </a:lnTo>
                  <a:lnTo>
                    <a:pt x="505" y="480"/>
                  </a:lnTo>
                  <a:lnTo>
                    <a:pt x="518" y="484"/>
                  </a:lnTo>
                  <a:lnTo>
                    <a:pt x="524" y="493"/>
                  </a:lnTo>
                  <a:lnTo>
                    <a:pt x="529" y="504"/>
                  </a:lnTo>
                  <a:lnTo>
                    <a:pt x="527" y="510"/>
                  </a:lnTo>
                  <a:lnTo>
                    <a:pt x="529" y="517"/>
                  </a:lnTo>
                  <a:lnTo>
                    <a:pt x="535" y="525"/>
                  </a:lnTo>
                  <a:lnTo>
                    <a:pt x="542" y="531"/>
                  </a:lnTo>
                  <a:lnTo>
                    <a:pt x="554" y="534"/>
                  </a:lnTo>
                  <a:lnTo>
                    <a:pt x="561" y="542"/>
                  </a:lnTo>
                  <a:lnTo>
                    <a:pt x="565" y="536"/>
                  </a:lnTo>
                  <a:lnTo>
                    <a:pt x="575" y="539"/>
                  </a:lnTo>
                  <a:lnTo>
                    <a:pt x="584" y="542"/>
                  </a:lnTo>
                  <a:lnTo>
                    <a:pt x="594" y="546"/>
                  </a:lnTo>
                  <a:lnTo>
                    <a:pt x="600" y="549"/>
                  </a:lnTo>
                  <a:lnTo>
                    <a:pt x="611" y="542"/>
                  </a:lnTo>
                  <a:lnTo>
                    <a:pt x="621" y="536"/>
                  </a:lnTo>
                  <a:lnTo>
                    <a:pt x="627" y="528"/>
                  </a:lnTo>
                  <a:lnTo>
                    <a:pt x="630" y="542"/>
                  </a:lnTo>
                  <a:lnTo>
                    <a:pt x="641" y="536"/>
                  </a:lnTo>
                  <a:lnTo>
                    <a:pt x="641" y="546"/>
                  </a:lnTo>
                  <a:lnTo>
                    <a:pt x="651" y="552"/>
                  </a:lnTo>
                  <a:lnTo>
                    <a:pt x="660" y="558"/>
                  </a:lnTo>
                  <a:lnTo>
                    <a:pt x="670" y="546"/>
                  </a:lnTo>
                  <a:lnTo>
                    <a:pt x="674" y="542"/>
                  </a:lnTo>
                  <a:lnTo>
                    <a:pt x="687" y="534"/>
                  </a:lnTo>
                  <a:lnTo>
                    <a:pt x="693" y="531"/>
                  </a:lnTo>
                  <a:lnTo>
                    <a:pt x="706" y="528"/>
                  </a:lnTo>
                  <a:lnTo>
                    <a:pt x="717" y="528"/>
                  </a:lnTo>
                  <a:lnTo>
                    <a:pt x="727" y="522"/>
                  </a:lnTo>
                  <a:lnTo>
                    <a:pt x="730" y="514"/>
                  </a:lnTo>
                  <a:lnTo>
                    <a:pt x="730" y="504"/>
                  </a:lnTo>
                  <a:lnTo>
                    <a:pt x="733" y="493"/>
                  </a:lnTo>
                  <a:lnTo>
                    <a:pt x="736" y="481"/>
                  </a:lnTo>
                  <a:lnTo>
                    <a:pt x="742" y="472"/>
                  </a:lnTo>
                  <a:lnTo>
                    <a:pt x="747" y="463"/>
                  </a:lnTo>
                  <a:lnTo>
                    <a:pt x="750" y="449"/>
                  </a:lnTo>
                  <a:lnTo>
                    <a:pt x="757" y="439"/>
                  </a:lnTo>
                  <a:lnTo>
                    <a:pt x="760" y="434"/>
                  </a:lnTo>
                  <a:lnTo>
                    <a:pt x="766" y="422"/>
                  </a:lnTo>
                  <a:lnTo>
                    <a:pt x="776" y="417"/>
                  </a:lnTo>
                  <a:lnTo>
                    <a:pt x="779" y="410"/>
                  </a:lnTo>
                  <a:lnTo>
                    <a:pt x="784" y="401"/>
                  </a:lnTo>
                  <a:lnTo>
                    <a:pt x="787" y="393"/>
                  </a:lnTo>
                  <a:lnTo>
                    <a:pt x="790" y="383"/>
                  </a:lnTo>
                  <a:lnTo>
                    <a:pt x="790" y="372"/>
                  </a:lnTo>
                  <a:lnTo>
                    <a:pt x="796" y="360"/>
                  </a:lnTo>
                  <a:lnTo>
                    <a:pt x="799" y="350"/>
                  </a:lnTo>
                  <a:lnTo>
                    <a:pt x="799" y="342"/>
                  </a:lnTo>
                  <a:lnTo>
                    <a:pt x="803" y="333"/>
                  </a:lnTo>
                  <a:lnTo>
                    <a:pt x="799" y="322"/>
                  </a:lnTo>
                  <a:lnTo>
                    <a:pt x="796" y="312"/>
                  </a:lnTo>
                  <a:lnTo>
                    <a:pt x="793" y="301"/>
                  </a:lnTo>
                  <a:lnTo>
                    <a:pt x="790" y="290"/>
                  </a:lnTo>
                  <a:lnTo>
                    <a:pt x="790" y="283"/>
                  </a:lnTo>
                  <a:lnTo>
                    <a:pt x="787" y="271"/>
                  </a:lnTo>
                  <a:lnTo>
                    <a:pt x="780" y="263"/>
                  </a:lnTo>
                  <a:lnTo>
                    <a:pt x="772" y="253"/>
                  </a:lnTo>
                  <a:lnTo>
                    <a:pt x="766" y="242"/>
                  </a:lnTo>
                  <a:lnTo>
                    <a:pt x="757" y="239"/>
                  </a:lnTo>
                  <a:lnTo>
                    <a:pt x="750" y="233"/>
                  </a:lnTo>
                  <a:lnTo>
                    <a:pt x="747" y="225"/>
                  </a:lnTo>
                  <a:lnTo>
                    <a:pt x="747" y="215"/>
                  </a:lnTo>
                  <a:lnTo>
                    <a:pt x="739" y="212"/>
                  </a:lnTo>
                  <a:lnTo>
                    <a:pt x="730" y="204"/>
                  </a:lnTo>
                  <a:lnTo>
                    <a:pt x="723" y="212"/>
                  </a:lnTo>
                  <a:lnTo>
                    <a:pt x="720" y="201"/>
                  </a:lnTo>
                  <a:lnTo>
                    <a:pt x="717" y="193"/>
                  </a:lnTo>
                  <a:lnTo>
                    <a:pt x="714" y="186"/>
                  </a:lnTo>
                  <a:lnTo>
                    <a:pt x="706" y="183"/>
                  </a:lnTo>
                  <a:lnTo>
                    <a:pt x="706" y="174"/>
                  </a:lnTo>
                  <a:lnTo>
                    <a:pt x="697" y="169"/>
                  </a:lnTo>
                  <a:lnTo>
                    <a:pt x="687" y="160"/>
                  </a:lnTo>
                  <a:lnTo>
                    <a:pt x="678" y="156"/>
                  </a:lnTo>
                  <a:lnTo>
                    <a:pt x="670" y="153"/>
                  </a:lnTo>
                  <a:lnTo>
                    <a:pt x="660" y="147"/>
                  </a:lnTo>
                  <a:lnTo>
                    <a:pt x="657" y="142"/>
                  </a:lnTo>
                  <a:lnTo>
                    <a:pt x="651" y="133"/>
                  </a:lnTo>
                  <a:lnTo>
                    <a:pt x="654" y="126"/>
                  </a:lnTo>
                  <a:lnTo>
                    <a:pt x="651" y="115"/>
                  </a:lnTo>
                  <a:lnTo>
                    <a:pt x="648" y="109"/>
                  </a:lnTo>
                  <a:lnTo>
                    <a:pt x="641" y="101"/>
                  </a:lnTo>
                  <a:lnTo>
                    <a:pt x="641" y="91"/>
                  </a:lnTo>
                  <a:lnTo>
                    <a:pt x="637" y="83"/>
                  </a:lnTo>
                  <a:lnTo>
                    <a:pt x="637" y="74"/>
                  </a:lnTo>
                  <a:lnTo>
                    <a:pt x="627" y="66"/>
                  </a:lnTo>
                  <a:lnTo>
                    <a:pt x="624" y="62"/>
                  </a:lnTo>
                  <a:lnTo>
                    <a:pt x="611" y="64"/>
                  </a:lnTo>
                  <a:lnTo>
                    <a:pt x="605" y="62"/>
                  </a:lnTo>
                  <a:lnTo>
                    <a:pt x="602" y="50"/>
                  </a:lnTo>
                  <a:lnTo>
                    <a:pt x="602" y="42"/>
                  </a:lnTo>
                  <a:lnTo>
                    <a:pt x="597" y="32"/>
                  </a:lnTo>
                  <a:lnTo>
                    <a:pt x="594" y="21"/>
                  </a:lnTo>
                  <a:lnTo>
                    <a:pt x="588" y="12"/>
                  </a:lnTo>
                  <a:lnTo>
                    <a:pt x="588" y="1"/>
                  </a:lnTo>
                  <a:lnTo>
                    <a:pt x="578" y="0"/>
                  </a:lnTo>
                  <a:lnTo>
                    <a:pt x="572" y="4"/>
                  </a:lnTo>
                  <a:lnTo>
                    <a:pt x="572" y="15"/>
                  </a:lnTo>
                  <a:lnTo>
                    <a:pt x="565" y="21"/>
                  </a:lnTo>
                  <a:lnTo>
                    <a:pt x="565" y="32"/>
                  </a:lnTo>
                  <a:lnTo>
                    <a:pt x="565" y="36"/>
                  </a:lnTo>
                  <a:lnTo>
                    <a:pt x="564" y="47"/>
                  </a:lnTo>
                  <a:lnTo>
                    <a:pt x="564" y="56"/>
                  </a:lnTo>
                  <a:lnTo>
                    <a:pt x="564" y="66"/>
                  </a:lnTo>
                  <a:lnTo>
                    <a:pt x="564" y="74"/>
                  </a:lnTo>
                  <a:lnTo>
                    <a:pt x="564" y="83"/>
                  </a:lnTo>
                  <a:lnTo>
                    <a:pt x="561" y="94"/>
                  </a:lnTo>
                  <a:lnTo>
                    <a:pt x="557" y="101"/>
                  </a:lnTo>
                  <a:lnTo>
                    <a:pt x="551" y="109"/>
                  </a:lnTo>
                  <a:lnTo>
                    <a:pt x="551" y="121"/>
                  </a:lnTo>
                  <a:lnTo>
                    <a:pt x="542" y="124"/>
                  </a:lnTo>
                  <a:lnTo>
                    <a:pt x="532" y="126"/>
                  </a:lnTo>
                  <a:lnTo>
                    <a:pt x="521" y="118"/>
                  </a:lnTo>
                  <a:lnTo>
                    <a:pt x="515" y="109"/>
                  </a:lnTo>
                  <a:lnTo>
                    <a:pt x="505" y="107"/>
                  </a:lnTo>
                  <a:lnTo>
                    <a:pt x="493" y="101"/>
                  </a:lnTo>
                  <a:lnTo>
                    <a:pt x="488" y="98"/>
                  </a:lnTo>
                  <a:lnTo>
                    <a:pt x="478" y="91"/>
                  </a:lnTo>
                  <a:lnTo>
                    <a:pt x="463" y="91"/>
                  </a:lnTo>
                  <a:lnTo>
                    <a:pt x="459" y="83"/>
                  </a:lnTo>
                  <a:lnTo>
                    <a:pt x="452" y="80"/>
                  </a:lnTo>
                  <a:lnTo>
                    <a:pt x="442" y="74"/>
                  </a:lnTo>
                  <a:lnTo>
                    <a:pt x="448" y="66"/>
                  </a:lnTo>
                  <a:lnTo>
                    <a:pt x="452" y="62"/>
                  </a:lnTo>
                  <a:lnTo>
                    <a:pt x="452" y="53"/>
                  </a:lnTo>
                  <a:lnTo>
                    <a:pt x="452" y="42"/>
                  </a:lnTo>
                  <a:lnTo>
                    <a:pt x="463" y="42"/>
                  </a:lnTo>
                  <a:lnTo>
                    <a:pt x="463" y="33"/>
                  </a:lnTo>
                  <a:lnTo>
                    <a:pt x="472" y="26"/>
                  </a:lnTo>
                  <a:lnTo>
                    <a:pt x="459" y="21"/>
                  </a:lnTo>
                  <a:lnTo>
                    <a:pt x="452" y="29"/>
                  </a:lnTo>
                  <a:lnTo>
                    <a:pt x="448" y="21"/>
                  </a:lnTo>
                  <a:lnTo>
                    <a:pt x="436" y="26"/>
                  </a:lnTo>
                  <a:lnTo>
                    <a:pt x="423" y="21"/>
                  </a:lnTo>
                  <a:lnTo>
                    <a:pt x="412" y="21"/>
                  </a:lnTo>
                  <a:lnTo>
                    <a:pt x="399" y="18"/>
                  </a:lnTo>
                  <a:lnTo>
                    <a:pt x="390" y="12"/>
                  </a:lnTo>
                  <a:lnTo>
                    <a:pt x="379" y="7"/>
                  </a:lnTo>
                  <a:lnTo>
                    <a:pt x="384" y="15"/>
                  </a:lnTo>
                  <a:lnTo>
                    <a:pt x="379" y="26"/>
                  </a:lnTo>
                  <a:lnTo>
                    <a:pt x="366" y="26"/>
                  </a:lnTo>
                  <a:lnTo>
                    <a:pt x="354" y="26"/>
                  </a:lnTo>
                  <a:lnTo>
                    <a:pt x="343" y="33"/>
                  </a:lnTo>
                  <a:lnTo>
                    <a:pt x="336" y="39"/>
                  </a:lnTo>
                  <a:lnTo>
                    <a:pt x="339" y="47"/>
                  </a:lnTo>
                  <a:lnTo>
                    <a:pt x="330" y="47"/>
                  </a:lnTo>
                  <a:lnTo>
                    <a:pt x="327" y="56"/>
                  </a:lnTo>
                  <a:lnTo>
                    <a:pt x="317" y="64"/>
                  </a:lnTo>
                  <a:lnTo>
                    <a:pt x="327" y="69"/>
                  </a:lnTo>
                  <a:lnTo>
                    <a:pt x="324" y="77"/>
                  </a:lnTo>
                  <a:lnTo>
                    <a:pt x="314" y="71"/>
                  </a:lnTo>
                  <a:lnTo>
                    <a:pt x="306" y="71"/>
                  </a:lnTo>
                  <a:lnTo>
                    <a:pt x="294" y="77"/>
                  </a:lnTo>
                  <a:lnTo>
                    <a:pt x="294" y="69"/>
                  </a:lnTo>
                  <a:lnTo>
                    <a:pt x="287" y="62"/>
                  </a:lnTo>
                  <a:lnTo>
                    <a:pt x="278" y="56"/>
                  </a:lnTo>
                  <a:lnTo>
                    <a:pt x="270" y="53"/>
                  </a:lnTo>
                  <a:lnTo>
                    <a:pt x="263" y="62"/>
                  </a:lnTo>
                  <a:lnTo>
                    <a:pt x="254" y="62"/>
                  </a:lnTo>
                  <a:lnTo>
                    <a:pt x="251" y="66"/>
                  </a:lnTo>
                  <a:lnTo>
                    <a:pt x="237" y="66"/>
                  </a:lnTo>
                  <a:lnTo>
                    <a:pt x="237" y="74"/>
                  </a:lnTo>
                  <a:lnTo>
                    <a:pt x="224" y="83"/>
                  </a:lnTo>
                  <a:lnTo>
                    <a:pt x="224" y="91"/>
                  </a:lnTo>
                  <a:lnTo>
                    <a:pt x="221" y="98"/>
                  </a:lnTo>
                  <a:lnTo>
                    <a:pt x="205" y="94"/>
                  </a:lnTo>
                  <a:lnTo>
                    <a:pt x="202" y="104"/>
                  </a:lnTo>
                  <a:lnTo>
                    <a:pt x="211" y="109"/>
                  </a:lnTo>
                  <a:lnTo>
                    <a:pt x="202" y="121"/>
                  </a:lnTo>
                  <a:lnTo>
                    <a:pt x="197" y="112"/>
                  </a:lnTo>
                  <a:lnTo>
                    <a:pt x="194" y="101"/>
                  </a:lnTo>
                  <a:lnTo>
                    <a:pt x="184" y="109"/>
                  </a:lnTo>
                  <a:lnTo>
                    <a:pt x="175" y="118"/>
                  </a:lnTo>
                  <a:lnTo>
                    <a:pt x="178" y="126"/>
                  </a:lnTo>
                  <a:lnTo>
                    <a:pt x="178" y="131"/>
                  </a:lnTo>
                  <a:lnTo>
                    <a:pt x="172" y="139"/>
                  </a:lnTo>
                  <a:lnTo>
                    <a:pt x="165" y="150"/>
                  </a:lnTo>
                  <a:lnTo>
                    <a:pt x="158" y="156"/>
                  </a:lnTo>
                  <a:lnTo>
                    <a:pt x="151" y="160"/>
                  </a:lnTo>
                  <a:lnTo>
                    <a:pt x="139" y="160"/>
                  </a:lnTo>
                  <a:lnTo>
                    <a:pt x="128" y="166"/>
                  </a:lnTo>
                  <a:lnTo>
                    <a:pt x="115" y="166"/>
                  </a:lnTo>
                  <a:lnTo>
                    <a:pt x="109" y="171"/>
                  </a:lnTo>
                  <a:lnTo>
                    <a:pt x="96" y="171"/>
                  </a:lnTo>
                  <a:lnTo>
                    <a:pt x="88" y="177"/>
                  </a:lnTo>
                  <a:lnTo>
                    <a:pt x="79" y="177"/>
                  </a:lnTo>
                  <a:lnTo>
                    <a:pt x="66" y="177"/>
                  </a:lnTo>
                  <a:lnTo>
                    <a:pt x="56" y="183"/>
                  </a:lnTo>
                  <a:lnTo>
                    <a:pt x="49" y="186"/>
                  </a:lnTo>
                  <a:lnTo>
                    <a:pt x="42" y="193"/>
                  </a:lnTo>
                  <a:lnTo>
                    <a:pt x="36" y="195"/>
                  </a:lnTo>
                  <a:lnTo>
                    <a:pt x="23" y="201"/>
                  </a:lnTo>
                  <a:lnTo>
                    <a:pt x="22" y="209"/>
                  </a:lnTo>
                  <a:lnTo>
                    <a:pt x="15" y="201"/>
                  </a:lnTo>
                  <a:lnTo>
                    <a:pt x="9" y="207"/>
                  </a:lnTo>
                  <a:lnTo>
                    <a:pt x="6" y="215"/>
                  </a:lnTo>
                  <a:lnTo>
                    <a:pt x="9" y="224"/>
                  </a:lnTo>
                  <a:lnTo>
                    <a:pt x="9" y="231"/>
                  </a:lnTo>
                  <a:lnTo>
                    <a:pt x="3" y="239"/>
                  </a:lnTo>
                  <a:lnTo>
                    <a:pt x="3" y="250"/>
                  </a:lnTo>
                  <a:lnTo>
                    <a:pt x="6" y="260"/>
                  </a:lnTo>
                  <a:lnTo>
                    <a:pt x="12" y="269"/>
                  </a:lnTo>
                  <a:lnTo>
                    <a:pt x="15" y="277"/>
                  </a:lnTo>
                  <a:lnTo>
                    <a:pt x="15" y="288"/>
                  </a:lnTo>
                  <a:lnTo>
                    <a:pt x="9" y="283"/>
                  </a:lnTo>
                  <a:lnTo>
                    <a:pt x="3" y="274"/>
                  </a:lnTo>
                  <a:lnTo>
                    <a:pt x="9" y="293"/>
                  </a:lnTo>
                  <a:lnTo>
                    <a:pt x="0" y="283"/>
                  </a:lnTo>
                  <a:lnTo>
                    <a:pt x="3" y="293"/>
                  </a:lnTo>
                  <a:lnTo>
                    <a:pt x="12" y="301"/>
                  </a:lnTo>
                  <a:lnTo>
                    <a:pt x="15" y="315"/>
                  </a:lnTo>
                  <a:lnTo>
                    <a:pt x="15" y="322"/>
                  </a:lnTo>
                  <a:lnTo>
                    <a:pt x="23" y="331"/>
                  </a:lnTo>
                  <a:lnTo>
                    <a:pt x="30" y="342"/>
                  </a:lnTo>
                  <a:lnTo>
                    <a:pt x="33" y="350"/>
                  </a:lnTo>
                  <a:lnTo>
                    <a:pt x="33" y="360"/>
                  </a:lnTo>
                  <a:lnTo>
                    <a:pt x="36" y="372"/>
                  </a:lnTo>
                  <a:lnTo>
                    <a:pt x="42" y="383"/>
                  </a:lnTo>
                  <a:lnTo>
                    <a:pt x="45" y="390"/>
                  </a:lnTo>
                  <a:lnTo>
                    <a:pt x="49" y="398"/>
                  </a:lnTo>
                  <a:lnTo>
                    <a:pt x="49" y="410"/>
                  </a:lnTo>
                  <a:lnTo>
                    <a:pt x="49" y="419"/>
                  </a:lnTo>
                  <a:lnTo>
                    <a:pt x="49" y="428"/>
                  </a:lnTo>
                  <a:lnTo>
                    <a:pt x="45" y="434"/>
                  </a:lnTo>
                  <a:lnTo>
                    <a:pt x="36" y="436"/>
                  </a:lnTo>
                  <a:lnTo>
                    <a:pt x="36" y="448"/>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61" name=""/>
            <p:cNvSpPr/>
            <p:nvPr/>
          </p:nvSpPr>
          <p:spPr>
            <a:xfrm>
              <a:off x="6693480" y="2831760"/>
              <a:ext cx="25920" cy="21240"/>
            </a:xfrm>
            <a:custGeom>
              <a:avLst/>
              <a:gdLst/>
              <a:ahLst/>
              <a:rect l="l" t="t" r="r" b="b"/>
              <a:pathLst>
                <a:path w="28" h="24">
                  <a:moveTo>
                    <a:pt x="0" y="13"/>
                  </a:moveTo>
                  <a:lnTo>
                    <a:pt x="12" y="13"/>
                  </a:lnTo>
                  <a:lnTo>
                    <a:pt x="17" y="23"/>
                  </a:lnTo>
                  <a:lnTo>
                    <a:pt x="27" y="9"/>
                  </a:lnTo>
                  <a:lnTo>
                    <a:pt x="23" y="0"/>
                  </a:lnTo>
                  <a:lnTo>
                    <a:pt x="14" y="4"/>
                  </a:lnTo>
                  <a:lnTo>
                    <a:pt x="6" y="0"/>
                  </a:lnTo>
                  <a:lnTo>
                    <a:pt x="0" y="13"/>
                  </a:lnTo>
                </a:path>
              </a:pathLst>
            </a:custGeom>
            <a:solidFill>
              <a:srgbClr val="ffcc99"/>
            </a:solidFill>
            <a:ln w="0">
              <a:noFill/>
            </a:ln>
          </p:spPr>
          <p:style>
            <a:lnRef idx="0"/>
            <a:fillRef idx="0"/>
            <a:effectRef idx="0"/>
            <a:fontRef idx="minor"/>
          </p:style>
          <p:txBody>
            <a:bodyPr lIns="90000" rIns="90000" tIns="-25560" bIns="-25560" anchor="t">
              <a:noAutofit/>
            </a:bodyPr>
            <a:p>
              <a:endParaRPr b="0" lang="en-US" sz="2400" strike="noStrike" u="none">
                <a:solidFill>
                  <a:srgbClr val="000000"/>
                </a:solidFill>
                <a:effectLst/>
                <a:uFillTx/>
                <a:latin typeface="Times New Roman"/>
              </a:endParaRPr>
            </a:p>
          </p:txBody>
        </p:sp>
        <p:sp>
          <p:nvSpPr>
            <p:cNvPr id="1062" name=""/>
            <p:cNvSpPr/>
            <p:nvPr/>
          </p:nvSpPr>
          <p:spPr>
            <a:xfrm>
              <a:off x="6812640" y="3261600"/>
              <a:ext cx="27720" cy="20520"/>
            </a:xfrm>
            <a:custGeom>
              <a:avLst/>
              <a:gdLst/>
              <a:ahLst/>
              <a:rect l="l" t="t" r="r" b="b"/>
              <a:pathLst>
                <a:path w="31" h="22">
                  <a:moveTo>
                    <a:pt x="0" y="9"/>
                  </a:moveTo>
                  <a:lnTo>
                    <a:pt x="6" y="21"/>
                  </a:lnTo>
                  <a:lnTo>
                    <a:pt x="22" y="21"/>
                  </a:lnTo>
                  <a:lnTo>
                    <a:pt x="30" y="9"/>
                  </a:lnTo>
                  <a:lnTo>
                    <a:pt x="15" y="0"/>
                  </a:lnTo>
                  <a:lnTo>
                    <a:pt x="6" y="3"/>
                  </a:lnTo>
                  <a:lnTo>
                    <a:pt x="0" y="9"/>
                  </a:lnTo>
                </a:path>
              </a:pathLst>
            </a:custGeom>
            <a:solidFill>
              <a:srgbClr val="ffcc99"/>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1063" name=""/>
            <p:cNvSpPr/>
            <p:nvPr/>
          </p:nvSpPr>
          <p:spPr>
            <a:xfrm>
              <a:off x="6960960" y="3363840"/>
              <a:ext cx="65160" cy="62640"/>
            </a:xfrm>
            <a:custGeom>
              <a:avLst/>
              <a:gdLst/>
              <a:ahLst/>
              <a:rect l="l" t="t" r="r" b="b"/>
              <a:pathLst>
                <a:path w="71" h="69">
                  <a:moveTo>
                    <a:pt x="0" y="0"/>
                  </a:moveTo>
                  <a:lnTo>
                    <a:pt x="0" y="11"/>
                  </a:lnTo>
                  <a:lnTo>
                    <a:pt x="3" y="24"/>
                  </a:lnTo>
                  <a:lnTo>
                    <a:pt x="9" y="35"/>
                  </a:lnTo>
                  <a:lnTo>
                    <a:pt x="9" y="43"/>
                  </a:lnTo>
                  <a:lnTo>
                    <a:pt x="14" y="53"/>
                  </a:lnTo>
                  <a:lnTo>
                    <a:pt x="17" y="59"/>
                  </a:lnTo>
                  <a:lnTo>
                    <a:pt x="30" y="68"/>
                  </a:lnTo>
                  <a:lnTo>
                    <a:pt x="42" y="68"/>
                  </a:lnTo>
                  <a:lnTo>
                    <a:pt x="47" y="59"/>
                  </a:lnTo>
                  <a:lnTo>
                    <a:pt x="50" y="51"/>
                  </a:lnTo>
                  <a:lnTo>
                    <a:pt x="60" y="56"/>
                  </a:lnTo>
                  <a:lnTo>
                    <a:pt x="63" y="46"/>
                  </a:lnTo>
                  <a:lnTo>
                    <a:pt x="66" y="35"/>
                  </a:lnTo>
                  <a:lnTo>
                    <a:pt x="70" y="29"/>
                  </a:lnTo>
                  <a:lnTo>
                    <a:pt x="70" y="18"/>
                  </a:lnTo>
                  <a:lnTo>
                    <a:pt x="70" y="8"/>
                  </a:lnTo>
                  <a:lnTo>
                    <a:pt x="63" y="2"/>
                  </a:lnTo>
                  <a:lnTo>
                    <a:pt x="50" y="8"/>
                  </a:lnTo>
                  <a:lnTo>
                    <a:pt x="39" y="11"/>
                  </a:lnTo>
                  <a:lnTo>
                    <a:pt x="27" y="11"/>
                  </a:lnTo>
                  <a:lnTo>
                    <a:pt x="14" y="2"/>
                  </a:lnTo>
                  <a:lnTo>
                    <a:pt x="0" y="0"/>
                  </a:lnTo>
                </a:path>
              </a:pathLst>
            </a:custGeom>
            <a:solidFill>
              <a:srgbClr val="ffcc99"/>
            </a:solidFill>
            <a:ln w="0">
              <a:noFill/>
            </a:ln>
          </p:spPr>
          <p:style>
            <a:lnRef idx="0"/>
            <a:fillRef idx="0"/>
            <a:effectRef idx="0"/>
            <a:fontRef idx="minor"/>
          </p:style>
          <p:txBody>
            <a:bodyPr lIns="90000" rIns="90000" tIns="15840" bIns="15840" anchor="t">
              <a:noAutofit/>
            </a:bodyPr>
            <a:p>
              <a:endParaRPr b="0" lang="en-US" sz="2400" strike="noStrike" u="none">
                <a:solidFill>
                  <a:srgbClr val="000000"/>
                </a:solidFill>
                <a:effectLst/>
                <a:uFillTx/>
                <a:latin typeface="Times New Roman"/>
              </a:endParaRPr>
            </a:p>
          </p:txBody>
        </p:sp>
        <p:sp>
          <p:nvSpPr>
            <p:cNvPr id="1064" name=""/>
            <p:cNvSpPr/>
            <p:nvPr/>
          </p:nvSpPr>
          <p:spPr>
            <a:xfrm>
              <a:off x="6061320" y="2556720"/>
              <a:ext cx="199440" cy="184680"/>
            </a:xfrm>
            <a:custGeom>
              <a:avLst/>
              <a:gdLst/>
              <a:ahLst/>
              <a:rect l="l" t="t" r="r" b="b"/>
              <a:pathLst>
                <a:path w="219" h="202">
                  <a:moveTo>
                    <a:pt x="0" y="0"/>
                  </a:moveTo>
                  <a:lnTo>
                    <a:pt x="3" y="9"/>
                  </a:lnTo>
                  <a:lnTo>
                    <a:pt x="6" y="15"/>
                  </a:lnTo>
                  <a:lnTo>
                    <a:pt x="15" y="23"/>
                  </a:lnTo>
                  <a:lnTo>
                    <a:pt x="26" y="32"/>
                  </a:lnTo>
                  <a:lnTo>
                    <a:pt x="33" y="35"/>
                  </a:lnTo>
                  <a:lnTo>
                    <a:pt x="39" y="42"/>
                  </a:lnTo>
                  <a:lnTo>
                    <a:pt x="48" y="47"/>
                  </a:lnTo>
                  <a:lnTo>
                    <a:pt x="52" y="56"/>
                  </a:lnTo>
                  <a:lnTo>
                    <a:pt x="60" y="61"/>
                  </a:lnTo>
                  <a:lnTo>
                    <a:pt x="69" y="67"/>
                  </a:lnTo>
                  <a:lnTo>
                    <a:pt x="69" y="73"/>
                  </a:lnTo>
                  <a:lnTo>
                    <a:pt x="75" y="82"/>
                  </a:lnTo>
                  <a:lnTo>
                    <a:pt x="78" y="94"/>
                  </a:lnTo>
                  <a:lnTo>
                    <a:pt x="91" y="99"/>
                  </a:lnTo>
                  <a:lnTo>
                    <a:pt x="93" y="104"/>
                  </a:lnTo>
                  <a:lnTo>
                    <a:pt x="102" y="112"/>
                  </a:lnTo>
                  <a:lnTo>
                    <a:pt x="105" y="120"/>
                  </a:lnTo>
                  <a:lnTo>
                    <a:pt x="112" y="129"/>
                  </a:lnTo>
                  <a:lnTo>
                    <a:pt x="112" y="136"/>
                  </a:lnTo>
                  <a:lnTo>
                    <a:pt x="121" y="144"/>
                  </a:lnTo>
                  <a:lnTo>
                    <a:pt x="129" y="156"/>
                  </a:lnTo>
                  <a:lnTo>
                    <a:pt x="139" y="161"/>
                  </a:lnTo>
                  <a:lnTo>
                    <a:pt x="142" y="167"/>
                  </a:lnTo>
                  <a:lnTo>
                    <a:pt x="151" y="174"/>
                  </a:lnTo>
                  <a:lnTo>
                    <a:pt x="164" y="182"/>
                  </a:lnTo>
                  <a:lnTo>
                    <a:pt x="175" y="191"/>
                  </a:lnTo>
                  <a:lnTo>
                    <a:pt x="181" y="199"/>
                  </a:lnTo>
                  <a:lnTo>
                    <a:pt x="187" y="201"/>
                  </a:lnTo>
                  <a:lnTo>
                    <a:pt x="191" y="196"/>
                  </a:lnTo>
                  <a:lnTo>
                    <a:pt x="200" y="196"/>
                  </a:lnTo>
                  <a:lnTo>
                    <a:pt x="208" y="201"/>
                  </a:lnTo>
                  <a:lnTo>
                    <a:pt x="211" y="193"/>
                  </a:lnTo>
                  <a:lnTo>
                    <a:pt x="211" y="182"/>
                  </a:lnTo>
                  <a:lnTo>
                    <a:pt x="211" y="171"/>
                  </a:lnTo>
                  <a:lnTo>
                    <a:pt x="211" y="161"/>
                  </a:lnTo>
                  <a:lnTo>
                    <a:pt x="218" y="153"/>
                  </a:lnTo>
                  <a:lnTo>
                    <a:pt x="211" y="147"/>
                  </a:lnTo>
                  <a:lnTo>
                    <a:pt x="205" y="141"/>
                  </a:lnTo>
                  <a:lnTo>
                    <a:pt x="197" y="141"/>
                  </a:lnTo>
                  <a:lnTo>
                    <a:pt x="191" y="134"/>
                  </a:lnTo>
                  <a:lnTo>
                    <a:pt x="184" y="129"/>
                  </a:lnTo>
                  <a:lnTo>
                    <a:pt x="181" y="118"/>
                  </a:lnTo>
                  <a:lnTo>
                    <a:pt x="169" y="118"/>
                  </a:lnTo>
                  <a:lnTo>
                    <a:pt x="164" y="112"/>
                  </a:lnTo>
                  <a:lnTo>
                    <a:pt x="169" y="104"/>
                  </a:lnTo>
                  <a:lnTo>
                    <a:pt x="169" y="96"/>
                  </a:lnTo>
                  <a:lnTo>
                    <a:pt x="164" y="91"/>
                  </a:lnTo>
                  <a:lnTo>
                    <a:pt x="154" y="91"/>
                  </a:lnTo>
                  <a:lnTo>
                    <a:pt x="154" y="80"/>
                  </a:lnTo>
                  <a:lnTo>
                    <a:pt x="148" y="80"/>
                  </a:lnTo>
                  <a:lnTo>
                    <a:pt x="139" y="73"/>
                  </a:lnTo>
                  <a:lnTo>
                    <a:pt x="129" y="70"/>
                  </a:lnTo>
                  <a:lnTo>
                    <a:pt x="121" y="61"/>
                  </a:lnTo>
                  <a:lnTo>
                    <a:pt x="109" y="61"/>
                  </a:lnTo>
                  <a:lnTo>
                    <a:pt x="99" y="53"/>
                  </a:lnTo>
                  <a:lnTo>
                    <a:pt x="93" y="44"/>
                  </a:lnTo>
                  <a:lnTo>
                    <a:pt x="85" y="40"/>
                  </a:lnTo>
                  <a:lnTo>
                    <a:pt x="75" y="35"/>
                  </a:lnTo>
                  <a:lnTo>
                    <a:pt x="66" y="29"/>
                  </a:lnTo>
                  <a:lnTo>
                    <a:pt x="60" y="21"/>
                  </a:lnTo>
                  <a:lnTo>
                    <a:pt x="55" y="12"/>
                  </a:lnTo>
                  <a:lnTo>
                    <a:pt x="45" y="8"/>
                  </a:lnTo>
                  <a:lnTo>
                    <a:pt x="33" y="5"/>
                  </a:lnTo>
                  <a:lnTo>
                    <a:pt x="20" y="5"/>
                  </a:lnTo>
                  <a:lnTo>
                    <a:pt x="12" y="0"/>
                  </a:lnTo>
                  <a:lnTo>
                    <a:pt x="0" y="0"/>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65" name=""/>
            <p:cNvSpPr/>
            <p:nvPr/>
          </p:nvSpPr>
          <p:spPr>
            <a:xfrm>
              <a:off x="6245640" y="2743200"/>
              <a:ext cx="163800" cy="46080"/>
            </a:xfrm>
            <a:custGeom>
              <a:avLst/>
              <a:gdLst/>
              <a:ahLst/>
              <a:rect l="l" t="t" r="r" b="b"/>
              <a:pathLst>
                <a:path w="180" h="51">
                  <a:moveTo>
                    <a:pt x="0" y="14"/>
                  </a:moveTo>
                  <a:lnTo>
                    <a:pt x="12" y="14"/>
                  </a:lnTo>
                  <a:lnTo>
                    <a:pt x="25" y="20"/>
                  </a:lnTo>
                  <a:lnTo>
                    <a:pt x="21" y="25"/>
                  </a:lnTo>
                  <a:lnTo>
                    <a:pt x="31" y="25"/>
                  </a:lnTo>
                  <a:lnTo>
                    <a:pt x="42" y="28"/>
                  </a:lnTo>
                  <a:lnTo>
                    <a:pt x="51" y="30"/>
                  </a:lnTo>
                  <a:lnTo>
                    <a:pt x="64" y="32"/>
                  </a:lnTo>
                  <a:lnTo>
                    <a:pt x="70" y="30"/>
                  </a:lnTo>
                  <a:lnTo>
                    <a:pt x="81" y="30"/>
                  </a:lnTo>
                  <a:lnTo>
                    <a:pt x="91" y="32"/>
                  </a:lnTo>
                  <a:lnTo>
                    <a:pt x="100" y="38"/>
                  </a:lnTo>
                  <a:lnTo>
                    <a:pt x="108" y="38"/>
                  </a:lnTo>
                  <a:lnTo>
                    <a:pt x="120" y="41"/>
                  </a:lnTo>
                  <a:lnTo>
                    <a:pt x="130" y="41"/>
                  </a:lnTo>
                  <a:lnTo>
                    <a:pt x="139" y="44"/>
                  </a:lnTo>
                  <a:lnTo>
                    <a:pt x="150" y="41"/>
                  </a:lnTo>
                  <a:lnTo>
                    <a:pt x="160" y="44"/>
                  </a:lnTo>
                  <a:lnTo>
                    <a:pt x="169" y="47"/>
                  </a:lnTo>
                  <a:lnTo>
                    <a:pt x="179" y="50"/>
                  </a:lnTo>
                  <a:lnTo>
                    <a:pt x="179" y="41"/>
                  </a:lnTo>
                  <a:lnTo>
                    <a:pt x="179" y="30"/>
                  </a:lnTo>
                  <a:lnTo>
                    <a:pt x="169" y="30"/>
                  </a:lnTo>
                  <a:lnTo>
                    <a:pt x="160" y="30"/>
                  </a:lnTo>
                  <a:lnTo>
                    <a:pt x="147" y="30"/>
                  </a:lnTo>
                  <a:lnTo>
                    <a:pt x="144" y="22"/>
                  </a:lnTo>
                  <a:lnTo>
                    <a:pt x="139" y="17"/>
                  </a:lnTo>
                  <a:lnTo>
                    <a:pt x="130" y="14"/>
                  </a:lnTo>
                  <a:lnTo>
                    <a:pt x="117" y="11"/>
                  </a:lnTo>
                  <a:lnTo>
                    <a:pt x="108" y="8"/>
                  </a:lnTo>
                  <a:lnTo>
                    <a:pt x="100" y="17"/>
                  </a:lnTo>
                  <a:lnTo>
                    <a:pt x="94" y="17"/>
                  </a:lnTo>
                  <a:lnTo>
                    <a:pt x="81" y="14"/>
                  </a:lnTo>
                  <a:lnTo>
                    <a:pt x="72" y="14"/>
                  </a:lnTo>
                  <a:lnTo>
                    <a:pt x="64" y="14"/>
                  </a:lnTo>
                  <a:lnTo>
                    <a:pt x="61" y="5"/>
                  </a:lnTo>
                  <a:lnTo>
                    <a:pt x="48" y="5"/>
                  </a:lnTo>
                  <a:lnTo>
                    <a:pt x="39" y="0"/>
                  </a:lnTo>
                  <a:lnTo>
                    <a:pt x="34" y="0"/>
                  </a:lnTo>
                  <a:lnTo>
                    <a:pt x="25" y="2"/>
                  </a:lnTo>
                  <a:lnTo>
                    <a:pt x="12" y="0"/>
                  </a:lnTo>
                  <a:lnTo>
                    <a:pt x="9" y="8"/>
                  </a:lnTo>
                  <a:lnTo>
                    <a:pt x="0" y="14"/>
                  </a:lnTo>
                </a:path>
              </a:pathLst>
            </a:custGeom>
            <a:solidFill>
              <a:srgbClr val="ffcc99"/>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1066" name=""/>
            <p:cNvSpPr/>
            <p:nvPr/>
          </p:nvSpPr>
          <p:spPr>
            <a:xfrm>
              <a:off x="6409800" y="2777760"/>
              <a:ext cx="24120" cy="19800"/>
            </a:xfrm>
            <a:custGeom>
              <a:avLst/>
              <a:gdLst/>
              <a:ahLst/>
              <a:rect l="l" t="t" r="r" b="b"/>
              <a:pathLst>
                <a:path w="27" h="22">
                  <a:moveTo>
                    <a:pt x="0" y="5"/>
                  </a:moveTo>
                  <a:lnTo>
                    <a:pt x="8" y="10"/>
                  </a:lnTo>
                  <a:lnTo>
                    <a:pt x="15" y="21"/>
                  </a:lnTo>
                  <a:lnTo>
                    <a:pt x="26" y="10"/>
                  </a:lnTo>
                  <a:lnTo>
                    <a:pt x="15" y="0"/>
                  </a:lnTo>
                  <a:lnTo>
                    <a:pt x="0" y="5"/>
                  </a:lnTo>
                </a:path>
              </a:pathLst>
            </a:custGeom>
            <a:solidFill>
              <a:srgbClr val="ffcc99"/>
            </a:solidFill>
            <a:ln w="0">
              <a:noFill/>
            </a:ln>
          </p:spPr>
          <p:style>
            <a:lnRef idx="0"/>
            <a:fillRef idx="0"/>
            <a:effectRef idx="0"/>
            <a:fontRef idx="minor"/>
          </p:style>
          <p:txBody>
            <a:bodyPr lIns="90000" rIns="90000" tIns="-27000" bIns="-27000" anchor="t">
              <a:noAutofit/>
            </a:bodyPr>
            <a:p>
              <a:endParaRPr b="0" lang="en-US" sz="2400" strike="noStrike" u="none">
                <a:solidFill>
                  <a:srgbClr val="000000"/>
                </a:solidFill>
                <a:effectLst/>
                <a:uFillTx/>
                <a:latin typeface="Times New Roman"/>
              </a:endParaRPr>
            </a:p>
          </p:txBody>
        </p:sp>
        <p:sp>
          <p:nvSpPr>
            <p:cNvPr id="1067" name=""/>
            <p:cNvSpPr/>
            <p:nvPr/>
          </p:nvSpPr>
          <p:spPr>
            <a:xfrm>
              <a:off x="6436800" y="2777760"/>
              <a:ext cx="141480" cy="19800"/>
            </a:xfrm>
            <a:custGeom>
              <a:avLst/>
              <a:gdLst/>
              <a:ahLst/>
              <a:rect l="l" t="t" r="r" b="b"/>
              <a:pathLst>
                <a:path w="155" h="22">
                  <a:moveTo>
                    <a:pt x="0" y="18"/>
                  </a:moveTo>
                  <a:lnTo>
                    <a:pt x="11" y="18"/>
                  </a:lnTo>
                  <a:lnTo>
                    <a:pt x="23" y="21"/>
                  </a:lnTo>
                  <a:lnTo>
                    <a:pt x="33" y="18"/>
                  </a:lnTo>
                  <a:lnTo>
                    <a:pt x="41" y="15"/>
                  </a:lnTo>
                  <a:lnTo>
                    <a:pt x="50" y="15"/>
                  </a:lnTo>
                  <a:lnTo>
                    <a:pt x="60" y="12"/>
                  </a:lnTo>
                  <a:lnTo>
                    <a:pt x="69" y="12"/>
                  </a:lnTo>
                  <a:lnTo>
                    <a:pt x="80" y="15"/>
                  </a:lnTo>
                  <a:lnTo>
                    <a:pt x="90" y="15"/>
                  </a:lnTo>
                  <a:lnTo>
                    <a:pt x="100" y="15"/>
                  </a:lnTo>
                  <a:lnTo>
                    <a:pt x="112" y="15"/>
                  </a:lnTo>
                  <a:lnTo>
                    <a:pt x="120" y="15"/>
                  </a:lnTo>
                  <a:lnTo>
                    <a:pt x="130" y="12"/>
                  </a:lnTo>
                  <a:lnTo>
                    <a:pt x="142" y="9"/>
                  </a:lnTo>
                  <a:lnTo>
                    <a:pt x="154" y="6"/>
                  </a:lnTo>
                  <a:lnTo>
                    <a:pt x="139" y="3"/>
                  </a:lnTo>
                  <a:lnTo>
                    <a:pt x="130" y="12"/>
                  </a:lnTo>
                  <a:lnTo>
                    <a:pt x="120" y="6"/>
                  </a:lnTo>
                  <a:lnTo>
                    <a:pt x="112" y="9"/>
                  </a:lnTo>
                  <a:lnTo>
                    <a:pt x="100" y="6"/>
                  </a:lnTo>
                  <a:lnTo>
                    <a:pt x="90" y="3"/>
                  </a:lnTo>
                  <a:lnTo>
                    <a:pt x="80" y="6"/>
                  </a:lnTo>
                  <a:lnTo>
                    <a:pt x="69" y="12"/>
                  </a:lnTo>
                  <a:lnTo>
                    <a:pt x="60" y="6"/>
                  </a:lnTo>
                  <a:lnTo>
                    <a:pt x="47" y="6"/>
                  </a:lnTo>
                  <a:lnTo>
                    <a:pt x="36" y="0"/>
                  </a:lnTo>
                  <a:lnTo>
                    <a:pt x="41" y="9"/>
                  </a:lnTo>
                  <a:lnTo>
                    <a:pt x="33" y="6"/>
                  </a:lnTo>
                  <a:lnTo>
                    <a:pt x="20" y="6"/>
                  </a:lnTo>
                  <a:lnTo>
                    <a:pt x="11" y="6"/>
                  </a:lnTo>
                  <a:lnTo>
                    <a:pt x="3" y="6"/>
                  </a:lnTo>
                  <a:lnTo>
                    <a:pt x="0" y="18"/>
                  </a:lnTo>
                </a:path>
              </a:pathLst>
            </a:custGeom>
            <a:solidFill>
              <a:srgbClr val="ffcc99"/>
            </a:solidFill>
            <a:ln w="0">
              <a:noFill/>
            </a:ln>
          </p:spPr>
          <p:style>
            <a:lnRef idx="0"/>
            <a:fillRef idx="0"/>
            <a:effectRef idx="0"/>
            <a:fontRef idx="minor"/>
          </p:style>
          <p:txBody>
            <a:bodyPr lIns="90000" rIns="90000" tIns="-27000" bIns="-27000" anchor="t">
              <a:noAutofit/>
            </a:bodyPr>
            <a:p>
              <a:endParaRPr b="0" lang="en-US" sz="2400" strike="noStrike" u="none">
                <a:solidFill>
                  <a:srgbClr val="000000"/>
                </a:solidFill>
                <a:effectLst/>
                <a:uFillTx/>
                <a:latin typeface="Times New Roman"/>
              </a:endParaRPr>
            </a:p>
          </p:txBody>
        </p:sp>
        <p:sp>
          <p:nvSpPr>
            <p:cNvPr id="1068" name=""/>
            <p:cNvSpPr/>
            <p:nvPr/>
          </p:nvSpPr>
          <p:spPr>
            <a:xfrm>
              <a:off x="6590880" y="2777760"/>
              <a:ext cx="23040" cy="19800"/>
            </a:xfrm>
            <a:custGeom>
              <a:avLst/>
              <a:gdLst/>
              <a:ahLst/>
              <a:rect l="l" t="t" r="r" b="b"/>
              <a:pathLst>
                <a:path w="26" h="22">
                  <a:moveTo>
                    <a:pt x="0" y="21"/>
                  </a:moveTo>
                  <a:lnTo>
                    <a:pt x="25" y="21"/>
                  </a:lnTo>
                  <a:lnTo>
                    <a:pt x="0" y="0"/>
                  </a:lnTo>
                  <a:lnTo>
                    <a:pt x="0" y="21"/>
                  </a:lnTo>
                </a:path>
              </a:pathLst>
            </a:custGeom>
            <a:solidFill>
              <a:srgbClr val="ffcc99"/>
            </a:solidFill>
            <a:ln w="0">
              <a:noFill/>
            </a:ln>
          </p:spPr>
          <p:style>
            <a:lnRef idx="0"/>
            <a:fillRef idx="0"/>
            <a:effectRef idx="0"/>
            <a:fontRef idx="minor"/>
          </p:style>
          <p:txBody>
            <a:bodyPr lIns="90000" rIns="90000" tIns="-27000" bIns="-27000" anchor="t">
              <a:noAutofit/>
            </a:bodyPr>
            <a:p>
              <a:endParaRPr b="0" lang="en-US" sz="2400" strike="noStrike" u="none">
                <a:solidFill>
                  <a:srgbClr val="000000"/>
                </a:solidFill>
                <a:effectLst/>
                <a:uFillTx/>
                <a:latin typeface="Times New Roman"/>
              </a:endParaRPr>
            </a:p>
          </p:txBody>
        </p:sp>
        <p:sp>
          <p:nvSpPr>
            <p:cNvPr id="1069" name=""/>
            <p:cNvSpPr/>
            <p:nvPr/>
          </p:nvSpPr>
          <p:spPr>
            <a:xfrm>
              <a:off x="6616080" y="2770200"/>
              <a:ext cx="23760" cy="21600"/>
            </a:xfrm>
            <a:custGeom>
              <a:avLst/>
              <a:gdLst/>
              <a:ahLst/>
              <a:rect l="l" t="t" r="r" b="b"/>
              <a:pathLst>
                <a:path w="26" h="24">
                  <a:moveTo>
                    <a:pt x="0" y="23"/>
                  </a:moveTo>
                  <a:lnTo>
                    <a:pt x="20" y="23"/>
                  </a:lnTo>
                  <a:lnTo>
                    <a:pt x="25" y="0"/>
                  </a:lnTo>
                  <a:lnTo>
                    <a:pt x="5" y="0"/>
                  </a:lnTo>
                  <a:lnTo>
                    <a:pt x="0" y="23"/>
                  </a:lnTo>
                </a:path>
              </a:pathLst>
            </a:custGeom>
            <a:solidFill>
              <a:srgbClr val="ffcc99"/>
            </a:solidFill>
            <a:ln w="0">
              <a:noFill/>
            </a:ln>
          </p:spPr>
          <p:style>
            <a:lnRef idx="0"/>
            <a:fillRef idx="0"/>
            <a:effectRef idx="0"/>
            <a:fontRef idx="minor"/>
          </p:style>
          <p:txBody>
            <a:bodyPr lIns="90000" rIns="90000" tIns="-25200" bIns="-25200" anchor="t">
              <a:noAutofit/>
            </a:bodyPr>
            <a:p>
              <a:endParaRPr b="0" lang="en-US" sz="2400" strike="noStrike" u="none">
                <a:solidFill>
                  <a:srgbClr val="000000"/>
                </a:solidFill>
                <a:effectLst/>
                <a:uFillTx/>
                <a:latin typeface="Times New Roman"/>
              </a:endParaRPr>
            </a:p>
          </p:txBody>
        </p:sp>
        <p:sp>
          <p:nvSpPr>
            <p:cNvPr id="1070" name=""/>
            <p:cNvSpPr/>
            <p:nvPr/>
          </p:nvSpPr>
          <p:spPr>
            <a:xfrm>
              <a:off x="6493680" y="2798640"/>
              <a:ext cx="35280" cy="21600"/>
            </a:xfrm>
            <a:custGeom>
              <a:avLst/>
              <a:gdLst/>
              <a:ahLst/>
              <a:rect l="l" t="t" r="r" b="b"/>
              <a:pathLst>
                <a:path w="39" h="24">
                  <a:moveTo>
                    <a:pt x="0" y="0"/>
                  </a:moveTo>
                  <a:lnTo>
                    <a:pt x="3" y="11"/>
                  </a:lnTo>
                  <a:lnTo>
                    <a:pt x="15" y="11"/>
                  </a:lnTo>
                  <a:lnTo>
                    <a:pt x="19" y="11"/>
                  </a:lnTo>
                  <a:lnTo>
                    <a:pt x="25" y="23"/>
                  </a:lnTo>
                  <a:lnTo>
                    <a:pt x="38" y="15"/>
                  </a:lnTo>
                  <a:lnTo>
                    <a:pt x="28" y="3"/>
                  </a:lnTo>
                  <a:lnTo>
                    <a:pt x="19" y="0"/>
                  </a:lnTo>
                  <a:lnTo>
                    <a:pt x="9" y="0"/>
                  </a:lnTo>
                  <a:lnTo>
                    <a:pt x="0" y="0"/>
                  </a:lnTo>
                </a:path>
              </a:pathLst>
            </a:custGeom>
            <a:solidFill>
              <a:srgbClr val="ffcc99"/>
            </a:solidFill>
            <a:ln w="0">
              <a:noFill/>
            </a:ln>
          </p:spPr>
          <p:style>
            <a:lnRef idx="0"/>
            <a:fillRef idx="0"/>
            <a:effectRef idx="0"/>
            <a:fontRef idx="minor"/>
          </p:style>
          <p:txBody>
            <a:bodyPr lIns="90000" rIns="90000" tIns="-25200" bIns="-25200" anchor="t">
              <a:noAutofit/>
            </a:bodyPr>
            <a:p>
              <a:endParaRPr b="0" lang="en-US" sz="2400" strike="noStrike" u="none">
                <a:solidFill>
                  <a:srgbClr val="000000"/>
                </a:solidFill>
                <a:effectLst/>
                <a:uFillTx/>
                <a:latin typeface="Times New Roman"/>
              </a:endParaRPr>
            </a:p>
          </p:txBody>
        </p:sp>
        <p:sp>
          <p:nvSpPr>
            <p:cNvPr id="1071" name=""/>
            <p:cNvSpPr/>
            <p:nvPr/>
          </p:nvSpPr>
          <p:spPr>
            <a:xfrm>
              <a:off x="6575040" y="2783520"/>
              <a:ext cx="65880" cy="32040"/>
            </a:xfrm>
            <a:custGeom>
              <a:avLst/>
              <a:gdLst/>
              <a:ahLst/>
              <a:rect l="l" t="t" r="r" b="b"/>
              <a:pathLst>
                <a:path w="72" h="35">
                  <a:moveTo>
                    <a:pt x="0" y="34"/>
                  </a:moveTo>
                  <a:lnTo>
                    <a:pt x="9" y="34"/>
                  </a:lnTo>
                  <a:lnTo>
                    <a:pt x="18" y="31"/>
                  </a:lnTo>
                  <a:lnTo>
                    <a:pt x="27" y="20"/>
                  </a:lnTo>
                  <a:lnTo>
                    <a:pt x="35" y="16"/>
                  </a:lnTo>
                  <a:lnTo>
                    <a:pt x="47" y="13"/>
                  </a:lnTo>
                  <a:lnTo>
                    <a:pt x="57" y="10"/>
                  </a:lnTo>
                  <a:lnTo>
                    <a:pt x="66" y="5"/>
                  </a:lnTo>
                  <a:lnTo>
                    <a:pt x="71" y="0"/>
                  </a:lnTo>
                  <a:lnTo>
                    <a:pt x="63" y="0"/>
                  </a:lnTo>
                  <a:lnTo>
                    <a:pt x="54" y="0"/>
                  </a:lnTo>
                  <a:lnTo>
                    <a:pt x="41" y="2"/>
                  </a:lnTo>
                  <a:lnTo>
                    <a:pt x="30" y="5"/>
                  </a:lnTo>
                  <a:lnTo>
                    <a:pt x="27" y="10"/>
                  </a:lnTo>
                  <a:lnTo>
                    <a:pt x="18" y="13"/>
                  </a:lnTo>
                  <a:lnTo>
                    <a:pt x="9" y="17"/>
                  </a:lnTo>
                  <a:lnTo>
                    <a:pt x="3" y="23"/>
                  </a:lnTo>
                  <a:lnTo>
                    <a:pt x="0" y="34"/>
                  </a:lnTo>
                </a:path>
              </a:pathLst>
            </a:custGeom>
            <a:solidFill>
              <a:srgbClr val="ffcc99"/>
            </a:solidFill>
            <a:ln w="0">
              <a:noFill/>
            </a:ln>
          </p:spPr>
          <p:style>
            <a:lnRef idx="0"/>
            <a:fillRef idx="0"/>
            <a:effectRef idx="0"/>
            <a:fontRef idx="minor"/>
          </p:style>
          <p:txBody>
            <a:bodyPr lIns="90000" rIns="90000" tIns="-14760" bIns="-14760" anchor="t">
              <a:noAutofit/>
            </a:bodyPr>
            <a:p>
              <a:endParaRPr b="0" lang="en-US" sz="2400" strike="noStrike" u="none">
                <a:solidFill>
                  <a:srgbClr val="000000"/>
                </a:solidFill>
                <a:effectLst/>
                <a:uFillTx/>
                <a:latin typeface="Times New Roman"/>
              </a:endParaRPr>
            </a:p>
          </p:txBody>
        </p:sp>
        <p:sp>
          <p:nvSpPr>
            <p:cNvPr id="1072" name=""/>
            <p:cNvSpPr/>
            <p:nvPr/>
          </p:nvSpPr>
          <p:spPr>
            <a:xfrm>
              <a:off x="6715800" y="2763000"/>
              <a:ext cx="23400" cy="21240"/>
            </a:xfrm>
            <a:custGeom>
              <a:avLst/>
              <a:gdLst/>
              <a:ahLst/>
              <a:rect l="l" t="t" r="r" b="b"/>
              <a:pathLst>
                <a:path w="26" h="24">
                  <a:moveTo>
                    <a:pt x="0" y="23"/>
                  </a:moveTo>
                  <a:lnTo>
                    <a:pt x="25" y="12"/>
                  </a:lnTo>
                  <a:lnTo>
                    <a:pt x="25" y="0"/>
                  </a:lnTo>
                  <a:lnTo>
                    <a:pt x="0" y="10"/>
                  </a:lnTo>
                  <a:lnTo>
                    <a:pt x="0" y="23"/>
                  </a:lnTo>
                </a:path>
              </a:pathLst>
            </a:custGeom>
            <a:solidFill>
              <a:srgbClr val="ffcc99"/>
            </a:solidFill>
            <a:ln w="0">
              <a:noFill/>
            </a:ln>
          </p:spPr>
          <p:style>
            <a:lnRef idx="0"/>
            <a:fillRef idx="0"/>
            <a:effectRef idx="0"/>
            <a:fontRef idx="minor"/>
          </p:style>
          <p:txBody>
            <a:bodyPr lIns="90000" rIns="90000" tIns="-25560" bIns="-25560" anchor="t">
              <a:noAutofit/>
            </a:bodyPr>
            <a:p>
              <a:endParaRPr b="0" lang="en-US" sz="2400" strike="noStrike" u="none">
                <a:solidFill>
                  <a:srgbClr val="000000"/>
                </a:solidFill>
                <a:effectLst/>
                <a:uFillTx/>
                <a:latin typeface="Times New Roman"/>
              </a:endParaRPr>
            </a:p>
          </p:txBody>
        </p:sp>
        <p:sp>
          <p:nvSpPr>
            <p:cNvPr id="1073" name=""/>
            <p:cNvSpPr/>
            <p:nvPr/>
          </p:nvSpPr>
          <p:spPr>
            <a:xfrm>
              <a:off x="6766200" y="2737080"/>
              <a:ext cx="23760" cy="24480"/>
            </a:xfrm>
            <a:custGeom>
              <a:avLst/>
              <a:gdLst/>
              <a:ahLst/>
              <a:rect l="l" t="t" r="r" b="b"/>
              <a:pathLst>
                <a:path w="27" h="27">
                  <a:moveTo>
                    <a:pt x="0" y="26"/>
                  </a:moveTo>
                  <a:lnTo>
                    <a:pt x="18" y="17"/>
                  </a:lnTo>
                  <a:lnTo>
                    <a:pt x="26" y="6"/>
                  </a:lnTo>
                  <a:lnTo>
                    <a:pt x="18" y="0"/>
                  </a:lnTo>
                  <a:lnTo>
                    <a:pt x="7" y="6"/>
                  </a:lnTo>
                  <a:lnTo>
                    <a:pt x="0" y="15"/>
                  </a:lnTo>
                  <a:lnTo>
                    <a:pt x="0" y="26"/>
                  </a:lnTo>
                </a:path>
              </a:pathLst>
            </a:custGeom>
            <a:solidFill>
              <a:srgbClr val="ffcc99"/>
            </a:solidFill>
            <a:ln w="0">
              <a:noFill/>
            </a:ln>
          </p:spPr>
          <p:style>
            <a:lnRef idx="0"/>
            <a:fillRef idx="0"/>
            <a:effectRef idx="0"/>
            <a:fontRef idx="minor"/>
          </p:style>
          <p:txBody>
            <a:bodyPr lIns="90000" rIns="90000" tIns="-22320" bIns="-22320" anchor="t">
              <a:noAutofit/>
            </a:bodyPr>
            <a:p>
              <a:endParaRPr b="0" lang="en-US" sz="2400" strike="noStrike" u="none">
                <a:solidFill>
                  <a:srgbClr val="000000"/>
                </a:solidFill>
                <a:effectLst/>
                <a:uFillTx/>
                <a:latin typeface="Times New Roman"/>
              </a:endParaRPr>
            </a:p>
          </p:txBody>
        </p:sp>
        <p:sp>
          <p:nvSpPr>
            <p:cNvPr id="1074" name=""/>
            <p:cNvSpPr/>
            <p:nvPr/>
          </p:nvSpPr>
          <p:spPr>
            <a:xfrm>
              <a:off x="6245640" y="2671920"/>
              <a:ext cx="24120" cy="26280"/>
            </a:xfrm>
            <a:custGeom>
              <a:avLst/>
              <a:gdLst/>
              <a:ahLst/>
              <a:rect l="l" t="t" r="r" b="b"/>
              <a:pathLst>
                <a:path w="27" h="29">
                  <a:moveTo>
                    <a:pt x="0" y="8"/>
                  </a:moveTo>
                  <a:lnTo>
                    <a:pt x="7" y="8"/>
                  </a:lnTo>
                  <a:lnTo>
                    <a:pt x="13" y="13"/>
                  </a:lnTo>
                  <a:lnTo>
                    <a:pt x="10" y="22"/>
                  </a:lnTo>
                  <a:lnTo>
                    <a:pt x="26" y="28"/>
                  </a:lnTo>
                  <a:lnTo>
                    <a:pt x="26" y="19"/>
                  </a:lnTo>
                  <a:lnTo>
                    <a:pt x="19" y="16"/>
                  </a:lnTo>
                  <a:lnTo>
                    <a:pt x="16" y="8"/>
                  </a:lnTo>
                  <a:lnTo>
                    <a:pt x="13" y="0"/>
                  </a:lnTo>
                  <a:lnTo>
                    <a:pt x="1" y="2"/>
                  </a:lnTo>
                  <a:lnTo>
                    <a:pt x="0" y="8"/>
                  </a:lnTo>
                </a:path>
              </a:pathLst>
            </a:custGeom>
            <a:solidFill>
              <a:srgbClr val="ffcc99"/>
            </a:solidFill>
            <a:ln w="0">
              <a:noFill/>
            </a:ln>
          </p:spPr>
          <p:style>
            <a:lnRef idx="0"/>
            <a:fillRef idx="0"/>
            <a:effectRef idx="0"/>
            <a:fontRef idx="minor"/>
          </p:style>
          <p:txBody>
            <a:bodyPr lIns="90000" rIns="90000" tIns="-20520" bIns="-20520" anchor="t">
              <a:noAutofit/>
            </a:bodyPr>
            <a:p>
              <a:endParaRPr b="0" lang="en-US" sz="2400" strike="noStrike" u="none">
                <a:solidFill>
                  <a:srgbClr val="000000"/>
                </a:solidFill>
                <a:effectLst/>
                <a:uFillTx/>
                <a:latin typeface="Times New Roman"/>
              </a:endParaRPr>
            </a:p>
          </p:txBody>
        </p:sp>
        <p:sp>
          <p:nvSpPr>
            <p:cNvPr id="1075" name=""/>
            <p:cNvSpPr/>
            <p:nvPr/>
          </p:nvSpPr>
          <p:spPr>
            <a:xfrm>
              <a:off x="6287760" y="2689200"/>
              <a:ext cx="22320" cy="20520"/>
            </a:xfrm>
            <a:custGeom>
              <a:avLst/>
              <a:gdLst/>
              <a:ahLst/>
              <a:rect l="l" t="t" r="r" b="b"/>
              <a:pathLst>
                <a:path w="25" h="23">
                  <a:moveTo>
                    <a:pt x="0" y="16"/>
                  </a:moveTo>
                  <a:lnTo>
                    <a:pt x="12" y="22"/>
                  </a:lnTo>
                  <a:lnTo>
                    <a:pt x="24" y="5"/>
                  </a:lnTo>
                  <a:lnTo>
                    <a:pt x="0" y="0"/>
                  </a:lnTo>
                  <a:lnTo>
                    <a:pt x="0" y="16"/>
                  </a:lnTo>
                </a:path>
              </a:pathLst>
            </a:custGeom>
            <a:solidFill>
              <a:srgbClr val="ffcc99"/>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1076" name=""/>
            <p:cNvSpPr/>
            <p:nvPr/>
          </p:nvSpPr>
          <p:spPr>
            <a:xfrm>
              <a:off x="6383880" y="2760480"/>
              <a:ext cx="25920" cy="720"/>
            </a:xfrm>
            <a:custGeom>
              <a:avLst/>
              <a:gdLst/>
              <a:ahLst/>
              <a:rect l="l" t="t" r="r" b="b"/>
              <a:pathLst>
                <a:path w="28" h="1">
                  <a:moveTo>
                    <a:pt x="0" y="0"/>
                  </a:moveTo>
                  <a:lnTo>
                    <a:pt x="20" y="0"/>
                  </a:lnTo>
                  <a:lnTo>
                    <a:pt x="27" y="0"/>
                  </a:lnTo>
                  <a:lnTo>
                    <a:pt x="20" y="0"/>
                  </a:lnTo>
                  <a:lnTo>
                    <a:pt x="13" y="0"/>
                  </a:lnTo>
                  <a:lnTo>
                    <a:pt x="6" y="0"/>
                  </a:lnTo>
                  <a:lnTo>
                    <a:pt x="0" y="0"/>
                  </a:lnTo>
                </a:path>
              </a:pathLst>
            </a:custGeom>
            <a:solidFill>
              <a:srgbClr val="ffcc99"/>
            </a:solidFill>
            <a:ln w="0">
              <a:noFill/>
            </a:ln>
          </p:spPr>
          <p:style>
            <a:lnRef idx="0"/>
            <a:fillRef idx="0"/>
            <a:effectRef idx="0"/>
            <a:fontRef idx="minor"/>
          </p:style>
          <p:txBody>
            <a:bodyPr lIns="90000" rIns="90000" tIns="-46080" bIns="-46080" anchor="t">
              <a:noAutofit/>
            </a:bodyPr>
            <a:p>
              <a:endParaRPr b="0" lang="en-US" sz="2400" strike="noStrike" u="none">
                <a:solidFill>
                  <a:srgbClr val="000000"/>
                </a:solidFill>
                <a:effectLst/>
                <a:uFillTx/>
                <a:latin typeface="Times New Roman"/>
              </a:endParaRPr>
            </a:p>
          </p:txBody>
        </p:sp>
        <p:sp>
          <p:nvSpPr>
            <p:cNvPr id="1077" name=""/>
            <p:cNvSpPr/>
            <p:nvPr/>
          </p:nvSpPr>
          <p:spPr>
            <a:xfrm>
              <a:off x="6308280" y="2535120"/>
              <a:ext cx="191160" cy="178560"/>
            </a:xfrm>
            <a:custGeom>
              <a:avLst/>
              <a:gdLst/>
              <a:ahLst/>
              <a:rect l="l" t="t" r="r" b="b"/>
              <a:pathLst>
                <a:path w="209" h="196">
                  <a:moveTo>
                    <a:pt x="0" y="106"/>
                  </a:moveTo>
                  <a:lnTo>
                    <a:pt x="0" y="117"/>
                  </a:lnTo>
                  <a:lnTo>
                    <a:pt x="4" y="123"/>
                  </a:lnTo>
                  <a:lnTo>
                    <a:pt x="4" y="130"/>
                  </a:lnTo>
                  <a:lnTo>
                    <a:pt x="14" y="136"/>
                  </a:lnTo>
                  <a:lnTo>
                    <a:pt x="24" y="147"/>
                  </a:lnTo>
                  <a:lnTo>
                    <a:pt x="24" y="155"/>
                  </a:lnTo>
                  <a:lnTo>
                    <a:pt x="27" y="165"/>
                  </a:lnTo>
                  <a:lnTo>
                    <a:pt x="27" y="176"/>
                  </a:lnTo>
                  <a:lnTo>
                    <a:pt x="38" y="176"/>
                  </a:lnTo>
                  <a:lnTo>
                    <a:pt x="48" y="176"/>
                  </a:lnTo>
                  <a:lnTo>
                    <a:pt x="54" y="171"/>
                  </a:lnTo>
                  <a:lnTo>
                    <a:pt x="57" y="185"/>
                  </a:lnTo>
                  <a:lnTo>
                    <a:pt x="67" y="182"/>
                  </a:lnTo>
                  <a:lnTo>
                    <a:pt x="78" y="182"/>
                  </a:lnTo>
                  <a:lnTo>
                    <a:pt x="84" y="176"/>
                  </a:lnTo>
                  <a:lnTo>
                    <a:pt x="97" y="185"/>
                  </a:lnTo>
                  <a:lnTo>
                    <a:pt x="110" y="182"/>
                  </a:lnTo>
                  <a:lnTo>
                    <a:pt x="115" y="190"/>
                  </a:lnTo>
                  <a:lnTo>
                    <a:pt x="115" y="195"/>
                  </a:lnTo>
                  <a:lnTo>
                    <a:pt x="124" y="192"/>
                  </a:lnTo>
                  <a:lnTo>
                    <a:pt x="134" y="190"/>
                  </a:lnTo>
                  <a:lnTo>
                    <a:pt x="145" y="185"/>
                  </a:lnTo>
                  <a:lnTo>
                    <a:pt x="148" y="176"/>
                  </a:lnTo>
                  <a:lnTo>
                    <a:pt x="155" y="162"/>
                  </a:lnTo>
                  <a:lnTo>
                    <a:pt x="148" y="155"/>
                  </a:lnTo>
                  <a:lnTo>
                    <a:pt x="155" y="147"/>
                  </a:lnTo>
                  <a:lnTo>
                    <a:pt x="164" y="141"/>
                  </a:lnTo>
                  <a:lnTo>
                    <a:pt x="171" y="133"/>
                  </a:lnTo>
                  <a:lnTo>
                    <a:pt x="171" y="123"/>
                  </a:lnTo>
                  <a:lnTo>
                    <a:pt x="174" y="115"/>
                  </a:lnTo>
                  <a:lnTo>
                    <a:pt x="180" y="109"/>
                  </a:lnTo>
                  <a:lnTo>
                    <a:pt x="188" y="109"/>
                  </a:lnTo>
                  <a:lnTo>
                    <a:pt x="201" y="109"/>
                  </a:lnTo>
                  <a:lnTo>
                    <a:pt x="195" y="101"/>
                  </a:lnTo>
                  <a:lnTo>
                    <a:pt x="185" y="96"/>
                  </a:lnTo>
                  <a:lnTo>
                    <a:pt x="177" y="88"/>
                  </a:lnTo>
                  <a:lnTo>
                    <a:pt x="182" y="82"/>
                  </a:lnTo>
                  <a:lnTo>
                    <a:pt x="177" y="74"/>
                  </a:lnTo>
                  <a:lnTo>
                    <a:pt x="171" y="65"/>
                  </a:lnTo>
                  <a:lnTo>
                    <a:pt x="177" y="58"/>
                  </a:lnTo>
                  <a:lnTo>
                    <a:pt x="180" y="47"/>
                  </a:lnTo>
                  <a:lnTo>
                    <a:pt x="192" y="47"/>
                  </a:lnTo>
                  <a:lnTo>
                    <a:pt x="185" y="39"/>
                  </a:lnTo>
                  <a:lnTo>
                    <a:pt x="198" y="36"/>
                  </a:lnTo>
                  <a:lnTo>
                    <a:pt x="208" y="33"/>
                  </a:lnTo>
                  <a:lnTo>
                    <a:pt x="198" y="29"/>
                  </a:lnTo>
                  <a:lnTo>
                    <a:pt x="185" y="23"/>
                  </a:lnTo>
                  <a:lnTo>
                    <a:pt x="177" y="21"/>
                  </a:lnTo>
                  <a:lnTo>
                    <a:pt x="177" y="9"/>
                  </a:lnTo>
                  <a:lnTo>
                    <a:pt x="168" y="4"/>
                  </a:lnTo>
                  <a:lnTo>
                    <a:pt x="161" y="0"/>
                  </a:lnTo>
                  <a:lnTo>
                    <a:pt x="155" y="7"/>
                  </a:lnTo>
                  <a:lnTo>
                    <a:pt x="145" y="15"/>
                  </a:lnTo>
                  <a:lnTo>
                    <a:pt x="140" y="21"/>
                  </a:lnTo>
                  <a:lnTo>
                    <a:pt x="131" y="29"/>
                  </a:lnTo>
                  <a:lnTo>
                    <a:pt x="131" y="36"/>
                  </a:lnTo>
                  <a:lnTo>
                    <a:pt x="115" y="36"/>
                  </a:lnTo>
                  <a:lnTo>
                    <a:pt x="107" y="42"/>
                  </a:lnTo>
                  <a:lnTo>
                    <a:pt x="97" y="53"/>
                  </a:lnTo>
                  <a:lnTo>
                    <a:pt x="88" y="58"/>
                  </a:lnTo>
                  <a:lnTo>
                    <a:pt x="81" y="65"/>
                  </a:lnTo>
                  <a:lnTo>
                    <a:pt x="73" y="71"/>
                  </a:lnTo>
                  <a:lnTo>
                    <a:pt x="60" y="71"/>
                  </a:lnTo>
                  <a:lnTo>
                    <a:pt x="51" y="74"/>
                  </a:lnTo>
                  <a:lnTo>
                    <a:pt x="48" y="85"/>
                  </a:lnTo>
                  <a:lnTo>
                    <a:pt x="41" y="96"/>
                  </a:lnTo>
                  <a:lnTo>
                    <a:pt x="33" y="96"/>
                  </a:lnTo>
                  <a:lnTo>
                    <a:pt x="20" y="93"/>
                  </a:lnTo>
                  <a:lnTo>
                    <a:pt x="11" y="88"/>
                  </a:lnTo>
                  <a:lnTo>
                    <a:pt x="1" y="96"/>
                  </a:lnTo>
                  <a:lnTo>
                    <a:pt x="0" y="106"/>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78" name=""/>
            <p:cNvSpPr/>
            <p:nvPr/>
          </p:nvSpPr>
          <p:spPr>
            <a:xfrm>
              <a:off x="6490080" y="2620440"/>
              <a:ext cx="116640" cy="119160"/>
            </a:xfrm>
            <a:custGeom>
              <a:avLst/>
              <a:gdLst/>
              <a:ahLst/>
              <a:rect l="l" t="t" r="r" b="b"/>
              <a:pathLst>
                <a:path w="128" h="131">
                  <a:moveTo>
                    <a:pt x="0" y="79"/>
                  </a:moveTo>
                  <a:lnTo>
                    <a:pt x="3" y="90"/>
                  </a:lnTo>
                  <a:lnTo>
                    <a:pt x="12" y="90"/>
                  </a:lnTo>
                  <a:lnTo>
                    <a:pt x="18" y="100"/>
                  </a:lnTo>
                  <a:lnTo>
                    <a:pt x="15" y="109"/>
                  </a:lnTo>
                  <a:lnTo>
                    <a:pt x="12" y="120"/>
                  </a:lnTo>
                  <a:lnTo>
                    <a:pt x="12" y="128"/>
                  </a:lnTo>
                  <a:lnTo>
                    <a:pt x="20" y="128"/>
                  </a:lnTo>
                  <a:lnTo>
                    <a:pt x="29" y="125"/>
                  </a:lnTo>
                  <a:lnTo>
                    <a:pt x="29" y="117"/>
                  </a:lnTo>
                  <a:lnTo>
                    <a:pt x="29" y="109"/>
                  </a:lnTo>
                  <a:lnTo>
                    <a:pt x="29" y="100"/>
                  </a:lnTo>
                  <a:lnTo>
                    <a:pt x="29" y="90"/>
                  </a:lnTo>
                  <a:lnTo>
                    <a:pt x="26" y="82"/>
                  </a:lnTo>
                  <a:lnTo>
                    <a:pt x="36" y="76"/>
                  </a:lnTo>
                  <a:lnTo>
                    <a:pt x="45" y="76"/>
                  </a:lnTo>
                  <a:lnTo>
                    <a:pt x="45" y="82"/>
                  </a:lnTo>
                  <a:lnTo>
                    <a:pt x="42" y="90"/>
                  </a:lnTo>
                  <a:lnTo>
                    <a:pt x="48" y="96"/>
                  </a:lnTo>
                  <a:lnTo>
                    <a:pt x="56" y="100"/>
                  </a:lnTo>
                  <a:lnTo>
                    <a:pt x="54" y="111"/>
                  </a:lnTo>
                  <a:lnTo>
                    <a:pt x="62" y="114"/>
                  </a:lnTo>
                  <a:lnTo>
                    <a:pt x="68" y="109"/>
                  </a:lnTo>
                  <a:lnTo>
                    <a:pt x="68" y="123"/>
                  </a:lnTo>
                  <a:lnTo>
                    <a:pt x="75" y="130"/>
                  </a:lnTo>
                  <a:lnTo>
                    <a:pt x="84" y="123"/>
                  </a:lnTo>
                  <a:lnTo>
                    <a:pt x="84" y="111"/>
                  </a:lnTo>
                  <a:lnTo>
                    <a:pt x="78" y="106"/>
                  </a:lnTo>
                  <a:lnTo>
                    <a:pt x="72" y="96"/>
                  </a:lnTo>
                  <a:lnTo>
                    <a:pt x="65" y="90"/>
                  </a:lnTo>
                  <a:lnTo>
                    <a:pt x="72" y="85"/>
                  </a:lnTo>
                  <a:lnTo>
                    <a:pt x="65" y="76"/>
                  </a:lnTo>
                  <a:lnTo>
                    <a:pt x="62" y="71"/>
                  </a:lnTo>
                  <a:lnTo>
                    <a:pt x="54" y="64"/>
                  </a:lnTo>
                  <a:lnTo>
                    <a:pt x="65" y="58"/>
                  </a:lnTo>
                  <a:lnTo>
                    <a:pt x="72" y="53"/>
                  </a:lnTo>
                  <a:lnTo>
                    <a:pt x="81" y="44"/>
                  </a:lnTo>
                  <a:lnTo>
                    <a:pt x="92" y="44"/>
                  </a:lnTo>
                  <a:lnTo>
                    <a:pt x="84" y="39"/>
                  </a:lnTo>
                  <a:lnTo>
                    <a:pt x="75" y="41"/>
                  </a:lnTo>
                  <a:lnTo>
                    <a:pt x="65" y="44"/>
                  </a:lnTo>
                  <a:lnTo>
                    <a:pt x="54" y="44"/>
                  </a:lnTo>
                  <a:lnTo>
                    <a:pt x="48" y="53"/>
                  </a:lnTo>
                  <a:lnTo>
                    <a:pt x="36" y="53"/>
                  </a:lnTo>
                  <a:lnTo>
                    <a:pt x="32" y="44"/>
                  </a:lnTo>
                  <a:lnTo>
                    <a:pt x="23" y="41"/>
                  </a:lnTo>
                  <a:lnTo>
                    <a:pt x="23" y="32"/>
                  </a:lnTo>
                  <a:lnTo>
                    <a:pt x="29" y="23"/>
                  </a:lnTo>
                  <a:lnTo>
                    <a:pt x="36" y="20"/>
                  </a:lnTo>
                  <a:lnTo>
                    <a:pt x="42" y="23"/>
                  </a:lnTo>
                  <a:lnTo>
                    <a:pt x="51" y="20"/>
                  </a:lnTo>
                  <a:lnTo>
                    <a:pt x="62" y="20"/>
                  </a:lnTo>
                  <a:lnTo>
                    <a:pt x="72" y="20"/>
                  </a:lnTo>
                  <a:lnTo>
                    <a:pt x="84" y="20"/>
                  </a:lnTo>
                  <a:lnTo>
                    <a:pt x="92" y="23"/>
                  </a:lnTo>
                  <a:lnTo>
                    <a:pt x="101" y="23"/>
                  </a:lnTo>
                  <a:lnTo>
                    <a:pt x="114" y="20"/>
                  </a:lnTo>
                  <a:lnTo>
                    <a:pt x="120" y="9"/>
                  </a:lnTo>
                  <a:lnTo>
                    <a:pt x="127" y="2"/>
                  </a:lnTo>
                  <a:lnTo>
                    <a:pt x="120" y="0"/>
                  </a:lnTo>
                  <a:lnTo>
                    <a:pt x="117" y="2"/>
                  </a:lnTo>
                  <a:lnTo>
                    <a:pt x="111" y="9"/>
                  </a:lnTo>
                  <a:lnTo>
                    <a:pt x="101" y="15"/>
                  </a:lnTo>
                  <a:lnTo>
                    <a:pt x="90" y="15"/>
                  </a:lnTo>
                  <a:lnTo>
                    <a:pt x="81" y="15"/>
                  </a:lnTo>
                  <a:lnTo>
                    <a:pt x="72" y="12"/>
                  </a:lnTo>
                  <a:lnTo>
                    <a:pt x="62" y="9"/>
                  </a:lnTo>
                  <a:lnTo>
                    <a:pt x="51" y="9"/>
                  </a:lnTo>
                  <a:lnTo>
                    <a:pt x="42" y="6"/>
                  </a:lnTo>
                  <a:lnTo>
                    <a:pt x="36" y="15"/>
                  </a:lnTo>
                  <a:lnTo>
                    <a:pt x="23" y="15"/>
                  </a:lnTo>
                  <a:lnTo>
                    <a:pt x="20" y="23"/>
                  </a:lnTo>
                  <a:lnTo>
                    <a:pt x="20" y="32"/>
                  </a:lnTo>
                  <a:lnTo>
                    <a:pt x="20" y="39"/>
                  </a:lnTo>
                  <a:lnTo>
                    <a:pt x="12" y="44"/>
                  </a:lnTo>
                  <a:lnTo>
                    <a:pt x="12" y="53"/>
                  </a:lnTo>
                  <a:lnTo>
                    <a:pt x="12" y="64"/>
                  </a:lnTo>
                  <a:lnTo>
                    <a:pt x="6" y="71"/>
                  </a:lnTo>
                  <a:lnTo>
                    <a:pt x="0" y="79"/>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79" name=""/>
            <p:cNvSpPr/>
            <p:nvPr/>
          </p:nvSpPr>
          <p:spPr>
            <a:xfrm>
              <a:off x="6644160" y="2613600"/>
              <a:ext cx="27000" cy="48600"/>
            </a:xfrm>
            <a:custGeom>
              <a:avLst/>
              <a:gdLst/>
              <a:ahLst/>
              <a:rect l="l" t="t" r="r" b="b"/>
              <a:pathLst>
                <a:path w="29" h="53">
                  <a:moveTo>
                    <a:pt x="0" y="17"/>
                  </a:moveTo>
                  <a:lnTo>
                    <a:pt x="6" y="26"/>
                  </a:lnTo>
                  <a:lnTo>
                    <a:pt x="6" y="34"/>
                  </a:lnTo>
                  <a:lnTo>
                    <a:pt x="6" y="41"/>
                  </a:lnTo>
                  <a:lnTo>
                    <a:pt x="12" y="46"/>
                  </a:lnTo>
                  <a:lnTo>
                    <a:pt x="21" y="52"/>
                  </a:lnTo>
                  <a:lnTo>
                    <a:pt x="15" y="43"/>
                  </a:lnTo>
                  <a:lnTo>
                    <a:pt x="12" y="36"/>
                  </a:lnTo>
                  <a:lnTo>
                    <a:pt x="15" y="28"/>
                  </a:lnTo>
                  <a:lnTo>
                    <a:pt x="24" y="28"/>
                  </a:lnTo>
                  <a:lnTo>
                    <a:pt x="18" y="23"/>
                  </a:lnTo>
                  <a:lnTo>
                    <a:pt x="28" y="17"/>
                  </a:lnTo>
                  <a:lnTo>
                    <a:pt x="28" y="10"/>
                  </a:lnTo>
                  <a:lnTo>
                    <a:pt x="15" y="15"/>
                  </a:lnTo>
                  <a:lnTo>
                    <a:pt x="9" y="8"/>
                  </a:lnTo>
                  <a:lnTo>
                    <a:pt x="15" y="0"/>
                  </a:lnTo>
                  <a:lnTo>
                    <a:pt x="6" y="5"/>
                  </a:lnTo>
                  <a:lnTo>
                    <a:pt x="3" y="10"/>
                  </a:lnTo>
                  <a:lnTo>
                    <a:pt x="0" y="17"/>
                  </a:lnTo>
                </a:path>
              </a:pathLst>
            </a:custGeom>
            <a:solidFill>
              <a:srgbClr val="ffcc99"/>
            </a:solidFill>
            <a:ln w="0">
              <a:noFill/>
            </a:ln>
          </p:spPr>
          <p:style>
            <a:lnRef idx="0"/>
            <a:fillRef idx="0"/>
            <a:effectRef idx="0"/>
            <a:fontRef idx="minor"/>
          </p:style>
          <p:txBody>
            <a:bodyPr lIns="90000" rIns="90000" tIns="1800" bIns="1800" anchor="t">
              <a:noAutofit/>
            </a:bodyPr>
            <a:p>
              <a:endParaRPr b="0" lang="en-US" sz="2400" strike="noStrike" u="none">
                <a:solidFill>
                  <a:srgbClr val="000000"/>
                </a:solidFill>
                <a:effectLst/>
                <a:uFillTx/>
                <a:latin typeface="Times New Roman"/>
              </a:endParaRPr>
            </a:p>
          </p:txBody>
        </p:sp>
        <p:sp>
          <p:nvSpPr>
            <p:cNvPr id="1080" name=""/>
            <p:cNvSpPr/>
            <p:nvPr/>
          </p:nvSpPr>
          <p:spPr>
            <a:xfrm>
              <a:off x="6618960" y="2697480"/>
              <a:ext cx="24120" cy="19800"/>
            </a:xfrm>
            <a:custGeom>
              <a:avLst/>
              <a:gdLst/>
              <a:ahLst/>
              <a:rect l="l" t="t" r="r" b="b"/>
              <a:pathLst>
                <a:path w="27" h="22">
                  <a:moveTo>
                    <a:pt x="0" y="8"/>
                  </a:moveTo>
                  <a:lnTo>
                    <a:pt x="6" y="21"/>
                  </a:lnTo>
                  <a:lnTo>
                    <a:pt x="20" y="21"/>
                  </a:lnTo>
                  <a:lnTo>
                    <a:pt x="26" y="16"/>
                  </a:lnTo>
                  <a:lnTo>
                    <a:pt x="24" y="4"/>
                  </a:lnTo>
                  <a:lnTo>
                    <a:pt x="13" y="0"/>
                  </a:lnTo>
                  <a:lnTo>
                    <a:pt x="0" y="8"/>
                  </a:lnTo>
                </a:path>
              </a:pathLst>
            </a:custGeom>
            <a:solidFill>
              <a:srgbClr val="ffcc99"/>
            </a:solidFill>
            <a:ln w="0">
              <a:noFill/>
            </a:ln>
          </p:spPr>
          <p:style>
            <a:lnRef idx="0"/>
            <a:fillRef idx="0"/>
            <a:effectRef idx="0"/>
            <a:fontRef idx="minor"/>
          </p:style>
          <p:txBody>
            <a:bodyPr lIns="90000" rIns="90000" tIns="-27000" bIns="-27000" anchor="t">
              <a:noAutofit/>
            </a:bodyPr>
            <a:p>
              <a:endParaRPr b="0" lang="en-US" sz="2400" strike="noStrike" u="none">
                <a:solidFill>
                  <a:srgbClr val="000000"/>
                </a:solidFill>
                <a:effectLst/>
                <a:uFillTx/>
                <a:latin typeface="Times New Roman"/>
              </a:endParaRPr>
            </a:p>
          </p:txBody>
        </p:sp>
        <p:sp>
          <p:nvSpPr>
            <p:cNvPr id="1081" name=""/>
            <p:cNvSpPr/>
            <p:nvPr/>
          </p:nvSpPr>
          <p:spPr>
            <a:xfrm>
              <a:off x="6654240" y="2691720"/>
              <a:ext cx="53280" cy="22320"/>
            </a:xfrm>
            <a:custGeom>
              <a:avLst/>
              <a:gdLst/>
              <a:ahLst/>
              <a:rect l="l" t="t" r="r" b="b"/>
              <a:pathLst>
                <a:path w="58" h="24">
                  <a:moveTo>
                    <a:pt x="0" y="9"/>
                  </a:moveTo>
                  <a:lnTo>
                    <a:pt x="12" y="16"/>
                  </a:lnTo>
                  <a:lnTo>
                    <a:pt x="19" y="13"/>
                  </a:lnTo>
                  <a:lnTo>
                    <a:pt x="30" y="16"/>
                  </a:lnTo>
                  <a:lnTo>
                    <a:pt x="45" y="19"/>
                  </a:lnTo>
                  <a:lnTo>
                    <a:pt x="57" y="23"/>
                  </a:lnTo>
                  <a:lnTo>
                    <a:pt x="57" y="16"/>
                  </a:lnTo>
                  <a:lnTo>
                    <a:pt x="49" y="6"/>
                  </a:lnTo>
                  <a:lnTo>
                    <a:pt x="39" y="6"/>
                  </a:lnTo>
                  <a:lnTo>
                    <a:pt x="30" y="0"/>
                  </a:lnTo>
                  <a:lnTo>
                    <a:pt x="19" y="3"/>
                  </a:lnTo>
                  <a:lnTo>
                    <a:pt x="6" y="3"/>
                  </a:lnTo>
                  <a:lnTo>
                    <a:pt x="0" y="9"/>
                  </a:lnTo>
                </a:path>
              </a:pathLst>
            </a:custGeom>
            <a:solidFill>
              <a:srgbClr val="ffcc99"/>
            </a:solidFill>
            <a:ln w="0">
              <a:noFill/>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sp>
          <p:nvSpPr>
            <p:cNvPr id="1082" name=""/>
            <p:cNvSpPr/>
            <p:nvPr/>
          </p:nvSpPr>
          <p:spPr>
            <a:xfrm>
              <a:off x="6590880" y="2676600"/>
              <a:ext cx="23040" cy="1440"/>
            </a:xfrm>
            <a:custGeom>
              <a:avLst/>
              <a:gdLst/>
              <a:ahLst/>
              <a:rect l="l" t="t" r="r" b="b"/>
              <a:pathLst>
                <a:path w="26" h="1">
                  <a:moveTo>
                    <a:pt x="0" y="0"/>
                  </a:moveTo>
                  <a:lnTo>
                    <a:pt x="12" y="0"/>
                  </a:lnTo>
                  <a:lnTo>
                    <a:pt x="25" y="0"/>
                  </a:lnTo>
                  <a:lnTo>
                    <a:pt x="12" y="0"/>
                  </a:lnTo>
                  <a:lnTo>
                    <a:pt x="0" y="0"/>
                  </a:lnTo>
                </a:path>
              </a:pathLst>
            </a:custGeom>
            <a:solidFill>
              <a:srgbClr val="ffcc99"/>
            </a:solidFill>
            <a:ln w="0">
              <a:no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1083" name=""/>
            <p:cNvSpPr/>
            <p:nvPr/>
          </p:nvSpPr>
          <p:spPr>
            <a:xfrm>
              <a:off x="6642000" y="2670120"/>
              <a:ext cx="25920" cy="20520"/>
            </a:xfrm>
            <a:custGeom>
              <a:avLst/>
              <a:gdLst/>
              <a:ahLst/>
              <a:rect l="l" t="t" r="r" b="b"/>
              <a:pathLst>
                <a:path w="28" h="23">
                  <a:moveTo>
                    <a:pt x="0" y="22"/>
                  </a:moveTo>
                  <a:lnTo>
                    <a:pt x="27" y="22"/>
                  </a:lnTo>
                  <a:lnTo>
                    <a:pt x="10" y="0"/>
                  </a:lnTo>
                  <a:lnTo>
                    <a:pt x="0" y="22"/>
                  </a:lnTo>
                </a:path>
              </a:pathLst>
            </a:custGeom>
            <a:solidFill>
              <a:srgbClr val="ffcc99"/>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1084" name=""/>
            <p:cNvSpPr/>
            <p:nvPr/>
          </p:nvSpPr>
          <p:spPr>
            <a:xfrm>
              <a:off x="6699960" y="2647800"/>
              <a:ext cx="23040" cy="19440"/>
            </a:xfrm>
            <a:custGeom>
              <a:avLst/>
              <a:gdLst/>
              <a:ahLst/>
              <a:rect l="l" t="t" r="r" b="b"/>
              <a:pathLst>
                <a:path w="25" h="22">
                  <a:moveTo>
                    <a:pt x="0" y="12"/>
                  </a:moveTo>
                  <a:lnTo>
                    <a:pt x="10" y="21"/>
                  </a:lnTo>
                  <a:lnTo>
                    <a:pt x="24" y="12"/>
                  </a:lnTo>
                  <a:lnTo>
                    <a:pt x="10" y="0"/>
                  </a:lnTo>
                  <a:lnTo>
                    <a:pt x="0" y="12"/>
                  </a:lnTo>
                </a:path>
              </a:pathLst>
            </a:custGeom>
            <a:solidFill>
              <a:srgbClr val="ffcc99"/>
            </a:solidFill>
            <a:ln w="0">
              <a:noFill/>
            </a:ln>
          </p:spPr>
          <p:style>
            <a:lnRef idx="0"/>
            <a:fillRef idx="0"/>
            <a:effectRef idx="0"/>
            <a:fontRef idx="minor"/>
          </p:style>
          <p:txBody>
            <a:bodyPr lIns="90000" rIns="90000" tIns="-27360" bIns="-27360" anchor="t">
              <a:noAutofit/>
            </a:bodyPr>
            <a:p>
              <a:endParaRPr b="0" lang="en-US" sz="2400" strike="noStrike" u="none">
                <a:solidFill>
                  <a:srgbClr val="000000"/>
                </a:solidFill>
                <a:effectLst/>
                <a:uFillTx/>
                <a:latin typeface="Times New Roman"/>
              </a:endParaRPr>
            </a:p>
          </p:txBody>
        </p:sp>
        <p:sp>
          <p:nvSpPr>
            <p:cNvPr id="1085" name=""/>
            <p:cNvSpPr/>
            <p:nvPr/>
          </p:nvSpPr>
          <p:spPr>
            <a:xfrm>
              <a:off x="6790320" y="2660040"/>
              <a:ext cx="23040" cy="20520"/>
            </a:xfrm>
            <a:custGeom>
              <a:avLst/>
              <a:gdLst/>
              <a:ahLst/>
              <a:rect l="l" t="t" r="r" b="b"/>
              <a:pathLst>
                <a:path w="25" h="23">
                  <a:moveTo>
                    <a:pt x="0" y="0"/>
                  </a:moveTo>
                  <a:lnTo>
                    <a:pt x="13" y="22"/>
                  </a:lnTo>
                  <a:lnTo>
                    <a:pt x="24" y="22"/>
                  </a:lnTo>
                  <a:lnTo>
                    <a:pt x="13" y="0"/>
                  </a:lnTo>
                  <a:lnTo>
                    <a:pt x="0" y="0"/>
                  </a:lnTo>
                </a:path>
              </a:pathLst>
            </a:custGeom>
            <a:solidFill>
              <a:srgbClr val="ffcc99"/>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1086" name=""/>
            <p:cNvSpPr/>
            <p:nvPr/>
          </p:nvSpPr>
          <p:spPr>
            <a:xfrm>
              <a:off x="6707520" y="2652480"/>
              <a:ext cx="363600" cy="167400"/>
            </a:xfrm>
            <a:custGeom>
              <a:avLst/>
              <a:gdLst/>
              <a:ahLst/>
              <a:rect l="l" t="t" r="r" b="b"/>
              <a:pathLst>
                <a:path w="398" h="184">
                  <a:moveTo>
                    <a:pt x="0" y="19"/>
                  </a:moveTo>
                  <a:lnTo>
                    <a:pt x="12" y="22"/>
                  </a:lnTo>
                  <a:lnTo>
                    <a:pt x="18" y="25"/>
                  </a:lnTo>
                  <a:lnTo>
                    <a:pt x="18" y="30"/>
                  </a:lnTo>
                  <a:lnTo>
                    <a:pt x="28" y="34"/>
                  </a:lnTo>
                  <a:lnTo>
                    <a:pt x="36" y="34"/>
                  </a:lnTo>
                  <a:lnTo>
                    <a:pt x="49" y="32"/>
                  </a:lnTo>
                  <a:lnTo>
                    <a:pt x="61" y="30"/>
                  </a:lnTo>
                  <a:lnTo>
                    <a:pt x="58" y="40"/>
                  </a:lnTo>
                  <a:lnTo>
                    <a:pt x="45" y="40"/>
                  </a:lnTo>
                  <a:lnTo>
                    <a:pt x="36" y="43"/>
                  </a:lnTo>
                  <a:lnTo>
                    <a:pt x="28" y="43"/>
                  </a:lnTo>
                  <a:lnTo>
                    <a:pt x="22" y="46"/>
                  </a:lnTo>
                  <a:lnTo>
                    <a:pt x="28" y="48"/>
                  </a:lnTo>
                  <a:lnTo>
                    <a:pt x="36" y="54"/>
                  </a:lnTo>
                  <a:lnTo>
                    <a:pt x="36" y="60"/>
                  </a:lnTo>
                  <a:lnTo>
                    <a:pt x="39" y="67"/>
                  </a:lnTo>
                  <a:lnTo>
                    <a:pt x="49" y="67"/>
                  </a:lnTo>
                  <a:lnTo>
                    <a:pt x="58" y="57"/>
                  </a:lnTo>
                  <a:lnTo>
                    <a:pt x="64" y="62"/>
                  </a:lnTo>
                  <a:lnTo>
                    <a:pt x="72" y="67"/>
                  </a:lnTo>
                  <a:lnTo>
                    <a:pt x="82" y="72"/>
                  </a:lnTo>
                  <a:lnTo>
                    <a:pt x="94" y="72"/>
                  </a:lnTo>
                  <a:lnTo>
                    <a:pt x="107" y="75"/>
                  </a:lnTo>
                  <a:lnTo>
                    <a:pt x="118" y="81"/>
                  </a:lnTo>
                  <a:lnTo>
                    <a:pt x="131" y="83"/>
                  </a:lnTo>
                  <a:lnTo>
                    <a:pt x="140" y="89"/>
                  </a:lnTo>
                  <a:lnTo>
                    <a:pt x="145" y="94"/>
                  </a:lnTo>
                  <a:lnTo>
                    <a:pt x="151" y="104"/>
                  </a:lnTo>
                  <a:lnTo>
                    <a:pt x="155" y="113"/>
                  </a:lnTo>
                  <a:lnTo>
                    <a:pt x="158" y="124"/>
                  </a:lnTo>
                  <a:lnTo>
                    <a:pt x="148" y="124"/>
                  </a:lnTo>
                  <a:lnTo>
                    <a:pt x="143" y="131"/>
                  </a:lnTo>
                  <a:lnTo>
                    <a:pt x="137" y="142"/>
                  </a:lnTo>
                  <a:lnTo>
                    <a:pt x="148" y="142"/>
                  </a:lnTo>
                  <a:lnTo>
                    <a:pt x="158" y="136"/>
                  </a:lnTo>
                  <a:lnTo>
                    <a:pt x="173" y="136"/>
                  </a:lnTo>
                  <a:lnTo>
                    <a:pt x="185" y="136"/>
                  </a:lnTo>
                  <a:lnTo>
                    <a:pt x="188" y="142"/>
                  </a:lnTo>
                  <a:lnTo>
                    <a:pt x="194" y="148"/>
                  </a:lnTo>
                  <a:lnTo>
                    <a:pt x="204" y="153"/>
                  </a:lnTo>
                  <a:lnTo>
                    <a:pt x="213" y="156"/>
                  </a:lnTo>
                  <a:lnTo>
                    <a:pt x="221" y="156"/>
                  </a:lnTo>
                  <a:lnTo>
                    <a:pt x="237" y="159"/>
                  </a:lnTo>
                  <a:lnTo>
                    <a:pt x="246" y="153"/>
                  </a:lnTo>
                  <a:lnTo>
                    <a:pt x="249" y="150"/>
                  </a:lnTo>
                  <a:lnTo>
                    <a:pt x="246" y="142"/>
                  </a:lnTo>
                  <a:lnTo>
                    <a:pt x="254" y="139"/>
                  </a:lnTo>
                  <a:lnTo>
                    <a:pt x="257" y="134"/>
                  </a:lnTo>
                  <a:lnTo>
                    <a:pt x="267" y="128"/>
                  </a:lnTo>
                  <a:lnTo>
                    <a:pt x="276" y="128"/>
                  </a:lnTo>
                  <a:lnTo>
                    <a:pt x="283" y="128"/>
                  </a:lnTo>
                  <a:lnTo>
                    <a:pt x="294" y="134"/>
                  </a:lnTo>
                  <a:lnTo>
                    <a:pt x="303" y="136"/>
                  </a:lnTo>
                  <a:lnTo>
                    <a:pt x="310" y="145"/>
                  </a:lnTo>
                  <a:lnTo>
                    <a:pt x="313" y="153"/>
                  </a:lnTo>
                  <a:lnTo>
                    <a:pt x="322" y="160"/>
                  </a:lnTo>
                  <a:lnTo>
                    <a:pt x="330" y="166"/>
                  </a:lnTo>
                  <a:lnTo>
                    <a:pt x="333" y="171"/>
                  </a:lnTo>
                  <a:lnTo>
                    <a:pt x="343" y="174"/>
                  </a:lnTo>
                  <a:lnTo>
                    <a:pt x="359" y="174"/>
                  </a:lnTo>
                  <a:lnTo>
                    <a:pt x="366" y="177"/>
                  </a:lnTo>
                  <a:lnTo>
                    <a:pt x="376" y="177"/>
                  </a:lnTo>
                  <a:lnTo>
                    <a:pt x="382" y="183"/>
                  </a:lnTo>
                  <a:lnTo>
                    <a:pt x="395" y="183"/>
                  </a:lnTo>
                  <a:lnTo>
                    <a:pt x="397" y="174"/>
                  </a:lnTo>
                  <a:lnTo>
                    <a:pt x="385" y="174"/>
                  </a:lnTo>
                  <a:lnTo>
                    <a:pt x="376" y="169"/>
                  </a:lnTo>
                  <a:lnTo>
                    <a:pt x="382" y="163"/>
                  </a:lnTo>
                  <a:lnTo>
                    <a:pt x="373" y="163"/>
                  </a:lnTo>
                  <a:lnTo>
                    <a:pt x="363" y="160"/>
                  </a:lnTo>
                  <a:lnTo>
                    <a:pt x="366" y="153"/>
                  </a:lnTo>
                  <a:lnTo>
                    <a:pt x="355" y="156"/>
                  </a:lnTo>
                  <a:lnTo>
                    <a:pt x="349" y="148"/>
                  </a:lnTo>
                  <a:lnTo>
                    <a:pt x="346" y="136"/>
                  </a:lnTo>
                  <a:lnTo>
                    <a:pt x="336" y="131"/>
                  </a:lnTo>
                  <a:lnTo>
                    <a:pt x="327" y="124"/>
                  </a:lnTo>
                  <a:lnTo>
                    <a:pt x="322" y="115"/>
                  </a:lnTo>
                  <a:lnTo>
                    <a:pt x="330" y="113"/>
                  </a:lnTo>
                  <a:lnTo>
                    <a:pt x="340" y="113"/>
                  </a:lnTo>
                  <a:lnTo>
                    <a:pt x="340" y="104"/>
                  </a:lnTo>
                  <a:lnTo>
                    <a:pt x="330" y="99"/>
                  </a:lnTo>
                  <a:lnTo>
                    <a:pt x="322" y="99"/>
                  </a:lnTo>
                  <a:lnTo>
                    <a:pt x="310" y="94"/>
                  </a:lnTo>
                  <a:lnTo>
                    <a:pt x="297" y="92"/>
                  </a:lnTo>
                  <a:lnTo>
                    <a:pt x="297" y="81"/>
                  </a:lnTo>
                  <a:lnTo>
                    <a:pt x="291" y="75"/>
                  </a:lnTo>
                  <a:lnTo>
                    <a:pt x="283" y="69"/>
                  </a:lnTo>
                  <a:lnTo>
                    <a:pt x="273" y="64"/>
                  </a:lnTo>
                  <a:lnTo>
                    <a:pt x="264" y="62"/>
                  </a:lnTo>
                  <a:lnTo>
                    <a:pt x="253" y="57"/>
                  </a:lnTo>
                  <a:lnTo>
                    <a:pt x="243" y="54"/>
                  </a:lnTo>
                  <a:lnTo>
                    <a:pt x="230" y="48"/>
                  </a:lnTo>
                  <a:lnTo>
                    <a:pt x="221" y="48"/>
                  </a:lnTo>
                  <a:lnTo>
                    <a:pt x="213" y="43"/>
                  </a:lnTo>
                  <a:lnTo>
                    <a:pt x="204" y="40"/>
                  </a:lnTo>
                  <a:lnTo>
                    <a:pt x="191" y="37"/>
                  </a:lnTo>
                  <a:lnTo>
                    <a:pt x="185" y="37"/>
                  </a:lnTo>
                  <a:lnTo>
                    <a:pt x="173" y="32"/>
                  </a:lnTo>
                  <a:lnTo>
                    <a:pt x="164" y="30"/>
                  </a:lnTo>
                  <a:lnTo>
                    <a:pt x="151" y="25"/>
                  </a:lnTo>
                  <a:lnTo>
                    <a:pt x="143" y="22"/>
                  </a:lnTo>
                  <a:lnTo>
                    <a:pt x="131" y="25"/>
                  </a:lnTo>
                  <a:lnTo>
                    <a:pt x="124" y="32"/>
                  </a:lnTo>
                  <a:lnTo>
                    <a:pt x="112" y="32"/>
                  </a:lnTo>
                  <a:lnTo>
                    <a:pt x="104" y="40"/>
                  </a:lnTo>
                  <a:lnTo>
                    <a:pt x="101" y="48"/>
                  </a:lnTo>
                  <a:lnTo>
                    <a:pt x="94" y="54"/>
                  </a:lnTo>
                  <a:lnTo>
                    <a:pt x="88" y="54"/>
                  </a:lnTo>
                  <a:lnTo>
                    <a:pt x="79" y="48"/>
                  </a:lnTo>
                  <a:lnTo>
                    <a:pt x="72" y="40"/>
                  </a:lnTo>
                  <a:lnTo>
                    <a:pt x="68" y="37"/>
                  </a:lnTo>
                  <a:lnTo>
                    <a:pt x="64" y="27"/>
                  </a:lnTo>
                  <a:lnTo>
                    <a:pt x="68" y="19"/>
                  </a:lnTo>
                  <a:lnTo>
                    <a:pt x="61" y="8"/>
                  </a:lnTo>
                  <a:lnTo>
                    <a:pt x="49" y="8"/>
                  </a:lnTo>
                  <a:lnTo>
                    <a:pt x="39" y="0"/>
                  </a:lnTo>
                  <a:lnTo>
                    <a:pt x="28" y="0"/>
                  </a:lnTo>
                  <a:lnTo>
                    <a:pt x="18" y="8"/>
                  </a:lnTo>
                  <a:lnTo>
                    <a:pt x="9" y="11"/>
                  </a:lnTo>
                  <a:lnTo>
                    <a:pt x="0" y="19"/>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87" name=""/>
            <p:cNvSpPr/>
            <p:nvPr/>
          </p:nvSpPr>
          <p:spPr>
            <a:xfrm>
              <a:off x="6507720" y="2345040"/>
              <a:ext cx="79200" cy="98640"/>
            </a:xfrm>
            <a:custGeom>
              <a:avLst/>
              <a:gdLst/>
              <a:ahLst/>
              <a:rect l="l" t="t" r="r" b="b"/>
              <a:pathLst>
                <a:path w="87" h="108">
                  <a:moveTo>
                    <a:pt x="0" y="44"/>
                  </a:moveTo>
                  <a:lnTo>
                    <a:pt x="0" y="51"/>
                  </a:lnTo>
                  <a:lnTo>
                    <a:pt x="3" y="59"/>
                  </a:lnTo>
                  <a:lnTo>
                    <a:pt x="3" y="71"/>
                  </a:lnTo>
                  <a:lnTo>
                    <a:pt x="12" y="77"/>
                  </a:lnTo>
                  <a:lnTo>
                    <a:pt x="15" y="71"/>
                  </a:lnTo>
                  <a:lnTo>
                    <a:pt x="22" y="77"/>
                  </a:lnTo>
                  <a:lnTo>
                    <a:pt x="15" y="82"/>
                  </a:lnTo>
                  <a:lnTo>
                    <a:pt x="15" y="87"/>
                  </a:lnTo>
                  <a:lnTo>
                    <a:pt x="28" y="92"/>
                  </a:lnTo>
                  <a:lnTo>
                    <a:pt x="36" y="87"/>
                  </a:lnTo>
                  <a:lnTo>
                    <a:pt x="46" y="89"/>
                  </a:lnTo>
                  <a:lnTo>
                    <a:pt x="55" y="101"/>
                  </a:lnTo>
                  <a:lnTo>
                    <a:pt x="55" y="92"/>
                  </a:lnTo>
                  <a:lnTo>
                    <a:pt x="55" y="87"/>
                  </a:lnTo>
                  <a:lnTo>
                    <a:pt x="65" y="92"/>
                  </a:lnTo>
                  <a:lnTo>
                    <a:pt x="71" y="101"/>
                  </a:lnTo>
                  <a:lnTo>
                    <a:pt x="79" y="107"/>
                  </a:lnTo>
                  <a:lnTo>
                    <a:pt x="86" y="104"/>
                  </a:lnTo>
                  <a:lnTo>
                    <a:pt x="76" y="95"/>
                  </a:lnTo>
                  <a:lnTo>
                    <a:pt x="73" y="89"/>
                  </a:lnTo>
                  <a:lnTo>
                    <a:pt x="82" y="87"/>
                  </a:lnTo>
                  <a:lnTo>
                    <a:pt x="71" y="84"/>
                  </a:lnTo>
                  <a:lnTo>
                    <a:pt x="62" y="82"/>
                  </a:lnTo>
                  <a:lnTo>
                    <a:pt x="55" y="82"/>
                  </a:lnTo>
                  <a:lnTo>
                    <a:pt x="49" y="87"/>
                  </a:lnTo>
                  <a:lnTo>
                    <a:pt x="39" y="82"/>
                  </a:lnTo>
                  <a:lnTo>
                    <a:pt x="36" y="74"/>
                  </a:lnTo>
                  <a:lnTo>
                    <a:pt x="31" y="59"/>
                  </a:lnTo>
                  <a:lnTo>
                    <a:pt x="35" y="51"/>
                  </a:lnTo>
                  <a:lnTo>
                    <a:pt x="43" y="44"/>
                  </a:lnTo>
                  <a:lnTo>
                    <a:pt x="49" y="35"/>
                  </a:lnTo>
                  <a:lnTo>
                    <a:pt x="52" y="27"/>
                  </a:lnTo>
                  <a:lnTo>
                    <a:pt x="46" y="21"/>
                  </a:lnTo>
                  <a:lnTo>
                    <a:pt x="46" y="11"/>
                  </a:lnTo>
                  <a:lnTo>
                    <a:pt x="49" y="0"/>
                  </a:lnTo>
                  <a:lnTo>
                    <a:pt x="43" y="5"/>
                  </a:lnTo>
                  <a:lnTo>
                    <a:pt x="35" y="5"/>
                  </a:lnTo>
                  <a:lnTo>
                    <a:pt x="25" y="0"/>
                  </a:lnTo>
                  <a:lnTo>
                    <a:pt x="15" y="0"/>
                  </a:lnTo>
                  <a:lnTo>
                    <a:pt x="12" y="11"/>
                  </a:lnTo>
                  <a:lnTo>
                    <a:pt x="9" y="18"/>
                  </a:lnTo>
                  <a:lnTo>
                    <a:pt x="12" y="27"/>
                  </a:lnTo>
                  <a:lnTo>
                    <a:pt x="9" y="35"/>
                  </a:lnTo>
                  <a:lnTo>
                    <a:pt x="9" y="47"/>
                  </a:lnTo>
                  <a:lnTo>
                    <a:pt x="0" y="44"/>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88" name=""/>
            <p:cNvSpPr/>
            <p:nvPr/>
          </p:nvSpPr>
          <p:spPr>
            <a:xfrm>
              <a:off x="6462000" y="2466360"/>
              <a:ext cx="46440" cy="46080"/>
            </a:xfrm>
            <a:custGeom>
              <a:avLst/>
              <a:gdLst/>
              <a:ahLst/>
              <a:rect l="l" t="t" r="r" b="b"/>
              <a:pathLst>
                <a:path w="51" h="51">
                  <a:moveTo>
                    <a:pt x="0" y="50"/>
                  </a:moveTo>
                  <a:lnTo>
                    <a:pt x="12" y="44"/>
                  </a:lnTo>
                  <a:lnTo>
                    <a:pt x="14" y="40"/>
                  </a:lnTo>
                  <a:lnTo>
                    <a:pt x="24" y="34"/>
                  </a:lnTo>
                  <a:lnTo>
                    <a:pt x="30" y="23"/>
                  </a:lnTo>
                  <a:lnTo>
                    <a:pt x="37" y="20"/>
                  </a:lnTo>
                  <a:lnTo>
                    <a:pt x="50" y="13"/>
                  </a:lnTo>
                  <a:lnTo>
                    <a:pt x="43" y="0"/>
                  </a:lnTo>
                  <a:lnTo>
                    <a:pt x="37" y="13"/>
                  </a:lnTo>
                  <a:lnTo>
                    <a:pt x="30" y="23"/>
                  </a:lnTo>
                  <a:lnTo>
                    <a:pt x="20" y="29"/>
                  </a:lnTo>
                  <a:lnTo>
                    <a:pt x="12" y="34"/>
                  </a:lnTo>
                  <a:lnTo>
                    <a:pt x="3" y="43"/>
                  </a:lnTo>
                  <a:lnTo>
                    <a:pt x="0" y="50"/>
                  </a:lnTo>
                </a:path>
              </a:pathLst>
            </a:custGeom>
            <a:solidFill>
              <a:srgbClr val="ffcc99"/>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1089" name=""/>
            <p:cNvSpPr/>
            <p:nvPr/>
          </p:nvSpPr>
          <p:spPr>
            <a:xfrm>
              <a:off x="6516360" y="2431440"/>
              <a:ext cx="23040" cy="22320"/>
            </a:xfrm>
            <a:custGeom>
              <a:avLst/>
              <a:gdLst/>
              <a:ahLst/>
              <a:rect l="l" t="t" r="r" b="b"/>
              <a:pathLst>
                <a:path w="25" h="24">
                  <a:moveTo>
                    <a:pt x="0" y="0"/>
                  </a:moveTo>
                  <a:lnTo>
                    <a:pt x="9" y="6"/>
                  </a:lnTo>
                  <a:lnTo>
                    <a:pt x="12" y="18"/>
                  </a:lnTo>
                  <a:lnTo>
                    <a:pt x="18" y="23"/>
                  </a:lnTo>
                  <a:lnTo>
                    <a:pt x="24" y="18"/>
                  </a:lnTo>
                  <a:lnTo>
                    <a:pt x="24" y="6"/>
                  </a:lnTo>
                  <a:lnTo>
                    <a:pt x="18" y="0"/>
                  </a:lnTo>
                  <a:lnTo>
                    <a:pt x="9" y="0"/>
                  </a:lnTo>
                  <a:lnTo>
                    <a:pt x="0" y="0"/>
                  </a:lnTo>
                </a:path>
              </a:pathLst>
            </a:custGeom>
            <a:solidFill>
              <a:srgbClr val="ffcc99"/>
            </a:solidFill>
            <a:ln w="0">
              <a:noFill/>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sp>
          <p:nvSpPr>
            <p:cNvPr id="1090" name=""/>
            <p:cNvSpPr/>
            <p:nvPr/>
          </p:nvSpPr>
          <p:spPr>
            <a:xfrm>
              <a:off x="6590880" y="2446920"/>
              <a:ext cx="23040" cy="37800"/>
            </a:xfrm>
            <a:custGeom>
              <a:avLst/>
              <a:gdLst/>
              <a:ahLst/>
              <a:rect l="l" t="t" r="r" b="b"/>
              <a:pathLst>
                <a:path w="26" h="42">
                  <a:moveTo>
                    <a:pt x="0" y="0"/>
                  </a:moveTo>
                  <a:lnTo>
                    <a:pt x="0" y="6"/>
                  </a:lnTo>
                  <a:lnTo>
                    <a:pt x="10" y="12"/>
                  </a:lnTo>
                  <a:lnTo>
                    <a:pt x="10" y="20"/>
                  </a:lnTo>
                  <a:lnTo>
                    <a:pt x="0" y="17"/>
                  </a:lnTo>
                  <a:lnTo>
                    <a:pt x="0" y="28"/>
                  </a:lnTo>
                  <a:lnTo>
                    <a:pt x="6" y="28"/>
                  </a:lnTo>
                  <a:lnTo>
                    <a:pt x="6" y="41"/>
                  </a:lnTo>
                  <a:lnTo>
                    <a:pt x="16" y="38"/>
                  </a:lnTo>
                  <a:lnTo>
                    <a:pt x="10" y="31"/>
                  </a:lnTo>
                  <a:lnTo>
                    <a:pt x="10" y="23"/>
                  </a:lnTo>
                  <a:lnTo>
                    <a:pt x="25" y="23"/>
                  </a:lnTo>
                  <a:lnTo>
                    <a:pt x="21" y="15"/>
                  </a:lnTo>
                  <a:lnTo>
                    <a:pt x="21" y="6"/>
                  </a:lnTo>
                  <a:lnTo>
                    <a:pt x="16" y="0"/>
                  </a:lnTo>
                  <a:lnTo>
                    <a:pt x="6" y="2"/>
                  </a:lnTo>
                  <a:lnTo>
                    <a:pt x="0" y="0"/>
                  </a:lnTo>
                </a:path>
              </a:pathLst>
            </a:custGeom>
            <a:solidFill>
              <a:srgbClr val="ffcc99"/>
            </a:solidFill>
            <a:ln w="0">
              <a:noFill/>
            </a:ln>
          </p:spPr>
          <p:style>
            <a:lnRef idx="0"/>
            <a:fillRef idx="0"/>
            <a:effectRef idx="0"/>
            <a:fontRef idx="minor"/>
          </p:style>
          <p:txBody>
            <a:bodyPr lIns="90000" rIns="90000" tIns="-9000" bIns="-9000" anchor="t">
              <a:noAutofit/>
            </a:bodyPr>
            <a:p>
              <a:endParaRPr b="0" lang="en-US" sz="2400" strike="noStrike" u="none">
                <a:solidFill>
                  <a:srgbClr val="000000"/>
                </a:solidFill>
                <a:effectLst/>
                <a:uFillTx/>
                <a:latin typeface="Times New Roman"/>
              </a:endParaRPr>
            </a:p>
          </p:txBody>
        </p:sp>
        <p:sp>
          <p:nvSpPr>
            <p:cNvPr id="1091" name=""/>
            <p:cNvSpPr/>
            <p:nvPr/>
          </p:nvSpPr>
          <p:spPr>
            <a:xfrm>
              <a:off x="6546960" y="2457000"/>
              <a:ext cx="45360" cy="47160"/>
            </a:xfrm>
            <a:custGeom>
              <a:avLst/>
              <a:gdLst/>
              <a:ahLst/>
              <a:rect l="l" t="t" r="r" b="b"/>
              <a:pathLst>
                <a:path w="50" h="52">
                  <a:moveTo>
                    <a:pt x="0" y="24"/>
                  </a:moveTo>
                  <a:lnTo>
                    <a:pt x="9" y="24"/>
                  </a:lnTo>
                  <a:lnTo>
                    <a:pt x="15" y="26"/>
                  </a:lnTo>
                  <a:lnTo>
                    <a:pt x="15" y="34"/>
                  </a:lnTo>
                  <a:lnTo>
                    <a:pt x="9" y="37"/>
                  </a:lnTo>
                  <a:lnTo>
                    <a:pt x="12" y="45"/>
                  </a:lnTo>
                  <a:lnTo>
                    <a:pt x="22" y="51"/>
                  </a:lnTo>
                  <a:lnTo>
                    <a:pt x="28" y="45"/>
                  </a:lnTo>
                  <a:lnTo>
                    <a:pt x="22" y="37"/>
                  </a:lnTo>
                  <a:lnTo>
                    <a:pt x="30" y="39"/>
                  </a:lnTo>
                  <a:lnTo>
                    <a:pt x="33" y="34"/>
                  </a:lnTo>
                  <a:lnTo>
                    <a:pt x="39" y="39"/>
                  </a:lnTo>
                  <a:lnTo>
                    <a:pt x="49" y="39"/>
                  </a:lnTo>
                  <a:lnTo>
                    <a:pt x="49" y="31"/>
                  </a:lnTo>
                  <a:lnTo>
                    <a:pt x="39" y="31"/>
                  </a:lnTo>
                  <a:lnTo>
                    <a:pt x="39" y="24"/>
                  </a:lnTo>
                  <a:lnTo>
                    <a:pt x="39" y="13"/>
                  </a:lnTo>
                  <a:lnTo>
                    <a:pt x="36" y="22"/>
                  </a:lnTo>
                  <a:lnTo>
                    <a:pt x="28" y="26"/>
                  </a:lnTo>
                  <a:lnTo>
                    <a:pt x="30" y="19"/>
                  </a:lnTo>
                  <a:lnTo>
                    <a:pt x="22" y="19"/>
                  </a:lnTo>
                  <a:lnTo>
                    <a:pt x="22" y="5"/>
                  </a:lnTo>
                  <a:lnTo>
                    <a:pt x="12" y="5"/>
                  </a:lnTo>
                  <a:lnTo>
                    <a:pt x="9" y="2"/>
                  </a:lnTo>
                  <a:lnTo>
                    <a:pt x="0" y="0"/>
                  </a:lnTo>
                  <a:lnTo>
                    <a:pt x="3" y="8"/>
                  </a:lnTo>
                  <a:lnTo>
                    <a:pt x="0" y="19"/>
                  </a:lnTo>
                  <a:lnTo>
                    <a:pt x="0" y="24"/>
                  </a:lnTo>
                </a:path>
              </a:pathLst>
            </a:custGeom>
            <a:solidFill>
              <a:srgbClr val="ffcc99"/>
            </a:solidFill>
            <a:ln w="0">
              <a:noFill/>
            </a:ln>
          </p:spPr>
          <p:style>
            <a:lnRef idx="0"/>
            <a:fillRef idx="0"/>
            <a:effectRef idx="0"/>
            <a:fontRef idx="minor"/>
          </p:style>
          <p:txBody>
            <a:bodyPr lIns="90000" rIns="90000" tIns="360" bIns="360" anchor="t">
              <a:noAutofit/>
            </a:bodyPr>
            <a:p>
              <a:endParaRPr b="0" lang="en-US" sz="2400" strike="noStrike" u="none">
                <a:solidFill>
                  <a:srgbClr val="000000"/>
                </a:solidFill>
                <a:effectLst/>
                <a:uFillTx/>
                <a:latin typeface="Times New Roman"/>
              </a:endParaRPr>
            </a:p>
          </p:txBody>
        </p:sp>
        <p:sp>
          <p:nvSpPr>
            <p:cNvPr id="1092" name=""/>
            <p:cNvSpPr/>
            <p:nvPr/>
          </p:nvSpPr>
          <p:spPr>
            <a:xfrm>
              <a:off x="6546240" y="2490120"/>
              <a:ext cx="84600" cy="68760"/>
            </a:xfrm>
            <a:custGeom>
              <a:avLst/>
              <a:gdLst/>
              <a:ahLst/>
              <a:rect l="l" t="t" r="r" b="b"/>
              <a:pathLst>
                <a:path w="93" h="76">
                  <a:moveTo>
                    <a:pt x="0" y="45"/>
                  </a:moveTo>
                  <a:lnTo>
                    <a:pt x="3" y="52"/>
                  </a:lnTo>
                  <a:lnTo>
                    <a:pt x="6" y="45"/>
                  </a:lnTo>
                  <a:lnTo>
                    <a:pt x="9" y="37"/>
                  </a:lnTo>
                  <a:lnTo>
                    <a:pt x="15" y="37"/>
                  </a:lnTo>
                  <a:lnTo>
                    <a:pt x="19" y="43"/>
                  </a:lnTo>
                  <a:lnTo>
                    <a:pt x="25" y="43"/>
                  </a:lnTo>
                  <a:lnTo>
                    <a:pt x="30" y="37"/>
                  </a:lnTo>
                  <a:lnTo>
                    <a:pt x="39" y="40"/>
                  </a:lnTo>
                  <a:lnTo>
                    <a:pt x="46" y="43"/>
                  </a:lnTo>
                  <a:lnTo>
                    <a:pt x="39" y="48"/>
                  </a:lnTo>
                  <a:lnTo>
                    <a:pt x="39" y="58"/>
                  </a:lnTo>
                  <a:lnTo>
                    <a:pt x="49" y="63"/>
                  </a:lnTo>
                  <a:lnTo>
                    <a:pt x="55" y="69"/>
                  </a:lnTo>
                  <a:lnTo>
                    <a:pt x="61" y="69"/>
                  </a:lnTo>
                  <a:lnTo>
                    <a:pt x="66" y="75"/>
                  </a:lnTo>
                  <a:lnTo>
                    <a:pt x="76" y="63"/>
                  </a:lnTo>
                  <a:lnTo>
                    <a:pt x="69" y="58"/>
                  </a:lnTo>
                  <a:lnTo>
                    <a:pt x="66" y="52"/>
                  </a:lnTo>
                  <a:lnTo>
                    <a:pt x="69" y="48"/>
                  </a:lnTo>
                  <a:lnTo>
                    <a:pt x="76" y="43"/>
                  </a:lnTo>
                  <a:lnTo>
                    <a:pt x="79" y="50"/>
                  </a:lnTo>
                  <a:lnTo>
                    <a:pt x="85" y="61"/>
                  </a:lnTo>
                  <a:lnTo>
                    <a:pt x="85" y="52"/>
                  </a:lnTo>
                  <a:lnTo>
                    <a:pt x="92" y="45"/>
                  </a:lnTo>
                  <a:lnTo>
                    <a:pt x="92" y="37"/>
                  </a:lnTo>
                  <a:lnTo>
                    <a:pt x="85" y="26"/>
                  </a:lnTo>
                  <a:lnTo>
                    <a:pt x="85" y="16"/>
                  </a:lnTo>
                  <a:lnTo>
                    <a:pt x="79" y="8"/>
                  </a:lnTo>
                  <a:lnTo>
                    <a:pt x="66" y="0"/>
                  </a:lnTo>
                  <a:lnTo>
                    <a:pt x="69" y="13"/>
                  </a:lnTo>
                  <a:lnTo>
                    <a:pt x="65" y="16"/>
                  </a:lnTo>
                  <a:lnTo>
                    <a:pt x="58" y="13"/>
                  </a:lnTo>
                  <a:lnTo>
                    <a:pt x="52" y="23"/>
                  </a:lnTo>
                  <a:lnTo>
                    <a:pt x="46" y="23"/>
                  </a:lnTo>
                  <a:lnTo>
                    <a:pt x="39" y="31"/>
                  </a:lnTo>
                  <a:lnTo>
                    <a:pt x="36" y="23"/>
                  </a:lnTo>
                  <a:lnTo>
                    <a:pt x="30" y="20"/>
                  </a:lnTo>
                  <a:lnTo>
                    <a:pt x="22" y="23"/>
                  </a:lnTo>
                  <a:lnTo>
                    <a:pt x="15" y="29"/>
                  </a:lnTo>
                  <a:lnTo>
                    <a:pt x="6" y="31"/>
                  </a:lnTo>
                  <a:lnTo>
                    <a:pt x="3" y="37"/>
                  </a:lnTo>
                  <a:lnTo>
                    <a:pt x="0" y="45"/>
                  </a:lnTo>
                </a:path>
              </a:pathLst>
            </a:custGeom>
            <a:solidFill>
              <a:srgbClr val="ffcc99"/>
            </a:solidFill>
            <a:ln w="0">
              <a:noFill/>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Times New Roman"/>
              </a:endParaRPr>
            </a:p>
          </p:txBody>
        </p:sp>
        <p:sp>
          <p:nvSpPr>
            <p:cNvPr id="1093" name=""/>
            <p:cNvSpPr/>
            <p:nvPr/>
          </p:nvSpPr>
          <p:spPr>
            <a:xfrm>
              <a:off x="7025400" y="2712240"/>
              <a:ext cx="75240" cy="35280"/>
            </a:xfrm>
            <a:custGeom>
              <a:avLst/>
              <a:gdLst/>
              <a:ahLst/>
              <a:rect l="l" t="t" r="r" b="b"/>
              <a:pathLst>
                <a:path w="83" h="39">
                  <a:moveTo>
                    <a:pt x="0" y="25"/>
                  </a:moveTo>
                  <a:lnTo>
                    <a:pt x="0" y="29"/>
                  </a:lnTo>
                  <a:lnTo>
                    <a:pt x="9" y="32"/>
                  </a:lnTo>
                  <a:lnTo>
                    <a:pt x="17" y="38"/>
                  </a:lnTo>
                  <a:lnTo>
                    <a:pt x="26" y="38"/>
                  </a:lnTo>
                  <a:lnTo>
                    <a:pt x="36" y="38"/>
                  </a:lnTo>
                  <a:lnTo>
                    <a:pt x="45" y="38"/>
                  </a:lnTo>
                  <a:lnTo>
                    <a:pt x="56" y="35"/>
                  </a:lnTo>
                  <a:lnTo>
                    <a:pt x="66" y="28"/>
                  </a:lnTo>
                  <a:lnTo>
                    <a:pt x="72" y="28"/>
                  </a:lnTo>
                  <a:lnTo>
                    <a:pt x="75" y="16"/>
                  </a:lnTo>
                  <a:lnTo>
                    <a:pt x="82" y="11"/>
                  </a:lnTo>
                  <a:lnTo>
                    <a:pt x="78" y="0"/>
                  </a:lnTo>
                  <a:lnTo>
                    <a:pt x="63" y="0"/>
                  </a:lnTo>
                  <a:lnTo>
                    <a:pt x="66" y="14"/>
                  </a:lnTo>
                  <a:lnTo>
                    <a:pt x="56" y="14"/>
                  </a:lnTo>
                  <a:lnTo>
                    <a:pt x="50" y="25"/>
                  </a:lnTo>
                  <a:lnTo>
                    <a:pt x="42" y="25"/>
                  </a:lnTo>
                  <a:lnTo>
                    <a:pt x="33" y="25"/>
                  </a:lnTo>
                  <a:lnTo>
                    <a:pt x="20" y="28"/>
                  </a:lnTo>
                  <a:lnTo>
                    <a:pt x="9" y="28"/>
                  </a:lnTo>
                  <a:lnTo>
                    <a:pt x="0" y="25"/>
                  </a:lnTo>
                </a:path>
              </a:pathLst>
            </a:custGeom>
            <a:solidFill>
              <a:srgbClr val="ffcc99"/>
            </a:solidFill>
            <a:ln w="0">
              <a:noFill/>
            </a:ln>
          </p:spPr>
          <p:style>
            <a:lnRef idx="0"/>
            <a:fillRef idx="0"/>
            <a:effectRef idx="0"/>
            <a:fontRef idx="minor"/>
          </p:style>
          <p:txBody>
            <a:bodyPr lIns="90000" rIns="90000" tIns="-11520" bIns="-11520" anchor="t">
              <a:noAutofit/>
            </a:bodyPr>
            <a:p>
              <a:endParaRPr b="0" lang="en-US" sz="2400" strike="noStrike" u="none">
                <a:solidFill>
                  <a:srgbClr val="000000"/>
                </a:solidFill>
                <a:effectLst/>
                <a:uFillTx/>
                <a:latin typeface="Times New Roman"/>
              </a:endParaRPr>
            </a:p>
          </p:txBody>
        </p:sp>
        <p:sp>
          <p:nvSpPr>
            <p:cNvPr id="1094" name=""/>
            <p:cNvSpPr/>
            <p:nvPr/>
          </p:nvSpPr>
          <p:spPr>
            <a:xfrm>
              <a:off x="6995520" y="2680920"/>
              <a:ext cx="24840" cy="720"/>
            </a:xfrm>
            <a:custGeom>
              <a:avLst/>
              <a:gdLst/>
              <a:ahLst/>
              <a:rect l="l" t="t" r="r" b="b"/>
              <a:pathLst>
                <a:path w="27" h="1">
                  <a:moveTo>
                    <a:pt x="0" y="0"/>
                  </a:moveTo>
                  <a:lnTo>
                    <a:pt x="13" y="0"/>
                  </a:lnTo>
                  <a:lnTo>
                    <a:pt x="26" y="0"/>
                  </a:lnTo>
                  <a:lnTo>
                    <a:pt x="13" y="0"/>
                  </a:lnTo>
                  <a:lnTo>
                    <a:pt x="0" y="0"/>
                  </a:lnTo>
                </a:path>
              </a:pathLst>
            </a:custGeom>
            <a:solidFill>
              <a:srgbClr val="ffcc99"/>
            </a:solidFill>
            <a:ln w="0">
              <a:noFill/>
            </a:ln>
          </p:spPr>
          <p:style>
            <a:lnRef idx="0"/>
            <a:fillRef idx="0"/>
            <a:effectRef idx="0"/>
            <a:fontRef idx="minor"/>
          </p:style>
          <p:txBody>
            <a:bodyPr lIns="90000" rIns="90000" tIns="-46080" bIns="-46080" anchor="t">
              <a:noAutofit/>
            </a:bodyPr>
            <a:p>
              <a:endParaRPr b="0" lang="en-US" sz="2400" strike="noStrike" u="none">
                <a:solidFill>
                  <a:srgbClr val="000000"/>
                </a:solidFill>
                <a:effectLst/>
                <a:uFillTx/>
                <a:latin typeface="Times New Roman"/>
              </a:endParaRPr>
            </a:p>
          </p:txBody>
        </p:sp>
        <p:sp>
          <p:nvSpPr>
            <p:cNvPr id="1095" name=""/>
            <p:cNvSpPr/>
            <p:nvPr/>
          </p:nvSpPr>
          <p:spPr>
            <a:xfrm>
              <a:off x="7071840" y="2689200"/>
              <a:ext cx="43560" cy="37800"/>
            </a:xfrm>
            <a:custGeom>
              <a:avLst/>
              <a:gdLst/>
              <a:ahLst/>
              <a:rect l="l" t="t" r="r" b="b"/>
              <a:pathLst>
                <a:path w="48" h="42">
                  <a:moveTo>
                    <a:pt x="0" y="0"/>
                  </a:moveTo>
                  <a:lnTo>
                    <a:pt x="12" y="8"/>
                  </a:lnTo>
                  <a:lnTo>
                    <a:pt x="22" y="16"/>
                  </a:lnTo>
                  <a:lnTo>
                    <a:pt x="32" y="16"/>
                  </a:lnTo>
                  <a:lnTo>
                    <a:pt x="37" y="26"/>
                  </a:lnTo>
                  <a:lnTo>
                    <a:pt x="40" y="41"/>
                  </a:lnTo>
                  <a:lnTo>
                    <a:pt x="47" y="32"/>
                  </a:lnTo>
                  <a:lnTo>
                    <a:pt x="43" y="24"/>
                  </a:lnTo>
                  <a:lnTo>
                    <a:pt x="32" y="16"/>
                  </a:lnTo>
                  <a:lnTo>
                    <a:pt x="22" y="14"/>
                  </a:lnTo>
                  <a:lnTo>
                    <a:pt x="22" y="11"/>
                  </a:lnTo>
                  <a:lnTo>
                    <a:pt x="19" y="11"/>
                  </a:lnTo>
                  <a:lnTo>
                    <a:pt x="16" y="11"/>
                  </a:lnTo>
                  <a:lnTo>
                    <a:pt x="16" y="8"/>
                  </a:lnTo>
                  <a:lnTo>
                    <a:pt x="12" y="8"/>
                  </a:lnTo>
                  <a:lnTo>
                    <a:pt x="9" y="8"/>
                  </a:lnTo>
                  <a:lnTo>
                    <a:pt x="9" y="5"/>
                  </a:lnTo>
                  <a:lnTo>
                    <a:pt x="6" y="5"/>
                  </a:lnTo>
                  <a:lnTo>
                    <a:pt x="3" y="2"/>
                  </a:lnTo>
                  <a:lnTo>
                    <a:pt x="0" y="2"/>
                  </a:lnTo>
                  <a:lnTo>
                    <a:pt x="0" y="0"/>
                  </a:lnTo>
                </a:path>
              </a:pathLst>
            </a:custGeom>
            <a:solidFill>
              <a:srgbClr val="ffcc99"/>
            </a:solidFill>
            <a:ln w="0">
              <a:noFill/>
            </a:ln>
          </p:spPr>
          <p:style>
            <a:lnRef idx="0"/>
            <a:fillRef idx="0"/>
            <a:effectRef idx="0"/>
            <a:fontRef idx="minor"/>
          </p:style>
          <p:txBody>
            <a:bodyPr lIns="90000" rIns="90000" tIns="-9000" bIns="-9000" anchor="t">
              <a:noAutofit/>
            </a:bodyPr>
            <a:p>
              <a:endParaRPr b="0" lang="en-US" sz="2400" strike="noStrike" u="none">
                <a:solidFill>
                  <a:srgbClr val="000000"/>
                </a:solidFill>
                <a:effectLst/>
                <a:uFillTx/>
                <a:latin typeface="Times New Roman"/>
              </a:endParaRPr>
            </a:p>
          </p:txBody>
        </p:sp>
        <p:sp>
          <p:nvSpPr>
            <p:cNvPr id="1096" name=""/>
            <p:cNvSpPr/>
            <p:nvPr/>
          </p:nvSpPr>
          <p:spPr>
            <a:xfrm>
              <a:off x="7142040" y="2737080"/>
              <a:ext cx="25920" cy="23040"/>
            </a:xfrm>
            <a:custGeom>
              <a:avLst/>
              <a:gdLst/>
              <a:ahLst/>
              <a:rect l="l" t="t" r="r" b="b"/>
              <a:pathLst>
                <a:path w="29" h="25">
                  <a:moveTo>
                    <a:pt x="0" y="0"/>
                  </a:moveTo>
                  <a:lnTo>
                    <a:pt x="3" y="9"/>
                  </a:lnTo>
                  <a:lnTo>
                    <a:pt x="9" y="18"/>
                  </a:lnTo>
                  <a:lnTo>
                    <a:pt x="15" y="24"/>
                  </a:lnTo>
                  <a:lnTo>
                    <a:pt x="28" y="18"/>
                  </a:lnTo>
                  <a:lnTo>
                    <a:pt x="18" y="12"/>
                  </a:lnTo>
                  <a:lnTo>
                    <a:pt x="9" y="0"/>
                  </a:lnTo>
                  <a:lnTo>
                    <a:pt x="0" y="0"/>
                  </a:lnTo>
                </a:path>
              </a:pathLst>
            </a:custGeom>
            <a:solidFill>
              <a:srgbClr val="ffcc99"/>
            </a:solidFill>
            <a:ln w="0">
              <a:noFill/>
            </a:ln>
          </p:spPr>
          <p:style>
            <a:lnRef idx="0"/>
            <a:fillRef idx="0"/>
            <a:effectRef idx="0"/>
            <a:fontRef idx="minor"/>
          </p:style>
          <p:txBody>
            <a:bodyPr lIns="90000" rIns="90000" tIns="-23760" bIns="-23760" anchor="t">
              <a:noAutofit/>
            </a:bodyPr>
            <a:p>
              <a:endParaRPr b="0" lang="en-US" sz="2400" strike="noStrike" u="none">
                <a:solidFill>
                  <a:srgbClr val="000000"/>
                </a:solidFill>
                <a:effectLst/>
                <a:uFillTx/>
                <a:latin typeface="Times New Roman"/>
              </a:endParaRPr>
            </a:p>
          </p:txBody>
        </p:sp>
      </p:grpSp>
      <p:sp>
        <p:nvSpPr>
          <p:cNvPr id="1097" name=""/>
          <p:cNvSpPr/>
          <p:nvPr/>
        </p:nvSpPr>
        <p:spPr>
          <a:xfrm>
            <a:off x="7372440" y="1738440"/>
            <a:ext cx="1495440" cy="1139760"/>
          </a:xfrm>
          <a:prstGeom prst="rect">
            <a:avLst/>
          </a:prstGeom>
          <a:solidFill>
            <a:srgbClr val="fffff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098" name=""/>
          <p:cNvSpPr/>
          <p:nvPr/>
        </p:nvSpPr>
        <p:spPr>
          <a:xfrm>
            <a:off x="7728480" y="1809720"/>
            <a:ext cx="1002240" cy="100836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Key Active </a:t>
            </a:r>
            <a:endParaRPr b="0" lang="en-US" sz="12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Areas &amp; </a:t>
            </a:r>
            <a:endParaRPr b="0" lang="en-US" sz="12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Contracts</a:t>
            </a:r>
            <a:endParaRPr b="0" lang="en-US" sz="12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Offices</a:t>
            </a:r>
            <a:endParaRPr b="0" lang="en-US" sz="1200" strike="noStrike" u="none">
              <a:solidFill>
                <a:srgbClr val="000000"/>
              </a:solidFill>
              <a:effectLst/>
              <a:uFillTx/>
              <a:latin typeface="Times New Roman"/>
            </a:endParaRPr>
          </a:p>
        </p:txBody>
      </p:sp>
      <p:sp>
        <p:nvSpPr>
          <p:cNvPr id="1099" name=""/>
          <p:cNvSpPr/>
          <p:nvPr/>
        </p:nvSpPr>
        <p:spPr>
          <a:xfrm>
            <a:off x="2624040" y="2087640"/>
            <a:ext cx="123840" cy="123840"/>
          </a:xfrm>
          <a:prstGeom prst="diamond">
            <a:avLst/>
          </a:prstGeom>
          <a:solidFill>
            <a:srgbClr val="00ff00"/>
          </a:solidFill>
          <a:ln w="9360">
            <a:solidFill>
              <a:srgbClr val="000000"/>
            </a:solidFill>
            <a:miter/>
          </a:ln>
        </p:spPr>
        <p:style>
          <a:lnRef idx="0"/>
          <a:fillRef idx="0"/>
          <a:effectRef idx="0"/>
          <a:fontRef idx="minor"/>
        </p:style>
        <p:txBody>
          <a:bodyPr wrap="none" lIns="90000" rIns="90000" tIns="15120" bIns="15120" anchor="ctr">
            <a:noAutofit/>
          </a:bodyPr>
          <a:p>
            <a:endParaRPr b="0" lang="en-US" sz="2400" strike="noStrike" u="none">
              <a:solidFill>
                <a:srgbClr val="000000"/>
              </a:solidFill>
              <a:effectLst/>
              <a:uFillTx/>
              <a:latin typeface="Times New Roman"/>
            </a:endParaRPr>
          </a:p>
        </p:txBody>
      </p:sp>
      <p:grpSp>
        <p:nvGrpSpPr>
          <p:cNvPr id="1100" name=""/>
          <p:cNvGrpSpPr/>
          <p:nvPr/>
        </p:nvGrpSpPr>
        <p:grpSpPr>
          <a:xfrm>
            <a:off x="5303880" y="2490840"/>
            <a:ext cx="336240" cy="214200"/>
            <a:chOff x="5303880" y="2490840"/>
            <a:chExt cx="336240" cy="214200"/>
          </a:xfrm>
        </p:grpSpPr>
        <p:grpSp>
          <p:nvGrpSpPr>
            <p:cNvPr id="1101" name=""/>
            <p:cNvGrpSpPr/>
            <p:nvPr/>
          </p:nvGrpSpPr>
          <p:grpSpPr>
            <a:xfrm>
              <a:off x="5436360" y="2490840"/>
              <a:ext cx="203760" cy="126720"/>
              <a:chOff x="5436360" y="2490840"/>
              <a:chExt cx="203760" cy="126720"/>
            </a:xfrm>
          </p:grpSpPr>
          <p:sp>
            <p:nvSpPr>
              <p:cNvPr id="1102" name=""/>
              <p:cNvSpPr/>
              <p:nvPr/>
            </p:nvSpPr>
            <p:spPr>
              <a:xfrm flipH="1">
                <a:off x="5575680" y="2490840"/>
                <a:ext cx="41040" cy="38520"/>
              </a:xfrm>
              <a:prstGeom prst="ellipse">
                <a:avLst/>
              </a:prstGeom>
              <a:solidFill>
                <a:srgbClr val="c0c0c0"/>
              </a:solidFill>
              <a:ln w="0">
                <a:noFill/>
              </a:ln>
            </p:spPr>
            <p:style>
              <a:lnRef idx="0"/>
              <a:fillRef idx="0"/>
              <a:effectRef idx="0"/>
              <a:fontRef idx="minor"/>
            </p:style>
            <p:txBody>
              <a:bodyPr lIns="90000" rIns="90000" tIns="-19080" bIns="-19080" anchor="t">
                <a:noAutofit/>
              </a:bodyPr>
              <a:p>
                <a:endParaRPr b="0" lang="en-US" sz="2400" strike="noStrike" u="none">
                  <a:solidFill>
                    <a:srgbClr val="000000"/>
                  </a:solidFill>
                  <a:effectLst/>
                  <a:uFillTx/>
                  <a:latin typeface="Times New Roman"/>
                </a:endParaRPr>
              </a:p>
            </p:txBody>
          </p:sp>
          <p:sp>
            <p:nvSpPr>
              <p:cNvPr id="1103" name=""/>
              <p:cNvSpPr/>
              <p:nvPr/>
            </p:nvSpPr>
            <p:spPr>
              <a:xfrm flipH="1">
                <a:off x="5592600" y="2510280"/>
                <a:ext cx="47160" cy="44280"/>
              </a:xfrm>
              <a:prstGeom prst="ellipse">
                <a:avLst/>
              </a:prstGeom>
              <a:solidFill>
                <a:srgbClr val="c0c0c0"/>
              </a:solidFill>
              <a:ln w="0">
                <a:noFill/>
              </a:ln>
            </p:spPr>
            <p:style>
              <a:lnRef idx="0"/>
              <a:fillRef idx="0"/>
              <a:effectRef idx="0"/>
              <a:fontRef idx="minor"/>
            </p:style>
            <p:txBody>
              <a:bodyPr lIns="90000" rIns="90000" tIns="-15480" bIns="-15480" anchor="t">
                <a:noAutofit/>
              </a:bodyPr>
              <a:p>
                <a:endParaRPr b="0" lang="en-US" sz="2400" strike="noStrike" u="none">
                  <a:solidFill>
                    <a:srgbClr val="000000"/>
                  </a:solidFill>
                  <a:effectLst/>
                  <a:uFillTx/>
                  <a:latin typeface="Times New Roman"/>
                </a:endParaRPr>
              </a:p>
            </p:txBody>
          </p:sp>
          <p:sp>
            <p:nvSpPr>
              <p:cNvPr id="1104" name=""/>
              <p:cNvSpPr/>
              <p:nvPr/>
            </p:nvSpPr>
            <p:spPr>
              <a:xfrm flipH="1">
                <a:off x="5578920" y="2522160"/>
                <a:ext cx="47160" cy="44280"/>
              </a:xfrm>
              <a:prstGeom prst="ellipse">
                <a:avLst/>
              </a:prstGeom>
              <a:solidFill>
                <a:srgbClr val="c0c0c0"/>
              </a:solidFill>
              <a:ln w="0">
                <a:noFill/>
              </a:ln>
            </p:spPr>
            <p:style>
              <a:lnRef idx="0"/>
              <a:fillRef idx="0"/>
              <a:effectRef idx="0"/>
              <a:fontRef idx="minor"/>
            </p:style>
            <p:txBody>
              <a:bodyPr lIns="90000" rIns="90000" tIns="-15480" bIns="-15480" anchor="t">
                <a:noAutofit/>
              </a:bodyPr>
              <a:p>
                <a:endParaRPr b="0" lang="en-US" sz="2400" strike="noStrike" u="none">
                  <a:solidFill>
                    <a:srgbClr val="000000"/>
                  </a:solidFill>
                  <a:effectLst/>
                  <a:uFillTx/>
                  <a:latin typeface="Times New Roman"/>
                </a:endParaRPr>
              </a:p>
            </p:txBody>
          </p:sp>
          <p:sp>
            <p:nvSpPr>
              <p:cNvPr id="1105" name=""/>
              <p:cNvSpPr/>
              <p:nvPr/>
            </p:nvSpPr>
            <p:spPr>
              <a:xfrm flipH="1">
                <a:off x="5538240" y="2494440"/>
                <a:ext cx="47160" cy="44280"/>
              </a:xfrm>
              <a:prstGeom prst="ellipse">
                <a:avLst/>
              </a:prstGeom>
              <a:solidFill>
                <a:srgbClr val="c0c0c0"/>
              </a:solidFill>
              <a:ln w="0">
                <a:noFill/>
              </a:ln>
            </p:spPr>
            <p:style>
              <a:lnRef idx="0"/>
              <a:fillRef idx="0"/>
              <a:effectRef idx="0"/>
              <a:fontRef idx="minor"/>
            </p:style>
            <p:txBody>
              <a:bodyPr lIns="90000" rIns="90000" tIns="-15480" bIns="-15480" anchor="t">
                <a:noAutofit/>
              </a:bodyPr>
              <a:p>
                <a:endParaRPr b="0" lang="en-US" sz="2400" strike="noStrike" u="none">
                  <a:solidFill>
                    <a:srgbClr val="000000"/>
                  </a:solidFill>
                  <a:effectLst/>
                  <a:uFillTx/>
                  <a:latin typeface="Times New Roman"/>
                </a:endParaRPr>
              </a:p>
            </p:txBody>
          </p:sp>
          <p:sp>
            <p:nvSpPr>
              <p:cNvPr id="1106" name=""/>
              <p:cNvSpPr/>
              <p:nvPr/>
            </p:nvSpPr>
            <p:spPr>
              <a:xfrm flipH="1">
                <a:off x="5498280" y="2511000"/>
                <a:ext cx="47160" cy="44280"/>
              </a:xfrm>
              <a:prstGeom prst="ellipse">
                <a:avLst/>
              </a:prstGeom>
              <a:solidFill>
                <a:srgbClr val="c0c0c0"/>
              </a:solidFill>
              <a:ln w="0">
                <a:noFill/>
              </a:ln>
            </p:spPr>
            <p:style>
              <a:lnRef idx="0"/>
              <a:fillRef idx="0"/>
              <a:effectRef idx="0"/>
              <a:fontRef idx="minor"/>
            </p:style>
            <p:txBody>
              <a:bodyPr lIns="90000" rIns="90000" tIns="-15480" bIns="-15480" anchor="t">
                <a:noAutofit/>
              </a:bodyPr>
              <a:p>
                <a:endParaRPr b="0" lang="en-US" sz="2400" strike="noStrike" u="none">
                  <a:solidFill>
                    <a:srgbClr val="000000"/>
                  </a:solidFill>
                  <a:effectLst/>
                  <a:uFillTx/>
                  <a:latin typeface="Times New Roman"/>
                </a:endParaRPr>
              </a:p>
            </p:txBody>
          </p:sp>
          <p:sp>
            <p:nvSpPr>
              <p:cNvPr id="1107" name=""/>
              <p:cNvSpPr/>
              <p:nvPr/>
            </p:nvSpPr>
            <p:spPr>
              <a:xfrm flipH="1">
                <a:off x="5471640" y="2527920"/>
                <a:ext cx="41040" cy="37800"/>
              </a:xfrm>
              <a:prstGeom prst="ellipse">
                <a:avLst/>
              </a:prstGeom>
              <a:solidFill>
                <a:srgbClr val="c0c0c0"/>
              </a:solidFill>
              <a:ln w="0">
                <a:noFill/>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Times New Roman"/>
                </a:endParaRPr>
              </a:p>
            </p:txBody>
          </p:sp>
          <p:sp>
            <p:nvSpPr>
              <p:cNvPr id="1108" name=""/>
              <p:cNvSpPr/>
              <p:nvPr/>
            </p:nvSpPr>
            <p:spPr>
              <a:xfrm flipH="1">
                <a:off x="5533560" y="2513160"/>
                <a:ext cx="64080" cy="63000"/>
              </a:xfrm>
              <a:prstGeom prst="ellipse">
                <a:avLst/>
              </a:prstGeom>
              <a:solidFill>
                <a:srgbClr val="c0c0c0"/>
              </a:solidFill>
              <a:ln w="0">
                <a:noFill/>
              </a:ln>
            </p:spPr>
            <p:style>
              <a:lnRef idx="0"/>
              <a:fillRef idx="0"/>
              <a:effectRef idx="0"/>
              <a:fontRef idx="minor"/>
            </p:style>
            <p:txBody>
              <a:bodyPr lIns="90000" rIns="90000" tIns="-1800" bIns="-1800" anchor="t">
                <a:noAutofit/>
              </a:bodyPr>
              <a:p>
                <a:endParaRPr b="0" lang="en-US" sz="2400" strike="noStrike" u="none">
                  <a:solidFill>
                    <a:srgbClr val="000000"/>
                  </a:solidFill>
                  <a:effectLst/>
                  <a:uFillTx/>
                  <a:latin typeface="Times New Roman"/>
                </a:endParaRPr>
              </a:p>
            </p:txBody>
          </p:sp>
          <p:sp>
            <p:nvSpPr>
              <p:cNvPr id="1109" name=""/>
              <p:cNvSpPr/>
              <p:nvPr/>
            </p:nvSpPr>
            <p:spPr>
              <a:xfrm flipH="1">
                <a:off x="5499720" y="2543760"/>
                <a:ext cx="41040" cy="37800"/>
              </a:xfrm>
              <a:prstGeom prst="ellipse">
                <a:avLst/>
              </a:prstGeom>
              <a:solidFill>
                <a:srgbClr val="c0c0c0"/>
              </a:solidFill>
              <a:ln w="0">
                <a:noFill/>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Times New Roman"/>
                </a:endParaRPr>
              </a:p>
            </p:txBody>
          </p:sp>
          <p:sp>
            <p:nvSpPr>
              <p:cNvPr id="1110" name=""/>
              <p:cNvSpPr/>
              <p:nvPr/>
            </p:nvSpPr>
            <p:spPr>
              <a:xfrm flipH="1">
                <a:off x="5448240" y="2542320"/>
                <a:ext cx="41040" cy="38160"/>
              </a:xfrm>
              <a:prstGeom prst="ellipse">
                <a:avLst/>
              </a:prstGeom>
              <a:solidFill>
                <a:srgbClr val="c0c0c0"/>
              </a:solidFill>
              <a:ln w="0">
                <a:noFill/>
              </a:ln>
            </p:spPr>
            <p:style>
              <a:lnRef idx="0"/>
              <a:fillRef idx="0"/>
              <a:effectRef idx="0"/>
              <a:fontRef idx="minor"/>
            </p:style>
            <p:txBody>
              <a:bodyPr lIns="90000" rIns="90000" tIns="-19440" bIns="-19440" anchor="t">
                <a:noAutofit/>
              </a:bodyPr>
              <a:p>
                <a:endParaRPr b="0" lang="en-US" sz="2400" strike="noStrike" u="none">
                  <a:solidFill>
                    <a:srgbClr val="000000"/>
                  </a:solidFill>
                  <a:effectLst/>
                  <a:uFillTx/>
                  <a:latin typeface="Times New Roman"/>
                </a:endParaRPr>
              </a:p>
            </p:txBody>
          </p:sp>
          <p:sp>
            <p:nvSpPr>
              <p:cNvPr id="1111" name=""/>
              <p:cNvSpPr/>
              <p:nvPr/>
            </p:nvSpPr>
            <p:spPr>
              <a:xfrm flipH="1">
                <a:off x="5465880" y="2544840"/>
                <a:ext cx="41040" cy="37800"/>
              </a:xfrm>
              <a:prstGeom prst="ellipse">
                <a:avLst/>
              </a:prstGeom>
              <a:solidFill>
                <a:srgbClr val="c0c0c0"/>
              </a:solidFill>
              <a:ln w="0">
                <a:noFill/>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Times New Roman"/>
                </a:endParaRPr>
              </a:p>
            </p:txBody>
          </p:sp>
          <p:sp>
            <p:nvSpPr>
              <p:cNvPr id="1112" name=""/>
              <p:cNvSpPr/>
              <p:nvPr/>
            </p:nvSpPr>
            <p:spPr>
              <a:xfrm flipH="1">
                <a:off x="5436000" y="2566080"/>
                <a:ext cx="35640" cy="51480"/>
              </a:xfrm>
              <a:custGeom>
                <a:avLst/>
                <a:gdLst/>
                <a:ahLst/>
                <a:rect l="l" t="t" r="r" b="b"/>
                <a:pathLst>
                  <a:path stroke="0" w="21600" h="21600">
                    <a:moveTo>
                      <a:pt x="0" y="10752"/>
                    </a:moveTo>
                    <a:arcTo wR="10800" hR="10800" stAng="-10784837" swAng="10692714"/>
                    <a:lnTo>
                      <a:pt x="10800" y="10800"/>
                    </a:lnTo>
                    <a:close/>
                  </a:path>
                  <a:path fill="none" w="21600" h="21600">
                    <a:moveTo>
                      <a:pt x="0" y="10752"/>
                    </a:moveTo>
                    <a:arcTo wR="10800" hR="10800" stAng="-10784837" swAng="10692714"/>
                  </a:path>
                </a:pathLst>
              </a:custGeom>
              <a:solidFill>
                <a:srgbClr val="c0c0c0"/>
              </a:solidFill>
              <a:ln w="0">
                <a:noFill/>
              </a:ln>
            </p:spPr>
            <p:style>
              <a:lnRef idx="0"/>
              <a:fillRef idx="0"/>
              <a:effectRef idx="0"/>
              <a:fontRef idx="minor"/>
            </p:style>
            <p:txBody>
              <a:bodyPr lIns="90000" rIns="90000" tIns="4680" bIns="4680" anchor="t">
                <a:noAutofit/>
              </a:bodyPr>
              <a:p>
                <a:endParaRPr b="0" lang="en-US" sz="2400" strike="noStrike" u="none">
                  <a:solidFill>
                    <a:srgbClr val="000000"/>
                  </a:solidFill>
                  <a:effectLst/>
                  <a:uFillTx/>
                  <a:latin typeface="Times New Roman"/>
                </a:endParaRPr>
              </a:p>
            </p:txBody>
          </p:sp>
        </p:grpSp>
        <p:grpSp>
          <p:nvGrpSpPr>
            <p:cNvPr id="1113" name=""/>
            <p:cNvGrpSpPr/>
            <p:nvPr/>
          </p:nvGrpSpPr>
          <p:grpSpPr>
            <a:xfrm>
              <a:off x="5303880" y="2594880"/>
              <a:ext cx="305640" cy="110160"/>
              <a:chOff x="5303880" y="2594880"/>
              <a:chExt cx="305640" cy="110160"/>
            </a:xfrm>
          </p:grpSpPr>
          <p:sp>
            <p:nvSpPr>
              <p:cNvPr id="1114" name=""/>
              <p:cNvSpPr/>
              <p:nvPr/>
            </p:nvSpPr>
            <p:spPr>
              <a:xfrm>
                <a:off x="5303880" y="2594880"/>
                <a:ext cx="305640" cy="110160"/>
              </a:xfrm>
              <a:custGeom>
                <a:avLst/>
                <a:gdLst/>
                <a:ahLst/>
                <a:rect l="l" t="t" r="r" b="b"/>
                <a:pathLst>
                  <a:path w="2653" h="957">
                    <a:moveTo>
                      <a:pt x="18" y="508"/>
                    </a:moveTo>
                    <a:lnTo>
                      <a:pt x="10" y="539"/>
                    </a:lnTo>
                    <a:lnTo>
                      <a:pt x="5" y="562"/>
                    </a:lnTo>
                    <a:lnTo>
                      <a:pt x="1" y="596"/>
                    </a:lnTo>
                    <a:lnTo>
                      <a:pt x="0" y="622"/>
                    </a:lnTo>
                    <a:lnTo>
                      <a:pt x="3" y="652"/>
                    </a:lnTo>
                    <a:lnTo>
                      <a:pt x="7" y="671"/>
                    </a:lnTo>
                    <a:lnTo>
                      <a:pt x="14" y="688"/>
                    </a:lnTo>
                    <a:lnTo>
                      <a:pt x="24" y="705"/>
                    </a:lnTo>
                    <a:lnTo>
                      <a:pt x="41" y="726"/>
                    </a:lnTo>
                    <a:lnTo>
                      <a:pt x="59" y="745"/>
                    </a:lnTo>
                    <a:lnTo>
                      <a:pt x="80" y="766"/>
                    </a:lnTo>
                    <a:lnTo>
                      <a:pt x="109" y="790"/>
                    </a:lnTo>
                    <a:lnTo>
                      <a:pt x="144" y="819"/>
                    </a:lnTo>
                    <a:lnTo>
                      <a:pt x="160" y="836"/>
                    </a:lnTo>
                    <a:lnTo>
                      <a:pt x="176" y="862"/>
                    </a:lnTo>
                    <a:lnTo>
                      <a:pt x="210" y="957"/>
                    </a:lnTo>
                    <a:lnTo>
                      <a:pt x="2336" y="957"/>
                    </a:lnTo>
                    <a:lnTo>
                      <a:pt x="2527" y="556"/>
                    </a:lnTo>
                    <a:lnTo>
                      <a:pt x="2605" y="556"/>
                    </a:lnTo>
                    <a:lnTo>
                      <a:pt x="2653" y="508"/>
                    </a:lnTo>
                    <a:lnTo>
                      <a:pt x="2093" y="508"/>
                    </a:lnTo>
                    <a:lnTo>
                      <a:pt x="2144" y="442"/>
                    </a:lnTo>
                    <a:lnTo>
                      <a:pt x="2144" y="413"/>
                    </a:lnTo>
                    <a:lnTo>
                      <a:pt x="1671" y="413"/>
                    </a:lnTo>
                    <a:lnTo>
                      <a:pt x="1671" y="443"/>
                    </a:lnTo>
                    <a:lnTo>
                      <a:pt x="1716" y="502"/>
                    </a:lnTo>
                    <a:lnTo>
                      <a:pt x="1617" y="502"/>
                    </a:lnTo>
                    <a:lnTo>
                      <a:pt x="1595" y="475"/>
                    </a:lnTo>
                    <a:lnTo>
                      <a:pt x="1575" y="453"/>
                    </a:lnTo>
                    <a:lnTo>
                      <a:pt x="1544" y="430"/>
                    </a:lnTo>
                    <a:lnTo>
                      <a:pt x="1524" y="416"/>
                    </a:lnTo>
                    <a:lnTo>
                      <a:pt x="1502" y="402"/>
                    </a:lnTo>
                    <a:lnTo>
                      <a:pt x="1477" y="391"/>
                    </a:lnTo>
                    <a:lnTo>
                      <a:pt x="1452" y="382"/>
                    </a:lnTo>
                    <a:lnTo>
                      <a:pt x="1431" y="376"/>
                    </a:lnTo>
                    <a:lnTo>
                      <a:pt x="1431" y="55"/>
                    </a:lnTo>
                    <a:lnTo>
                      <a:pt x="1473" y="0"/>
                    </a:lnTo>
                    <a:lnTo>
                      <a:pt x="1156" y="0"/>
                    </a:lnTo>
                    <a:lnTo>
                      <a:pt x="1204" y="56"/>
                    </a:lnTo>
                    <a:lnTo>
                      <a:pt x="1204" y="383"/>
                    </a:lnTo>
                    <a:lnTo>
                      <a:pt x="1180" y="392"/>
                    </a:lnTo>
                    <a:lnTo>
                      <a:pt x="1159" y="403"/>
                    </a:lnTo>
                    <a:lnTo>
                      <a:pt x="1137" y="415"/>
                    </a:lnTo>
                    <a:lnTo>
                      <a:pt x="1116" y="429"/>
                    </a:lnTo>
                    <a:lnTo>
                      <a:pt x="1091" y="449"/>
                    </a:lnTo>
                    <a:lnTo>
                      <a:pt x="1070" y="470"/>
                    </a:lnTo>
                    <a:lnTo>
                      <a:pt x="1043" y="502"/>
                    </a:lnTo>
                    <a:lnTo>
                      <a:pt x="899" y="502"/>
                    </a:lnTo>
                    <a:lnTo>
                      <a:pt x="946" y="425"/>
                    </a:lnTo>
                    <a:lnTo>
                      <a:pt x="390" y="425"/>
                    </a:lnTo>
                    <a:lnTo>
                      <a:pt x="440" y="508"/>
                    </a:lnTo>
                    <a:lnTo>
                      <a:pt x="18" y="508"/>
                    </a:lnTo>
                    <a:close/>
                  </a:path>
                </a:pathLst>
              </a:custGeom>
              <a:solidFill>
                <a:srgbClr val="008080"/>
              </a:solidFill>
              <a:ln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1115" name=""/>
              <p:cNvGrpSpPr/>
              <p:nvPr/>
            </p:nvGrpSpPr>
            <p:grpSpPr>
              <a:xfrm>
                <a:off x="5351760" y="2673000"/>
                <a:ext cx="192600" cy="7200"/>
                <a:chOff x="5351760" y="2673000"/>
                <a:chExt cx="192600" cy="7200"/>
              </a:xfrm>
            </p:grpSpPr>
            <p:grpSp>
              <p:nvGrpSpPr>
                <p:cNvPr id="1116" name=""/>
                <p:cNvGrpSpPr/>
                <p:nvPr/>
              </p:nvGrpSpPr>
              <p:grpSpPr>
                <a:xfrm>
                  <a:off x="5351760" y="2673000"/>
                  <a:ext cx="41760" cy="7200"/>
                  <a:chOff x="5351760" y="2673000"/>
                  <a:chExt cx="41760" cy="7200"/>
                </a:xfrm>
              </p:grpSpPr>
              <p:sp>
                <p:nvSpPr>
                  <p:cNvPr id="1117" name=""/>
                  <p:cNvSpPr/>
                  <p:nvPr/>
                </p:nvSpPr>
                <p:spPr>
                  <a:xfrm>
                    <a:off x="5386320" y="2673000"/>
                    <a:ext cx="7200" cy="7200"/>
                  </a:xfrm>
                  <a:prstGeom prst="ellipse">
                    <a:avLst/>
                  </a:prstGeom>
                  <a:solidFill>
                    <a:srgbClr val="ffffff"/>
                  </a:solidFill>
                  <a:ln w="12600">
                    <a:solidFill>
                      <a:srgbClr val="000000"/>
                    </a:solidFill>
                    <a:miter/>
                  </a:ln>
                </p:spPr>
                <p:style>
                  <a:lnRef idx="0"/>
                  <a:fillRef idx="0"/>
                  <a:effectRef idx="0"/>
                  <a:fontRef idx="minor"/>
                </p:style>
                <p:txBody>
                  <a:bodyPr lIns="90000" rIns="90000" tIns="-41760" bIns="-41760" anchor="t">
                    <a:noAutofit/>
                  </a:bodyPr>
                  <a:p>
                    <a:endParaRPr b="0" lang="en-US" sz="2400" strike="noStrike" u="none">
                      <a:solidFill>
                        <a:srgbClr val="000000"/>
                      </a:solidFill>
                      <a:effectLst/>
                      <a:uFillTx/>
                      <a:latin typeface="Times New Roman"/>
                    </a:endParaRPr>
                  </a:p>
                </p:txBody>
              </p:sp>
              <p:sp>
                <p:nvSpPr>
                  <p:cNvPr id="1118" name=""/>
                  <p:cNvSpPr/>
                  <p:nvPr/>
                </p:nvSpPr>
                <p:spPr>
                  <a:xfrm>
                    <a:off x="5368680" y="2673000"/>
                    <a:ext cx="7200" cy="7200"/>
                  </a:xfrm>
                  <a:prstGeom prst="ellipse">
                    <a:avLst/>
                  </a:prstGeom>
                  <a:solidFill>
                    <a:srgbClr val="ffffff"/>
                  </a:solidFill>
                  <a:ln w="12600">
                    <a:solidFill>
                      <a:srgbClr val="000000"/>
                    </a:solidFill>
                    <a:miter/>
                  </a:ln>
                </p:spPr>
                <p:style>
                  <a:lnRef idx="0"/>
                  <a:fillRef idx="0"/>
                  <a:effectRef idx="0"/>
                  <a:fontRef idx="minor"/>
                </p:style>
                <p:txBody>
                  <a:bodyPr lIns="90000" rIns="90000" tIns="-41760" bIns="-41760" anchor="t">
                    <a:noAutofit/>
                  </a:bodyPr>
                  <a:p>
                    <a:endParaRPr b="0" lang="en-US" sz="2400" strike="noStrike" u="none">
                      <a:solidFill>
                        <a:srgbClr val="000000"/>
                      </a:solidFill>
                      <a:effectLst/>
                      <a:uFillTx/>
                      <a:latin typeface="Times New Roman"/>
                    </a:endParaRPr>
                  </a:p>
                </p:txBody>
              </p:sp>
              <p:sp>
                <p:nvSpPr>
                  <p:cNvPr id="1119" name=""/>
                  <p:cNvSpPr/>
                  <p:nvPr/>
                </p:nvSpPr>
                <p:spPr>
                  <a:xfrm>
                    <a:off x="5351760" y="2673000"/>
                    <a:ext cx="7200" cy="7200"/>
                  </a:xfrm>
                  <a:prstGeom prst="ellipse">
                    <a:avLst/>
                  </a:prstGeom>
                  <a:solidFill>
                    <a:srgbClr val="ffffff"/>
                  </a:solidFill>
                  <a:ln w="12600">
                    <a:solidFill>
                      <a:srgbClr val="000000"/>
                    </a:solidFill>
                    <a:miter/>
                  </a:ln>
                </p:spPr>
                <p:style>
                  <a:lnRef idx="0"/>
                  <a:fillRef idx="0"/>
                  <a:effectRef idx="0"/>
                  <a:fontRef idx="minor"/>
                </p:style>
                <p:txBody>
                  <a:bodyPr lIns="90000" rIns="90000" tIns="-41760" bIns="-41760" anchor="t">
                    <a:noAutofit/>
                  </a:bodyPr>
                  <a:p>
                    <a:endParaRPr b="0" lang="en-US" sz="2400" strike="noStrike" u="none">
                      <a:solidFill>
                        <a:srgbClr val="000000"/>
                      </a:solidFill>
                      <a:effectLst/>
                      <a:uFillTx/>
                      <a:latin typeface="Times New Roman"/>
                    </a:endParaRPr>
                  </a:p>
                </p:txBody>
              </p:sp>
            </p:grpSp>
            <p:grpSp>
              <p:nvGrpSpPr>
                <p:cNvPr id="1120" name=""/>
                <p:cNvGrpSpPr/>
                <p:nvPr/>
              </p:nvGrpSpPr>
              <p:grpSpPr>
                <a:xfrm>
                  <a:off x="5502600" y="2673000"/>
                  <a:ext cx="41760" cy="7200"/>
                  <a:chOff x="5502600" y="2673000"/>
                  <a:chExt cx="41760" cy="7200"/>
                </a:xfrm>
              </p:grpSpPr>
              <p:sp>
                <p:nvSpPr>
                  <p:cNvPr id="1121" name=""/>
                  <p:cNvSpPr/>
                  <p:nvPr/>
                </p:nvSpPr>
                <p:spPr>
                  <a:xfrm>
                    <a:off x="5537160" y="2673000"/>
                    <a:ext cx="7200" cy="7200"/>
                  </a:xfrm>
                  <a:prstGeom prst="ellipse">
                    <a:avLst/>
                  </a:prstGeom>
                  <a:solidFill>
                    <a:srgbClr val="ffffff"/>
                  </a:solidFill>
                  <a:ln w="12600">
                    <a:solidFill>
                      <a:srgbClr val="000000"/>
                    </a:solidFill>
                    <a:miter/>
                  </a:ln>
                </p:spPr>
                <p:style>
                  <a:lnRef idx="0"/>
                  <a:fillRef idx="0"/>
                  <a:effectRef idx="0"/>
                  <a:fontRef idx="minor"/>
                </p:style>
                <p:txBody>
                  <a:bodyPr lIns="90000" rIns="90000" tIns="-41760" bIns="-41760" anchor="t">
                    <a:noAutofit/>
                  </a:bodyPr>
                  <a:p>
                    <a:endParaRPr b="0" lang="en-US" sz="2400" strike="noStrike" u="none">
                      <a:solidFill>
                        <a:srgbClr val="000000"/>
                      </a:solidFill>
                      <a:effectLst/>
                      <a:uFillTx/>
                      <a:latin typeface="Times New Roman"/>
                    </a:endParaRPr>
                  </a:p>
                </p:txBody>
              </p:sp>
              <p:sp>
                <p:nvSpPr>
                  <p:cNvPr id="1122" name=""/>
                  <p:cNvSpPr/>
                  <p:nvPr/>
                </p:nvSpPr>
                <p:spPr>
                  <a:xfrm>
                    <a:off x="5519520" y="2673000"/>
                    <a:ext cx="7200" cy="7200"/>
                  </a:xfrm>
                  <a:prstGeom prst="ellipse">
                    <a:avLst/>
                  </a:prstGeom>
                  <a:solidFill>
                    <a:srgbClr val="ffffff"/>
                  </a:solidFill>
                  <a:ln w="12600">
                    <a:solidFill>
                      <a:srgbClr val="000000"/>
                    </a:solidFill>
                    <a:miter/>
                  </a:ln>
                </p:spPr>
                <p:style>
                  <a:lnRef idx="0"/>
                  <a:fillRef idx="0"/>
                  <a:effectRef idx="0"/>
                  <a:fontRef idx="minor"/>
                </p:style>
                <p:txBody>
                  <a:bodyPr lIns="90000" rIns="90000" tIns="-41760" bIns="-41760" anchor="t">
                    <a:noAutofit/>
                  </a:bodyPr>
                  <a:p>
                    <a:endParaRPr b="0" lang="en-US" sz="2400" strike="noStrike" u="none">
                      <a:solidFill>
                        <a:srgbClr val="000000"/>
                      </a:solidFill>
                      <a:effectLst/>
                      <a:uFillTx/>
                      <a:latin typeface="Times New Roman"/>
                    </a:endParaRPr>
                  </a:p>
                </p:txBody>
              </p:sp>
              <p:sp>
                <p:nvSpPr>
                  <p:cNvPr id="1123" name=""/>
                  <p:cNvSpPr/>
                  <p:nvPr/>
                </p:nvSpPr>
                <p:spPr>
                  <a:xfrm>
                    <a:off x="5502600" y="2673000"/>
                    <a:ext cx="7200" cy="7200"/>
                  </a:xfrm>
                  <a:prstGeom prst="ellipse">
                    <a:avLst/>
                  </a:prstGeom>
                  <a:solidFill>
                    <a:srgbClr val="ffffff"/>
                  </a:solidFill>
                  <a:ln w="12600">
                    <a:solidFill>
                      <a:srgbClr val="000000"/>
                    </a:solidFill>
                    <a:miter/>
                  </a:ln>
                </p:spPr>
                <p:style>
                  <a:lnRef idx="0"/>
                  <a:fillRef idx="0"/>
                  <a:effectRef idx="0"/>
                  <a:fontRef idx="minor"/>
                </p:style>
                <p:txBody>
                  <a:bodyPr lIns="90000" rIns="90000" tIns="-41760" bIns="-41760" anchor="t">
                    <a:noAutofit/>
                  </a:bodyPr>
                  <a:p>
                    <a:endParaRPr b="0" lang="en-US" sz="2400" strike="noStrike" u="none">
                      <a:solidFill>
                        <a:srgbClr val="000000"/>
                      </a:solidFill>
                      <a:effectLst/>
                      <a:uFillTx/>
                      <a:latin typeface="Times New Roman"/>
                    </a:endParaRPr>
                  </a:p>
                </p:txBody>
              </p:sp>
            </p:grpSp>
          </p:grpSp>
        </p:grpSp>
      </p:grpSp>
      <p:grpSp>
        <p:nvGrpSpPr>
          <p:cNvPr id="1124" name=""/>
          <p:cNvGrpSpPr/>
          <p:nvPr/>
        </p:nvGrpSpPr>
        <p:grpSpPr>
          <a:xfrm>
            <a:off x="5570640" y="2709720"/>
            <a:ext cx="336240" cy="214560"/>
            <a:chOff x="5570640" y="2709720"/>
            <a:chExt cx="336240" cy="214560"/>
          </a:xfrm>
        </p:grpSpPr>
        <p:grpSp>
          <p:nvGrpSpPr>
            <p:cNvPr id="1125" name=""/>
            <p:cNvGrpSpPr/>
            <p:nvPr/>
          </p:nvGrpSpPr>
          <p:grpSpPr>
            <a:xfrm>
              <a:off x="5703120" y="2709720"/>
              <a:ext cx="203760" cy="126720"/>
              <a:chOff x="5703120" y="2709720"/>
              <a:chExt cx="203760" cy="126720"/>
            </a:xfrm>
          </p:grpSpPr>
          <p:sp>
            <p:nvSpPr>
              <p:cNvPr id="1126" name=""/>
              <p:cNvSpPr/>
              <p:nvPr/>
            </p:nvSpPr>
            <p:spPr>
              <a:xfrm flipH="1">
                <a:off x="5842440" y="2709720"/>
                <a:ext cx="41040" cy="38520"/>
              </a:xfrm>
              <a:prstGeom prst="ellipse">
                <a:avLst/>
              </a:prstGeom>
              <a:solidFill>
                <a:srgbClr val="c0c0c0"/>
              </a:solidFill>
              <a:ln w="0">
                <a:noFill/>
              </a:ln>
            </p:spPr>
            <p:style>
              <a:lnRef idx="0"/>
              <a:fillRef idx="0"/>
              <a:effectRef idx="0"/>
              <a:fontRef idx="minor"/>
            </p:style>
            <p:txBody>
              <a:bodyPr lIns="90000" rIns="90000" tIns="-19080" bIns="-19080" anchor="t">
                <a:noAutofit/>
              </a:bodyPr>
              <a:p>
                <a:endParaRPr b="0" lang="en-US" sz="2400" strike="noStrike" u="none">
                  <a:solidFill>
                    <a:srgbClr val="000000"/>
                  </a:solidFill>
                  <a:effectLst/>
                  <a:uFillTx/>
                  <a:latin typeface="Times New Roman"/>
                </a:endParaRPr>
              </a:p>
            </p:txBody>
          </p:sp>
          <p:sp>
            <p:nvSpPr>
              <p:cNvPr id="1127" name=""/>
              <p:cNvSpPr/>
              <p:nvPr/>
            </p:nvSpPr>
            <p:spPr>
              <a:xfrm flipH="1">
                <a:off x="5859360" y="2729160"/>
                <a:ext cx="47160" cy="44280"/>
              </a:xfrm>
              <a:prstGeom prst="ellipse">
                <a:avLst/>
              </a:prstGeom>
              <a:solidFill>
                <a:srgbClr val="c0c0c0"/>
              </a:solidFill>
              <a:ln w="0">
                <a:noFill/>
              </a:ln>
            </p:spPr>
            <p:style>
              <a:lnRef idx="0"/>
              <a:fillRef idx="0"/>
              <a:effectRef idx="0"/>
              <a:fontRef idx="minor"/>
            </p:style>
            <p:txBody>
              <a:bodyPr lIns="90000" rIns="90000" tIns="-15480" bIns="-15480" anchor="t">
                <a:noAutofit/>
              </a:bodyPr>
              <a:p>
                <a:endParaRPr b="0" lang="en-US" sz="2400" strike="noStrike" u="none">
                  <a:solidFill>
                    <a:srgbClr val="000000"/>
                  </a:solidFill>
                  <a:effectLst/>
                  <a:uFillTx/>
                  <a:latin typeface="Times New Roman"/>
                </a:endParaRPr>
              </a:p>
            </p:txBody>
          </p:sp>
          <p:sp>
            <p:nvSpPr>
              <p:cNvPr id="1128" name=""/>
              <p:cNvSpPr/>
              <p:nvPr/>
            </p:nvSpPr>
            <p:spPr>
              <a:xfrm flipH="1">
                <a:off x="5845680" y="2741040"/>
                <a:ext cx="47160" cy="44280"/>
              </a:xfrm>
              <a:prstGeom prst="ellipse">
                <a:avLst/>
              </a:prstGeom>
              <a:solidFill>
                <a:srgbClr val="c0c0c0"/>
              </a:solidFill>
              <a:ln w="0">
                <a:noFill/>
              </a:ln>
            </p:spPr>
            <p:style>
              <a:lnRef idx="0"/>
              <a:fillRef idx="0"/>
              <a:effectRef idx="0"/>
              <a:fontRef idx="minor"/>
            </p:style>
            <p:txBody>
              <a:bodyPr lIns="90000" rIns="90000" tIns="-15480" bIns="-15480" anchor="t">
                <a:noAutofit/>
              </a:bodyPr>
              <a:p>
                <a:endParaRPr b="0" lang="en-US" sz="2400" strike="noStrike" u="none">
                  <a:solidFill>
                    <a:srgbClr val="000000"/>
                  </a:solidFill>
                  <a:effectLst/>
                  <a:uFillTx/>
                  <a:latin typeface="Times New Roman"/>
                </a:endParaRPr>
              </a:p>
            </p:txBody>
          </p:sp>
          <p:sp>
            <p:nvSpPr>
              <p:cNvPr id="1129" name=""/>
              <p:cNvSpPr/>
              <p:nvPr/>
            </p:nvSpPr>
            <p:spPr>
              <a:xfrm flipH="1">
                <a:off x="5805000" y="2713320"/>
                <a:ext cx="47160" cy="44280"/>
              </a:xfrm>
              <a:prstGeom prst="ellipse">
                <a:avLst/>
              </a:prstGeom>
              <a:solidFill>
                <a:srgbClr val="c0c0c0"/>
              </a:solidFill>
              <a:ln w="0">
                <a:noFill/>
              </a:ln>
            </p:spPr>
            <p:style>
              <a:lnRef idx="0"/>
              <a:fillRef idx="0"/>
              <a:effectRef idx="0"/>
              <a:fontRef idx="minor"/>
            </p:style>
            <p:txBody>
              <a:bodyPr lIns="90000" rIns="90000" tIns="-15480" bIns="-15480" anchor="t">
                <a:noAutofit/>
              </a:bodyPr>
              <a:p>
                <a:endParaRPr b="0" lang="en-US" sz="2400" strike="noStrike" u="none">
                  <a:solidFill>
                    <a:srgbClr val="000000"/>
                  </a:solidFill>
                  <a:effectLst/>
                  <a:uFillTx/>
                  <a:latin typeface="Times New Roman"/>
                </a:endParaRPr>
              </a:p>
            </p:txBody>
          </p:sp>
          <p:sp>
            <p:nvSpPr>
              <p:cNvPr id="1130" name=""/>
              <p:cNvSpPr/>
              <p:nvPr/>
            </p:nvSpPr>
            <p:spPr>
              <a:xfrm flipH="1">
                <a:off x="5765040" y="2729880"/>
                <a:ext cx="47160" cy="44280"/>
              </a:xfrm>
              <a:prstGeom prst="ellipse">
                <a:avLst/>
              </a:prstGeom>
              <a:solidFill>
                <a:srgbClr val="c0c0c0"/>
              </a:solidFill>
              <a:ln w="0">
                <a:noFill/>
              </a:ln>
            </p:spPr>
            <p:style>
              <a:lnRef idx="0"/>
              <a:fillRef idx="0"/>
              <a:effectRef idx="0"/>
              <a:fontRef idx="minor"/>
            </p:style>
            <p:txBody>
              <a:bodyPr lIns="90000" rIns="90000" tIns="-15480" bIns="-15480" anchor="t">
                <a:noAutofit/>
              </a:bodyPr>
              <a:p>
                <a:endParaRPr b="0" lang="en-US" sz="2400" strike="noStrike" u="none">
                  <a:solidFill>
                    <a:srgbClr val="000000"/>
                  </a:solidFill>
                  <a:effectLst/>
                  <a:uFillTx/>
                  <a:latin typeface="Times New Roman"/>
                </a:endParaRPr>
              </a:p>
            </p:txBody>
          </p:sp>
          <p:sp>
            <p:nvSpPr>
              <p:cNvPr id="1131" name=""/>
              <p:cNvSpPr/>
              <p:nvPr/>
            </p:nvSpPr>
            <p:spPr>
              <a:xfrm flipH="1">
                <a:off x="5738400" y="2746800"/>
                <a:ext cx="41040" cy="37800"/>
              </a:xfrm>
              <a:prstGeom prst="ellipse">
                <a:avLst/>
              </a:prstGeom>
              <a:solidFill>
                <a:srgbClr val="c0c0c0"/>
              </a:solidFill>
              <a:ln w="0">
                <a:noFill/>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Times New Roman"/>
                </a:endParaRPr>
              </a:p>
            </p:txBody>
          </p:sp>
          <p:sp>
            <p:nvSpPr>
              <p:cNvPr id="1132" name=""/>
              <p:cNvSpPr/>
              <p:nvPr/>
            </p:nvSpPr>
            <p:spPr>
              <a:xfrm flipH="1">
                <a:off x="5800320" y="2732040"/>
                <a:ext cx="64080" cy="63000"/>
              </a:xfrm>
              <a:prstGeom prst="ellipse">
                <a:avLst/>
              </a:prstGeom>
              <a:solidFill>
                <a:srgbClr val="c0c0c0"/>
              </a:solidFill>
              <a:ln w="0">
                <a:noFill/>
              </a:ln>
            </p:spPr>
            <p:style>
              <a:lnRef idx="0"/>
              <a:fillRef idx="0"/>
              <a:effectRef idx="0"/>
              <a:fontRef idx="minor"/>
            </p:style>
            <p:txBody>
              <a:bodyPr lIns="90000" rIns="90000" tIns="-1800" bIns="-1800" anchor="t">
                <a:noAutofit/>
              </a:bodyPr>
              <a:p>
                <a:endParaRPr b="0" lang="en-US" sz="2400" strike="noStrike" u="none">
                  <a:solidFill>
                    <a:srgbClr val="000000"/>
                  </a:solidFill>
                  <a:effectLst/>
                  <a:uFillTx/>
                  <a:latin typeface="Times New Roman"/>
                </a:endParaRPr>
              </a:p>
            </p:txBody>
          </p:sp>
          <p:sp>
            <p:nvSpPr>
              <p:cNvPr id="1133" name=""/>
              <p:cNvSpPr/>
              <p:nvPr/>
            </p:nvSpPr>
            <p:spPr>
              <a:xfrm flipH="1">
                <a:off x="5766480" y="2762640"/>
                <a:ext cx="41040" cy="37800"/>
              </a:xfrm>
              <a:prstGeom prst="ellipse">
                <a:avLst/>
              </a:prstGeom>
              <a:solidFill>
                <a:srgbClr val="c0c0c0"/>
              </a:solidFill>
              <a:ln w="0">
                <a:noFill/>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Times New Roman"/>
                </a:endParaRPr>
              </a:p>
            </p:txBody>
          </p:sp>
          <p:sp>
            <p:nvSpPr>
              <p:cNvPr id="1134" name=""/>
              <p:cNvSpPr/>
              <p:nvPr/>
            </p:nvSpPr>
            <p:spPr>
              <a:xfrm flipH="1">
                <a:off x="5715000" y="2761200"/>
                <a:ext cx="41040" cy="38160"/>
              </a:xfrm>
              <a:prstGeom prst="ellipse">
                <a:avLst/>
              </a:prstGeom>
              <a:solidFill>
                <a:srgbClr val="c0c0c0"/>
              </a:solidFill>
              <a:ln w="0">
                <a:noFill/>
              </a:ln>
            </p:spPr>
            <p:style>
              <a:lnRef idx="0"/>
              <a:fillRef idx="0"/>
              <a:effectRef idx="0"/>
              <a:fontRef idx="minor"/>
            </p:style>
            <p:txBody>
              <a:bodyPr lIns="90000" rIns="90000" tIns="-19440" bIns="-19440" anchor="t">
                <a:noAutofit/>
              </a:bodyPr>
              <a:p>
                <a:endParaRPr b="0" lang="en-US" sz="2400" strike="noStrike" u="none">
                  <a:solidFill>
                    <a:srgbClr val="000000"/>
                  </a:solidFill>
                  <a:effectLst/>
                  <a:uFillTx/>
                  <a:latin typeface="Times New Roman"/>
                </a:endParaRPr>
              </a:p>
            </p:txBody>
          </p:sp>
          <p:sp>
            <p:nvSpPr>
              <p:cNvPr id="1135" name=""/>
              <p:cNvSpPr/>
              <p:nvPr/>
            </p:nvSpPr>
            <p:spPr>
              <a:xfrm flipH="1">
                <a:off x="5732640" y="2763720"/>
                <a:ext cx="41040" cy="37800"/>
              </a:xfrm>
              <a:prstGeom prst="ellipse">
                <a:avLst/>
              </a:prstGeom>
              <a:solidFill>
                <a:srgbClr val="c0c0c0"/>
              </a:solidFill>
              <a:ln w="0">
                <a:noFill/>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Times New Roman"/>
                </a:endParaRPr>
              </a:p>
            </p:txBody>
          </p:sp>
          <p:sp>
            <p:nvSpPr>
              <p:cNvPr id="1136" name=""/>
              <p:cNvSpPr/>
              <p:nvPr/>
            </p:nvSpPr>
            <p:spPr>
              <a:xfrm flipH="1">
                <a:off x="5702760" y="2784960"/>
                <a:ext cx="35640" cy="51480"/>
              </a:xfrm>
              <a:custGeom>
                <a:avLst/>
                <a:gdLst/>
                <a:ahLst/>
                <a:rect l="l" t="t" r="r" b="b"/>
                <a:pathLst>
                  <a:path stroke="0" w="21600" h="21600">
                    <a:moveTo>
                      <a:pt x="0" y="10752"/>
                    </a:moveTo>
                    <a:arcTo wR="10800" hR="10800" stAng="-10784837" swAng="10692714"/>
                    <a:lnTo>
                      <a:pt x="10800" y="10800"/>
                    </a:lnTo>
                    <a:close/>
                  </a:path>
                  <a:path fill="none" w="21600" h="21600">
                    <a:moveTo>
                      <a:pt x="0" y="10752"/>
                    </a:moveTo>
                    <a:arcTo wR="10800" hR="10800" stAng="-10784837" swAng="10692714"/>
                  </a:path>
                </a:pathLst>
              </a:custGeom>
              <a:solidFill>
                <a:srgbClr val="c0c0c0"/>
              </a:solidFill>
              <a:ln w="0">
                <a:noFill/>
              </a:ln>
            </p:spPr>
            <p:style>
              <a:lnRef idx="0"/>
              <a:fillRef idx="0"/>
              <a:effectRef idx="0"/>
              <a:fontRef idx="minor"/>
            </p:style>
            <p:txBody>
              <a:bodyPr lIns="90000" rIns="90000" tIns="4680" bIns="4680" anchor="t">
                <a:noAutofit/>
              </a:bodyPr>
              <a:p>
                <a:endParaRPr b="0" lang="en-US" sz="2400" strike="noStrike" u="none">
                  <a:solidFill>
                    <a:srgbClr val="000000"/>
                  </a:solidFill>
                  <a:effectLst/>
                  <a:uFillTx/>
                  <a:latin typeface="Times New Roman"/>
                </a:endParaRPr>
              </a:p>
            </p:txBody>
          </p:sp>
        </p:grpSp>
        <p:grpSp>
          <p:nvGrpSpPr>
            <p:cNvPr id="1137" name=""/>
            <p:cNvGrpSpPr/>
            <p:nvPr/>
          </p:nvGrpSpPr>
          <p:grpSpPr>
            <a:xfrm>
              <a:off x="5570640" y="2814120"/>
              <a:ext cx="305640" cy="110160"/>
              <a:chOff x="5570640" y="2814120"/>
              <a:chExt cx="305640" cy="110160"/>
            </a:xfrm>
          </p:grpSpPr>
          <p:sp>
            <p:nvSpPr>
              <p:cNvPr id="1138" name=""/>
              <p:cNvSpPr/>
              <p:nvPr/>
            </p:nvSpPr>
            <p:spPr>
              <a:xfrm>
                <a:off x="5570640" y="2814120"/>
                <a:ext cx="305640" cy="110160"/>
              </a:xfrm>
              <a:custGeom>
                <a:avLst/>
                <a:gdLst/>
                <a:ahLst/>
                <a:rect l="l" t="t" r="r" b="b"/>
                <a:pathLst>
                  <a:path w="2653" h="957">
                    <a:moveTo>
                      <a:pt x="18" y="508"/>
                    </a:moveTo>
                    <a:lnTo>
                      <a:pt x="10" y="539"/>
                    </a:lnTo>
                    <a:lnTo>
                      <a:pt x="5" y="562"/>
                    </a:lnTo>
                    <a:lnTo>
                      <a:pt x="1" y="596"/>
                    </a:lnTo>
                    <a:lnTo>
                      <a:pt x="0" y="622"/>
                    </a:lnTo>
                    <a:lnTo>
                      <a:pt x="3" y="652"/>
                    </a:lnTo>
                    <a:lnTo>
                      <a:pt x="7" y="671"/>
                    </a:lnTo>
                    <a:lnTo>
                      <a:pt x="14" y="688"/>
                    </a:lnTo>
                    <a:lnTo>
                      <a:pt x="24" y="705"/>
                    </a:lnTo>
                    <a:lnTo>
                      <a:pt x="41" y="726"/>
                    </a:lnTo>
                    <a:lnTo>
                      <a:pt x="59" y="745"/>
                    </a:lnTo>
                    <a:lnTo>
                      <a:pt x="80" y="766"/>
                    </a:lnTo>
                    <a:lnTo>
                      <a:pt x="109" y="790"/>
                    </a:lnTo>
                    <a:lnTo>
                      <a:pt x="144" y="819"/>
                    </a:lnTo>
                    <a:lnTo>
                      <a:pt x="160" y="836"/>
                    </a:lnTo>
                    <a:lnTo>
                      <a:pt x="176" y="862"/>
                    </a:lnTo>
                    <a:lnTo>
                      <a:pt x="210" y="957"/>
                    </a:lnTo>
                    <a:lnTo>
                      <a:pt x="2336" y="957"/>
                    </a:lnTo>
                    <a:lnTo>
                      <a:pt x="2527" y="556"/>
                    </a:lnTo>
                    <a:lnTo>
                      <a:pt x="2605" y="556"/>
                    </a:lnTo>
                    <a:lnTo>
                      <a:pt x="2653" y="508"/>
                    </a:lnTo>
                    <a:lnTo>
                      <a:pt x="2093" y="508"/>
                    </a:lnTo>
                    <a:lnTo>
                      <a:pt x="2144" y="442"/>
                    </a:lnTo>
                    <a:lnTo>
                      <a:pt x="2144" y="413"/>
                    </a:lnTo>
                    <a:lnTo>
                      <a:pt x="1671" y="413"/>
                    </a:lnTo>
                    <a:lnTo>
                      <a:pt x="1671" y="443"/>
                    </a:lnTo>
                    <a:lnTo>
                      <a:pt x="1716" y="502"/>
                    </a:lnTo>
                    <a:lnTo>
                      <a:pt x="1617" y="502"/>
                    </a:lnTo>
                    <a:lnTo>
                      <a:pt x="1595" y="475"/>
                    </a:lnTo>
                    <a:lnTo>
                      <a:pt x="1575" y="453"/>
                    </a:lnTo>
                    <a:lnTo>
                      <a:pt x="1544" y="430"/>
                    </a:lnTo>
                    <a:lnTo>
                      <a:pt x="1524" y="416"/>
                    </a:lnTo>
                    <a:lnTo>
                      <a:pt x="1502" y="402"/>
                    </a:lnTo>
                    <a:lnTo>
                      <a:pt x="1477" y="391"/>
                    </a:lnTo>
                    <a:lnTo>
                      <a:pt x="1452" y="382"/>
                    </a:lnTo>
                    <a:lnTo>
                      <a:pt x="1431" y="376"/>
                    </a:lnTo>
                    <a:lnTo>
                      <a:pt x="1431" y="55"/>
                    </a:lnTo>
                    <a:lnTo>
                      <a:pt x="1473" y="0"/>
                    </a:lnTo>
                    <a:lnTo>
                      <a:pt x="1156" y="0"/>
                    </a:lnTo>
                    <a:lnTo>
                      <a:pt x="1204" y="56"/>
                    </a:lnTo>
                    <a:lnTo>
                      <a:pt x="1204" y="383"/>
                    </a:lnTo>
                    <a:lnTo>
                      <a:pt x="1180" y="392"/>
                    </a:lnTo>
                    <a:lnTo>
                      <a:pt x="1159" y="403"/>
                    </a:lnTo>
                    <a:lnTo>
                      <a:pt x="1137" y="415"/>
                    </a:lnTo>
                    <a:lnTo>
                      <a:pt x="1116" y="429"/>
                    </a:lnTo>
                    <a:lnTo>
                      <a:pt x="1091" y="449"/>
                    </a:lnTo>
                    <a:lnTo>
                      <a:pt x="1070" y="470"/>
                    </a:lnTo>
                    <a:lnTo>
                      <a:pt x="1043" y="502"/>
                    </a:lnTo>
                    <a:lnTo>
                      <a:pt x="899" y="502"/>
                    </a:lnTo>
                    <a:lnTo>
                      <a:pt x="946" y="425"/>
                    </a:lnTo>
                    <a:lnTo>
                      <a:pt x="390" y="425"/>
                    </a:lnTo>
                    <a:lnTo>
                      <a:pt x="440" y="508"/>
                    </a:lnTo>
                    <a:lnTo>
                      <a:pt x="18" y="508"/>
                    </a:lnTo>
                    <a:close/>
                  </a:path>
                </a:pathLst>
              </a:custGeom>
              <a:solidFill>
                <a:srgbClr val="008080"/>
              </a:solidFill>
              <a:ln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1139" name=""/>
              <p:cNvGrpSpPr/>
              <p:nvPr/>
            </p:nvGrpSpPr>
            <p:grpSpPr>
              <a:xfrm>
                <a:off x="5618520" y="2892240"/>
                <a:ext cx="192600" cy="7200"/>
                <a:chOff x="5618520" y="2892240"/>
                <a:chExt cx="192600" cy="7200"/>
              </a:xfrm>
            </p:grpSpPr>
            <p:grpSp>
              <p:nvGrpSpPr>
                <p:cNvPr id="1140" name=""/>
                <p:cNvGrpSpPr/>
                <p:nvPr/>
              </p:nvGrpSpPr>
              <p:grpSpPr>
                <a:xfrm>
                  <a:off x="5618520" y="2892240"/>
                  <a:ext cx="41760" cy="7200"/>
                  <a:chOff x="5618520" y="2892240"/>
                  <a:chExt cx="41760" cy="7200"/>
                </a:xfrm>
              </p:grpSpPr>
              <p:sp>
                <p:nvSpPr>
                  <p:cNvPr id="1141" name=""/>
                  <p:cNvSpPr/>
                  <p:nvPr/>
                </p:nvSpPr>
                <p:spPr>
                  <a:xfrm>
                    <a:off x="5653080" y="2892240"/>
                    <a:ext cx="7200" cy="7200"/>
                  </a:xfrm>
                  <a:prstGeom prst="ellipse">
                    <a:avLst/>
                  </a:prstGeom>
                  <a:solidFill>
                    <a:srgbClr val="ffffff"/>
                  </a:solidFill>
                  <a:ln w="12600">
                    <a:solidFill>
                      <a:srgbClr val="000000"/>
                    </a:solidFill>
                    <a:miter/>
                  </a:ln>
                </p:spPr>
                <p:style>
                  <a:lnRef idx="0"/>
                  <a:fillRef idx="0"/>
                  <a:effectRef idx="0"/>
                  <a:fontRef idx="minor"/>
                </p:style>
                <p:txBody>
                  <a:bodyPr lIns="90000" rIns="90000" tIns="-41760" bIns="-41760" anchor="t">
                    <a:noAutofit/>
                  </a:bodyPr>
                  <a:p>
                    <a:endParaRPr b="0" lang="en-US" sz="2400" strike="noStrike" u="none">
                      <a:solidFill>
                        <a:srgbClr val="000000"/>
                      </a:solidFill>
                      <a:effectLst/>
                      <a:uFillTx/>
                      <a:latin typeface="Times New Roman"/>
                    </a:endParaRPr>
                  </a:p>
                </p:txBody>
              </p:sp>
              <p:sp>
                <p:nvSpPr>
                  <p:cNvPr id="1142" name=""/>
                  <p:cNvSpPr/>
                  <p:nvPr/>
                </p:nvSpPr>
                <p:spPr>
                  <a:xfrm>
                    <a:off x="5635440" y="2892240"/>
                    <a:ext cx="7200" cy="7200"/>
                  </a:xfrm>
                  <a:prstGeom prst="ellipse">
                    <a:avLst/>
                  </a:prstGeom>
                  <a:solidFill>
                    <a:srgbClr val="ffffff"/>
                  </a:solidFill>
                  <a:ln w="12600">
                    <a:solidFill>
                      <a:srgbClr val="000000"/>
                    </a:solidFill>
                    <a:miter/>
                  </a:ln>
                </p:spPr>
                <p:style>
                  <a:lnRef idx="0"/>
                  <a:fillRef idx="0"/>
                  <a:effectRef idx="0"/>
                  <a:fontRef idx="minor"/>
                </p:style>
                <p:txBody>
                  <a:bodyPr lIns="90000" rIns="90000" tIns="-41760" bIns="-41760" anchor="t">
                    <a:noAutofit/>
                  </a:bodyPr>
                  <a:p>
                    <a:endParaRPr b="0" lang="en-US" sz="2400" strike="noStrike" u="none">
                      <a:solidFill>
                        <a:srgbClr val="000000"/>
                      </a:solidFill>
                      <a:effectLst/>
                      <a:uFillTx/>
                      <a:latin typeface="Times New Roman"/>
                    </a:endParaRPr>
                  </a:p>
                </p:txBody>
              </p:sp>
              <p:sp>
                <p:nvSpPr>
                  <p:cNvPr id="1143" name=""/>
                  <p:cNvSpPr/>
                  <p:nvPr/>
                </p:nvSpPr>
                <p:spPr>
                  <a:xfrm>
                    <a:off x="5618520" y="2892240"/>
                    <a:ext cx="7200" cy="7200"/>
                  </a:xfrm>
                  <a:prstGeom prst="ellipse">
                    <a:avLst/>
                  </a:prstGeom>
                  <a:solidFill>
                    <a:srgbClr val="ffffff"/>
                  </a:solidFill>
                  <a:ln w="12600">
                    <a:solidFill>
                      <a:srgbClr val="000000"/>
                    </a:solidFill>
                    <a:miter/>
                  </a:ln>
                </p:spPr>
                <p:style>
                  <a:lnRef idx="0"/>
                  <a:fillRef idx="0"/>
                  <a:effectRef idx="0"/>
                  <a:fontRef idx="minor"/>
                </p:style>
                <p:txBody>
                  <a:bodyPr lIns="90000" rIns="90000" tIns="-41760" bIns="-41760" anchor="t">
                    <a:noAutofit/>
                  </a:bodyPr>
                  <a:p>
                    <a:endParaRPr b="0" lang="en-US" sz="2400" strike="noStrike" u="none">
                      <a:solidFill>
                        <a:srgbClr val="000000"/>
                      </a:solidFill>
                      <a:effectLst/>
                      <a:uFillTx/>
                      <a:latin typeface="Times New Roman"/>
                    </a:endParaRPr>
                  </a:p>
                </p:txBody>
              </p:sp>
            </p:grpSp>
            <p:grpSp>
              <p:nvGrpSpPr>
                <p:cNvPr id="1144" name=""/>
                <p:cNvGrpSpPr/>
                <p:nvPr/>
              </p:nvGrpSpPr>
              <p:grpSpPr>
                <a:xfrm>
                  <a:off x="5769360" y="2892240"/>
                  <a:ext cx="41760" cy="7200"/>
                  <a:chOff x="5769360" y="2892240"/>
                  <a:chExt cx="41760" cy="7200"/>
                </a:xfrm>
              </p:grpSpPr>
              <p:sp>
                <p:nvSpPr>
                  <p:cNvPr id="1145" name=""/>
                  <p:cNvSpPr/>
                  <p:nvPr/>
                </p:nvSpPr>
                <p:spPr>
                  <a:xfrm>
                    <a:off x="5803920" y="2892240"/>
                    <a:ext cx="7200" cy="7200"/>
                  </a:xfrm>
                  <a:prstGeom prst="ellipse">
                    <a:avLst/>
                  </a:prstGeom>
                  <a:solidFill>
                    <a:srgbClr val="ffffff"/>
                  </a:solidFill>
                  <a:ln w="12600">
                    <a:solidFill>
                      <a:srgbClr val="000000"/>
                    </a:solidFill>
                    <a:miter/>
                  </a:ln>
                </p:spPr>
                <p:style>
                  <a:lnRef idx="0"/>
                  <a:fillRef idx="0"/>
                  <a:effectRef idx="0"/>
                  <a:fontRef idx="minor"/>
                </p:style>
                <p:txBody>
                  <a:bodyPr lIns="90000" rIns="90000" tIns="-41760" bIns="-41760" anchor="t">
                    <a:noAutofit/>
                  </a:bodyPr>
                  <a:p>
                    <a:endParaRPr b="0" lang="en-US" sz="2400" strike="noStrike" u="none">
                      <a:solidFill>
                        <a:srgbClr val="000000"/>
                      </a:solidFill>
                      <a:effectLst/>
                      <a:uFillTx/>
                      <a:latin typeface="Times New Roman"/>
                    </a:endParaRPr>
                  </a:p>
                </p:txBody>
              </p:sp>
              <p:sp>
                <p:nvSpPr>
                  <p:cNvPr id="1146" name=""/>
                  <p:cNvSpPr/>
                  <p:nvPr/>
                </p:nvSpPr>
                <p:spPr>
                  <a:xfrm>
                    <a:off x="5786280" y="2892240"/>
                    <a:ext cx="7200" cy="7200"/>
                  </a:xfrm>
                  <a:prstGeom prst="ellipse">
                    <a:avLst/>
                  </a:prstGeom>
                  <a:solidFill>
                    <a:srgbClr val="ffffff"/>
                  </a:solidFill>
                  <a:ln w="12600">
                    <a:solidFill>
                      <a:srgbClr val="000000"/>
                    </a:solidFill>
                    <a:miter/>
                  </a:ln>
                </p:spPr>
                <p:style>
                  <a:lnRef idx="0"/>
                  <a:fillRef idx="0"/>
                  <a:effectRef idx="0"/>
                  <a:fontRef idx="minor"/>
                </p:style>
                <p:txBody>
                  <a:bodyPr lIns="90000" rIns="90000" tIns="-41760" bIns="-41760" anchor="t">
                    <a:noAutofit/>
                  </a:bodyPr>
                  <a:p>
                    <a:endParaRPr b="0" lang="en-US" sz="2400" strike="noStrike" u="none">
                      <a:solidFill>
                        <a:srgbClr val="000000"/>
                      </a:solidFill>
                      <a:effectLst/>
                      <a:uFillTx/>
                      <a:latin typeface="Times New Roman"/>
                    </a:endParaRPr>
                  </a:p>
                </p:txBody>
              </p:sp>
              <p:sp>
                <p:nvSpPr>
                  <p:cNvPr id="1147" name=""/>
                  <p:cNvSpPr/>
                  <p:nvPr/>
                </p:nvSpPr>
                <p:spPr>
                  <a:xfrm>
                    <a:off x="5769360" y="2892240"/>
                    <a:ext cx="7200" cy="7200"/>
                  </a:xfrm>
                  <a:prstGeom prst="ellipse">
                    <a:avLst/>
                  </a:prstGeom>
                  <a:solidFill>
                    <a:srgbClr val="ffffff"/>
                  </a:solidFill>
                  <a:ln w="12600">
                    <a:solidFill>
                      <a:srgbClr val="000000"/>
                    </a:solidFill>
                    <a:miter/>
                  </a:ln>
                </p:spPr>
                <p:style>
                  <a:lnRef idx="0"/>
                  <a:fillRef idx="0"/>
                  <a:effectRef idx="0"/>
                  <a:fontRef idx="minor"/>
                </p:style>
                <p:txBody>
                  <a:bodyPr lIns="90000" rIns="90000" tIns="-41760" bIns="-41760" anchor="t">
                    <a:noAutofit/>
                  </a:bodyPr>
                  <a:p>
                    <a:endParaRPr b="0" lang="en-US" sz="2400" strike="noStrike" u="none">
                      <a:solidFill>
                        <a:srgbClr val="000000"/>
                      </a:solidFill>
                      <a:effectLst/>
                      <a:uFillTx/>
                      <a:latin typeface="Times New Roman"/>
                    </a:endParaRPr>
                  </a:p>
                </p:txBody>
              </p:sp>
            </p:grpSp>
          </p:grpSp>
        </p:grpSp>
      </p:grpSp>
      <p:sp>
        <p:nvSpPr>
          <p:cNvPr id="1148" name=""/>
          <p:cNvSpPr/>
          <p:nvPr/>
        </p:nvSpPr>
        <p:spPr>
          <a:xfrm>
            <a:off x="2843280" y="1982880"/>
            <a:ext cx="123840" cy="123840"/>
          </a:xfrm>
          <a:prstGeom prst="diamond">
            <a:avLst/>
          </a:prstGeom>
          <a:solidFill>
            <a:srgbClr val="00ff00"/>
          </a:solidFill>
          <a:ln w="9360">
            <a:solidFill>
              <a:srgbClr val="000000"/>
            </a:solidFill>
            <a:miter/>
          </a:ln>
        </p:spPr>
        <p:style>
          <a:lnRef idx="0"/>
          <a:fillRef idx="0"/>
          <a:effectRef idx="0"/>
          <a:fontRef idx="minor"/>
        </p:style>
        <p:txBody>
          <a:bodyPr wrap="none" lIns="90000" rIns="90000" tIns="15120" bIns="15120" anchor="ctr">
            <a:noAutofit/>
          </a:bodyPr>
          <a:p>
            <a:endParaRPr b="0" lang="en-US" sz="2400" strike="noStrike" u="none">
              <a:solidFill>
                <a:srgbClr val="000000"/>
              </a:solidFill>
              <a:effectLst/>
              <a:uFillTx/>
              <a:latin typeface="Times New Roman"/>
            </a:endParaRPr>
          </a:p>
        </p:txBody>
      </p:sp>
      <p:sp>
        <p:nvSpPr>
          <p:cNvPr id="1149" name=""/>
          <p:cNvSpPr/>
          <p:nvPr/>
        </p:nvSpPr>
        <p:spPr>
          <a:xfrm>
            <a:off x="3024360" y="2274840"/>
            <a:ext cx="123480" cy="123840"/>
          </a:xfrm>
          <a:prstGeom prst="diamond">
            <a:avLst/>
          </a:prstGeom>
          <a:solidFill>
            <a:srgbClr val="00ff00"/>
          </a:solidFill>
          <a:ln w="9360">
            <a:solidFill>
              <a:srgbClr val="000000"/>
            </a:solidFill>
            <a:miter/>
          </a:ln>
        </p:spPr>
        <p:style>
          <a:lnRef idx="0"/>
          <a:fillRef idx="0"/>
          <a:effectRef idx="0"/>
          <a:fontRef idx="minor"/>
        </p:style>
        <p:txBody>
          <a:bodyPr wrap="none" lIns="90000" rIns="90000" tIns="15120" bIns="15120" anchor="ctr">
            <a:noAutofit/>
          </a:bodyPr>
          <a:p>
            <a:endParaRPr b="0" lang="en-US" sz="2400" strike="noStrike" u="none">
              <a:solidFill>
                <a:srgbClr val="000000"/>
              </a:solidFill>
              <a:effectLst/>
              <a:uFillTx/>
              <a:latin typeface="Times New Roman"/>
            </a:endParaRPr>
          </a:p>
        </p:txBody>
      </p:sp>
      <p:grpSp>
        <p:nvGrpSpPr>
          <p:cNvPr id="1150" name=""/>
          <p:cNvGrpSpPr/>
          <p:nvPr/>
        </p:nvGrpSpPr>
        <p:grpSpPr>
          <a:xfrm>
            <a:off x="3354480" y="1976400"/>
            <a:ext cx="336240" cy="214200"/>
            <a:chOff x="3354480" y="1976400"/>
            <a:chExt cx="336240" cy="214200"/>
          </a:xfrm>
        </p:grpSpPr>
        <p:grpSp>
          <p:nvGrpSpPr>
            <p:cNvPr id="1151" name=""/>
            <p:cNvGrpSpPr/>
            <p:nvPr/>
          </p:nvGrpSpPr>
          <p:grpSpPr>
            <a:xfrm>
              <a:off x="3486960" y="1976400"/>
              <a:ext cx="203760" cy="126720"/>
              <a:chOff x="3486960" y="1976400"/>
              <a:chExt cx="203760" cy="126720"/>
            </a:xfrm>
          </p:grpSpPr>
          <p:sp>
            <p:nvSpPr>
              <p:cNvPr id="1152" name=""/>
              <p:cNvSpPr/>
              <p:nvPr/>
            </p:nvSpPr>
            <p:spPr>
              <a:xfrm flipH="1">
                <a:off x="3626280" y="1976400"/>
                <a:ext cx="41040" cy="38520"/>
              </a:xfrm>
              <a:prstGeom prst="ellipse">
                <a:avLst/>
              </a:prstGeom>
              <a:solidFill>
                <a:srgbClr val="c0c0c0"/>
              </a:solidFill>
              <a:ln w="0">
                <a:noFill/>
              </a:ln>
            </p:spPr>
            <p:style>
              <a:lnRef idx="0"/>
              <a:fillRef idx="0"/>
              <a:effectRef idx="0"/>
              <a:fontRef idx="minor"/>
            </p:style>
            <p:txBody>
              <a:bodyPr lIns="90000" rIns="90000" tIns="-19080" bIns="-19080" anchor="t">
                <a:noAutofit/>
              </a:bodyPr>
              <a:p>
                <a:endParaRPr b="0" lang="en-US" sz="2400" strike="noStrike" u="none">
                  <a:solidFill>
                    <a:srgbClr val="000000"/>
                  </a:solidFill>
                  <a:effectLst/>
                  <a:uFillTx/>
                  <a:latin typeface="Times New Roman"/>
                </a:endParaRPr>
              </a:p>
            </p:txBody>
          </p:sp>
          <p:sp>
            <p:nvSpPr>
              <p:cNvPr id="1153" name=""/>
              <p:cNvSpPr/>
              <p:nvPr/>
            </p:nvSpPr>
            <p:spPr>
              <a:xfrm flipH="1">
                <a:off x="3643200" y="1995840"/>
                <a:ext cx="47160" cy="44280"/>
              </a:xfrm>
              <a:prstGeom prst="ellipse">
                <a:avLst/>
              </a:prstGeom>
              <a:solidFill>
                <a:srgbClr val="c0c0c0"/>
              </a:solidFill>
              <a:ln w="0">
                <a:noFill/>
              </a:ln>
            </p:spPr>
            <p:style>
              <a:lnRef idx="0"/>
              <a:fillRef idx="0"/>
              <a:effectRef idx="0"/>
              <a:fontRef idx="minor"/>
            </p:style>
            <p:txBody>
              <a:bodyPr lIns="90000" rIns="90000" tIns="-15480" bIns="-15480" anchor="t">
                <a:noAutofit/>
              </a:bodyPr>
              <a:p>
                <a:endParaRPr b="0" lang="en-US" sz="2400" strike="noStrike" u="none">
                  <a:solidFill>
                    <a:srgbClr val="000000"/>
                  </a:solidFill>
                  <a:effectLst/>
                  <a:uFillTx/>
                  <a:latin typeface="Times New Roman"/>
                </a:endParaRPr>
              </a:p>
            </p:txBody>
          </p:sp>
          <p:sp>
            <p:nvSpPr>
              <p:cNvPr id="1154" name=""/>
              <p:cNvSpPr/>
              <p:nvPr/>
            </p:nvSpPr>
            <p:spPr>
              <a:xfrm flipH="1">
                <a:off x="3629520" y="2007720"/>
                <a:ext cx="47160" cy="44280"/>
              </a:xfrm>
              <a:prstGeom prst="ellipse">
                <a:avLst/>
              </a:prstGeom>
              <a:solidFill>
                <a:srgbClr val="c0c0c0"/>
              </a:solidFill>
              <a:ln w="0">
                <a:noFill/>
              </a:ln>
            </p:spPr>
            <p:style>
              <a:lnRef idx="0"/>
              <a:fillRef idx="0"/>
              <a:effectRef idx="0"/>
              <a:fontRef idx="minor"/>
            </p:style>
            <p:txBody>
              <a:bodyPr lIns="90000" rIns="90000" tIns="-15480" bIns="-15480" anchor="t">
                <a:noAutofit/>
              </a:bodyPr>
              <a:p>
                <a:endParaRPr b="0" lang="en-US" sz="2400" strike="noStrike" u="none">
                  <a:solidFill>
                    <a:srgbClr val="000000"/>
                  </a:solidFill>
                  <a:effectLst/>
                  <a:uFillTx/>
                  <a:latin typeface="Times New Roman"/>
                </a:endParaRPr>
              </a:p>
            </p:txBody>
          </p:sp>
          <p:sp>
            <p:nvSpPr>
              <p:cNvPr id="1155" name=""/>
              <p:cNvSpPr/>
              <p:nvPr/>
            </p:nvSpPr>
            <p:spPr>
              <a:xfrm flipH="1">
                <a:off x="3588840" y="1980000"/>
                <a:ext cx="47160" cy="44280"/>
              </a:xfrm>
              <a:prstGeom prst="ellipse">
                <a:avLst/>
              </a:prstGeom>
              <a:solidFill>
                <a:srgbClr val="c0c0c0"/>
              </a:solidFill>
              <a:ln w="0">
                <a:noFill/>
              </a:ln>
            </p:spPr>
            <p:style>
              <a:lnRef idx="0"/>
              <a:fillRef idx="0"/>
              <a:effectRef idx="0"/>
              <a:fontRef idx="minor"/>
            </p:style>
            <p:txBody>
              <a:bodyPr lIns="90000" rIns="90000" tIns="-15480" bIns="-15480" anchor="t">
                <a:noAutofit/>
              </a:bodyPr>
              <a:p>
                <a:endParaRPr b="0" lang="en-US" sz="2400" strike="noStrike" u="none">
                  <a:solidFill>
                    <a:srgbClr val="000000"/>
                  </a:solidFill>
                  <a:effectLst/>
                  <a:uFillTx/>
                  <a:latin typeface="Times New Roman"/>
                </a:endParaRPr>
              </a:p>
            </p:txBody>
          </p:sp>
          <p:sp>
            <p:nvSpPr>
              <p:cNvPr id="1156" name=""/>
              <p:cNvSpPr/>
              <p:nvPr/>
            </p:nvSpPr>
            <p:spPr>
              <a:xfrm flipH="1">
                <a:off x="3548880" y="1996560"/>
                <a:ext cx="47160" cy="44280"/>
              </a:xfrm>
              <a:prstGeom prst="ellipse">
                <a:avLst/>
              </a:prstGeom>
              <a:solidFill>
                <a:srgbClr val="c0c0c0"/>
              </a:solidFill>
              <a:ln w="0">
                <a:noFill/>
              </a:ln>
            </p:spPr>
            <p:style>
              <a:lnRef idx="0"/>
              <a:fillRef idx="0"/>
              <a:effectRef idx="0"/>
              <a:fontRef idx="minor"/>
            </p:style>
            <p:txBody>
              <a:bodyPr lIns="90000" rIns="90000" tIns="-15480" bIns="-15480" anchor="t">
                <a:noAutofit/>
              </a:bodyPr>
              <a:p>
                <a:endParaRPr b="0" lang="en-US" sz="2400" strike="noStrike" u="none">
                  <a:solidFill>
                    <a:srgbClr val="000000"/>
                  </a:solidFill>
                  <a:effectLst/>
                  <a:uFillTx/>
                  <a:latin typeface="Times New Roman"/>
                </a:endParaRPr>
              </a:p>
            </p:txBody>
          </p:sp>
          <p:sp>
            <p:nvSpPr>
              <p:cNvPr id="1157" name=""/>
              <p:cNvSpPr/>
              <p:nvPr/>
            </p:nvSpPr>
            <p:spPr>
              <a:xfrm flipH="1">
                <a:off x="3522240" y="2013480"/>
                <a:ext cx="41040" cy="37800"/>
              </a:xfrm>
              <a:prstGeom prst="ellipse">
                <a:avLst/>
              </a:prstGeom>
              <a:solidFill>
                <a:srgbClr val="c0c0c0"/>
              </a:solidFill>
              <a:ln w="0">
                <a:noFill/>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Times New Roman"/>
                </a:endParaRPr>
              </a:p>
            </p:txBody>
          </p:sp>
          <p:sp>
            <p:nvSpPr>
              <p:cNvPr id="1158" name=""/>
              <p:cNvSpPr/>
              <p:nvPr/>
            </p:nvSpPr>
            <p:spPr>
              <a:xfrm flipH="1">
                <a:off x="3584160" y="1998720"/>
                <a:ext cx="64080" cy="63000"/>
              </a:xfrm>
              <a:prstGeom prst="ellipse">
                <a:avLst/>
              </a:prstGeom>
              <a:solidFill>
                <a:srgbClr val="c0c0c0"/>
              </a:solidFill>
              <a:ln w="0">
                <a:noFill/>
              </a:ln>
            </p:spPr>
            <p:style>
              <a:lnRef idx="0"/>
              <a:fillRef idx="0"/>
              <a:effectRef idx="0"/>
              <a:fontRef idx="minor"/>
            </p:style>
            <p:txBody>
              <a:bodyPr lIns="90000" rIns="90000" tIns="-1800" bIns="-1800" anchor="t">
                <a:noAutofit/>
              </a:bodyPr>
              <a:p>
                <a:endParaRPr b="0" lang="en-US" sz="2400" strike="noStrike" u="none">
                  <a:solidFill>
                    <a:srgbClr val="000000"/>
                  </a:solidFill>
                  <a:effectLst/>
                  <a:uFillTx/>
                  <a:latin typeface="Times New Roman"/>
                </a:endParaRPr>
              </a:p>
            </p:txBody>
          </p:sp>
          <p:sp>
            <p:nvSpPr>
              <p:cNvPr id="1159" name=""/>
              <p:cNvSpPr/>
              <p:nvPr/>
            </p:nvSpPr>
            <p:spPr>
              <a:xfrm flipH="1">
                <a:off x="3550320" y="2029320"/>
                <a:ext cx="41040" cy="37800"/>
              </a:xfrm>
              <a:prstGeom prst="ellipse">
                <a:avLst/>
              </a:prstGeom>
              <a:solidFill>
                <a:srgbClr val="c0c0c0"/>
              </a:solidFill>
              <a:ln w="0">
                <a:noFill/>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Times New Roman"/>
                </a:endParaRPr>
              </a:p>
            </p:txBody>
          </p:sp>
          <p:sp>
            <p:nvSpPr>
              <p:cNvPr id="1160" name=""/>
              <p:cNvSpPr/>
              <p:nvPr/>
            </p:nvSpPr>
            <p:spPr>
              <a:xfrm flipH="1">
                <a:off x="3498840" y="2027880"/>
                <a:ext cx="41040" cy="38160"/>
              </a:xfrm>
              <a:prstGeom prst="ellipse">
                <a:avLst/>
              </a:prstGeom>
              <a:solidFill>
                <a:srgbClr val="c0c0c0"/>
              </a:solidFill>
              <a:ln w="0">
                <a:noFill/>
              </a:ln>
            </p:spPr>
            <p:style>
              <a:lnRef idx="0"/>
              <a:fillRef idx="0"/>
              <a:effectRef idx="0"/>
              <a:fontRef idx="minor"/>
            </p:style>
            <p:txBody>
              <a:bodyPr lIns="90000" rIns="90000" tIns="-19440" bIns="-19440" anchor="t">
                <a:noAutofit/>
              </a:bodyPr>
              <a:p>
                <a:endParaRPr b="0" lang="en-US" sz="2400" strike="noStrike" u="none">
                  <a:solidFill>
                    <a:srgbClr val="000000"/>
                  </a:solidFill>
                  <a:effectLst/>
                  <a:uFillTx/>
                  <a:latin typeface="Times New Roman"/>
                </a:endParaRPr>
              </a:p>
            </p:txBody>
          </p:sp>
          <p:sp>
            <p:nvSpPr>
              <p:cNvPr id="1161" name=""/>
              <p:cNvSpPr/>
              <p:nvPr/>
            </p:nvSpPr>
            <p:spPr>
              <a:xfrm flipH="1">
                <a:off x="3516480" y="2030400"/>
                <a:ext cx="41040" cy="37800"/>
              </a:xfrm>
              <a:prstGeom prst="ellipse">
                <a:avLst/>
              </a:prstGeom>
              <a:solidFill>
                <a:srgbClr val="c0c0c0"/>
              </a:solidFill>
              <a:ln w="0">
                <a:noFill/>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Times New Roman"/>
                </a:endParaRPr>
              </a:p>
            </p:txBody>
          </p:sp>
          <p:sp>
            <p:nvSpPr>
              <p:cNvPr id="1162" name=""/>
              <p:cNvSpPr/>
              <p:nvPr/>
            </p:nvSpPr>
            <p:spPr>
              <a:xfrm flipH="1">
                <a:off x="3486600" y="2051640"/>
                <a:ext cx="35640" cy="51480"/>
              </a:xfrm>
              <a:custGeom>
                <a:avLst/>
                <a:gdLst/>
                <a:ahLst/>
                <a:rect l="l" t="t" r="r" b="b"/>
                <a:pathLst>
                  <a:path stroke="0" w="21600" h="21600">
                    <a:moveTo>
                      <a:pt x="0" y="10752"/>
                    </a:moveTo>
                    <a:arcTo wR="10800" hR="10800" stAng="-10784837" swAng="10692714"/>
                    <a:lnTo>
                      <a:pt x="10800" y="10800"/>
                    </a:lnTo>
                    <a:close/>
                  </a:path>
                  <a:path fill="none" w="21600" h="21600">
                    <a:moveTo>
                      <a:pt x="0" y="10752"/>
                    </a:moveTo>
                    <a:arcTo wR="10800" hR="10800" stAng="-10784837" swAng="10692714"/>
                  </a:path>
                </a:pathLst>
              </a:custGeom>
              <a:solidFill>
                <a:srgbClr val="c0c0c0"/>
              </a:solidFill>
              <a:ln w="0">
                <a:noFill/>
              </a:ln>
            </p:spPr>
            <p:style>
              <a:lnRef idx="0"/>
              <a:fillRef idx="0"/>
              <a:effectRef idx="0"/>
              <a:fontRef idx="minor"/>
            </p:style>
            <p:txBody>
              <a:bodyPr lIns="90000" rIns="90000" tIns="4680" bIns="4680" anchor="t">
                <a:noAutofit/>
              </a:bodyPr>
              <a:p>
                <a:endParaRPr b="0" lang="en-US" sz="2400" strike="noStrike" u="none">
                  <a:solidFill>
                    <a:srgbClr val="000000"/>
                  </a:solidFill>
                  <a:effectLst/>
                  <a:uFillTx/>
                  <a:latin typeface="Times New Roman"/>
                </a:endParaRPr>
              </a:p>
            </p:txBody>
          </p:sp>
        </p:grpSp>
        <p:grpSp>
          <p:nvGrpSpPr>
            <p:cNvPr id="1163" name=""/>
            <p:cNvGrpSpPr/>
            <p:nvPr/>
          </p:nvGrpSpPr>
          <p:grpSpPr>
            <a:xfrm>
              <a:off x="3354480" y="2080440"/>
              <a:ext cx="305640" cy="110160"/>
              <a:chOff x="3354480" y="2080440"/>
              <a:chExt cx="305640" cy="110160"/>
            </a:xfrm>
          </p:grpSpPr>
          <p:sp>
            <p:nvSpPr>
              <p:cNvPr id="1164" name=""/>
              <p:cNvSpPr/>
              <p:nvPr/>
            </p:nvSpPr>
            <p:spPr>
              <a:xfrm>
                <a:off x="3354480" y="2080440"/>
                <a:ext cx="305640" cy="110160"/>
              </a:xfrm>
              <a:custGeom>
                <a:avLst/>
                <a:gdLst/>
                <a:ahLst/>
                <a:rect l="l" t="t" r="r" b="b"/>
                <a:pathLst>
                  <a:path w="2653" h="957">
                    <a:moveTo>
                      <a:pt x="18" y="508"/>
                    </a:moveTo>
                    <a:lnTo>
                      <a:pt x="10" y="539"/>
                    </a:lnTo>
                    <a:lnTo>
                      <a:pt x="5" y="562"/>
                    </a:lnTo>
                    <a:lnTo>
                      <a:pt x="1" y="596"/>
                    </a:lnTo>
                    <a:lnTo>
                      <a:pt x="0" y="622"/>
                    </a:lnTo>
                    <a:lnTo>
                      <a:pt x="3" y="652"/>
                    </a:lnTo>
                    <a:lnTo>
                      <a:pt x="7" y="671"/>
                    </a:lnTo>
                    <a:lnTo>
                      <a:pt x="14" y="688"/>
                    </a:lnTo>
                    <a:lnTo>
                      <a:pt x="24" y="705"/>
                    </a:lnTo>
                    <a:lnTo>
                      <a:pt x="41" y="726"/>
                    </a:lnTo>
                    <a:lnTo>
                      <a:pt x="59" y="745"/>
                    </a:lnTo>
                    <a:lnTo>
                      <a:pt x="80" y="766"/>
                    </a:lnTo>
                    <a:lnTo>
                      <a:pt x="109" y="790"/>
                    </a:lnTo>
                    <a:lnTo>
                      <a:pt x="144" y="819"/>
                    </a:lnTo>
                    <a:lnTo>
                      <a:pt x="160" y="836"/>
                    </a:lnTo>
                    <a:lnTo>
                      <a:pt x="176" y="862"/>
                    </a:lnTo>
                    <a:lnTo>
                      <a:pt x="210" y="957"/>
                    </a:lnTo>
                    <a:lnTo>
                      <a:pt x="2336" y="957"/>
                    </a:lnTo>
                    <a:lnTo>
                      <a:pt x="2527" y="556"/>
                    </a:lnTo>
                    <a:lnTo>
                      <a:pt x="2605" y="556"/>
                    </a:lnTo>
                    <a:lnTo>
                      <a:pt x="2653" y="508"/>
                    </a:lnTo>
                    <a:lnTo>
                      <a:pt x="2093" y="508"/>
                    </a:lnTo>
                    <a:lnTo>
                      <a:pt x="2144" y="442"/>
                    </a:lnTo>
                    <a:lnTo>
                      <a:pt x="2144" y="413"/>
                    </a:lnTo>
                    <a:lnTo>
                      <a:pt x="1671" y="413"/>
                    </a:lnTo>
                    <a:lnTo>
                      <a:pt x="1671" y="443"/>
                    </a:lnTo>
                    <a:lnTo>
                      <a:pt x="1716" y="502"/>
                    </a:lnTo>
                    <a:lnTo>
                      <a:pt x="1617" y="502"/>
                    </a:lnTo>
                    <a:lnTo>
                      <a:pt x="1595" y="475"/>
                    </a:lnTo>
                    <a:lnTo>
                      <a:pt x="1575" y="453"/>
                    </a:lnTo>
                    <a:lnTo>
                      <a:pt x="1544" y="430"/>
                    </a:lnTo>
                    <a:lnTo>
                      <a:pt x="1524" y="416"/>
                    </a:lnTo>
                    <a:lnTo>
                      <a:pt x="1502" y="402"/>
                    </a:lnTo>
                    <a:lnTo>
                      <a:pt x="1477" y="391"/>
                    </a:lnTo>
                    <a:lnTo>
                      <a:pt x="1452" y="382"/>
                    </a:lnTo>
                    <a:lnTo>
                      <a:pt x="1431" y="376"/>
                    </a:lnTo>
                    <a:lnTo>
                      <a:pt x="1431" y="55"/>
                    </a:lnTo>
                    <a:lnTo>
                      <a:pt x="1473" y="0"/>
                    </a:lnTo>
                    <a:lnTo>
                      <a:pt x="1156" y="0"/>
                    </a:lnTo>
                    <a:lnTo>
                      <a:pt x="1204" y="56"/>
                    </a:lnTo>
                    <a:lnTo>
                      <a:pt x="1204" y="383"/>
                    </a:lnTo>
                    <a:lnTo>
                      <a:pt x="1180" y="392"/>
                    </a:lnTo>
                    <a:lnTo>
                      <a:pt x="1159" y="403"/>
                    </a:lnTo>
                    <a:lnTo>
                      <a:pt x="1137" y="415"/>
                    </a:lnTo>
                    <a:lnTo>
                      <a:pt x="1116" y="429"/>
                    </a:lnTo>
                    <a:lnTo>
                      <a:pt x="1091" y="449"/>
                    </a:lnTo>
                    <a:lnTo>
                      <a:pt x="1070" y="470"/>
                    </a:lnTo>
                    <a:lnTo>
                      <a:pt x="1043" y="502"/>
                    </a:lnTo>
                    <a:lnTo>
                      <a:pt x="899" y="502"/>
                    </a:lnTo>
                    <a:lnTo>
                      <a:pt x="946" y="425"/>
                    </a:lnTo>
                    <a:lnTo>
                      <a:pt x="390" y="425"/>
                    </a:lnTo>
                    <a:lnTo>
                      <a:pt x="440" y="508"/>
                    </a:lnTo>
                    <a:lnTo>
                      <a:pt x="18" y="508"/>
                    </a:lnTo>
                    <a:close/>
                  </a:path>
                </a:pathLst>
              </a:custGeom>
              <a:solidFill>
                <a:srgbClr val="008080"/>
              </a:solidFill>
              <a:ln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1165" name=""/>
              <p:cNvGrpSpPr/>
              <p:nvPr/>
            </p:nvGrpSpPr>
            <p:grpSpPr>
              <a:xfrm>
                <a:off x="3402360" y="2158560"/>
                <a:ext cx="192600" cy="7200"/>
                <a:chOff x="3402360" y="2158560"/>
                <a:chExt cx="192600" cy="7200"/>
              </a:xfrm>
            </p:grpSpPr>
            <p:grpSp>
              <p:nvGrpSpPr>
                <p:cNvPr id="1166" name=""/>
                <p:cNvGrpSpPr/>
                <p:nvPr/>
              </p:nvGrpSpPr>
              <p:grpSpPr>
                <a:xfrm>
                  <a:off x="3402360" y="2158560"/>
                  <a:ext cx="41760" cy="7200"/>
                  <a:chOff x="3402360" y="2158560"/>
                  <a:chExt cx="41760" cy="7200"/>
                </a:xfrm>
              </p:grpSpPr>
              <p:sp>
                <p:nvSpPr>
                  <p:cNvPr id="1167" name=""/>
                  <p:cNvSpPr/>
                  <p:nvPr/>
                </p:nvSpPr>
                <p:spPr>
                  <a:xfrm>
                    <a:off x="3436920" y="2158560"/>
                    <a:ext cx="7200" cy="7200"/>
                  </a:xfrm>
                  <a:prstGeom prst="ellipse">
                    <a:avLst/>
                  </a:prstGeom>
                  <a:solidFill>
                    <a:srgbClr val="ffffff"/>
                  </a:solidFill>
                  <a:ln w="12600">
                    <a:solidFill>
                      <a:srgbClr val="000000"/>
                    </a:solidFill>
                    <a:miter/>
                  </a:ln>
                </p:spPr>
                <p:style>
                  <a:lnRef idx="0"/>
                  <a:fillRef idx="0"/>
                  <a:effectRef idx="0"/>
                  <a:fontRef idx="minor"/>
                </p:style>
                <p:txBody>
                  <a:bodyPr lIns="90000" rIns="90000" tIns="-41760" bIns="-41760" anchor="t">
                    <a:noAutofit/>
                  </a:bodyPr>
                  <a:p>
                    <a:endParaRPr b="0" lang="en-US" sz="2400" strike="noStrike" u="none">
                      <a:solidFill>
                        <a:srgbClr val="000000"/>
                      </a:solidFill>
                      <a:effectLst/>
                      <a:uFillTx/>
                      <a:latin typeface="Times New Roman"/>
                    </a:endParaRPr>
                  </a:p>
                </p:txBody>
              </p:sp>
              <p:sp>
                <p:nvSpPr>
                  <p:cNvPr id="1168" name=""/>
                  <p:cNvSpPr/>
                  <p:nvPr/>
                </p:nvSpPr>
                <p:spPr>
                  <a:xfrm>
                    <a:off x="3419280" y="2158560"/>
                    <a:ext cx="7200" cy="7200"/>
                  </a:xfrm>
                  <a:prstGeom prst="ellipse">
                    <a:avLst/>
                  </a:prstGeom>
                  <a:solidFill>
                    <a:srgbClr val="ffffff"/>
                  </a:solidFill>
                  <a:ln w="12600">
                    <a:solidFill>
                      <a:srgbClr val="000000"/>
                    </a:solidFill>
                    <a:miter/>
                  </a:ln>
                </p:spPr>
                <p:style>
                  <a:lnRef idx="0"/>
                  <a:fillRef idx="0"/>
                  <a:effectRef idx="0"/>
                  <a:fontRef idx="minor"/>
                </p:style>
                <p:txBody>
                  <a:bodyPr lIns="90000" rIns="90000" tIns="-41760" bIns="-41760" anchor="t">
                    <a:noAutofit/>
                  </a:bodyPr>
                  <a:p>
                    <a:endParaRPr b="0" lang="en-US" sz="2400" strike="noStrike" u="none">
                      <a:solidFill>
                        <a:srgbClr val="000000"/>
                      </a:solidFill>
                      <a:effectLst/>
                      <a:uFillTx/>
                      <a:latin typeface="Times New Roman"/>
                    </a:endParaRPr>
                  </a:p>
                </p:txBody>
              </p:sp>
              <p:sp>
                <p:nvSpPr>
                  <p:cNvPr id="1169" name=""/>
                  <p:cNvSpPr/>
                  <p:nvPr/>
                </p:nvSpPr>
                <p:spPr>
                  <a:xfrm>
                    <a:off x="3402360" y="2158560"/>
                    <a:ext cx="7200" cy="7200"/>
                  </a:xfrm>
                  <a:prstGeom prst="ellipse">
                    <a:avLst/>
                  </a:prstGeom>
                  <a:solidFill>
                    <a:srgbClr val="ffffff"/>
                  </a:solidFill>
                  <a:ln w="12600">
                    <a:solidFill>
                      <a:srgbClr val="000000"/>
                    </a:solidFill>
                    <a:miter/>
                  </a:ln>
                </p:spPr>
                <p:style>
                  <a:lnRef idx="0"/>
                  <a:fillRef idx="0"/>
                  <a:effectRef idx="0"/>
                  <a:fontRef idx="minor"/>
                </p:style>
                <p:txBody>
                  <a:bodyPr lIns="90000" rIns="90000" tIns="-41760" bIns="-41760" anchor="t">
                    <a:noAutofit/>
                  </a:bodyPr>
                  <a:p>
                    <a:endParaRPr b="0" lang="en-US" sz="2400" strike="noStrike" u="none">
                      <a:solidFill>
                        <a:srgbClr val="000000"/>
                      </a:solidFill>
                      <a:effectLst/>
                      <a:uFillTx/>
                      <a:latin typeface="Times New Roman"/>
                    </a:endParaRPr>
                  </a:p>
                </p:txBody>
              </p:sp>
            </p:grpSp>
            <p:grpSp>
              <p:nvGrpSpPr>
                <p:cNvPr id="1170" name=""/>
                <p:cNvGrpSpPr/>
                <p:nvPr/>
              </p:nvGrpSpPr>
              <p:grpSpPr>
                <a:xfrm>
                  <a:off x="3553200" y="2158560"/>
                  <a:ext cx="41760" cy="7200"/>
                  <a:chOff x="3553200" y="2158560"/>
                  <a:chExt cx="41760" cy="7200"/>
                </a:xfrm>
              </p:grpSpPr>
              <p:sp>
                <p:nvSpPr>
                  <p:cNvPr id="1171" name=""/>
                  <p:cNvSpPr/>
                  <p:nvPr/>
                </p:nvSpPr>
                <p:spPr>
                  <a:xfrm>
                    <a:off x="3587760" y="2158560"/>
                    <a:ext cx="7200" cy="7200"/>
                  </a:xfrm>
                  <a:prstGeom prst="ellipse">
                    <a:avLst/>
                  </a:prstGeom>
                  <a:solidFill>
                    <a:srgbClr val="ffffff"/>
                  </a:solidFill>
                  <a:ln w="12600">
                    <a:solidFill>
                      <a:srgbClr val="000000"/>
                    </a:solidFill>
                    <a:miter/>
                  </a:ln>
                </p:spPr>
                <p:style>
                  <a:lnRef idx="0"/>
                  <a:fillRef idx="0"/>
                  <a:effectRef idx="0"/>
                  <a:fontRef idx="minor"/>
                </p:style>
                <p:txBody>
                  <a:bodyPr lIns="90000" rIns="90000" tIns="-41760" bIns="-41760" anchor="t">
                    <a:noAutofit/>
                  </a:bodyPr>
                  <a:p>
                    <a:endParaRPr b="0" lang="en-US" sz="2400" strike="noStrike" u="none">
                      <a:solidFill>
                        <a:srgbClr val="000000"/>
                      </a:solidFill>
                      <a:effectLst/>
                      <a:uFillTx/>
                      <a:latin typeface="Times New Roman"/>
                    </a:endParaRPr>
                  </a:p>
                </p:txBody>
              </p:sp>
              <p:sp>
                <p:nvSpPr>
                  <p:cNvPr id="1172" name=""/>
                  <p:cNvSpPr/>
                  <p:nvPr/>
                </p:nvSpPr>
                <p:spPr>
                  <a:xfrm>
                    <a:off x="3570120" y="2158560"/>
                    <a:ext cx="7200" cy="7200"/>
                  </a:xfrm>
                  <a:prstGeom prst="ellipse">
                    <a:avLst/>
                  </a:prstGeom>
                  <a:solidFill>
                    <a:srgbClr val="ffffff"/>
                  </a:solidFill>
                  <a:ln w="12600">
                    <a:solidFill>
                      <a:srgbClr val="000000"/>
                    </a:solidFill>
                    <a:miter/>
                  </a:ln>
                </p:spPr>
                <p:style>
                  <a:lnRef idx="0"/>
                  <a:fillRef idx="0"/>
                  <a:effectRef idx="0"/>
                  <a:fontRef idx="minor"/>
                </p:style>
                <p:txBody>
                  <a:bodyPr lIns="90000" rIns="90000" tIns="-41760" bIns="-41760" anchor="t">
                    <a:noAutofit/>
                  </a:bodyPr>
                  <a:p>
                    <a:endParaRPr b="0" lang="en-US" sz="2400" strike="noStrike" u="none">
                      <a:solidFill>
                        <a:srgbClr val="000000"/>
                      </a:solidFill>
                      <a:effectLst/>
                      <a:uFillTx/>
                      <a:latin typeface="Times New Roman"/>
                    </a:endParaRPr>
                  </a:p>
                </p:txBody>
              </p:sp>
              <p:sp>
                <p:nvSpPr>
                  <p:cNvPr id="1173" name=""/>
                  <p:cNvSpPr/>
                  <p:nvPr/>
                </p:nvSpPr>
                <p:spPr>
                  <a:xfrm>
                    <a:off x="3553200" y="2158560"/>
                    <a:ext cx="7200" cy="7200"/>
                  </a:xfrm>
                  <a:prstGeom prst="ellipse">
                    <a:avLst/>
                  </a:prstGeom>
                  <a:solidFill>
                    <a:srgbClr val="ffffff"/>
                  </a:solidFill>
                  <a:ln w="12600">
                    <a:solidFill>
                      <a:srgbClr val="000000"/>
                    </a:solidFill>
                    <a:miter/>
                  </a:ln>
                </p:spPr>
                <p:style>
                  <a:lnRef idx="0"/>
                  <a:fillRef idx="0"/>
                  <a:effectRef idx="0"/>
                  <a:fontRef idx="minor"/>
                </p:style>
                <p:txBody>
                  <a:bodyPr lIns="90000" rIns="90000" tIns="-41760" bIns="-41760" anchor="t">
                    <a:noAutofit/>
                  </a:bodyPr>
                  <a:p>
                    <a:endParaRPr b="0" lang="en-US" sz="2400" strike="noStrike" u="none">
                      <a:solidFill>
                        <a:srgbClr val="000000"/>
                      </a:solidFill>
                      <a:effectLst/>
                      <a:uFillTx/>
                      <a:latin typeface="Times New Roman"/>
                    </a:endParaRPr>
                  </a:p>
                </p:txBody>
              </p:sp>
            </p:grpSp>
          </p:grpSp>
        </p:grpSp>
      </p:grpSp>
      <p:sp>
        <p:nvSpPr>
          <p:cNvPr id="1174" name=""/>
          <p:cNvSpPr/>
          <p:nvPr/>
        </p:nvSpPr>
        <p:spPr>
          <a:xfrm>
            <a:off x="5167440" y="2189160"/>
            <a:ext cx="123840" cy="123840"/>
          </a:xfrm>
          <a:prstGeom prst="diamond">
            <a:avLst/>
          </a:prstGeom>
          <a:solidFill>
            <a:srgbClr val="00ff00"/>
          </a:solidFill>
          <a:ln w="9360">
            <a:solidFill>
              <a:srgbClr val="000000"/>
            </a:solidFill>
            <a:miter/>
          </a:ln>
        </p:spPr>
        <p:style>
          <a:lnRef idx="0"/>
          <a:fillRef idx="0"/>
          <a:effectRef idx="0"/>
          <a:fontRef idx="minor"/>
        </p:style>
        <p:txBody>
          <a:bodyPr wrap="none" lIns="90000" rIns="90000" tIns="15120" bIns="15120" anchor="ctr">
            <a:noAutofit/>
          </a:bodyPr>
          <a:p>
            <a:endParaRPr b="0" lang="en-US" sz="2400" strike="noStrike" u="none">
              <a:solidFill>
                <a:srgbClr val="000000"/>
              </a:solidFill>
              <a:effectLst/>
              <a:uFillTx/>
              <a:latin typeface="Times New Roman"/>
            </a:endParaRPr>
          </a:p>
        </p:txBody>
      </p:sp>
      <p:sp>
        <p:nvSpPr>
          <p:cNvPr id="1175" name=""/>
          <p:cNvSpPr/>
          <p:nvPr/>
        </p:nvSpPr>
        <p:spPr>
          <a:xfrm>
            <a:off x="5672160" y="2265480"/>
            <a:ext cx="123840" cy="123840"/>
          </a:xfrm>
          <a:prstGeom prst="diamond">
            <a:avLst/>
          </a:prstGeom>
          <a:solidFill>
            <a:srgbClr val="00ff00"/>
          </a:solidFill>
          <a:ln w="9360">
            <a:solidFill>
              <a:srgbClr val="000000"/>
            </a:solidFill>
            <a:miter/>
          </a:ln>
        </p:spPr>
        <p:style>
          <a:lnRef idx="0"/>
          <a:fillRef idx="0"/>
          <a:effectRef idx="0"/>
          <a:fontRef idx="minor"/>
        </p:style>
        <p:txBody>
          <a:bodyPr wrap="none" lIns="90000" rIns="90000" tIns="15120" bIns="15120" anchor="ctr">
            <a:noAutofit/>
          </a:bodyPr>
          <a:p>
            <a:endParaRPr b="0" lang="en-US" sz="2400" strike="noStrike" u="none">
              <a:solidFill>
                <a:srgbClr val="000000"/>
              </a:solidFill>
              <a:effectLst/>
              <a:uFillTx/>
              <a:latin typeface="Times New Roman"/>
            </a:endParaRPr>
          </a:p>
        </p:txBody>
      </p:sp>
      <p:sp>
        <p:nvSpPr>
          <p:cNvPr id="1176" name=""/>
          <p:cNvSpPr/>
          <p:nvPr/>
        </p:nvSpPr>
        <p:spPr>
          <a:xfrm>
            <a:off x="6456240" y="2995560"/>
            <a:ext cx="123840" cy="123840"/>
          </a:xfrm>
          <a:prstGeom prst="diamond">
            <a:avLst/>
          </a:prstGeom>
          <a:solidFill>
            <a:srgbClr val="00ff00"/>
          </a:solidFill>
          <a:ln w="9360">
            <a:solidFill>
              <a:srgbClr val="000000"/>
            </a:solidFill>
            <a:miter/>
          </a:ln>
        </p:spPr>
        <p:style>
          <a:lnRef idx="0"/>
          <a:fillRef idx="0"/>
          <a:effectRef idx="0"/>
          <a:fontRef idx="minor"/>
        </p:style>
        <p:txBody>
          <a:bodyPr wrap="none" lIns="90000" rIns="90000" tIns="15120" bIns="15120" anchor="ctr">
            <a:noAutofit/>
          </a:bodyPr>
          <a:p>
            <a:endParaRPr b="0" lang="en-US" sz="2400" strike="noStrike" u="none">
              <a:solidFill>
                <a:srgbClr val="000000"/>
              </a:solidFill>
              <a:effectLst/>
              <a:uFillTx/>
              <a:latin typeface="Times New Roman"/>
            </a:endParaRPr>
          </a:p>
        </p:txBody>
      </p:sp>
      <p:sp>
        <p:nvSpPr>
          <p:cNvPr id="1177" name=""/>
          <p:cNvSpPr/>
          <p:nvPr/>
        </p:nvSpPr>
        <p:spPr>
          <a:xfrm>
            <a:off x="6576840" y="2506680"/>
            <a:ext cx="123840" cy="123840"/>
          </a:xfrm>
          <a:prstGeom prst="diamond">
            <a:avLst/>
          </a:prstGeom>
          <a:solidFill>
            <a:srgbClr val="00ff00"/>
          </a:solidFill>
          <a:ln w="9360">
            <a:solidFill>
              <a:srgbClr val="000000"/>
            </a:solidFill>
            <a:miter/>
          </a:ln>
        </p:spPr>
        <p:style>
          <a:lnRef idx="0"/>
          <a:fillRef idx="0"/>
          <a:effectRef idx="0"/>
          <a:fontRef idx="minor"/>
        </p:style>
        <p:txBody>
          <a:bodyPr wrap="none" lIns="90000" rIns="90000" tIns="15120" bIns="15120" anchor="ctr">
            <a:noAutofit/>
          </a:bodyPr>
          <a:p>
            <a:endParaRPr b="0" lang="en-US" sz="2400" strike="noStrike" u="none">
              <a:solidFill>
                <a:srgbClr val="000000"/>
              </a:solidFill>
              <a:effectLst/>
              <a:uFillTx/>
              <a:latin typeface="Times New Roman"/>
            </a:endParaRPr>
          </a:p>
        </p:txBody>
      </p:sp>
      <p:sp>
        <p:nvSpPr>
          <p:cNvPr id="1178" name=""/>
          <p:cNvSpPr/>
          <p:nvPr/>
        </p:nvSpPr>
        <p:spPr>
          <a:xfrm>
            <a:off x="6818400" y="1947960"/>
            <a:ext cx="123840" cy="123840"/>
          </a:xfrm>
          <a:prstGeom prst="diamond">
            <a:avLst/>
          </a:prstGeom>
          <a:solidFill>
            <a:srgbClr val="00ff00"/>
          </a:solidFill>
          <a:ln w="9360">
            <a:solidFill>
              <a:srgbClr val="000000"/>
            </a:solidFill>
            <a:miter/>
          </a:ln>
        </p:spPr>
        <p:style>
          <a:lnRef idx="0"/>
          <a:fillRef idx="0"/>
          <a:effectRef idx="0"/>
          <a:fontRef idx="minor"/>
        </p:style>
        <p:txBody>
          <a:bodyPr wrap="none" lIns="90000" rIns="90000" tIns="15120" bIns="15120" anchor="ctr">
            <a:noAutofit/>
          </a:bodyPr>
          <a:p>
            <a:endParaRPr b="0" lang="en-US" sz="2400" strike="noStrike" u="none">
              <a:solidFill>
                <a:srgbClr val="000000"/>
              </a:solidFill>
              <a:effectLst/>
              <a:uFillTx/>
              <a:latin typeface="Times New Roman"/>
            </a:endParaRPr>
          </a:p>
        </p:txBody>
      </p:sp>
      <p:sp>
        <p:nvSpPr>
          <p:cNvPr id="1179" name=""/>
          <p:cNvSpPr/>
          <p:nvPr/>
        </p:nvSpPr>
        <p:spPr>
          <a:xfrm>
            <a:off x="7504200" y="2516040"/>
            <a:ext cx="234720" cy="222480"/>
          </a:xfrm>
          <a:prstGeom prst="star5">
            <a:avLst/>
          </a:prstGeom>
          <a:solidFill>
            <a:srgbClr val="ff3300"/>
          </a:solidFill>
          <a:ln w="9360">
            <a:solidFill>
              <a:srgbClr val="000000"/>
            </a:solidFill>
            <a:miter/>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Times New Roman"/>
            </a:endParaRPr>
          </a:p>
        </p:txBody>
      </p:sp>
      <p:sp>
        <p:nvSpPr>
          <p:cNvPr id="1180" name=""/>
          <p:cNvSpPr/>
          <p:nvPr/>
        </p:nvSpPr>
        <p:spPr>
          <a:xfrm>
            <a:off x="5186520" y="2043000"/>
            <a:ext cx="123840" cy="123840"/>
          </a:xfrm>
          <a:prstGeom prst="diamond">
            <a:avLst/>
          </a:prstGeom>
          <a:solidFill>
            <a:srgbClr val="00ff00"/>
          </a:solidFill>
          <a:ln w="9360">
            <a:solidFill>
              <a:srgbClr val="000000"/>
            </a:solidFill>
            <a:miter/>
          </a:ln>
        </p:spPr>
        <p:style>
          <a:lnRef idx="0"/>
          <a:fillRef idx="0"/>
          <a:effectRef idx="0"/>
          <a:fontRef idx="minor"/>
        </p:style>
        <p:txBody>
          <a:bodyPr wrap="none" lIns="90000" rIns="90000" tIns="15120" bIns="15120" anchor="ctr">
            <a:noAutofit/>
          </a:bodyPr>
          <a:p>
            <a:endParaRPr b="0" lang="en-US" sz="2400" strike="noStrike" u="none">
              <a:solidFill>
                <a:srgbClr val="000000"/>
              </a:solidFill>
              <a:effectLst/>
              <a:uFillTx/>
              <a:latin typeface="Times New Roman"/>
            </a:endParaRPr>
          </a:p>
        </p:txBody>
      </p:sp>
      <p:sp>
        <p:nvSpPr>
          <p:cNvPr id="1181" name=""/>
          <p:cNvSpPr/>
          <p:nvPr/>
        </p:nvSpPr>
        <p:spPr>
          <a:xfrm>
            <a:off x="5262480" y="2239920"/>
            <a:ext cx="123840" cy="123840"/>
          </a:xfrm>
          <a:prstGeom prst="diamond">
            <a:avLst/>
          </a:prstGeom>
          <a:solidFill>
            <a:srgbClr val="00ff00"/>
          </a:solidFill>
          <a:ln w="9360">
            <a:solidFill>
              <a:srgbClr val="000000"/>
            </a:solidFill>
            <a:miter/>
          </a:ln>
        </p:spPr>
        <p:style>
          <a:lnRef idx="0"/>
          <a:fillRef idx="0"/>
          <a:effectRef idx="0"/>
          <a:fontRef idx="minor"/>
        </p:style>
        <p:txBody>
          <a:bodyPr wrap="none" lIns="90000" rIns="90000" tIns="15120" bIns="15120" anchor="ctr">
            <a:noAutofit/>
          </a:bodyPr>
          <a:p>
            <a:endParaRPr b="0" lang="en-US" sz="2400" strike="noStrike" u="none">
              <a:solidFill>
                <a:srgbClr val="000000"/>
              </a:solidFill>
              <a:effectLst/>
              <a:uFillTx/>
              <a:latin typeface="Times New Roman"/>
            </a:endParaRPr>
          </a:p>
        </p:txBody>
      </p:sp>
      <p:sp>
        <p:nvSpPr>
          <p:cNvPr id="1182" name=""/>
          <p:cNvSpPr/>
          <p:nvPr/>
        </p:nvSpPr>
        <p:spPr>
          <a:xfrm>
            <a:off x="3112920" y="2529000"/>
            <a:ext cx="123840" cy="123840"/>
          </a:xfrm>
          <a:prstGeom prst="diamond">
            <a:avLst/>
          </a:prstGeom>
          <a:solidFill>
            <a:srgbClr val="00ff00"/>
          </a:solidFill>
          <a:ln w="9360">
            <a:solidFill>
              <a:srgbClr val="000000"/>
            </a:solidFill>
            <a:miter/>
          </a:ln>
        </p:spPr>
        <p:style>
          <a:lnRef idx="0"/>
          <a:fillRef idx="0"/>
          <a:effectRef idx="0"/>
          <a:fontRef idx="minor"/>
        </p:style>
        <p:txBody>
          <a:bodyPr wrap="none" lIns="90000" rIns="90000" tIns="15120" bIns="15120" anchor="ctr">
            <a:noAutofit/>
          </a:bodyPr>
          <a:p>
            <a:endParaRPr b="0" lang="en-US" sz="2400" strike="noStrike" u="none">
              <a:solidFill>
                <a:srgbClr val="000000"/>
              </a:solidFill>
              <a:effectLst/>
              <a:uFillTx/>
              <a:latin typeface="Times New Roman"/>
            </a:endParaRPr>
          </a:p>
        </p:txBody>
      </p:sp>
      <p:sp>
        <p:nvSpPr>
          <p:cNvPr id="1183" name=""/>
          <p:cNvSpPr/>
          <p:nvPr/>
        </p:nvSpPr>
        <p:spPr>
          <a:xfrm>
            <a:off x="420840" y="4059360"/>
            <a:ext cx="155520" cy="15552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184" name=""/>
          <p:cNvSpPr/>
          <p:nvPr/>
        </p:nvSpPr>
        <p:spPr>
          <a:xfrm>
            <a:off x="420840" y="5370480"/>
            <a:ext cx="155520" cy="15552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185" name=""/>
          <p:cNvSpPr/>
          <p:nvPr/>
        </p:nvSpPr>
        <p:spPr>
          <a:xfrm>
            <a:off x="4954680" y="4059360"/>
            <a:ext cx="155520" cy="15552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186" name=""/>
          <p:cNvSpPr/>
          <p:nvPr/>
        </p:nvSpPr>
        <p:spPr>
          <a:xfrm>
            <a:off x="4954680" y="5138640"/>
            <a:ext cx="155520" cy="15552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187" name=""/>
          <p:cNvSpPr/>
          <p:nvPr/>
        </p:nvSpPr>
        <p:spPr>
          <a:xfrm>
            <a:off x="7470720" y="1886040"/>
            <a:ext cx="200160" cy="199800"/>
          </a:xfrm>
          <a:prstGeom prst="diamond">
            <a:avLst/>
          </a:prstGeom>
          <a:solidFill>
            <a:srgbClr val="00ff00"/>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188" name=""/>
          <p:cNvSpPr/>
          <p:nvPr/>
        </p:nvSpPr>
        <p:spPr>
          <a:xfrm>
            <a:off x="6875640" y="1976400"/>
            <a:ext cx="153720" cy="146160"/>
          </a:xfrm>
          <a:prstGeom prst="star5">
            <a:avLst/>
          </a:prstGeom>
          <a:solidFill>
            <a:srgbClr val="ff3300"/>
          </a:solidFill>
          <a:ln w="9360">
            <a:solidFill>
              <a:srgbClr val="000000"/>
            </a:solidFill>
            <a:miter/>
          </a:ln>
        </p:spPr>
        <p:style>
          <a:lnRef idx="0"/>
          <a:fillRef idx="0"/>
          <a:effectRef idx="0"/>
          <a:fontRef idx="minor"/>
        </p:style>
        <p:txBody>
          <a:bodyPr wrap="none" lIns="90000" rIns="90000" tIns="2160" bIns="2160" anchor="ctr">
            <a:noAutofit/>
          </a:bodyPr>
          <a:p>
            <a:endParaRPr b="0" lang="en-US" sz="2400" strike="noStrike" u="none">
              <a:solidFill>
                <a:srgbClr val="000000"/>
              </a:solidFill>
              <a:effectLst/>
              <a:uFillTx/>
              <a:latin typeface="Times New Roman"/>
            </a:endParaRPr>
          </a:p>
        </p:txBody>
      </p:sp>
      <p:sp>
        <p:nvSpPr>
          <p:cNvPr id="1189" name=""/>
          <p:cNvSpPr/>
          <p:nvPr/>
        </p:nvSpPr>
        <p:spPr>
          <a:xfrm>
            <a:off x="2878200" y="2230560"/>
            <a:ext cx="123840" cy="123840"/>
          </a:xfrm>
          <a:prstGeom prst="diamond">
            <a:avLst/>
          </a:prstGeom>
          <a:solidFill>
            <a:srgbClr val="00ff00"/>
          </a:solidFill>
          <a:ln w="9360">
            <a:solidFill>
              <a:srgbClr val="000000"/>
            </a:solidFill>
            <a:miter/>
          </a:ln>
        </p:spPr>
        <p:style>
          <a:lnRef idx="0"/>
          <a:fillRef idx="0"/>
          <a:effectRef idx="0"/>
          <a:fontRef idx="minor"/>
        </p:style>
        <p:txBody>
          <a:bodyPr wrap="none" lIns="90000" rIns="90000" tIns="15120" bIns="15120" anchor="ctr">
            <a:noAutofit/>
          </a:bodyPr>
          <a:p>
            <a:endParaRPr b="0" lang="en-US" sz="2400" strike="noStrike" u="none">
              <a:solidFill>
                <a:srgbClr val="000000"/>
              </a:solidFill>
              <a:effectLst/>
              <a:uFillTx/>
              <a:latin typeface="Times New Roman"/>
            </a:endParaRPr>
          </a:p>
        </p:txBody>
      </p:sp>
      <p:sp>
        <p:nvSpPr>
          <p:cNvPr id="1190" name=""/>
          <p:cNvSpPr/>
          <p:nvPr/>
        </p:nvSpPr>
        <p:spPr>
          <a:xfrm>
            <a:off x="5288040" y="2151000"/>
            <a:ext cx="123840" cy="123840"/>
          </a:xfrm>
          <a:prstGeom prst="diamond">
            <a:avLst/>
          </a:prstGeom>
          <a:solidFill>
            <a:srgbClr val="00ff00"/>
          </a:solidFill>
          <a:ln w="9360">
            <a:solidFill>
              <a:srgbClr val="000000"/>
            </a:solidFill>
            <a:miter/>
          </a:ln>
        </p:spPr>
        <p:style>
          <a:lnRef idx="0"/>
          <a:fillRef idx="0"/>
          <a:effectRef idx="0"/>
          <a:fontRef idx="minor"/>
        </p:style>
        <p:txBody>
          <a:bodyPr wrap="none" lIns="90000" rIns="90000" tIns="15120" bIns="15120" anchor="ctr">
            <a:noAutofit/>
          </a:bodyPr>
          <a:p>
            <a:endParaRPr b="0" lang="en-US" sz="2400" strike="noStrike" u="none">
              <a:solidFill>
                <a:srgbClr val="000000"/>
              </a:solidFill>
              <a:effectLst/>
              <a:uFillTx/>
              <a:latin typeface="Times New Roman"/>
            </a:endParaRPr>
          </a:p>
        </p:txBody>
      </p:sp>
      <p:sp>
        <p:nvSpPr>
          <p:cNvPr id="1191" name=""/>
          <p:cNvSpPr/>
          <p:nvPr/>
        </p:nvSpPr>
        <p:spPr>
          <a:xfrm>
            <a:off x="5370480" y="2214720"/>
            <a:ext cx="123840" cy="123840"/>
          </a:xfrm>
          <a:prstGeom prst="diamond">
            <a:avLst/>
          </a:prstGeom>
          <a:solidFill>
            <a:srgbClr val="00ff00"/>
          </a:solidFill>
          <a:ln w="9360">
            <a:solidFill>
              <a:srgbClr val="000000"/>
            </a:solidFill>
            <a:miter/>
          </a:ln>
        </p:spPr>
        <p:style>
          <a:lnRef idx="0"/>
          <a:fillRef idx="0"/>
          <a:effectRef idx="0"/>
          <a:fontRef idx="minor"/>
        </p:style>
        <p:txBody>
          <a:bodyPr wrap="none" lIns="90000" rIns="90000" tIns="15120" bIns="15120" anchor="ctr">
            <a:noAutofit/>
          </a:bodyPr>
          <a:p>
            <a:endParaRPr b="0" lang="en-US" sz="2400" strike="noStrike" u="none">
              <a:solidFill>
                <a:srgbClr val="000000"/>
              </a:solidFill>
              <a:effectLst/>
              <a:uFillTx/>
              <a:latin typeface="Times New Roman"/>
            </a:endParaRPr>
          </a:p>
        </p:txBody>
      </p:sp>
      <p:sp>
        <p:nvSpPr>
          <p:cNvPr id="1192" name=""/>
          <p:cNvSpPr/>
          <p:nvPr/>
        </p:nvSpPr>
        <p:spPr>
          <a:xfrm>
            <a:off x="2868480" y="2135160"/>
            <a:ext cx="123840" cy="123840"/>
          </a:xfrm>
          <a:prstGeom prst="diamond">
            <a:avLst/>
          </a:prstGeom>
          <a:solidFill>
            <a:srgbClr val="00ff00"/>
          </a:solidFill>
          <a:ln w="9360">
            <a:solidFill>
              <a:srgbClr val="000000"/>
            </a:solidFill>
            <a:miter/>
          </a:ln>
        </p:spPr>
        <p:style>
          <a:lnRef idx="0"/>
          <a:fillRef idx="0"/>
          <a:effectRef idx="0"/>
          <a:fontRef idx="minor"/>
        </p:style>
        <p:txBody>
          <a:bodyPr wrap="none" lIns="90000" rIns="90000" tIns="15120" bIns="15120" anchor="ctr">
            <a:noAutofit/>
          </a:bodyPr>
          <a:p>
            <a:endParaRPr b="0" lang="en-US" sz="2400" strike="noStrike" u="none">
              <a:solidFill>
                <a:srgbClr val="000000"/>
              </a:solidFill>
              <a:effectLst/>
              <a:uFillTx/>
              <a:latin typeface="Times New Roman"/>
            </a:endParaRPr>
          </a:p>
        </p:txBody>
      </p:sp>
      <p:sp>
        <p:nvSpPr>
          <p:cNvPr id="1193" name=""/>
          <p:cNvSpPr/>
          <p:nvPr/>
        </p:nvSpPr>
        <p:spPr>
          <a:xfrm>
            <a:off x="6157800" y="2535120"/>
            <a:ext cx="154080" cy="146160"/>
          </a:xfrm>
          <a:prstGeom prst="star5">
            <a:avLst/>
          </a:prstGeom>
          <a:solidFill>
            <a:srgbClr val="ff3300"/>
          </a:solidFill>
          <a:ln w="9360">
            <a:solidFill>
              <a:srgbClr val="000000"/>
            </a:solidFill>
            <a:miter/>
          </a:ln>
        </p:spPr>
        <p:style>
          <a:lnRef idx="0"/>
          <a:fillRef idx="0"/>
          <a:effectRef idx="0"/>
          <a:fontRef idx="minor"/>
        </p:style>
        <p:txBody>
          <a:bodyPr wrap="none" lIns="90000" rIns="90000" tIns="2160" bIns="2160" anchor="ctr">
            <a:noAutofit/>
          </a:bodyPr>
          <a:p>
            <a:endParaRPr b="0" lang="en-US" sz="2400" strike="noStrike" u="none">
              <a:solidFill>
                <a:srgbClr val="000000"/>
              </a:solidFill>
              <a:effectLst/>
              <a:uFillTx/>
              <a:latin typeface="Times New Roman"/>
            </a:endParaRPr>
          </a:p>
        </p:txBody>
      </p:sp>
      <p:sp>
        <p:nvSpPr>
          <p:cNvPr id="1194" name=""/>
          <p:cNvSpPr/>
          <p:nvPr/>
        </p:nvSpPr>
        <p:spPr>
          <a:xfrm>
            <a:off x="5275440" y="2351160"/>
            <a:ext cx="153720" cy="145800"/>
          </a:xfrm>
          <a:prstGeom prst="star5">
            <a:avLst/>
          </a:prstGeom>
          <a:solidFill>
            <a:srgbClr val="ff3300"/>
          </a:solidFill>
          <a:ln w="9360">
            <a:solidFill>
              <a:srgbClr val="000000"/>
            </a:solidFill>
            <a:miter/>
          </a:ln>
        </p:spPr>
        <p:style>
          <a:lnRef idx="0"/>
          <a:fillRef idx="0"/>
          <a:effectRef idx="0"/>
          <a:fontRef idx="minor"/>
        </p:style>
        <p:txBody>
          <a:bodyPr wrap="none" lIns="90000" rIns="90000" tIns="1800" bIns="1800" anchor="ctr">
            <a:noAutofit/>
          </a:bodyPr>
          <a:p>
            <a:endParaRPr b="0" lang="en-US" sz="2400" strike="noStrike" u="none">
              <a:solidFill>
                <a:srgbClr val="000000"/>
              </a:solidFill>
              <a:effectLst/>
              <a:uFillTx/>
              <a:latin typeface="Times New Roman"/>
            </a:endParaRPr>
          </a:p>
        </p:txBody>
      </p:sp>
      <p:sp>
        <p:nvSpPr>
          <p:cNvPr id="1195" name=""/>
          <p:cNvSpPr/>
          <p:nvPr/>
        </p:nvSpPr>
        <p:spPr>
          <a:xfrm>
            <a:off x="4214880" y="1525680"/>
            <a:ext cx="154080" cy="145800"/>
          </a:xfrm>
          <a:prstGeom prst="star5">
            <a:avLst/>
          </a:prstGeom>
          <a:solidFill>
            <a:srgbClr val="ff3300"/>
          </a:solidFill>
          <a:ln w="9360">
            <a:solidFill>
              <a:srgbClr val="000000"/>
            </a:solidFill>
            <a:miter/>
          </a:ln>
        </p:spPr>
        <p:style>
          <a:lnRef idx="0"/>
          <a:fillRef idx="0"/>
          <a:effectRef idx="0"/>
          <a:fontRef idx="minor"/>
        </p:style>
        <p:txBody>
          <a:bodyPr wrap="none" lIns="90000" rIns="90000" tIns="1800" bIns="1800" anchor="ctr">
            <a:noAutofit/>
          </a:bodyPr>
          <a:p>
            <a:endParaRPr b="0" lang="en-US" sz="2400" strike="noStrike" u="none">
              <a:solidFill>
                <a:srgbClr val="000000"/>
              </a:solidFill>
              <a:effectLst/>
              <a:uFillTx/>
              <a:latin typeface="Times New Roman"/>
            </a:endParaRPr>
          </a:p>
        </p:txBody>
      </p:sp>
      <p:sp>
        <p:nvSpPr>
          <p:cNvPr id="1196" name=""/>
          <p:cNvSpPr/>
          <p:nvPr/>
        </p:nvSpPr>
        <p:spPr>
          <a:xfrm>
            <a:off x="2513160" y="1951200"/>
            <a:ext cx="153720" cy="145800"/>
          </a:xfrm>
          <a:prstGeom prst="star5">
            <a:avLst/>
          </a:prstGeom>
          <a:solidFill>
            <a:srgbClr val="ff3300"/>
          </a:solidFill>
          <a:ln w="9360">
            <a:solidFill>
              <a:srgbClr val="000000"/>
            </a:solidFill>
            <a:miter/>
          </a:ln>
        </p:spPr>
        <p:style>
          <a:lnRef idx="0"/>
          <a:fillRef idx="0"/>
          <a:effectRef idx="0"/>
          <a:fontRef idx="minor"/>
        </p:style>
        <p:txBody>
          <a:bodyPr wrap="none" lIns="90000" rIns="90000" tIns="1800" bIns="1800" anchor="ctr">
            <a:noAutofit/>
          </a:bodyPr>
          <a:p>
            <a:endParaRPr b="0" lang="en-US" sz="2400" strike="noStrike" u="none">
              <a:solidFill>
                <a:srgbClr val="000000"/>
              </a:solidFill>
              <a:effectLst/>
              <a:uFillTx/>
              <a:latin typeface="Times New Roman"/>
            </a:endParaRPr>
          </a:p>
        </p:txBody>
      </p:sp>
      <p:sp>
        <p:nvSpPr>
          <p:cNvPr id="3" name="PlaceHolder 2"/>
          <p:cNvSpPr>
            <a:spLocks noGrp="1"/>
          </p:cNvSpPr>
          <p:nvPr>
            <p:ph type="sldNum" idx="3"/>
          </p:nvPr>
        </p:nvSpPr>
        <p:spPr/>
        <p:txBody>
          <a:bodyPr/>
          <a:p>
            <a:fld id="{EBCCBF2E-FDC8-4F12-BDE4-7371CA84E378}" type="slidenum">
              <a:t>17</a:t>
            </a:fld>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197" name="globe_120" descr=""/>
          <p:cNvPicPr/>
          <p:nvPr/>
        </p:nvPicPr>
        <p:blipFill>
          <a:blip r:embed="rId1"/>
          <a:srcRect l="6578" t="51633" r="7224" b="41088"/>
          <a:stretch/>
        </p:blipFill>
        <p:spPr>
          <a:xfrm>
            <a:off x="0" y="0"/>
            <a:ext cx="9144000" cy="758880"/>
          </a:xfrm>
          <a:prstGeom prst="rect">
            <a:avLst/>
          </a:prstGeom>
          <a:noFill/>
          <a:ln w="0">
            <a:noFill/>
          </a:ln>
        </p:spPr>
      </p:pic>
      <p:sp>
        <p:nvSpPr>
          <p:cNvPr id="1198" name="PlaceHolder 1"/>
          <p:cNvSpPr>
            <a:spLocks noGrp="1"/>
          </p:cNvSpPr>
          <p:nvPr>
            <p:ph type="title"/>
          </p:nvPr>
        </p:nvSpPr>
        <p:spPr>
          <a:xfrm>
            <a:off x="685800" y="188640"/>
            <a:ext cx="7772400" cy="422280"/>
          </a:xfrm>
          <a:prstGeom prst="rect">
            <a:avLst/>
          </a:prstGeom>
          <a:noFill/>
          <a:ln w="0">
            <a:noFill/>
          </a:ln>
          <a:effectLst>
            <a:outerShdw dist="17819" dir="2700000" blurRad="0" rotWithShape="0">
              <a:srgbClr val="000000"/>
            </a:outerShdw>
          </a:effectLst>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ffffff"/>
                </a:solidFill>
                <a:effectLst/>
                <a:uFillTx/>
                <a:latin typeface="Arial"/>
              </a:rPr>
              <a:t>Top Objectives - 2001</a:t>
            </a:r>
            <a:endParaRPr b="1" lang="en-US" sz="3000" strike="noStrike" u="none">
              <a:solidFill>
                <a:srgbClr val="000000"/>
              </a:solidFill>
              <a:effectLst/>
              <a:uFillTx/>
              <a:latin typeface="Arial"/>
            </a:endParaRPr>
          </a:p>
        </p:txBody>
      </p:sp>
      <p:sp>
        <p:nvSpPr>
          <p:cNvPr id="1199" name=""/>
          <p:cNvSpPr/>
          <p:nvPr/>
        </p:nvSpPr>
        <p:spPr>
          <a:xfrm>
            <a:off x="762120" y="1208160"/>
            <a:ext cx="155520" cy="15552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200" name=""/>
          <p:cNvSpPr/>
          <p:nvPr/>
        </p:nvSpPr>
        <p:spPr>
          <a:xfrm>
            <a:off x="762120" y="4554360"/>
            <a:ext cx="155520" cy="15588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201" name=""/>
          <p:cNvSpPr/>
          <p:nvPr/>
        </p:nvSpPr>
        <p:spPr>
          <a:xfrm>
            <a:off x="762120" y="1763640"/>
            <a:ext cx="155520" cy="15552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202" name="PlaceHolder 2"/>
          <p:cNvSpPr>
            <a:spLocks noGrp="1"/>
          </p:cNvSpPr>
          <p:nvPr>
            <p:ph/>
          </p:nvPr>
        </p:nvSpPr>
        <p:spPr>
          <a:xfrm>
            <a:off x="955440" y="1135080"/>
            <a:ext cx="7073640" cy="4255920"/>
          </a:xfrm>
          <a:prstGeom prst="rect">
            <a:avLst/>
          </a:prstGeom>
          <a:noFill/>
          <a:ln w="0">
            <a:noFill/>
          </a:ln>
        </p:spPr>
        <p:txBody>
          <a:bodyPr lIns="90000" rIns="90000" tIns="46800" bIns="46800" anchor="t">
            <a:normAutofit fontScale="77500" lnSpcReduction="19999"/>
          </a:bodyPr>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500" strike="noStrike" u="none">
                <a:solidFill>
                  <a:srgbClr val="000000"/>
                </a:solidFill>
                <a:effectLst/>
                <a:uFillTx/>
                <a:latin typeface="Arial"/>
              </a:rPr>
              <a:t>Generate $60 million in gross margin &amp; $50 million EBIT</a:t>
            </a:r>
            <a:endParaRPr b="1" lang="en-US" sz="1500" strike="noStrike" u="none">
              <a:solidFill>
                <a:srgbClr val="000000"/>
              </a:solidFill>
              <a:effectLst/>
              <a:uFillTx/>
              <a:latin typeface="Arial"/>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1500" strike="noStrike" u="none">
              <a:solidFill>
                <a:srgbClr val="000000"/>
              </a:solidFill>
              <a:effectLst/>
              <a:uFillTx/>
              <a:latin typeface="Arial"/>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500" strike="noStrike" u="none">
                <a:solidFill>
                  <a:srgbClr val="000000"/>
                </a:solidFill>
                <a:effectLst/>
                <a:uFillTx/>
                <a:latin typeface="Arial"/>
              </a:rPr>
              <a:t>Close financing on Jose LNG project/generate significant near-term income via either mark-to-market or other monetization mechanisms</a:t>
            </a:r>
            <a:endParaRPr b="1" lang="en-US" sz="1500" strike="noStrike" u="none">
              <a:solidFill>
                <a:srgbClr val="000000"/>
              </a:solidFill>
              <a:effectLst/>
              <a:uFillTx/>
              <a:latin typeface="Arial"/>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1500" strike="noStrike" u="none">
              <a:solidFill>
                <a:srgbClr val="000000"/>
              </a:solidFill>
              <a:effectLst/>
              <a:uFillTx/>
              <a:latin typeface="Arial"/>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500" strike="noStrike" u="none">
                <a:solidFill>
                  <a:srgbClr val="000000"/>
                </a:solidFill>
                <a:effectLst/>
                <a:uFillTx/>
                <a:latin typeface="Arial"/>
              </a:rPr>
              <a:t>Work out Dabhol LNG supply and shipping problems in a manner that protects Enron, enhances relationships with Oman and Abu Dhabi, and optimizes the value of surplus Dabhol LNG supplies in the Enron system</a:t>
            </a:r>
            <a:endParaRPr b="1" lang="en-US" sz="1500" strike="noStrike" u="none">
              <a:solidFill>
                <a:srgbClr val="000000"/>
              </a:solidFill>
              <a:effectLst/>
              <a:uFillTx/>
              <a:latin typeface="Arial"/>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1500" strike="noStrike" u="none">
              <a:solidFill>
                <a:srgbClr val="000000"/>
              </a:solidFill>
              <a:effectLst/>
              <a:uFillTx/>
              <a:latin typeface="Arial"/>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500" strike="noStrike" u="none">
                <a:solidFill>
                  <a:srgbClr val="000000"/>
                </a:solidFill>
                <a:effectLst/>
                <a:uFillTx/>
                <a:latin typeface="Arial"/>
              </a:rPr>
              <a:t>Position Enron to be a leading player in LNG e-commerce through the development of a LNG trading hub with Petronas affiliates and by extending the scope of Enron online to include LNG</a:t>
            </a:r>
            <a:endParaRPr b="1" lang="en-US" sz="1500" strike="noStrike" u="none">
              <a:solidFill>
                <a:srgbClr val="000000"/>
              </a:solidFill>
              <a:effectLst/>
              <a:uFillTx/>
              <a:latin typeface="Arial"/>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1500" strike="noStrike" u="none">
              <a:solidFill>
                <a:srgbClr val="000000"/>
              </a:solidFill>
              <a:effectLst/>
              <a:uFillTx/>
              <a:latin typeface="Arial"/>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500" strike="noStrike" u="none">
                <a:solidFill>
                  <a:srgbClr val="000000"/>
                </a:solidFill>
                <a:effectLst/>
                <a:uFillTx/>
                <a:latin typeface="Arial"/>
              </a:rPr>
              <a:t>Ensure that the three Enron-controlled LNG carriers (Lakshmi, Hoegh Galleon and Excalibur) are built to contract specifications and delivered on time; optimize the utilization of all three ships</a:t>
            </a:r>
            <a:endParaRPr b="1" lang="en-US" sz="1500" strike="noStrike" u="none">
              <a:solidFill>
                <a:srgbClr val="000000"/>
              </a:solidFill>
              <a:effectLst/>
              <a:uFillTx/>
              <a:latin typeface="Arial"/>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1500" strike="noStrike" u="none">
              <a:solidFill>
                <a:srgbClr val="000000"/>
              </a:solidFill>
              <a:effectLst/>
              <a:uFillTx/>
              <a:latin typeface="Arial"/>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500" strike="noStrike" u="none">
                <a:solidFill>
                  <a:srgbClr val="000000"/>
                </a:solidFill>
                <a:effectLst/>
                <a:uFillTx/>
                <a:latin typeface="Arial"/>
              </a:rPr>
              <a:t>Execute Master Spot/Term Agreements with a portfolio of suppliers that balance/cover our shipping and terminalling positions while at the same time provide maximum optionality to Enron</a:t>
            </a:r>
            <a:endParaRPr b="1" lang="en-US" sz="1500" strike="noStrike" u="none">
              <a:solidFill>
                <a:srgbClr val="000000"/>
              </a:solidFill>
              <a:effectLst/>
              <a:uFillTx/>
              <a:latin typeface="Arial"/>
            </a:endParaRPr>
          </a:p>
        </p:txBody>
      </p:sp>
      <p:sp>
        <p:nvSpPr>
          <p:cNvPr id="1203" name=""/>
          <p:cNvSpPr/>
          <p:nvPr/>
        </p:nvSpPr>
        <p:spPr>
          <a:xfrm>
            <a:off x="762120" y="3554280"/>
            <a:ext cx="155520" cy="15588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204" name=""/>
          <p:cNvSpPr/>
          <p:nvPr/>
        </p:nvSpPr>
        <p:spPr>
          <a:xfrm>
            <a:off x="762120" y="5564160"/>
            <a:ext cx="155520" cy="15552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205" name=""/>
          <p:cNvSpPr/>
          <p:nvPr/>
        </p:nvSpPr>
        <p:spPr>
          <a:xfrm>
            <a:off x="762120" y="2563920"/>
            <a:ext cx="155520" cy="15552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4" name="PlaceHolder 3"/>
          <p:cNvSpPr>
            <a:spLocks noGrp="1"/>
          </p:cNvSpPr>
          <p:nvPr>
            <p:ph type="sldNum" idx="3"/>
          </p:nvPr>
        </p:nvSpPr>
        <p:spPr/>
        <p:txBody>
          <a:bodyPr/>
          <a:p>
            <a:fld id="{9C805592-75A5-4FFA-95A2-B86CBF8E134E}" type="slidenum">
              <a:t>18</a:t>
            </a:fld>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06" name="globe_120" descr=""/>
          <p:cNvPicPr/>
          <p:nvPr/>
        </p:nvPicPr>
        <p:blipFill>
          <a:blip r:embed="rId1"/>
          <a:srcRect l="6578" t="51633" r="7224" b="41088"/>
          <a:stretch/>
        </p:blipFill>
        <p:spPr>
          <a:xfrm>
            <a:off x="0" y="0"/>
            <a:ext cx="9144000" cy="758880"/>
          </a:xfrm>
          <a:prstGeom prst="rect">
            <a:avLst/>
          </a:prstGeom>
          <a:noFill/>
          <a:ln w="0">
            <a:noFill/>
          </a:ln>
        </p:spPr>
      </p:pic>
      <p:sp>
        <p:nvSpPr>
          <p:cNvPr id="1207" name="PlaceHolder 1"/>
          <p:cNvSpPr>
            <a:spLocks noGrp="1"/>
          </p:cNvSpPr>
          <p:nvPr>
            <p:ph type="title"/>
          </p:nvPr>
        </p:nvSpPr>
        <p:spPr>
          <a:xfrm>
            <a:off x="685800" y="188640"/>
            <a:ext cx="7772400" cy="422280"/>
          </a:xfrm>
          <a:prstGeom prst="rect">
            <a:avLst/>
          </a:prstGeom>
          <a:noFill/>
          <a:ln w="0">
            <a:noFill/>
          </a:ln>
          <a:effectLst>
            <a:outerShdw dist="17819" dir="2700000" blurRad="0" rotWithShape="0">
              <a:srgbClr val="000000"/>
            </a:outerShdw>
          </a:effectLst>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ffffff"/>
                </a:solidFill>
                <a:effectLst/>
                <a:uFillTx/>
                <a:latin typeface="Arial"/>
              </a:rPr>
              <a:t>Weather</a:t>
            </a:r>
            <a:endParaRPr b="1" lang="en-US" sz="3000" strike="noStrike" u="none">
              <a:solidFill>
                <a:srgbClr val="000000"/>
              </a:solidFill>
              <a:effectLst/>
              <a:uFillTx/>
              <a:latin typeface="Arial"/>
            </a:endParaRPr>
          </a:p>
        </p:txBody>
      </p:sp>
      <p:sp>
        <p:nvSpPr>
          <p:cNvPr id="1208" name=""/>
          <p:cNvSpPr/>
          <p:nvPr/>
        </p:nvSpPr>
        <p:spPr>
          <a:xfrm>
            <a:off x="603360" y="3971880"/>
            <a:ext cx="4319640" cy="233352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Largest weather market maker in the world</a:t>
            </a:r>
            <a:endParaRPr b="0" lang="en-US" sz="1600" strike="noStrike" u="none">
              <a:solidFill>
                <a:srgbClr val="000000"/>
              </a:solidFill>
              <a:effectLst/>
              <a:uFillTx/>
              <a:latin typeface="Times New Roman"/>
            </a:endParaRPr>
          </a:p>
          <a:p>
            <a:pPr>
              <a:lnSpc>
                <a:spcPct val="100000"/>
              </a:lnSpc>
              <a:spcBef>
                <a:spcPts val="1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Transacted in all lower 48 states and 10 countries on 4 continents</a:t>
            </a:r>
            <a:endParaRPr b="0" lang="en-US" sz="1600" strike="noStrike" u="none">
              <a:solidFill>
                <a:srgbClr val="000000"/>
              </a:solidFill>
              <a:effectLst/>
              <a:uFillTx/>
              <a:latin typeface="Times New Roman"/>
            </a:endParaRPr>
          </a:p>
          <a:p>
            <a:pPr>
              <a:lnSpc>
                <a:spcPct val="100000"/>
              </a:lnSpc>
              <a:spcBef>
                <a:spcPts val="1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Product offerings cover entire developed world</a:t>
            </a:r>
            <a:endParaRPr b="0" lang="en-US" sz="1600" strike="noStrike" u="none">
              <a:solidFill>
                <a:srgbClr val="000000"/>
              </a:solidFill>
              <a:effectLst/>
              <a:uFillTx/>
              <a:latin typeface="Times New Roman"/>
            </a:endParaRPr>
          </a:p>
          <a:p>
            <a:pPr>
              <a:lnSpc>
                <a:spcPct val="100000"/>
              </a:lnSpc>
              <a:spcBef>
                <a:spcPts val="1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Extensive growth expected by new product and new market development</a:t>
            </a:r>
            <a:endParaRPr b="0" lang="en-US" sz="1600" strike="noStrike" u="none">
              <a:solidFill>
                <a:srgbClr val="000000"/>
              </a:solidFill>
              <a:effectLst/>
              <a:uFillTx/>
              <a:latin typeface="Times New Roman"/>
            </a:endParaRPr>
          </a:p>
        </p:txBody>
      </p:sp>
      <p:sp>
        <p:nvSpPr>
          <p:cNvPr id="1209" name=""/>
          <p:cNvSpPr/>
          <p:nvPr/>
        </p:nvSpPr>
        <p:spPr>
          <a:xfrm>
            <a:off x="5127480" y="3971880"/>
            <a:ext cx="3886200" cy="239940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EnronOnline’s success will continue to be an important platform for growth</a:t>
            </a:r>
            <a:endParaRPr b="0" lang="en-US" sz="1600" strike="noStrike" u="none">
              <a:solidFill>
                <a:srgbClr val="000000"/>
              </a:solidFill>
              <a:effectLst/>
              <a:uFillTx/>
              <a:latin typeface="Times New Roman"/>
            </a:endParaRPr>
          </a:p>
          <a:p>
            <a:pPr>
              <a:lnSpc>
                <a:spcPct val="100000"/>
              </a:lnSpc>
              <a:spcBef>
                <a:spcPts val="1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Enron is the largest aggregator of positions naturally exposed to cold winters and hot summers via our retail organization</a:t>
            </a:r>
            <a:endParaRPr b="0" lang="en-US" sz="1600" strike="noStrike" u="none">
              <a:solidFill>
                <a:srgbClr val="000000"/>
              </a:solidFill>
              <a:effectLst/>
              <a:uFillTx/>
              <a:latin typeface="Times New Roman"/>
            </a:endParaRPr>
          </a:p>
          <a:p>
            <a:pPr>
              <a:lnSpc>
                <a:spcPct val="100000"/>
              </a:lnSpc>
              <a:spcBef>
                <a:spcPts val="1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Establish strong holds in Europe, Japan and Australia</a:t>
            </a:r>
            <a:endParaRPr b="0" lang="en-US" sz="1600" strike="noStrike" u="none">
              <a:solidFill>
                <a:srgbClr val="000000"/>
              </a:solidFill>
              <a:effectLst/>
              <a:uFillTx/>
              <a:latin typeface="Times New Roman"/>
            </a:endParaRPr>
          </a:p>
        </p:txBody>
      </p:sp>
      <p:sp>
        <p:nvSpPr>
          <p:cNvPr id="1210" name=""/>
          <p:cNvSpPr/>
          <p:nvPr/>
        </p:nvSpPr>
        <p:spPr>
          <a:xfrm>
            <a:off x="4359240" y="1515960"/>
            <a:ext cx="6480" cy="12960"/>
          </a:xfrm>
          <a:custGeom>
            <a:avLst/>
            <a:gdLst/>
            <a:ahLst/>
            <a:rect l="l" t="t" r="r" b="b"/>
            <a:pathLst>
              <a:path w="5" h="10">
                <a:moveTo>
                  <a:pt x="0" y="0"/>
                </a:moveTo>
                <a:lnTo>
                  <a:pt x="0" y="10"/>
                </a:lnTo>
                <a:lnTo>
                  <a:pt x="5" y="10"/>
                </a:lnTo>
                <a:lnTo>
                  <a:pt x="0" y="0"/>
                </a:lnTo>
                <a:close/>
              </a:path>
            </a:pathLst>
          </a:custGeom>
          <a:solidFill>
            <a:srgbClr val="ffffff"/>
          </a:solidFill>
          <a:ln w="0">
            <a:noFill/>
          </a:ln>
        </p:spPr>
        <p:style>
          <a:lnRef idx="0"/>
          <a:fillRef idx="0"/>
          <a:effectRef idx="0"/>
          <a:fontRef idx="minor"/>
        </p:style>
        <p:txBody>
          <a:bodyPr lIns="90000" rIns="90000" tIns="-33840" bIns="-33840" anchor="t">
            <a:noAutofit/>
          </a:bodyPr>
          <a:p>
            <a:endParaRPr b="0" lang="en-US" sz="2400" strike="noStrike" u="none">
              <a:solidFill>
                <a:srgbClr val="000000"/>
              </a:solidFill>
              <a:effectLst/>
              <a:uFillTx/>
              <a:latin typeface="Times New Roman"/>
            </a:endParaRPr>
          </a:p>
        </p:txBody>
      </p:sp>
      <p:sp>
        <p:nvSpPr>
          <p:cNvPr id="1211" name=""/>
          <p:cNvSpPr/>
          <p:nvPr/>
        </p:nvSpPr>
        <p:spPr>
          <a:xfrm>
            <a:off x="1895400" y="932040"/>
            <a:ext cx="5324400" cy="2857320"/>
          </a:xfrm>
          <a:prstGeom prst="rect">
            <a:avLst/>
          </a:prstGeom>
          <a:solidFill>
            <a:srgbClr val="ffffff"/>
          </a:solidFill>
          <a:ln w="1260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grpSp>
        <p:nvGrpSpPr>
          <p:cNvPr id="1212" name=""/>
          <p:cNvGrpSpPr/>
          <p:nvPr/>
        </p:nvGrpSpPr>
        <p:grpSpPr>
          <a:xfrm>
            <a:off x="1909800" y="957240"/>
            <a:ext cx="5271840" cy="2766960"/>
            <a:chOff x="1909800" y="957240"/>
            <a:chExt cx="5271840" cy="2766960"/>
          </a:xfrm>
        </p:grpSpPr>
        <p:sp>
          <p:nvSpPr>
            <p:cNvPr id="1213" name=""/>
            <p:cNvSpPr/>
            <p:nvPr/>
          </p:nvSpPr>
          <p:spPr>
            <a:xfrm>
              <a:off x="4158720" y="957960"/>
              <a:ext cx="3022920" cy="1663920"/>
            </a:xfrm>
            <a:custGeom>
              <a:avLst/>
              <a:gdLst/>
              <a:ahLst/>
              <a:rect l="l" t="t" r="r" b="b"/>
              <a:pathLst>
                <a:path w="3312" h="1823">
                  <a:moveTo>
                    <a:pt x="880" y="1303"/>
                  </a:moveTo>
                  <a:lnTo>
                    <a:pt x="873" y="1333"/>
                  </a:lnTo>
                  <a:lnTo>
                    <a:pt x="883" y="1333"/>
                  </a:lnTo>
                  <a:lnTo>
                    <a:pt x="922" y="1386"/>
                  </a:lnTo>
                  <a:lnTo>
                    <a:pt x="932" y="1406"/>
                  </a:lnTo>
                  <a:lnTo>
                    <a:pt x="949" y="1416"/>
                  </a:lnTo>
                  <a:lnTo>
                    <a:pt x="962" y="1435"/>
                  </a:lnTo>
                  <a:lnTo>
                    <a:pt x="962" y="1470"/>
                  </a:lnTo>
                  <a:lnTo>
                    <a:pt x="975" y="1483"/>
                  </a:lnTo>
                  <a:lnTo>
                    <a:pt x="986" y="1486"/>
                  </a:lnTo>
                  <a:lnTo>
                    <a:pt x="995" y="1494"/>
                  </a:lnTo>
                  <a:lnTo>
                    <a:pt x="1017" y="1529"/>
                  </a:lnTo>
                  <a:lnTo>
                    <a:pt x="1028" y="1542"/>
                  </a:lnTo>
                  <a:lnTo>
                    <a:pt x="1044" y="1601"/>
                  </a:lnTo>
                  <a:lnTo>
                    <a:pt x="1044" y="1612"/>
                  </a:lnTo>
                  <a:lnTo>
                    <a:pt x="1050" y="1621"/>
                  </a:lnTo>
                  <a:lnTo>
                    <a:pt x="1077" y="1618"/>
                  </a:lnTo>
                  <a:lnTo>
                    <a:pt x="1090" y="1615"/>
                  </a:lnTo>
                  <a:lnTo>
                    <a:pt x="1092" y="1609"/>
                  </a:lnTo>
                  <a:lnTo>
                    <a:pt x="1123" y="1609"/>
                  </a:lnTo>
                  <a:lnTo>
                    <a:pt x="1137" y="1598"/>
                  </a:lnTo>
                  <a:lnTo>
                    <a:pt x="1156" y="1597"/>
                  </a:lnTo>
                  <a:lnTo>
                    <a:pt x="1174" y="1583"/>
                  </a:lnTo>
                  <a:lnTo>
                    <a:pt x="1226" y="1569"/>
                  </a:lnTo>
                  <a:lnTo>
                    <a:pt x="1229" y="1559"/>
                  </a:lnTo>
                  <a:lnTo>
                    <a:pt x="1237" y="1553"/>
                  </a:lnTo>
                  <a:lnTo>
                    <a:pt x="1259" y="1545"/>
                  </a:lnTo>
                  <a:lnTo>
                    <a:pt x="1276" y="1545"/>
                  </a:lnTo>
                  <a:lnTo>
                    <a:pt x="1283" y="1539"/>
                  </a:lnTo>
                  <a:lnTo>
                    <a:pt x="1286" y="1532"/>
                  </a:lnTo>
                  <a:lnTo>
                    <a:pt x="1307" y="1526"/>
                  </a:lnTo>
                  <a:lnTo>
                    <a:pt x="1319" y="1510"/>
                  </a:lnTo>
                  <a:lnTo>
                    <a:pt x="1338" y="1504"/>
                  </a:lnTo>
                  <a:lnTo>
                    <a:pt x="1335" y="1489"/>
                  </a:lnTo>
                  <a:lnTo>
                    <a:pt x="1341" y="1480"/>
                  </a:lnTo>
                  <a:lnTo>
                    <a:pt x="1349" y="1480"/>
                  </a:lnTo>
                  <a:lnTo>
                    <a:pt x="1365" y="1462"/>
                  </a:lnTo>
                  <a:lnTo>
                    <a:pt x="1374" y="1442"/>
                  </a:lnTo>
                  <a:lnTo>
                    <a:pt x="1368" y="1438"/>
                  </a:lnTo>
                  <a:lnTo>
                    <a:pt x="1356" y="1421"/>
                  </a:lnTo>
                  <a:lnTo>
                    <a:pt x="1325" y="1410"/>
                  </a:lnTo>
                  <a:lnTo>
                    <a:pt x="1307" y="1397"/>
                  </a:lnTo>
                  <a:lnTo>
                    <a:pt x="1310" y="1371"/>
                  </a:lnTo>
                  <a:lnTo>
                    <a:pt x="1305" y="1371"/>
                  </a:lnTo>
                  <a:lnTo>
                    <a:pt x="1265" y="1407"/>
                  </a:lnTo>
                  <a:lnTo>
                    <a:pt x="1234" y="1407"/>
                  </a:lnTo>
                  <a:lnTo>
                    <a:pt x="1229" y="1413"/>
                  </a:lnTo>
                  <a:lnTo>
                    <a:pt x="1204" y="1406"/>
                  </a:lnTo>
                  <a:lnTo>
                    <a:pt x="1210" y="1397"/>
                  </a:lnTo>
                  <a:lnTo>
                    <a:pt x="1210" y="1378"/>
                  </a:lnTo>
                  <a:lnTo>
                    <a:pt x="1207" y="1371"/>
                  </a:lnTo>
                  <a:lnTo>
                    <a:pt x="1201" y="1373"/>
                  </a:lnTo>
                  <a:lnTo>
                    <a:pt x="1193" y="1389"/>
                  </a:lnTo>
                  <a:lnTo>
                    <a:pt x="1183" y="1375"/>
                  </a:lnTo>
                  <a:lnTo>
                    <a:pt x="1183" y="1359"/>
                  </a:lnTo>
                  <a:lnTo>
                    <a:pt x="1156" y="1335"/>
                  </a:lnTo>
                  <a:lnTo>
                    <a:pt x="1144" y="1309"/>
                  </a:lnTo>
                  <a:lnTo>
                    <a:pt x="1134" y="1306"/>
                  </a:lnTo>
                  <a:lnTo>
                    <a:pt x="1147" y="1300"/>
                  </a:lnTo>
                  <a:lnTo>
                    <a:pt x="1160" y="1283"/>
                  </a:lnTo>
                  <a:lnTo>
                    <a:pt x="1171" y="1292"/>
                  </a:lnTo>
                  <a:lnTo>
                    <a:pt x="1180" y="1289"/>
                  </a:lnTo>
                  <a:lnTo>
                    <a:pt x="1186" y="1298"/>
                  </a:lnTo>
                  <a:lnTo>
                    <a:pt x="1210" y="1335"/>
                  </a:lnTo>
                  <a:lnTo>
                    <a:pt x="1223" y="1341"/>
                  </a:lnTo>
                  <a:lnTo>
                    <a:pt x="1256" y="1362"/>
                  </a:lnTo>
                  <a:lnTo>
                    <a:pt x="1265" y="1359"/>
                  </a:lnTo>
                  <a:lnTo>
                    <a:pt x="1273" y="1365"/>
                  </a:lnTo>
                  <a:lnTo>
                    <a:pt x="1305" y="1354"/>
                  </a:lnTo>
                  <a:lnTo>
                    <a:pt x="1313" y="1354"/>
                  </a:lnTo>
                  <a:lnTo>
                    <a:pt x="1319" y="1359"/>
                  </a:lnTo>
                  <a:lnTo>
                    <a:pt x="1325" y="1378"/>
                  </a:lnTo>
                  <a:lnTo>
                    <a:pt x="1416" y="1392"/>
                  </a:lnTo>
                  <a:lnTo>
                    <a:pt x="1455" y="1383"/>
                  </a:lnTo>
                  <a:lnTo>
                    <a:pt x="1471" y="1389"/>
                  </a:lnTo>
                  <a:lnTo>
                    <a:pt x="1501" y="1383"/>
                  </a:lnTo>
                  <a:lnTo>
                    <a:pt x="1510" y="1386"/>
                  </a:lnTo>
                  <a:lnTo>
                    <a:pt x="1523" y="1397"/>
                  </a:lnTo>
                  <a:lnTo>
                    <a:pt x="1528" y="1413"/>
                  </a:lnTo>
                  <a:lnTo>
                    <a:pt x="1547" y="1421"/>
                  </a:lnTo>
                  <a:lnTo>
                    <a:pt x="1561" y="1435"/>
                  </a:lnTo>
                  <a:lnTo>
                    <a:pt x="1586" y="1432"/>
                  </a:lnTo>
                  <a:lnTo>
                    <a:pt x="1583" y="1442"/>
                  </a:lnTo>
                  <a:lnTo>
                    <a:pt x="1559" y="1445"/>
                  </a:lnTo>
                  <a:lnTo>
                    <a:pt x="1570" y="1462"/>
                  </a:lnTo>
                  <a:lnTo>
                    <a:pt x="1589" y="1472"/>
                  </a:lnTo>
                  <a:lnTo>
                    <a:pt x="1613" y="1470"/>
                  </a:lnTo>
                  <a:lnTo>
                    <a:pt x="1619" y="1465"/>
                  </a:lnTo>
                  <a:lnTo>
                    <a:pt x="1626" y="1445"/>
                  </a:lnTo>
                  <a:lnTo>
                    <a:pt x="1632" y="1445"/>
                  </a:lnTo>
                  <a:lnTo>
                    <a:pt x="1629" y="1456"/>
                  </a:lnTo>
                  <a:lnTo>
                    <a:pt x="1634" y="1472"/>
                  </a:lnTo>
                  <a:lnTo>
                    <a:pt x="1632" y="1491"/>
                  </a:lnTo>
                  <a:lnTo>
                    <a:pt x="1637" y="1507"/>
                  </a:lnTo>
                  <a:lnTo>
                    <a:pt x="1634" y="1512"/>
                  </a:lnTo>
                  <a:lnTo>
                    <a:pt x="1643" y="1553"/>
                  </a:lnTo>
                  <a:lnTo>
                    <a:pt x="1668" y="1588"/>
                  </a:lnTo>
                  <a:lnTo>
                    <a:pt x="1676" y="1626"/>
                  </a:lnTo>
                  <a:lnTo>
                    <a:pt x="1695" y="1650"/>
                  </a:lnTo>
                  <a:lnTo>
                    <a:pt x="1706" y="1688"/>
                  </a:lnTo>
                  <a:lnTo>
                    <a:pt x="1722" y="1701"/>
                  </a:lnTo>
                  <a:lnTo>
                    <a:pt x="1728" y="1703"/>
                  </a:lnTo>
                  <a:lnTo>
                    <a:pt x="1738" y="1698"/>
                  </a:lnTo>
                  <a:lnTo>
                    <a:pt x="1741" y="1691"/>
                  </a:lnTo>
                  <a:lnTo>
                    <a:pt x="1759" y="1682"/>
                  </a:lnTo>
                  <a:lnTo>
                    <a:pt x="1759" y="1674"/>
                  </a:lnTo>
                  <a:lnTo>
                    <a:pt x="1765" y="1666"/>
                  </a:lnTo>
                  <a:lnTo>
                    <a:pt x="1774" y="1666"/>
                  </a:lnTo>
                  <a:lnTo>
                    <a:pt x="1774" y="1639"/>
                  </a:lnTo>
                  <a:lnTo>
                    <a:pt x="1782" y="1623"/>
                  </a:lnTo>
                  <a:lnTo>
                    <a:pt x="1785" y="1612"/>
                  </a:lnTo>
                  <a:lnTo>
                    <a:pt x="1779" y="1580"/>
                  </a:lnTo>
                  <a:lnTo>
                    <a:pt x="1785" y="1564"/>
                  </a:lnTo>
                  <a:lnTo>
                    <a:pt x="1798" y="1566"/>
                  </a:lnTo>
                  <a:lnTo>
                    <a:pt x="1801" y="1559"/>
                  </a:lnTo>
                  <a:lnTo>
                    <a:pt x="1815" y="1556"/>
                  </a:lnTo>
                  <a:lnTo>
                    <a:pt x="1822" y="1542"/>
                  </a:lnTo>
                  <a:lnTo>
                    <a:pt x="1868" y="1512"/>
                  </a:lnTo>
                  <a:lnTo>
                    <a:pt x="1885" y="1494"/>
                  </a:lnTo>
                  <a:lnTo>
                    <a:pt x="1904" y="1489"/>
                  </a:lnTo>
                  <a:lnTo>
                    <a:pt x="1917" y="1472"/>
                  </a:lnTo>
                  <a:lnTo>
                    <a:pt x="1920" y="1462"/>
                  </a:lnTo>
                  <a:lnTo>
                    <a:pt x="1937" y="1453"/>
                  </a:lnTo>
                  <a:lnTo>
                    <a:pt x="1940" y="1448"/>
                  </a:lnTo>
                  <a:lnTo>
                    <a:pt x="1943" y="1459"/>
                  </a:lnTo>
                  <a:lnTo>
                    <a:pt x="1983" y="1453"/>
                  </a:lnTo>
                  <a:lnTo>
                    <a:pt x="2003" y="1435"/>
                  </a:lnTo>
                  <a:lnTo>
                    <a:pt x="2019" y="1467"/>
                  </a:lnTo>
                  <a:lnTo>
                    <a:pt x="2040" y="1489"/>
                  </a:lnTo>
                  <a:lnTo>
                    <a:pt x="2046" y="1489"/>
                  </a:lnTo>
                  <a:lnTo>
                    <a:pt x="2052" y="1510"/>
                  </a:lnTo>
                  <a:lnTo>
                    <a:pt x="2062" y="1510"/>
                  </a:lnTo>
                  <a:lnTo>
                    <a:pt x="2067" y="1539"/>
                  </a:lnTo>
                  <a:lnTo>
                    <a:pt x="2062" y="1559"/>
                  </a:lnTo>
                  <a:lnTo>
                    <a:pt x="2086" y="1566"/>
                  </a:lnTo>
                  <a:lnTo>
                    <a:pt x="2109" y="1550"/>
                  </a:lnTo>
                  <a:lnTo>
                    <a:pt x="2116" y="1545"/>
                  </a:lnTo>
                  <a:lnTo>
                    <a:pt x="2128" y="1556"/>
                  </a:lnTo>
                  <a:lnTo>
                    <a:pt x="2135" y="1583"/>
                  </a:lnTo>
                  <a:lnTo>
                    <a:pt x="2152" y="1626"/>
                  </a:lnTo>
                  <a:lnTo>
                    <a:pt x="2146" y="1636"/>
                  </a:lnTo>
                  <a:lnTo>
                    <a:pt x="2152" y="1653"/>
                  </a:lnTo>
                  <a:lnTo>
                    <a:pt x="2146" y="1659"/>
                  </a:lnTo>
                  <a:lnTo>
                    <a:pt x="2146" y="1677"/>
                  </a:lnTo>
                  <a:lnTo>
                    <a:pt x="2139" y="1688"/>
                  </a:lnTo>
                  <a:lnTo>
                    <a:pt x="2143" y="1703"/>
                  </a:lnTo>
                  <a:lnTo>
                    <a:pt x="2149" y="1701"/>
                  </a:lnTo>
                  <a:lnTo>
                    <a:pt x="2176" y="1730"/>
                  </a:lnTo>
                  <a:lnTo>
                    <a:pt x="2185" y="1757"/>
                  </a:lnTo>
                  <a:lnTo>
                    <a:pt x="2188" y="1762"/>
                  </a:lnTo>
                  <a:lnTo>
                    <a:pt x="2188" y="1771"/>
                  </a:lnTo>
                  <a:lnTo>
                    <a:pt x="2204" y="1788"/>
                  </a:lnTo>
                  <a:lnTo>
                    <a:pt x="2204" y="1798"/>
                  </a:lnTo>
                  <a:lnTo>
                    <a:pt x="2247" y="1822"/>
                  </a:lnTo>
                  <a:lnTo>
                    <a:pt x="2261" y="1822"/>
                  </a:lnTo>
                  <a:lnTo>
                    <a:pt x="2258" y="1812"/>
                  </a:lnTo>
                  <a:lnTo>
                    <a:pt x="2244" y="1795"/>
                  </a:lnTo>
                  <a:lnTo>
                    <a:pt x="2244" y="1760"/>
                  </a:lnTo>
                  <a:lnTo>
                    <a:pt x="2207" y="1725"/>
                  </a:lnTo>
                  <a:lnTo>
                    <a:pt x="2188" y="1720"/>
                  </a:lnTo>
                  <a:lnTo>
                    <a:pt x="2179" y="1701"/>
                  </a:lnTo>
                  <a:lnTo>
                    <a:pt x="2174" y="1695"/>
                  </a:lnTo>
                  <a:lnTo>
                    <a:pt x="2174" y="1682"/>
                  </a:lnTo>
                  <a:lnTo>
                    <a:pt x="2162" y="1685"/>
                  </a:lnTo>
                  <a:lnTo>
                    <a:pt x="2158" y="1666"/>
                  </a:lnTo>
                  <a:lnTo>
                    <a:pt x="2174" y="1630"/>
                  </a:lnTo>
                  <a:lnTo>
                    <a:pt x="2176" y="1609"/>
                  </a:lnTo>
                  <a:lnTo>
                    <a:pt x="2185" y="1607"/>
                  </a:lnTo>
                  <a:lnTo>
                    <a:pt x="2195" y="1609"/>
                  </a:lnTo>
                  <a:lnTo>
                    <a:pt x="2195" y="1621"/>
                  </a:lnTo>
                  <a:lnTo>
                    <a:pt x="2212" y="1623"/>
                  </a:lnTo>
                  <a:lnTo>
                    <a:pt x="2228" y="1630"/>
                  </a:lnTo>
                  <a:lnTo>
                    <a:pt x="2241" y="1653"/>
                  </a:lnTo>
                  <a:lnTo>
                    <a:pt x="2277" y="1668"/>
                  </a:lnTo>
                  <a:lnTo>
                    <a:pt x="2274" y="1688"/>
                  </a:lnTo>
                  <a:lnTo>
                    <a:pt x="2277" y="1692"/>
                  </a:lnTo>
                  <a:lnTo>
                    <a:pt x="2291" y="1682"/>
                  </a:lnTo>
                  <a:lnTo>
                    <a:pt x="2301" y="1680"/>
                  </a:lnTo>
                  <a:lnTo>
                    <a:pt x="2310" y="1674"/>
                  </a:lnTo>
                  <a:lnTo>
                    <a:pt x="2310" y="1663"/>
                  </a:lnTo>
                  <a:lnTo>
                    <a:pt x="2321" y="1663"/>
                  </a:lnTo>
                  <a:lnTo>
                    <a:pt x="2356" y="1644"/>
                  </a:lnTo>
                  <a:lnTo>
                    <a:pt x="2361" y="1601"/>
                  </a:lnTo>
                  <a:lnTo>
                    <a:pt x="2353" y="1574"/>
                  </a:lnTo>
                  <a:lnTo>
                    <a:pt x="2304" y="1529"/>
                  </a:lnTo>
                  <a:lnTo>
                    <a:pt x="2288" y="1507"/>
                  </a:lnTo>
                  <a:lnTo>
                    <a:pt x="2294" y="1489"/>
                  </a:lnTo>
                  <a:lnTo>
                    <a:pt x="2316" y="1470"/>
                  </a:lnTo>
                  <a:lnTo>
                    <a:pt x="2346" y="1456"/>
                  </a:lnTo>
                  <a:lnTo>
                    <a:pt x="2370" y="1462"/>
                  </a:lnTo>
                  <a:lnTo>
                    <a:pt x="2367" y="1470"/>
                  </a:lnTo>
                  <a:lnTo>
                    <a:pt x="2373" y="1480"/>
                  </a:lnTo>
                  <a:lnTo>
                    <a:pt x="2380" y="1480"/>
                  </a:lnTo>
                  <a:lnTo>
                    <a:pt x="2386" y="1477"/>
                  </a:lnTo>
                  <a:lnTo>
                    <a:pt x="2380" y="1470"/>
                  </a:lnTo>
                  <a:lnTo>
                    <a:pt x="2383" y="1465"/>
                  </a:lnTo>
                  <a:lnTo>
                    <a:pt x="2433" y="1451"/>
                  </a:lnTo>
                  <a:lnTo>
                    <a:pt x="2437" y="1439"/>
                  </a:lnTo>
                  <a:lnTo>
                    <a:pt x="2446" y="1445"/>
                  </a:lnTo>
                  <a:lnTo>
                    <a:pt x="2449" y="1438"/>
                  </a:lnTo>
                  <a:lnTo>
                    <a:pt x="2459" y="1445"/>
                  </a:lnTo>
                  <a:lnTo>
                    <a:pt x="2465" y="1438"/>
                  </a:lnTo>
                  <a:lnTo>
                    <a:pt x="2495" y="1435"/>
                  </a:lnTo>
                  <a:lnTo>
                    <a:pt x="2503" y="1430"/>
                  </a:lnTo>
                  <a:lnTo>
                    <a:pt x="2536" y="1406"/>
                  </a:lnTo>
                  <a:lnTo>
                    <a:pt x="2536" y="1400"/>
                  </a:lnTo>
                  <a:lnTo>
                    <a:pt x="2549" y="1400"/>
                  </a:lnTo>
                  <a:lnTo>
                    <a:pt x="2568" y="1373"/>
                  </a:lnTo>
                  <a:lnTo>
                    <a:pt x="2568" y="1357"/>
                  </a:lnTo>
                  <a:lnTo>
                    <a:pt x="2572" y="1359"/>
                  </a:lnTo>
                  <a:lnTo>
                    <a:pt x="2598" y="1330"/>
                  </a:lnTo>
                  <a:lnTo>
                    <a:pt x="2604" y="1330"/>
                  </a:lnTo>
                  <a:lnTo>
                    <a:pt x="2615" y="1292"/>
                  </a:lnTo>
                  <a:lnTo>
                    <a:pt x="2582" y="1286"/>
                  </a:lnTo>
                  <a:lnTo>
                    <a:pt x="2612" y="1274"/>
                  </a:lnTo>
                  <a:lnTo>
                    <a:pt x="2609" y="1268"/>
                  </a:lnTo>
                  <a:lnTo>
                    <a:pt x="2601" y="1260"/>
                  </a:lnTo>
                  <a:lnTo>
                    <a:pt x="2609" y="1260"/>
                  </a:lnTo>
                  <a:lnTo>
                    <a:pt x="2607" y="1248"/>
                  </a:lnTo>
                  <a:lnTo>
                    <a:pt x="2591" y="1241"/>
                  </a:lnTo>
                  <a:lnTo>
                    <a:pt x="2582" y="1203"/>
                  </a:lnTo>
                  <a:lnTo>
                    <a:pt x="2558" y="1192"/>
                  </a:lnTo>
                  <a:lnTo>
                    <a:pt x="2568" y="1177"/>
                  </a:lnTo>
                  <a:lnTo>
                    <a:pt x="2588" y="1163"/>
                  </a:lnTo>
                  <a:lnTo>
                    <a:pt x="2591" y="1154"/>
                  </a:lnTo>
                  <a:lnTo>
                    <a:pt x="2615" y="1144"/>
                  </a:lnTo>
                  <a:lnTo>
                    <a:pt x="2621" y="1150"/>
                  </a:lnTo>
                  <a:lnTo>
                    <a:pt x="2628" y="1139"/>
                  </a:lnTo>
                  <a:lnTo>
                    <a:pt x="2598" y="1133"/>
                  </a:lnTo>
                  <a:lnTo>
                    <a:pt x="2591" y="1128"/>
                  </a:lnTo>
                  <a:lnTo>
                    <a:pt x="2582" y="1130"/>
                  </a:lnTo>
                  <a:lnTo>
                    <a:pt x="2571" y="1144"/>
                  </a:lnTo>
                  <a:lnTo>
                    <a:pt x="2561" y="1144"/>
                  </a:lnTo>
                  <a:lnTo>
                    <a:pt x="2552" y="1139"/>
                  </a:lnTo>
                  <a:lnTo>
                    <a:pt x="2552" y="1128"/>
                  </a:lnTo>
                  <a:lnTo>
                    <a:pt x="2528" y="1109"/>
                  </a:lnTo>
                  <a:lnTo>
                    <a:pt x="2535" y="1095"/>
                  </a:lnTo>
                  <a:lnTo>
                    <a:pt x="2542" y="1098"/>
                  </a:lnTo>
                  <a:lnTo>
                    <a:pt x="2555" y="1095"/>
                  </a:lnTo>
                  <a:lnTo>
                    <a:pt x="2565" y="1083"/>
                  </a:lnTo>
                  <a:lnTo>
                    <a:pt x="2582" y="1074"/>
                  </a:lnTo>
                  <a:lnTo>
                    <a:pt x="2601" y="1056"/>
                  </a:lnTo>
                  <a:lnTo>
                    <a:pt x="2612" y="1057"/>
                  </a:lnTo>
                  <a:lnTo>
                    <a:pt x="2618" y="1069"/>
                  </a:lnTo>
                  <a:lnTo>
                    <a:pt x="2601" y="1088"/>
                  </a:lnTo>
                  <a:lnTo>
                    <a:pt x="2607" y="1095"/>
                  </a:lnTo>
                  <a:lnTo>
                    <a:pt x="2598" y="1106"/>
                  </a:lnTo>
                  <a:lnTo>
                    <a:pt x="2615" y="1098"/>
                  </a:lnTo>
                  <a:lnTo>
                    <a:pt x="2621" y="1090"/>
                  </a:lnTo>
                  <a:lnTo>
                    <a:pt x="2645" y="1083"/>
                  </a:lnTo>
                  <a:lnTo>
                    <a:pt x="2655" y="1083"/>
                  </a:lnTo>
                  <a:lnTo>
                    <a:pt x="2681" y="1090"/>
                  </a:lnTo>
                  <a:lnTo>
                    <a:pt x="2670" y="1121"/>
                  </a:lnTo>
                  <a:lnTo>
                    <a:pt x="2681" y="1130"/>
                  </a:lnTo>
                  <a:lnTo>
                    <a:pt x="2694" y="1128"/>
                  </a:lnTo>
                  <a:lnTo>
                    <a:pt x="2707" y="1136"/>
                  </a:lnTo>
                  <a:lnTo>
                    <a:pt x="2710" y="1144"/>
                  </a:lnTo>
                  <a:lnTo>
                    <a:pt x="2697" y="1147"/>
                  </a:lnTo>
                  <a:lnTo>
                    <a:pt x="2710" y="1171"/>
                  </a:lnTo>
                  <a:lnTo>
                    <a:pt x="2700" y="1182"/>
                  </a:lnTo>
                  <a:lnTo>
                    <a:pt x="2707" y="1203"/>
                  </a:lnTo>
                  <a:lnTo>
                    <a:pt x="2718" y="1195"/>
                  </a:lnTo>
                  <a:lnTo>
                    <a:pt x="2754" y="1184"/>
                  </a:lnTo>
                  <a:lnTo>
                    <a:pt x="2761" y="1165"/>
                  </a:lnTo>
                  <a:lnTo>
                    <a:pt x="2757" y="1133"/>
                  </a:lnTo>
                  <a:lnTo>
                    <a:pt x="2740" y="1106"/>
                  </a:lnTo>
                  <a:lnTo>
                    <a:pt x="2721" y="1095"/>
                  </a:lnTo>
                  <a:lnTo>
                    <a:pt x="2724" y="1088"/>
                  </a:lnTo>
                  <a:lnTo>
                    <a:pt x="2721" y="1083"/>
                  </a:lnTo>
                  <a:lnTo>
                    <a:pt x="2740" y="1074"/>
                  </a:lnTo>
                  <a:lnTo>
                    <a:pt x="2767" y="1057"/>
                  </a:lnTo>
                  <a:lnTo>
                    <a:pt x="2764" y="1042"/>
                  </a:lnTo>
                  <a:lnTo>
                    <a:pt x="2776" y="1028"/>
                  </a:lnTo>
                  <a:lnTo>
                    <a:pt x="2789" y="1025"/>
                  </a:lnTo>
                  <a:lnTo>
                    <a:pt x="2791" y="1018"/>
                  </a:lnTo>
                  <a:lnTo>
                    <a:pt x="2797" y="1018"/>
                  </a:lnTo>
                  <a:lnTo>
                    <a:pt x="2810" y="1001"/>
                  </a:lnTo>
                  <a:lnTo>
                    <a:pt x="2819" y="1001"/>
                  </a:lnTo>
                  <a:lnTo>
                    <a:pt x="2819" y="1010"/>
                  </a:lnTo>
                  <a:lnTo>
                    <a:pt x="2836" y="1015"/>
                  </a:lnTo>
                  <a:lnTo>
                    <a:pt x="2873" y="995"/>
                  </a:lnTo>
                  <a:lnTo>
                    <a:pt x="2885" y="974"/>
                  </a:lnTo>
                  <a:lnTo>
                    <a:pt x="2931" y="929"/>
                  </a:lnTo>
                  <a:lnTo>
                    <a:pt x="2942" y="904"/>
                  </a:lnTo>
                  <a:lnTo>
                    <a:pt x="2975" y="866"/>
                  </a:lnTo>
                  <a:lnTo>
                    <a:pt x="2982" y="842"/>
                  </a:lnTo>
                  <a:lnTo>
                    <a:pt x="2982" y="800"/>
                  </a:lnTo>
                  <a:lnTo>
                    <a:pt x="3001" y="765"/>
                  </a:lnTo>
                  <a:lnTo>
                    <a:pt x="2994" y="759"/>
                  </a:lnTo>
                  <a:lnTo>
                    <a:pt x="2994" y="745"/>
                  </a:lnTo>
                  <a:lnTo>
                    <a:pt x="3001" y="736"/>
                  </a:lnTo>
                  <a:lnTo>
                    <a:pt x="2979" y="719"/>
                  </a:lnTo>
                  <a:lnTo>
                    <a:pt x="2975" y="710"/>
                  </a:lnTo>
                  <a:lnTo>
                    <a:pt x="2964" y="706"/>
                  </a:lnTo>
                  <a:lnTo>
                    <a:pt x="2949" y="706"/>
                  </a:lnTo>
                  <a:lnTo>
                    <a:pt x="2939" y="722"/>
                  </a:lnTo>
                  <a:lnTo>
                    <a:pt x="2922" y="727"/>
                  </a:lnTo>
                  <a:lnTo>
                    <a:pt x="2928" y="716"/>
                  </a:lnTo>
                  <a:lnTo>
                    <a:pt x="2928" y="703"/>
                  </a:lnTo>
                  <a:lnTo>
                    <a:pt x="2915" y="706"/>
                  </a:lnTo>
                  <a:lnTo>
                    <a:pt x="2906" y="719"/>
                  </a:lnTo>
                  <a:lnTo>
                    <a:pt x="2906" y="695"/>
                  </a:lnTo>
                  <a:lnTo>
                    <a:pt x="2892" y="698"/>
                  </a:lnTo>
                  <a:lnTo>
                    <a:pt x="2879" y="692"/>
                  </a:lnTo>
                  <a:lnTo>
                    <a:pt x="2876" y="684"/>
                  </a:lnTo>
                  <a:lnTo>
                    <a:pt x="2892" y="675"/>
                  </a:lnTo>
                  <a:lnTo>
                    <a:pt x="2919" y="651"/>
                  </a:lnTo>
                  <a:lnTo>
                    <a:pt x="2952" y="613"/>
                  </a:lnTo>
                  <a:lnTo>
                    <a:pt x="2979" y="592"/>
                  </a:lnTo>
                  <a:lnTo>
                    <a:pt x="2994" y="571"/>
                  </a:lnTo>
                  <a:lnTo>
                    <a:pt x="3028" y="542"/>
                  </a:lnTo>
                  <a:lnTo>
                    <a:pt x="3084" y="542"/>
                  </a:lnTo>
                  <a:lnTo>
                    <a:pt x="3091" y="547"/>
                  </a:lnTo>
                  <a:lnTo>
                    <a:pt x="3103" y="536"/>
                  </a:lnTo>
                  <a:lnTo>
                    <a:pt x="3121" y="542"/>
                  </a:lnTo>
                  <a:lnTo>
                    <a:pt x="3137" y="542"/>
                  </a:lnTo>
                  <a:lnTo>
                    <a:pt x="3149" y="542"/>
                  </a:lnTo>
                  <a:lnTo>
                    <a:pt x="3151" y="528"/>
                  </a:lnTo>
                  <a:lnTo>
                    <a:pt x="3160" y="525"/>
                  </a:lnTo>
                  <a:lnTo>
                    <a:pt x="3187" y="533"/>
                  </a:lnTo>
                  <a:lnTo>
                    <a:pt x="3200" y="531"/>
                  </a:lnTo>
                  <a:lnTo>
                    <a:pt x="3206" y="542"/>
                  </a:lnTo>
                  <a:lnTo>
                    <a:pt x="3194" y="549"/>
                  </a:lnTo>
                  <a:lnTo>
                    <a:pt x="3200" y="557"/>
                  </a:lnTo>
                  <a:lnTo>
                    <a:pt x="3213" y="557"/>
                  </a:lnTo>
                  <a:lnTo>
                    <a:pt x="3239" y="547"/>
                  </a:lnTo>
                  <a:lnTo>
                    <a:pt x="3252" y="549"/>
                  </a:lnTo>
                  <a:lnTo>
                    <a:pt x="3276" y="547"/>
                  </a:lnTo>
                  <a:lnTo>
                    <a:pt x="3266" y="536"/>
                  </a:lnTo>
                  <a:lnTo>
                    <a:pt x="3255" y="533"/>
                  </a:lnTo>
                  <a:lnTo>
                    <a:pt x="3260" y="516"/>
                  </a:lnTo>
                  <a:lnTo>
                    <a:pt x="3309" y="457"/>
                  </a:lnTo>
                  <a:lnTo>
                    <a:pt x="3311" y="40"/>
                  </a:lnTo>
                  <a:lnTo>
                    <a:pt x="3292" y="33"/>
                  </a:lnTo>
                  <a:lnTo>
                    <a:pt x="3263" y="43"/>
                  </a:lnTo>
                  <a:lnTo>
                    <a:pt x="3222" y="46"/>
                  </a:lnTo>
                  <a:lnTo>
                    <a:pt x="3222" y="30"/>
                  </a:lnTo>
                  <a:lnTo>
                    <a:pt x="3203" y="14"/>
                  </a:lnTo>
                  <a:lnTo>
                    <a:pt x="3186" y="14"/>
                  </a:lnTo>
                  <a:lnTo>
                    <a:pt x="3173" y="1"/>
                  </a:lnTo>
                  <a:lnTo>
                    <a:pt x="2971" y="2"/>
                  </a:lnTo>
                  <a:lnTo>
                    <a:pt x="2975" y="11"/>
                  </a:lnTo>
                  <a:lnTo>
                    <a:pt x="2945" y="7"/>
                  </a:lnTo>
                  <a:lnTo>
                    <a:pt x="2906" y="11"/>
                  </a:lnTo>
                  <a:lnTo>
                    <a:pt x="2892" y="1"/>
                  </a:lnTo>
                  <a:lnTo>
                    <a:pt x="2873" y="7"/>
                  </a:lnTo>
                  <a:lnTo>
                    <a:pt x="2862" y="19"/>
                  </a:lnTo>
                  <a:lnTo>
                    <a:pt x="2843" y="11"/>
                  </a:lnTo>
                  <a:lnTo>
                    <a:pt x="2827" y="2"/>
                  </a:lnTo>
                  <a:lnTo>
                    <a:pt x="2813" y="33"/>
                  </a:lnTo>
                  <a:lnTo>
                    <a:pt x="2797" y="51"/>
                  </a:lnTo>
                  <a:lnTo>
                    <a:pt x="2779" y="43"/>
                  </a:lnTo>
                  <a:lnTo>
                    <a:pt x="2761" y="19"/>
                  </a:lnTo>
                  <a:lnTo>
                    <a:pt x="2753" y="1"/>
                  </a:lnTo>
                  <a:lnTo>
                    <a:pt x="1811" y="1"/>
                  </a:lnTo>
                  <a:lnTo>
                    <a:pt x="1700" y="0"/>
                  </a:lnTo>
                  <a:lnTo>
                    <a:pt x="1710" y="11"/>
                  </a:lnTo>
                  <a:lnTo>
                    <a:pt x="1738" y="25"/>
                  </a:lnTo>
                  <a:lnTo>
                    <a:pt x="1746" y="39"/>
                  </a:lnTo>
                  <a:lnTo>
                    <a:pt x="1686" y="19"/>
                  </a:lnTo>
                  <a:lnTo>
                    <a:pt x="1689" y="2"/>
                  </a:lnTo>
                  <a:lnTo>
                    <a:pt x="1661" y="2"/>
                  </a:lnTo>
                  <a:lnTo>
                    <a:pt x="1640" y="19"/>
                  </a:lnTo>
                  <a:lnTo>
                    <a:pt x="1665" y="63"/>
                  </a:lnTo>
                  <a:lnTo>
                    <a:pt x="1656" y="84"/>
                  </a:lnTo>
                  <a:lnTo>
                    <a:pt x="1649" y="108"/>
                  </a:lnTo>
                  <a:lnTo>
                    <a:pt x="1656" y="137"/>
                  </a:lnTo>
                  <a:lnTo>
                    <a:pt x="1689" y="143"/>
                  </a:lnTo>
                  <a:lnTo>
                    <a:pt x="1670" y="154"/>
                  </a:lnTo>
                  <a:lnTo>
                    <a:pt x="1668" y="178"/>
                  </a:lnTo>
                  <a:lnTo>
                    <a:pt x="1673" y="207"/>
                  </a:lnTo>
                  <a:lnTo>
                    <a:pt x="1649" y="245"/>
                  </a:lnTo>
                  <a:lnTo>
                    <a:pt x="1610" y="269"/>
                  </a:lnTo>
                  <a:lnTo>
                    <a:pt x="1589" y="251"/>
                  </a:lnTo>
                  <a:lnTo>
                    <a:pt x="1613" y="237"/>
                  </a:lnTo>
                  <a:lnTo>
                    <a:pt x="1629" y="221"/>
                  </a:lnTo>
                  <a:lnTo>
                    <a:pt x="1640" y="202"/>
                  </a:lnTo>
                  <a:lnTo>
                    <a:pt x="1640" y="184"/>
                  </a:lnTo>
                  <a:lnTo>
                    <a:pt x="1649" y="162"/>
                  </a:lnTo>
                  <a:lnTo>
                    <a:pt x="1632" y="143"/>
                  </a:lnTo>
                  <a:lnTo>
                    <a:pt x="1632" y="33"/>
                  </a:lnTo>
                  <a:lnTo>
                    <a:pt x="1612" y="12"/>
                  </a:lnTo>
                  <a:lnTo>
                    <a:pt x="1616" y="0"/>
                  </a:lnTo>
                  <a:lnTo>
                    <a:pt x="1544" y="2"/>
                  </a:lnTo>
                  <a:lnTo>
                    <a:pt x="1544" y="7"/>
                  </a:lnTo>
                  <a:lnTo>
                    <a:pt x="1520" y="25"/>
                  </a:lnTo>
                  <a:lnTo>
                    <a:pt x="1517" y="46"/>
                  </a:lnTo>
                  <a:lnTo>
                    <a:pt x="1525" y="71"/>
                  </a:lnTo>
                  <a:lnTo>
                    <a:pt x="1517" y="92"/>
                  </a:lnTo>
                  <a:lnTo>
                    <a:pt x="1517" y="108"/>
                  </a:lnTo>
                  <a:lnTo>
                    <a:pt x="1534" y="116"/>
                  </a:lnTo>
                  <a:lnTo>
                    <a:pt x="1547" y="143"/>
                  </a:lnTo>
                  <a:lnTo>
                    <a:pt x="1559" y="154"/>
                  </a:lnTo>
                  <a:lnTo>
                    <a:pt x="1550" y="178"/>
                  </a:lnTo>
                  <a:lnTo>
                    <a:pt x="1534" y="167"/>
                  </a:lnTo>
                  <a:lnTo>
                    <a:pt x="1520" y="151"/>
                  </a:lnTo>
                  <a:lnTo>
                    <a:pt x="1498" y="143"/>
                  </a:lnTo>
                  <a:lnTo>
                    <a:pt x="1480" y="130"/>
                  </a:lnTo>
                  <a:lnTo>
                    <a:pt x="1458" y="127"/>
                  </a:lnTo>
                  <a:lnTo>
                    <a:pt x="1438" y="108"/>
                  </a:lnTo>
                  <a:lnTo>
                    <a:pt x="1414" y="105"/>
                  </a:lnTo>
                  <a:lnTo>
                    <a:pt x="1382" y="87"/>
                  </a:lnTo>
                  <a:lnTo>
                    <a:pt x="1362" y="66"/>
                  </a:lnTo>
                  <a:lnTo>
                    <a:pt x="1349" y="84"/>
                  </a:lnTo>
                  <a:lnTo>
                    <a:pt x="1362" y="95"/>
                  </a:lnTo>
                  <a:lnTo>
                    <a:pt x="1382" y="108"/>
                  </a:lnTo>
                  <a:lnTo>
                    <a:pt x="1401" y="143"/>
                  </a:lnTo>
                  <a:lnTo>
                    <a:pt x="1389" y="154"/>
                  </a:lnTo>
                  <a:lnTo>
                    <a:pt x="1374" y="160"/>
                  </a:lnTo>
                  <a:lnTo>
                    <a:pt x="1374" y="175"/>
                  </a:lnTo>
                  <a:lnTo>
                    <a:pt x="1362" y="169"/>
                  </a:lnTo>
                  <a:lnTo>
                    <a:pt x="1362" y="143"/>
                  </a:lnTo>
                  <a:lnTo>
                    <a:pt x="1343" y="151"/>
                  </a:lnTo>
                  <a:lnTo>
                    <a:pt x="1325" y="167"/>
                  </a:lnTo>
                  <a:lnTo>
                    <a:pt x="1302" y="162"/>
                  </a:lnTo>
                  <a:lnTo>
                    <a:pt x="1283" y="167"/>
                  </a:lnTo>
                  <a:lnTo>
                    <a:pt x="1276" y="184"/>
                  </a:lnTo>
                  <a:lnTo>
                    <a:pt x="1259" y="167"/>
                  </a:lnTo>
                  <a:lnTo>
                    <a:pt x="1259" y="143"/>
                  </a:lnTo>
                  <a:lnTo>
                    <a:pt x="1220" y="167"/>
                  </a:lnTo>
                  <a:lnTo>
                    <a:pt x="1201" y="175"/>
                  </a:lnTo>
                  <a:lnTo>
                    <a:pt x="1144" y="207"/>
                  </a:lnTo>
                  <a:lnTo>
                    <a:pt x="1144" y="231"/>
                  </a:lnTo>
                  <a:lnTo>
                    <a:pt x="1126" y="245"/>
                  </a:lnTo>
                  <a:lnTo>
                    <a:pt x="1107" y="245"/>
                  </a:lnTo>
                  <a:lnTo>
                    <a:pt x="1095" y="230"/>
                  </a:lnTo>
                  <a:lnTo>
                    <a:pt x="1077" y="221"/>
                  </a:lnTo>
                  <a:lnTo>
                    <a:pt x="1090" y="202"/>
                  </a:lnTo>
                  <a:lnTo>
                    <a:pt x="1114" y="199"/>
                  </a:lnTo>
                  <a:lnTo>
                    <a:pt x="1104" y="178"/>
                  </a:lnTo>
                  <a:lnTo>
                    <a:pt x="1092" y="167"/>
                  </a:lnTo>
                  <a:lnTo>
                    <a:pt x="1071" y="167"/>
                  </a:lnTo>
                  <a:lnTo>
                    <a:pt x="1044" y="160"/>
                  </a:lnTo>
                  <a:lnTo>
                    <a:pt x="1062" y="178"/>
                  </a:lnTo>
                  <a:lnTo>
                    <a:pt x="1062" y="207"/>
                  </a:lnTo>
                  <a:lnTo>
                    <a:pt x="1055" y="230"/>
                  </a:lnTo>
                  <a:lnTo>
                    <a:pt x="1071" y="237"/>
                  </a:lnTo>
                  <a:lnTo>
                    <a:pt x="1071" y="259"/>
                  </a:lnTo>
                  <a:lnTo>
                    <a:pt x="1058" y="275"/>
                  </a:lnTo>
                  <a:lnTo>
                    <a:pt x="1022" y="264"/>
                  </a:lnTo>
                  <a:lnTo>
                    <a:pt x="1011" y="278"/>
                  </a:lnTo>
                  <a:lnTo>
                    <a:pt x="975" y="302"/>
                  </a:lnTo>
                  <a:lnTo>
                    <a:pt x="992" y="342"/>
                  </a:lnTo>
                  <a:lnTo>
                    <a:pt x="971" y="339"/>
                  </a:lnTo>
                  <a:lnTo>
                    <a:pt x="935" y="321"/>
                  </a:lnTo>
                  <a:lnTo>
                    <a:pt x="919" y="318"/>
                  </a:lnTo>
                  <a:lnTo>
                    <a:pt x="910" y="331"/>
                  </a:lnTo>
                  <a:lnTo>
                    <a:pt x="926" y="348"/>
                  </a:lnTo>
                  <a:lnTo>
                    <a:pt x="941" y="348"/>
                  </a:lnTo>
                  <a:lnTo>
                    <a:pt x="941" y="369"/>
                  </a:lnTo>
                  <a:lnTo>
                    <a:pt x="916" y="369"/>
                  </a:lnTo>
                  <a:lnTo>
                    <a:pt x="896" y="354"/>
                  </a:lnTo>
                  <a:lnTo>
                    <a:pt x="873" y="342"/>
                  </a:lnTo>
                  <a:lnTo>
                    <a:pt x="873" y="280"/>
                  </a:lnTo>
                  <a:lnTo>
                    <a:pt x="837" y="251"/>
                  </a:lnTo>
                  <a:lnTo>
                    <a:pt x="826" y="230"/>
                  </a:lnTo>
                  <a:lnTo>
                    <a:pt x="843" y="245"/>
                  </a:lnTo>
                  <a:lnTo>
                    <a:pt x="869" y="251"/>
                  </a:lnTo>
                  <a:lnTo>
                    <a:pt x="886" y="264"/>
                  </a:lnTo>
                  <a:lnTo>
                    <a:pt x="946" y="278"/>
                  </a:lnTo>
                  <a:lnTo>
                    <a:pt x="971" y="275"/>
                  </a:lnTo>
                  <a:lnTo>
                    <a:pt x="992" y="264"/>
                  </a:lnTo>
                  <a:lnTo>
                    <a:pt x="1005" y="248"/>
                  </a:lnTo>
                  <a:lnTo>
                    <a:pt x="1005" y="227"/>
                  </a:lnTo>
                  <a:lnTo>
                    <a:pt x="998" y="207"/>
                  </a:lnTo>
                  <a:lnTo>
                    <a:pt x="919" y="146"/>
                  </a:lnTo>
                  <a:lnTo>
                    <a:pt x="899" y="134"/>
                  </a:lnTo>
                  <a:lnTo>
                    <a:pt x="843" y="122"/>
                  </a:lnTo>
                  <a:lnTo>
                    <a:pt x="843" y="105"/>
                  </a:lnTo>
                  <a:lnTo>
                    <a:pt x="823" y="95"/>
                  </a:lnTo>
                  <a:lnTo>
                    <a:pt x="807" y="105"/>
                  </a:lnTo>
                  <a:lnTo>
                    <a:pt x="780" y="101"/>
                  </a:lnTo>
                  <a:lnTo>
                    <a:pt x="757" y="84"/>
                  </a:lnTo>
                  <a:lnTo>
                    <a:pt x="780" y="87"/>
                  </a:lnTo>
                  <a:lnTo>
                    <a:pt x="804" y="71"/>
                  </a:lnTo>
                  <a:lnTo>
                    <a:pt x="763" y="43"/>
                  </a:lnTo>
                  <a:lnTo>
                    <a:pt x="734" y="33"/>
                  </a:lnTo>
                  <a:lnTo>
                    <a:pt x="717" y="66"/>
                  </a:lnTo>
                  <a:lnTo>
                    <a:pt x="714" y="43"/>
                  </a:lnTo>
                  <a:lnTo>
                    <a:pt x="692" y="63"/>
                  </a:lnTo>
                  <a:lnTo>
                    <a:pt x="695" y="30"/>
                  </a:lnTo>
                  <a:lnTo>
                    <a:pt x="678" y="39"/>
                  </a:lnTo>
                  <a:lnTo>
                    <a:pt x="668" y="57"/>
                  </a:lnTo>
                  <a:lnTo>
                    <a:pt x="647" y="43"/>
                  </a:lnTo>
                  <a:lnTo>
                    <a:pt x="629" y="57"/>
                  </a:lnTo>
                  <a:lnTo>
                    <a:pt x="611" y="78"/>
                  </a:lnTo>
                  <a:lnTo>
                    <a:pt x="586" y="87"/>
                  </a:lnTo>
                  <a:lnTo>
                    <a:pt x="559" y="87"/>
                  </a:lnTo>
                  <a:lnTo>
                    <a:pt x="545" y="113"/>
                  </a:lnTo>
                  <a:lnTo>
                    <a:pt x="523" y="122"/>
                  </a:lnTo>
                  <a:lnTo>
                    <a:pt x="523" y="137"/>
                  </a:lnTo>
                  <a:lnTo>
                    <a:pt x="532" y="143"/>
                  </a:lnTo>
                  <a:lnTo>
                    <a:pt x="513" y="160"/>
                  </a:lnTo>
                  <a:lnTo>
                    <a:pt x="513" y="143"/>
                  </a:lnTo>
                  <a:lnTo>
                    <a:pt x="502" y="154"/>
                  </a:lnTo>
                  <a:lnTo>
                    <a:pt x="505" y="130"/>
                  </a:lnTo>
                  <a:lnTo>
                    <a:pt x="472" y="160"/>
                  </a:lnTo>
                  <a:lnTo>
                    <a:pt x="483" y="169"/>
                  </a:lnTo>
                  <a:lnTo>
                    <a:pt x="456" y="178"/>
                  </a:lnTo>
                  <a:lnTo>
                    <a:pt x="440" y="199"/>
                  </a:lnTo>
                  <a:lnTo>
                    <a:pt x="463" y="184"/>
                  </a:lnTo>
                  <a:lnTo>
                    <a:pt x="505" y="175"/>
                  </a:lnTo>
                  <a:lnTo>
                    <a:pt x="483" y="199"/>
                  </a:lnTo>
                  <a:lnTo>
                    <a:pt x="475" y="219"/>
                  </a:lnTo>
                  <a:lnTo>
                    <a:pt x="459" y="237"/>
                  </a:lnTo>
                  <a:lnTo>
                    <a:pt x="426" y="313"/>
                  </a:lnTo>
                  <a:lnTo>
                    <a:pt x="407" y="328"/>
                  </a:lnTo>
                  <a:lnTo>
                    <a:pt x="371" y="386"/>
                  </a:lnTo>
                  <a:lnTo>
                    <a:pt x="360" y="375"/>
                  </a:lnTo>
                  <a:lnTo>
                    <a:pt x="341" y="404"/>
                  </a:lnTo>
                  <a:lnTo>
                    <a:pt x="323" y="410"/>
                  </a:lnTo>
                  <a:lnTo>
                    <a:pt x="281" y="450"/>
                  </a:lnTo>
                  <a:lnTo>
                    <a:pt x="287" y="460"/>
                  </a:lnTo>
                  <a:lnTo>
                    <a:pt x="281" y="474"/>
                  </a:lnTo>
                  <a:lnTo>
                    <a:pt x="284" y="504"/>
                  </a:lnTo>
                  <a:lnTo>
                    <a:pt x="295" y="519"/>
                  </a:lnTo>
                  <a:lnTo>
                    <a:pt x="287" y="531"/>
                  </a:lnTo>
                  <a:lnTo>
                    <a:pt x="293" y="542"/>
                  </a:lnTo>
                  <a:lnTo>
                    <a:pt x="305" y="542"/>
                  </a:lnTo>
                  <a:lnTo>
                    <a:pt x="295" y="552"/>
                  </a:lnTo>
                  <a:lnTo>
                    <a:pt x="295" y="566"/>
                  </a:lnTo>
                  <a:lnTo>
                    <a:pt x="320" y="581"/>
                  </a:lnTo>
                  <a:lnTo>
                    <a:pt x="335" y="584"/>
                  </a:lnTo>
                  <a:lnTo>
                    <a:pt x="354" y="577"/>
                  </a:lnTo>
                  <a:lnTo>
                    <a:pt x="377" y="552"/>
                  </a:lnTo>
                  <a:lnTo>
                    <a:pt x="387" y="552"/>
                  </a:lnTo>
                  <a:lnTo>
                    <a:pt x="396" y="542"/>
                  </a:lnTo>
                  <a:lnTo>
                    <a:pt x="404" y="549"/>
                  </a:lnTo>
                  <a:lnTo>
                    <a:pt x="429" y="622"/>
                  </a:lnTo>
                  <a:lnTo>
                    <a:pt x="440" y="636"/>
                  </a:lnTo>
                  <a:lnTo>
                    <a:pt x="436" y="646"/>
                  </a:lnTo>
                  <a:lnTo>
                    <a:pt x="440" y="657"/>
                  </a:lnTo>
                  <a:lnTo>
                    <a:pt x="440" y="668"/>
                  </a:lnTo>
                  <a:lnTo>
                    <a:pt x="469" y="668"/>
                  </a:lnTo>
                  <a:lnTo>
                    <a:pt x="466" y="657"/>
                  </a:lnTo>
                  <a:lnTo>
                    <a:pt x="475" y="646"/>
                  </a:lnTo>
                  <a:lnTo>
                    <a:pt x="502" y="646"/>
                  </a:lnTo>
                  <a:lnTo>
                    <a:pt x="508" y="627"/>
                  </a:lnTo>
                  <a:lnTo>
                    <a:pt x="519" y="566"/>
                  </a:lnTo>
                  <a:lnTo>
                    <a:pt x="549" y="547"/>
                  </a:lnTo>
                  <a:lnTo>
                    <a:pt x="542" y="542"/>
                  </a:lnTo>
                  <a:lnTo>
                    <a:pt x="559" y="522"/>
                  </a:lnTo>
                  <a:lnTo>
                    <a:pt x="553" y="509"/>
                  </a:lnTo>
                  <a:lnTo>
                    <a:pt x="526" y="487"/>
                  </a:lnTo>
                  <a:lnTo>
                    <a:pt x="532" y="434"/>
                  </a:lnTo>
                  <a:lnTo>
                    <a:pt x="549" y="404"/>
                  </a:lnTo>
                  <a:lnTo>
                    <a:pt x="595" y="372"/>
                  </a:lnTo>
                  <a:lnTo>
                    <a:pt x="602" y="358"/>
                  </a:lnTo>
                  <a:lnTo>
                    <a:pt x="614" y="345"/>
                  </a:lnTo>
                  <a:lnTo>
                    <a:pt x="602" y="334"/>
                  </a:lnTo>
                  <a:lnTo>
                    <a:pt x="611" y="321"/>
                  </a:lnTo>
                  <a:lnTo>
                    <a:pt x="611" y="310"/>
                  </a:lnTo>
                  <a:lnTo>
                    <a:pt x="622" y="302"/>
                  </a:lnTo>
                  <a:lnTo>
                    <a:pt x="629" y="289"/>
                  </a:lnTo>
                  <a:lnTo>
                    <a:pt x="659" y="292"/>
                  </a:lnTo>
                  <a:lnTo>
                    <a:pt x="671" y="289"/>
                  </a:lnTo>
                  <a:lnTo>
                    <a:pt x="690" y="302"/>
                  </a:lnTo>
                  <a:lnTo>
                    <a:pt x="690" y="324"/>
                  </a:lnTo>
                  <a:lnTo>
                    <a:pt x="674" y="331"/>
                  </a:lnTo>
                  <a:lnTo>
                    <a:pt x="662" y="354"/>
                  </a:lnTo>
                  <a:lnTo>
                    <a:pt x="614" y="404"/>
                  </a:lnTo>
                  <a:lnTo>
                    <a:pt x="605" y="425"/>
                  </a:lnTo>
                  <a:lnTo>
                    <a:pt x="608" y="445"/>
                  </a:lnTo>
                  <a:lnTo>
                    <a:pt x="614" y="460"/>
                  </a:lnTo>
                  <a:lnTo>
                    <a:pt x="608" y="493"/>
                  </a:lnTo>
                  <a:lnTo>
                    <a:pt x="632" y="509"/>
                  </a:lnTo>
                  <a:lnTo>
                    <a:pt x="654" y="516"/>
                  </a:lnTo>
                  <a:lnTo>
                    <a:pt x="726" y="495"/>
                  </a:lnTo>
                  <a:lnTo>
                    <a:pt x="747" y="495"/>
                  </a:lnTo>
                  <a:lnTo>
                    <a:pt x="763" y="509"/>
                  </a:lnTo>
                  <a:lnTo>
                    <a:pt x="777" y="509"/>
                  </a:lnTo>
                  <a:lnTo>
                    <a:pt x="783" y="522"/>
                  </a:lnTo>
                  <a:lnTo>
                    <a:pt x="764" y="516"/>
                  </a:lnTo>
                  <a:lnTo>
                    <a:pt x="741" y="536"/>
                  </a:lnTo>
                  <a:lnTo>
                    <a:pt x="717" y="536"/>
                  </a:lnTo>
                  <a:lnTo>
                    <a:pt x="698" y="531"/>
                  </a:lnTo>
                  <a:lnTo>
                    <a:pt x="665" y="536"/>
                  </a:lnTo>
                  <a:lnTo>
                    <a:pt x="654" y="547"/>
                  </a:lnTo>
                  <a:lnTo>
                    <a:pt x="655" y="574"/>
                  </a:lnTo>
                  <a:lnTo>
                    <a:pt x="668" y="577"/>
                  </a:lnTo>
                  <a:lnTo>
                    <a:pt x="668" y="609"/>
                  </a:lnTo>
                  <a:lnTo>
                    <a:pt x="659" y="616"/>
                  </a:lnTo>
                  <a:lnTo>
                    <a:pt x="647" y="613"/>
                  </a:lnTo>
                  <a:lnTo>
                    <a:pt x="629" y="595"/>
                  </a:lnTo>
                  <a:lnTo>
                    <a:pt x="614" y="598"/>
                  </a:lnTo>
                  <a:lnTo>
                    <a:pt x="602" y="627"/>
                  </a:lnTo>
                  <a:lnTo>
                    <a:pt x="605" y="660"/>
                  </a:lnTo>
                  <a:lnTo>
                    <a:pt x="595" y="675"/>
                  </a:lnTo>
                  <a:lnTo>
                    <a:pt x="581" y="684"/>
                  </a:lnTo>
                  <a:lnTo>
                    <a:pt x="578" y="698"/>
                  </a:lnTo>
                  <a:lnTo>
                    <a:pt x="568" y="703"/>
                  </a:lnTo>
                  <a:lnTo>
                    <a:pt x="556" y="703"/>
                  </a:lnTo>
                  <a:lnTo>
                    <a:pt x="549" y="686"/>
                  </a:lnTo>
                  <a:lnTo>
                    <a:pt x="513" y="695"/>
                  </a:lnTo>
                  <a:lnTo>
                    <a:pt x="502" y="703"/>
                  </a:lnTo>
                  <a:lnTo>
                    <a:pt x="469" y="713"/>
                  </a:lnTo>
                  <a:lnTo>
                    <a:pt x="447" y="706"/>
                  </a:lnTo>
                  <a:lnTo>
                    <a:pt x="456" y="703"/>
                  </a:lnTo>
                  <a:lnTo>
                    <a:pt x="450" y="692"/>
                  </a:lnTo>
                  <a:lnTo>
                    <a:pt x="407" y="713"/>
                  </a:lnTo>
                  <a:lnTo>
                    <a:pt x="399" y="713"/>
                  </a:lnTo>
                  <a:lnTo>
                    <a:pt x="403" y="703"/>
                  </a:lnTo>
                  <a:lnTo>
                    <a:pt x="384" y="698"/>
                  </a:lnTo>
                  <a:lnTo>
                    <a:pt x="384" y="689"/>
                  </a:lnTo>
                  <a:lnTo>
                    <a:pt x="371" y="681"/>
                  </a:lnTo>
                  <a:lnTo>
                    <a:pt x="387" y="649"/>
                  </a:lnTo>
                  <a:lnTo>
                    <a:pt x="399" y="646"/>
                  </a:lnTo>
                  <a:lnTo>
                    <a:pt x="399" y="636"/>
                  </a:lnTo>
                  <a:lnTo>
                    <a:pt x="387" y="636"/>
                  </a:lnTo>
                  <a:lnTo>
                    <a:pt x="393" y="598"/>
                  </a:lnTo>
                  <a:lnTo>
                    <a:pt x="377" y="601"/>
                  </a:lnTo>
                  <a:lnTo>
                    <a:pt x="371" y="613"/>
                  </a:lnTo>
                  <a:lnTo>
                    <a:pt x="357" y="613"/>
                  </a:lnTo>
                  <a:lnTo>
                    <a:pt x="347" y="622"/>
                  </a:lnTo>
                  <a:lnTo>
                    <a:pt x="344" y="636"/>
                  </a:lnTo>
                  <a:lnTo>
                    <a:pt x="347" y="663"/>
                  </a:lnTo>
                  <a:lnTo>
                    <a:pt x="357" y="671"/>
                  </a:lnTo>
                  <a:lnTo>
                    <a:pt x="357" y="686"/>
                  </a:lnTo>
                  <a:lnTo>
                    <a:pt x="363" y="698"/>
                  </a:lnTo>
                  <a:lnTo>
                    <a:pt x="357" y="703"/>
                  </a:lnTo>
                  <a:lnTo>
                    <a:pt x="363" y="708"/>
                  </a:lnTo>
                  <a:lnTo>
                    <a:pt x="354" y="716"/>
                  </a:lnTo>
                  <a:lnTo>
                    <a:pt x="354" y="727"/>
                  </a:lnTo>
                  <a:lnTo>
                    <a:pt x="341" y="722"/>
                  </a:lnTo>
                  <a:lnTo>
                    <a:pt x="330" y="722"/>
                  </a:lnTo>
                  <a:lnTo>
                    <a:pt x="323" y="730"/>
                  </a:lnTo>
                  <a:lnTo>
                    <a:pt x="305" y="730"/>
                  </a:lnTo>
                  <a:lnTo>
                    <a:pt x="293" y="736"/>
                  </a:lnTo>
                  <a:lnTo>
                    <a:pt x="293" y="745"/>
                  </a:lnTo>
                  <a:lnTo>
                    <a:pt x="301" y="748"/>
                  </a:lnTo>
                  <a:lnTo>
                    <a:pt x="301" y="757"/>
                  </a:lnTo>
                  <a:lnTo>
                    <a:pt x="293" y="765"/>
                  </a:lnTo>
                  <a:lnTo>
                    <a:pt x="284" y="759"/>
                  </a:lnTo>
                  <a:lnTo>
                    <a:pt x="284" y="743"/>
                  </a:lnTo>
                  <a:lnTo>
                    <a:pt x="278" y="745"/>
                  </a:lnTo>
                  <a:lnTo>
                    <a:pt x="268" y="768"/>
                  </a:lnTo>
                  <a:lnTo>
                    <a:pt x="254" y="786"/>
                  </a:lnTo>
                  <a:lnTo>
                    <a:pt x="218" y="803"/>
                  </a:lnTo>
                  <a:lnTo>
                    <a:pt x="214" y="824"/>
                  </a:lnTo>
                  <a:lnTo>
                    <a:pt x="186" y="834"/>
                  </a:lnTo>
                  <a:lnTo>
                    <a:pt x="184" y="848"/>
                  </a:lnTo>
                  <a:lnTo>
                    <a:pt x="162" y="848"/>
                  </a:lnTo>
                  <a:lnTo>
                    <a:pt x="156" y="834"/>
                  </a:lnTo>
                  <a:lnTo>
                    <a:pt x="148" y="834"/>
                  </a:lnTo>
                  <a:lnTo>
                    <a:pt x="156" y="865"/>
                  </a:lnTo>
                  <a:lnTo>
                    <a:pt x="129" y="866"/>
                  </a:lnTo>
                  <a:lnTo>
                    <a:pt x="123" y="859"/>
                  </a:lnTo>
                  <a:lnTo>
                    <a:pt x="90" y="866"/>
                  </a:lnTo>
                  <a:lnTo>
                    <a:pt x="93" y="880"/>
                  </a:lnTo>
                  <a:lnTo>
                    <a:pt x="135" y="894"/>
                  </a:lnTo>
                  <a:lnTo>
                    <a:pt x="148" y="907"/>
                  </a:lnTo>
                  <a:lnTo>
                    <a:pt x="145" y="913"/>
                  </a:lnTo>
                  <a:lnTo>
                    <a:pt x="159" y="927"/>
                  </a:lnTo>
                  <a:lnTo>
                    <a:pt x="165" y="936"/>
                  </a:lnTo>
                  <a:lnTo>
                    <a:pt x="156" y="991"/>
                  </a:lnTo>
                  <a:lnTo>
                    <a:pt x="150" y="995"/>
                  </a:lnTo>
                  <a:lnTo>
                    <a:pt x="142" y="998"/>
                  </a:lnTo>
                  <a:lnTo>
                    <a:pt x="112" y="993"/>
                  </a:lnTo>
                  <a:lnTo>
                    <a:pt x="96" y="998"/>
                  </a:lnTo>
                  <a:lnTo>
                    <a:pt x="69" y="993"/>
                  </a:lnTo>
                  <a:lnTo>
                    <a:pt x="39" y="993"/>
                  </a:lnTo>
                  <a:lnTo>
                    <a:pt x="26" y="988"/>
                  </a:lnTo>
                  <a:lnTo>
                    <a:pt x="17" y="998"/>
                  </a:lnTo>
                  <a:lnTo>
                    <a:pt x="4" y="1001"/>
                  </a:lnTo>
                  <a:lnTo>
                    <a:pt x="3" y="1007"/>
                  </a:lnTo>
                  <a:lnTo>
                    <a:pt x="11" y="1021"/>
                  </a:lnTo>
                  <a:lnTo>
                    <a:pt x="7" y="1031"/>
                  </a:lnTo>
                  <a:lnTo>
                    <a:pt x="14" y="1050"/>
                  </a:lnTo>
                  <a:lnTo>
                    <a:pt x="4" y="1085"/>
                  </a:lnTo>
                  <a:lnTo>
                    <a:pt x="0" y="1092"/>
                  </a:lnTo>
                  <a:lnTo>
                    <a:pt x="0" y="1104"/>
                  </a:lnTo>
                  <a:lnTo>
                    <a:pt x="3" y="1112"/>
                  </a:lnTo>
                  <a:lnTo>
                    <a:pt x="11" y="1112"/>
                  </a:lnTo>
                  <a:lnTo>
                    <a:pt x="4" y="1144"/>
                  </a:lnTo>
                  <a:lnTo>
                    <a:pt x="44" y="1139"/>
                  </a:lnTo>
                  <a:lnTo>
                    <a:pt x="53" y="1144"/>
                  </a:lnTo>
                  <a:lnTo>
                    <a:pt x="66" y="1163"/>
                  </a:lnTo>
                  <a:lnTo>
                    <a:pt x="75" y="1165"/>
                  </a:lnTo>
                  <a:lnTo>
                    <a:pt x="93" y="1151"/>
                  </a:lnTo>
                  <a:lnTo>
                    <a:pt x="142" y="1150"/>
                  </a:lnTo>
                  <a:lnTo>
                    <a:pt x="156" y="1130"/>
                  </a:lnTo>
                  <a:lnTo>
                    <a:pt x="169" y="1130"/>
                  </a:lnTo>
                  <a:lnTo>
                    <a:pt x="178" y="1115"/>
                  </a:lnTo>
                  <a:lnTo>
                    <a:pt x="189" y="1106"/>
                  </a:lnTo>
                  <a:lnTo>
                    <a:pt x="178" y="1098"/>
                  </a:lnTo>
                  <a:lnTo>
                    <a:pt x="178" y="1088"/>
                  </a:lnTo>
                  <a:lnTo>
                    <a:pt x="205" y="1056"/>
                  </a:lnTo>
                  <a:lnTo>
                    <a:pt x="226" y="1047"/>
                  </a:lnTo>
                  <a:lnTo>
                    <a:pt x="248" y="1033"/>
                  </a:lnTo>
                  <a:lnTo>
                    <a:pt x="244" y="1007"/>
                  </a:lnTo>
                  <a:lnTo>
                    <a:pt x="262" y="993"/>
                  </a:lnTo>
                  <a:lnTo>
                    <a:pt x="298" y="1007"/>
                  </a:lnTo>
                  <a:lnTo>
                    <a:pt x="311" y="1004"/>
                  </a:lnTo>
                  <a:lnTo>
                    <a:pt x="320" y="995"/>
                  </a:lnTo>
                  <a:lnTo>
                    <a:pt x="341" y="986"/>
                  </a:lnTo>
                  <a:lnTo>
                    <a:pt x="347" y="977"/>
                  </a:lnTo>
                  <a:lnTo>
                    <a:pt x="357" y="974"/>
                  </a:lnTo>
                  <a:lnTo>
                    <a:pt x="384" y="983"/>
                  </a:lnTo>
                  <a:lnTo>
                    <a:pt x="387" y="993"/>
                  </a:lnTo>
                  <a:lnTo>
                    <a:pt x="403" y="1024"/>
                  </a:lnTo>
                  <a:lnTo>
                    <a:pt x="414" y="1024"/>
                  </a:lnTo>
                  <a:lnTo>
                    <a:pt x="433" y="1042"/>
                  </a:lnTo>
                  <a:lnTo>
                    <a:pt x="440" y="1047"/>
                  </a:lnTo>
                  <a:lnTo>
                    <a:pt x="453" y="1047"/>
                  </a:lnTo>
                  <a:lnTo>
                    <a:pt x="477" y="1063"/>
                  </a:lnTo>
                  <a:lnTo>
                    <a:pt x="483" y="1074"/>
                  </a:lnTo>
                  <a:lnTo>
                    <a:pt x="496" y="1077"/>
                  </a:lnTo>
                  <a:lnTo>
                    <a:pt x="505" y="1104"/>
                  </a:lnTo>
                  <a:lnTo>
                    <a:pt x="496" y="1125"/>
                  </a:lnTo>
                  <a:lnTo>
                    <a:pt x="502" y="1125"/>
                  </a:lnTo>
                  <a:lnTo>
                    <a:pt x="513" y="1115"/>
                  </a:lnTo>
                  <a:lnTo>
                    <a:pt x="513" y="1104"/>
                  </a:lnTo>
                  <a:lnTo>
                    <a:pt x="523" y="1101"/>
                  </a:lnTo>
                  <a:lnTo>
                    <a:pt x="523" y="1090"/>
                  </a:lnTo>
                  <a:lnTo>
                    <a:pt x="513" y="1085"/>
                  </a:lnTo>
                  <a:lnTo>
                    <a:pt x="519" y="1066"/>
                  </a:lnTo>
                  <a:lnTo>
                    <a:pt x="538" y="1071"/>
                  </a:lnTo>
                  <a:lnTo>
                    <a:pt x="542" y="1080"/>
                  </a:lnTo>
                  <a:lnTo>
                    <a:pt x="546" y="1083"/>
                  </a:lnTo>
                  <a:lnTo>
                    <a:pt x="549" y="1074"/>
                  </a:lnTo>
                  <a:lnTo>
                    <a:pt x="542" y="1063"/>
                  </a:lnTo>
                  <a:lnTo>
                    <a:pt x="499" y="1042"/>
                  </a:lnTo>
                  <a:lnTo>
                    <a:pt x="505" y="1033"/>
                  </a:lnTo>
                  <a:lnTo>
                    <a:pt x="486" y="1033"/>
                  </a:lnTo>
                  <a:lnTo>
                    <a:pt x="466" y="1024"/>
                  </a:lnTo>
                  <a:lnTo>
                    <a:pt x="453" y="995"/>
                  </a:lnTo>
                  <a:lnTo>
                    <a:pt x="426" y="977"/>
                  </a:lnTo>
                  <a:lnTo>
                    <a:pt x="426" y="945"/>
                  </a:lnTo>
                  <a:lnTo>
                    <a:pt x="436" y="945"/>
                  </a:lnTo>
                  <a:lnTo>
                    <a:pt x="444" y="939"/>
                  </a:lnTo>
                  <a:lnTo>
                    <a:pt x="453" y="939"/>
                  </a:lnTo>
                  <a:lnTo>
                    <a:pt x="450" y="948"/>
                  </a:lnTo>
                  <a:lnTo>
                    <a:pt x="456" y="962"/>
                  </a:lnTo>
                  <a:lnTo>
                    <a:pt x="466" y="959"/>
                  </a:lnTo>
                  <a:lnTo>
                    <a:pt x="466" y="951"/>
                  </a:lnTo>
                  <a:lnTo>
                    <a:pt x="477" y="959"/>
                  </a:lnTo>
                  <a:lnTo>
                    <a:pt x="486" y="983"/>
                  </a:lnTo>
                  <a:lnTo>
                    <a:pt x="502" y="993"/>
                  </a:lnTo>
                  <a:lnTo>
                    <a:pt x="513" y="995"/>
                  </a:lnTo>
                  <a:lnTo>
                    <a:pt x="572" y="1036"/>
                  </a:lnTo>
                  <a:lnTo>
                    <a:pt x="568" y="1071"/>
                  </a:lnTo>
                  <a:lnTo>
                    <a:pt x="578" y="1077"/>
                  </a:lnTo>
                  <a:lnTo>
                    <a:pt x="605" y="1115"/>
                  </a:lnTo>
                  <a:lnTo>
                    <a:pt x="632" y="1115"/>
                  </a:lnTo>
                  <a:lnTo>
                    <a:pt x="641" y="1122"/>
                  </a:lnTo>
                  <a:lnTo>
                    <a:pt x="654" y="1125"/>
                  </a:lnTo>
                  <a:lnTo>
                    <a:pt x="662" y="1130"/>
                  </a:lnTo>
                  <a:lnTo>
                    <a:pt x="662" y="1121"/>
                  </a:lnTo>
                  <a:lnTo>
                    <a:pt x="674" y="1122"/>
                  </a:lnTo>
                  <a:lnTo>
                    <a:pt x="647" y="1101"/>
                  </a:lnTo>
                  <a:lnTo>
                    <a:pt x="632" y="1077"/>
                  </a:lnTo>
                  <a:lnTo>
                    <a:pt x="632" y="1063"/>
                  </a:lnTo>
                  <a:lnTo>
                    <a:pt x="644" y="1074"/>
                  </a:lnTo>
                  <a:lnTo>
                    <a:pt x="654" y="1074"/>
                  </a:lnTo>
                  <a:lnTo>
                    <a:pt x="655" y="1069"/>
                  </a:lnTo>
                  <a:lnTo>
                    <a:pt x="654" y="1060"/>
                  </a:lnTo>
                  <a:lnTo>
                    <a:pt x="662" y="1060"/>
                  </a:lnTo>
                  <a:lnTo>
                    <a:pt x="668" y="1056"/>
                  </a:lnTo>
                  <a:lnTo>
                    <a:pt x="695" y="1057"/>
                  </a:lnTo>
                  <a:lnTo>
                    <a:pt x="704" y="1066"/>
                  </a:lnTo>
                  <a:lnTo>
                    <a:pt x="714" y="1063"/>
                  </a:lnTo>
                  <a:lnTo>
                    <a:pt x="704" y="1071"/>
                  </a:lnTo>
                  <a:lnTo>
                    <a:pt x="704" y="1077"/>
                  </a:lnTo>
                  <a:lnTo>
                    <a:pt x="728" y="1056"/>
                  </a:lnTo>
                  <a:lnTo>
                    <a:pt x="760" y="1056"/>
                  </a:lnTo>
                  <a:lnTo>
                    <a:pt x="771" y="1060"/>
                  </a:lnTo>
                  <a:lnTo>
                    <a:pt x="760" y="1063"/>
                  </a:lnTo>
                  <a:lnTo>
                    <a:pt x="763" y="1069"/>
                  </a:lnTo>
                  <a:lnTo>
                    <a:pt x="714" y="1069"/>
                  </a:lnTo>
                  <a:lnTo>
                    <a:pt x="704" y="1077"/>
                  </a:lnTo>
                  <a:lnTo>
                    <a:pt x="701" y="1090"/>
                  </a:lnTo>
                  <a:lnTo>
                    <a:pt x="717" y="1088"/>
                  </a:lnTo>
                  <a:lnTo>
                    <a:pt x="714" y="1095"/>
                  </a:lnTo>
                  <a:lnTo>
                    <a:pt x="720" y="1115"/>
                  </a:lnTo>
                  <a:lnTo>
                    <a:pt x="714" y="1115"/>
                  </a:lnTo>
                  <a:lnTo>
                    <a:pt x="708" y="1109"/>
                  </a:lnTo>
                  <a:lnTo>
                    <a:pt x="708" y="1118"/>
                  </a:lnTo>
                  <a:lnTo>
                    <a:pt x="726" y="1125"/>
                  </a:lnTo>
                  <a:lnTo>
                    <a:pt x="723" y="1130"/>
                  </a:lnTo>
                  <a:lnTo>
                    <a:pt x="731" y="1139"/>
                  </a:lnTo>
                  <a:lnTo>
                    <a:pt x="726" y="1144"/>
                  </a:lnTo>
                  <a:lnTo>
                    <a:pt x="744" y="1144"/>
                  </a:lnTo>
                  <a:lnTo>
                    <a:pt x="741" y="1150"/>
                  </a:lnTo>
                  <a:lnTo>
                    <a:pt x="753" y="1150"/>
                  </a:lnTo>
                  <a:lnTo>
                    <a:pt x="777" y="1163"/>
                  </a:lnTo>
                  <a:lnTo>
                    <a:pt x="790" y="1157"/>
                  </a:lnTo>
                  <a:lnTo>
                    <a:pt x="796" y="1150"/>
                  </a:lnTo>
                  <a:lnTo>
                    <a:pt x="807" y="1150"/>
                  </a:lnTo>
                  <a:lnTo>
                    <a:pt x="836" y="1165"/>
                  </a:lnTo>
                  <a:lnTo>
                    <a:pt x="853" y="1163"/>
                  </a:lnTo>
                  <a:lnTo>
                    <a:pt x="872" y="1150"/>
                  </a:lnTo>
                  <a:lnTo>
                    <a:pt x="889" y="1154"/>
                  </a:lnTo>
                  <a:lnTo>
                    <a:pt x="902" y="1147"/>
                  </a:lnTo>
                  <a:lnTo>
                    <a:pt x="902" y="1151"/>
                  </a:lnTo>
                  <a:lnTo>
                    <a:pt x="896" y="1160"/>
                  </a:lnTo>
                  <a:lnTo>
                    <a:pt x="899" y="1165"/>
                  </a:lnTo>
                  <a:lnTo>
                    <a:pt x="896" y="1174"/>
                  </a:lnTo>
                  <a:lnTo>
                    <a:pt x="899" y="1198"/>
                  </a:lnTo>
                  <a:lnTo>
                    <a:pt x="873" y="1251"/>
                  </a:lnTo>
                  <a:lnTo>
                    <a:pt x="862" y="1268"/>
                  </a:lnTo>
                  <a:lnTo>
                    <a:pt x="880" y="1303"/>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14" name=""/>
            <p:cNvSpPr/>
            <p:nvPr/>
          </p:nvSpPr>
          <p:spPr>
            <a:xfrm>
              <a:off x="1917000" y="957240"/>
              <a:ext cx="1402200" cy="1581120"/>
            </a:xfrm>
            <a:custGeom>
              <a:avLst/>
              <a:gdLst/>
              <a:ahLst/>
              <a:rect l="l" t="t" r="r" b="b"/>
              <a:pathLst>
                <a:path w="1537" h="1733">
                  <a:moveTo>
                    <a:pt x="1115" y="1710"/>
                  </a:moveTo>
                  <a:lnTo>
                    <a:pt x="1105" y="1702"/>
                  </a:lnTo>
                  <a:lnTo>
                    <a:pt x="1099" y="1696"/>
                  </a:lnTo>
                  <a:lnTo>
                    <a:pt x="1093" y="1689"/>
                  </a:lnTo>
                  <a:lnTo>
                    <a:pt x="1085" y="1684"/>
                  </a:lnTo>
                  <a:lnTo>
                    <a:pt x="1075" y="1684"/>
                  </a:lnTo>
                  <a:lnTo>
                    <a:pt x="1066" y="1678"/>
                  </a:lnTo>
                  <a:lnTo>
                    <a:pt x="1056" y="1678"/>
                  </a:lnTo>
                  <a:lnTo>
                    <a:pt x="1050" y="1684"/>
                  </a:lnTo>
                  <a:lnTo>
                    <a:pt x="1042" y="1689"/>
                  </a:lnTo>
                  <a:lnTo>
                    <a:pt x="1032" y="1692"/>
                  </a:lnTo>
                  <a:lnTo>
                    <a:pt x="1020" y="1694"/>
                  </a:lnTo>
                  <a:lnTo>
                    <a:pt x="1013" y="1689"/>
                  </a:lnTo>
                  <a:lnTo>
                    <a:pt x="1006" y="1689"/>
                  </a:lnTo>
                  <a:lnTo>
                    <a:pt x="1002" y="1684"/>
                  </a:lnTo>
                  <a:lnTo>
                    <a:pt x="993" y="1678"/>
                  </a:lnTo>
                  <a:lnTo>
                    <a:pt x="987" y="1672"/>
                  </a:lnTo>
                  <a:lnTo>
                    <a:pt x="980" y="1664"/>
                  </a:lnTo>
                  <a:lnTo>
                    <a:pt x="976" y="1657"/>
                  </a:lnTo>
                  <a:lnTo>
                    <a:pt x="972" y="1649"/>
                  </a:lnTo>
                  <a:lnTo>
                    <a:pt x="976" y="1643"/>
                  </a:lnTo>
                  <a:lnTo>
                    <a:pt x="976" y="1632"/>
                  </a:lnTo>
                  <a:lnTo>
                    <a:pt x="979" y="1622"/>
                  </a:lnTo>
                  <a:lnTo>
                    <a:pt x="979" y="1613"/>
                  </a:lnTo>
                  <a:lnTo>
                    <a:pt x="979" y="1602"/>
                  </a:lnTo>
                  <a:lnTo>
                    <a:pt x="983" y="1595"/>
                  </a:lnTo>
                  <a:lnTo>
                    <a:pt x="983" y="1581"/>
                  </a:lnTo>
                  <a:lnTo>
                    <a:pt x="980" y="1578"/>
                  </a:lnTo>
                  <a:lnTo>
                    <a:pt x="972" y="1575"/>
                  </a:lnTo>
                  <a:lnTo>
                    <a:pt x="966" y="1567"/>
                  </a:lnTo>
                  <a:lnTo>
                    <a:pt x="957" y="1567"/>
                  </a:lnTo>
                  <a:lnTo>
                    <a:pt x="950" y="1566"/>
                  </a:lnTo>
                  <a:lnTo>
                    <a:pt x="939" y="1567"/>
                  </a:lnTo>
                  <a:lnTo>
                    <a:pt x="930" y="1566"/>
                  </a:lnTo>
                  <a:lnTo>
                    <a:pt x="920" y="1567"/>
                  </a:lnTo>
                  <a:lnTo>
                    <a:pt x="907" y="1567"/>
                  </a:lnTo>
                  <a:lnTo>
                    <a:pt x="896" y="1567"/>
                  </a:lnTo>
                  <a:lnTo>
                    <a:pt x="887" y="1570"/>
                  </a:lnTo>
                  <a:lnTo>
                    <a:pt x="877" y="1567"/>
                  </a:lnTo>
                  <a:lnTo>
                    <a:pt x="870" y="1563"/>
                  </a:lnTo>
                  <a:lnTo>
                    <a:pt x="881" y="1557"/>
                  </a:lnTo>
                  <a:lnTo>
                    <a:pt x="884" y="1546"/>
                  </a:lnTo>
                  <a:lnTo>
                    <a:pt x="884" y="1535"/>
                  </a:lnTo>
                  <a:lnTo>
                    <a:pt x="887" y="1522"/>
                  </a:lnTo>
                  <a:lnTo>
                    <a:pt x="890" y="1528"/>
                  </a:lnTo>
                  <a:lnTo>
                    <a:pt x="896" y="1519"/>
                  </a:lnTo>
                  <a:lnTo>
                    <a:pt x="896" y="1508"/>
                  </a:lnTo>
                  <a:lnTo>
                    <a:pt x="900" y="1498"/>
                  </a:lnTo>
                  <a:lnTo>
                    <a:pt x="903" y="1490"/>
                  </a:lnTo>
                  <a:lnTo>
                    <a:pt x="906" y="1481"/>
                  </a:lnTo>
                  <a:lnTo>
                    <a:pt x="914" y="1473"/>
                  </a:lnTo>
                  <a:lnTo>
                    <a:pt x="914" y="1466"/>
                  </a:lnTo>
                  <a:lnTo>
                    <a:pt x="907" y="1463"/>
                  </a:lnTo>
                  <a:lnTo>
                    <a:pt x="896" y="1463"/>
                  </a:lnTo>
                  <a:lnTo>
                    <a:pt x="890" y="1460"/>
                  </a:lnTo>
                  <a:lnTo>
                    <a:pt x="881" y="1463"/>
                  </a:lnTo>
                  <a:lnTo>
                    <a:pt x="870" y="1466"/>
                  </a:lnTo>
                  <a:lnTo>
                    <a:pt x="860" y="1466"/>
                  </a:lnTo>
                  <a:lnTo>
                    <a:pt x="851" y="1469"/>
                  </a:lnTo>
                  <a:lnTo>
                    <a:pt x="841" y="1471"/>
                  </a:lnTo>
                  <a:lnTo>
                    <a:pt x="841" y="1481"/>
                  </a:lnTo>
                  <a:lnTo>
                    <a:pt x="838" y="1490"/>
                  </a:lnTo>
                  <a:lnTo>
                    <a:pt x="835" y="1495"/>
                  </a:lnTo>
                  <a:lnTo>
                    <a:pt x="835" y="1502"/>
                  </a:lnTo>
                  <a:lnTo>
                    <a:pt x="830" y="1505"/>
                  </a:lnTo>
                  <a:lnTo>
                    <a:pt x="824" y="1511"/>
                  </a:lnTo>
                  <a:lnTo>
                    <a:pt x="824" y="1516"/>
                  </a:lnTo>
                  <a:lnTo>
                    <a:pt x="811" y="1519"/>
                  </a:lnTo>
                  <a:lnTo>
                    <a:pt x="811" y="1516"/>
                  </a:lnTo>
                  <a:lnTo>
                    <a:pt x="802" y="1514"/>
                  </a:lnTo>
                  <a:lnTo>
                    <a:pt x="790" y="1519"/>
                  </a:lnTo>
                  <a:lnTo>
                    <a:pt x="778" y="1522"/>
                  </a:lnTo>
                  <a:lnTo>
                    <a:pt x="765" y="1522"/>
                  </a:lnTo>
                  <a:lnTo>
                    <a:pt x="760" y="1522"/>
                  </a:lnTo>
                  <a:lnTo>
                    <a:pt x="754" y="1516"/>
                  </a:lnTo>
                  <a:lnTo>
                    <a:pt x="745" y="1514"/>
                  </a:lnTo>
                  <a:lnTo>
                    <a:pt x="732" y="1511"/>
                  </a:lnTo>
                  <a:lnTo>
                    <a:pt x="726" y="1502"/>
                  </a:lnTo>
                  <a:lnTo>
                    <a:pt x="721" y="1495"/>
                  </a:lnTo>
                  <a:lnTo>
                    <a:pt x="718" y="1487"/>
                  </a:lnTo>
                  <a:lnTo>
                    <a:pt x="711" y="1481"/>
                  </a:lnTo>
                  <a:lnTo>
                    <a:pt x="705" y="1473"/>
                  </a:lnTo>
                  <a:lnTo>
                    <a:pt x="702" y="1466"/>
                  </a:lnTo>
                  <a:lnTo>
                    <a:pt x="705" y="1460"/>
                  </a:lnTo>
                  <a:lnTo>
                    <a:pt x="696" y="1455"/>
                  </a:lnTo>
                  <a:lnTo>
                    <a:pt x="692" y="1443"/>
                  </a:lnTo>
                  <a:lnTo>
                    <a:pt x="696" y="1436"/>
                  </a:lnTo>
                  <a:lnTo>
                    <a:pt x="696" y="1428"/>
                  </a:lnTo>
                  <a:lnTo>
                    <a:pt x="696" y="1417"/>
                  </a:lnTo>
                  <a:lnTo>
                    <a:pt x="696" y="1407"/>
                  </a:lnTo>
                  <a:lnTo>
                    <a:pt x="699" y="1398"/>
                  </a:lnTo>
                  <a:lnTo>
                    <a:pt x="702" y="1387"/>
                  </a:lnTo>
                  <a:lnTo>
                    <a:pt x="705" y="1379"/>
                  </a:lnTo>
                  <a:lnTo>
                    <a:pt x="705" y="1372"/>
                  </a:lnTo>
                  <a:lnTo>
                    <a:pt x="705" y="1360"/>
                  </a:lnTo>
                  <a:lnTo>
                    <a:pt x="702" y="1352"/>
                  </a:lnTo>
                  <a:lnTo>
                    <a:pt x="702" y="1342"/>
                  </a:lnTo>
                  <a:lnTo>
                    <a:pt x="711" y="1334"/>
                  </a:lnTo>
                  <a:lnTo>
                    <a:pt x="721" y="1328"/>
                  </a:lnTo>
                  <a:lnTo>
                    <a:pt x="729" y="1320"/>
                  </a:lnTo>
                  <a:lnTo>
                    <a:pt x="738" y="1320"/>
                  </a:lnTo>
                  <a:lnTo>
                    <a:pt x="745" y="1314"/>
                  </a:lnTo>
                  <a:lnTo>
                    <a:pt x="754" y="1310"/>
                  </a:lnTo>
                  <a:lnTo>
                    <a:pt x="748" y="1301"/>
                  </a:lnTo>
                  <a:lnTo>
                    <a:pt x="754" y="1299"/>
                  </a:lnTo>
                  <a:lnTo>
                    <a:pt x="754" y="1307"/>
                  </a:lnTo>
                  <a:lnTo>
                    <a:pt x="765" y="1301"/>
                  </a:lnTo>
                  <a:lnTo>
                    <a:pt x="775" y="1301"/>
                  </a:lnTo>
                  <a:lnTo>
                    <a:pt x="784" y="1299"/>
                  </a:lnTo>
                  <a:lnTo>
                    <a:pt x="797" y="1301"/>
                  </a:lnTo>
                  <a:lnTo>
                    <a:pt x="802" y="1304"/>
                  </a:lnTo>
                  <a:lnTo>
                    <a:pt x="811" y="1299"/>
                  </a:lnTo>
                  <a:lnTo>
                    <a:pt x="824" y="1307"/>
                  </a:lnTo>
                  <a:lnTo>
                    <a:pt x="824" y="1313"/>
                  </a:lnTo>
                  <a:lnTo>
                    <a:pt x="835" y="1314"/>
                  </a:lnTo>
                  <a:lnTo>
                    <a:pt x="844" y="1313"/>
                  </a:lnTo>
                  <a:lnTo>
                    <a:pt x="854" y="1310"/>
                  </a:lnTo>
                  <a:lnTo>
                    <a:pt x="860" y="1310"/>
                  </a:lnTo>
                  <a:lnTo>
                    <a:pt x="866" y="1314"/>
                  </a:lnTo>
                  <a:lnTo>
                    <a:pt x="870" y="1313"/>
                  </a:lnTo>
                  <a:lnTo>
                    <a:pt x="860" y="1307"/>
                  </a:lnTo>
                  <a:lnTo>
                    <a:pt x="860" y="1301"/>
                  </a:lnTo>
                  <a:lnTo>
                    <a:pt x="863" y="1299"/>
                  </a:lnTo>
                  <a:lnTo>
                    <a:pt x="866" y="1293"/>
                  </a:lnTo>
                  <a:lnTo>
                    <a:pt x="857" y="1293"/>
                  </a:lnTo>
                  <a:lnTo>
                    <a:pt x="847" y="1293"/>
                  </a:lnTo>
                  <a:lnTo>
                    <a:pt x="841" y="1293"/>
                  </a:lnTo>
                  <a:lnTo>
                    <a:pt x="844" y="1284"/>
                  </a:lnTo>
                  <a:lnTo>
                    <a:pt x="857" y="1290"/>
                  </a:lnTo>
                  <a:lnTo>
                    <a:pt x="866" y="1284"/>
                  </a:lnTo>
                  <a:lnTo>
                    <a:pt x="874" y="1284"/>
                  </a:lnTo>
                  <a:lnTo>
                    <a:pt x="884" y="1284"/>
                  </a:lnTo>
                  <a:lnTo>
                    <a:pt x="890" y="1280"/>
                  </a:lnTo>
                  <a:lnTo>
                    <a:pt x="893" y="1287"/>
                  </a:lnTo>
                  <a:lnTo>
                    <a:pt x="903" y="1287"/>
                  </a:lnTo>
                  <a:lnTo>
                    <a:pt x="914" y="1284"/>
                  </a:lnTo>
                  <a:lnTo>
                    <a:pt x="923" y="1284"/>
                  </a:lnTo>
                  <a:lnTo>
                    <a:pt x="930" y="1290"/>
                  </a:lnTo>
                  <a:lnTo>
                    <a:pt x="939" y="1293"/>
                  </a:lnTo>
                  <a:lnTo>
                    <a:pt x="942" y="1301"/>
                  </a:lnTo>
                  <a:lnTo>
                    <a:pt x="953" y="1301"/>
                  </a:lnTo>
                  <a:lnTo>
                    <a:pt x="960" y="1293"/>
                  </a:lnTo>
                  <a:lnTo>
                    <a:pt x="972" y="1293"/>
                  </a:lnTo>
                  <a:lnTo>
                    <a:pt x="979" y="1301"/>
                  </a:lnTo>
                  <a:lnTo>
                    <a:pt x="987" y="1313"/>
                  </a:lnTo>
                  <a:lnTo>
                    <a:pt x="993" y="1314"/>
                  </a:lnTo>
                  <a:lnTo>
                    <a:pt x="996" y="1322"/>
                  </a:lnTo>
                  <a:lnTo>
                    <a:pt x="993" y="1331"/>
                  </a:lnTo>
                  <a:lnTo>
                    <a:pt x="993" y="1339"/>
                  </a:lnTo>
                  <a:lnTo>
                    <a:pt x="1002" y="1336"/>
                  </a:lnTo>
                  <a:lnTo>
                    <a:pt x="996" y="1346"/>
                  </a:lnTo>
                  <a:lnTo>
                    <a:pt x="999" y="1355"/>
                  </a:lnTo>
                  <a:lnTo>
                    <a:pt x="1006" y="1360"/>
                  </a:lnTo>
                  <a:lnTo>
                    <a:pt x="1012" y="1369"/>
                  </a:lnTo>
                  <a:lnTo>
                    <a:pt x="1017" y="1376"/>
                  </a:lnTo>
                  <a:lnTo>
                    <a:pt x="1023" y="1384"/>
                  </a:lnTo>
                  <a:lnTo>
                    <a:pt x="1026" y="1393"/>
                  </a:lnTo>
                  <a:lnTo>
                    <a:pt x="1036" y="1390"/>
                  </a:lnTo>
                  <a:lnTo>
                    <a:pt x="1042" y="1387"/>
                  </a:lnTo>
                  <a:lnTo>
                    <a:pt x="1045" y="1376"/>
                  </a:lnTo>
                  <a:lnTo>
                    <a:pt x="1048" y="1366"/>
                  </a:lnTo>
                  <a:lnTo>
                    <a:pt x="1048" y="1355"/>
                  </a:lnTo>
                  <a:lnTo>
                    <a:pt x="1042" y="1343"/>
                  </a:lnTo>
                  <a:lnTo>
                    <a:pt x="1039" y="1331"/>
                  </a:lnTo>
                  <a:lnTo>
                    <a:pt x="1039" y="1325"/>
                  </a:lnTo>
                  <a:lnTo>
                    <a:pt x="1029" y="1314"/>
                  </a:lnTo>
                  <a:lnTo>
                    <a:pt x="1026" y="1307"/>
                  </a:lnTo>
                  <a:lnTo>
                    <a:pt x="1023" y="1293"/>
                  </a:lnTo>
                  <a:lnTo>
                    <a:pt x="1020" y="1284"/>
                  </a:lnTo>
                  <a:lnTo>
                    <a:pt x="1017" y="1275"/>
                  </a:lnTo>
                  <a:lnTo>
                    <a:pt x="1023" y="1263"/>
                  </a:lnTo>
                  <a:lnTo>
                    <a:pt x="1029" y="1252"/>
                  </a:lnTo>
                  <a:lnTo>
                    <a:pt x="1039" y="1245"/>
                  </a:lnTo>
                  <a:lnTo>
                    <a:pt x="1050" y="1239"/>
                  </a:lnTo>
                  <a:lnTo>
                    <a:pt x="1059" y="1234"/>
                  </a:lnTo>
                  <a:lnTo>
                    <a:pt x="1066" y="1225"/>
                  </a:lnTo>
                  <a:lnTo>
                    <a:pt x="1069" y="1220"/>
                  </a:lnTo>
                  <a:lnTo>
                    <a:pt x="1082" y="1213"/>
                  </a:lnTo>
                  <a:lnTo>
                    <a:pt x="1086" y="1213"/>
                  </a:lnTo>
                  <a:lnTo>
                    <a:pt x="1096" y="1204"/>
                  </a:lnTo>
                  <a:lnTo>
                    <a:pt x="1105" y="1199"/>
                  </a:lnTo>
                  <a:lnTo>
                    <a:pt x="1118" y="1196"/>
                  </a:lnTo>
                  <a:lnTo>
                    <a:pt x="1123" y="1190"/>
                  </a:lnTo>
                  <a:lnTo>
                    <a:pt x="1112" y="1190"/>
                  </a:lnTo>
                  <a:lnTo>
                    <a:pt x="1123" y="1183"/>
                  </a:lnTo>
                  <a:lnTo>
                    <a:pt x="1129" y="1183"/>
                  </a:lnTo>
                  <a:lnTo>
                    <a:pt x="1132" y="1178"/>
                  </a:lnTo>
                  <a:lnTo>
                    <a:pt x="1132" y="1172"/>
                  </a:lnTo>
                  <a:lnTo>
                    <a:pt x="1123" y="1172"/>
                  </a:lnTo>
                  <a:lnTo>
                    <a:pt x="1115" y="1172"/>
                  </a:lnTo>
                  <a:lnTo>
                    <a:pt x="1123" y="1166"/>
                  </a:lnTo>
                  <a:lnTo>
                    <a:pt x="1129" y="1164"/>
                  </a:lnTo>
                  <a:lnTo>
                    <a:pt x="1132" y="1166"/>
                  </a:lnTo>
                  <a:lnTo>
                    <a:pt x="1138" y="1175"/>
                  </a:lnTo>
                  <a:lnTo>
                    <a:pt x="1132" y="1166"/>
                  </a:lnTo>
                  <a:lnTo>
                    <a:pt x="1132" y="1158"/>
                  </a:lnTo>
                  <a:lnTo>
                    <a:pt x="1129" y="1151"/>
                  </a:lnTo>
                  <a:lnTo>
                    <a:pt x="1121" y="1142"/>
                  </a:lnTo>
                  <a:lnTo>
                    <a:pt x="1121" y="1137"/>
                  </a:lnTo>
                  <a:lnTo>
                    <a:pt x="1123" y="1126"/>
                  </a:lnTo>
                  <a:lnTo>
                    <a:pt x="1108" y="1119"/>
                  </a:lnTo>
                  <a:lnTo>
                    <a:pt x="1121" y="1121"/>
                  </a:lnTo>
                  <a:lnTo>
                    <a:pt x="1118" y="1113"/>
                  </a:lnTo>
                  <a:lnTo>
                    <a:pt x="1118" y="1102"/>
                  </a:lnTo>
                  <a:lnTo>
                    <a:pt x="1121" y="1093"/>
                  </a:lnTo>
                  <a:lnTo>
                    <a:pt x="1129" y="1090"/>
                  </a:lnTo>
                  <a:lnTo>
                    <a:pt x="1123" y="1099"/>
                  </a:lnTo>
                  <a:lnTo>
                    <a:pt x="1123" y="1107"/>
                  </a:lnTo>
                  <a:lnTo>
                    <a:pt x="1123" y="1116"/>
                  </a:lnTo>
                  <a:lnTo>
                    <a:pt x="1129" y="1119"/>
                  </a:lnTo>
                  <a:lnTo>
                    <a:pt x="1129" y="1123"/>
                  </a:lnTo>
                  <a:lnTo>
                    <a:pt x="1135" y="1123"/>
                  </a:lnTo>
                  <a:lnTo>
                    <a:pt x="1132" y="1131"/>
                  </a:lnTo>
                  <a:lnTo>
                    <a:pt x="1129" y="1142"/>
                  </a:lnTo>
                  <a:lnTo>
                    <a:pt x="1132" y="1142"/>
                  </a:lnTo>
                  <a:lnTo>
                    <a:pt x="1138" y="1131"/>
                  </a:lnTo>
                  <a:lnTo>
                    <a:pt x="1145" y="1121"/>
                  </a:lnTo>
                  <a:lnTo>
                    <a:pt x="1148" y="1116"/>
                  </a:lnTo>
                  <a:lnTo>
                    <a:pt x="1142" y="1102"/>
                  </a:lnTo>
                  <a:lnTo>
                    <a:pt x="1138" y="1090"/>
                  </a:lnTo>
                  <a:lnTo>
                    <a:pt x="1145" y="1093"/>
                  </a:lnTo>
                  <a:lnTo>
                    <a:pt x="1148" y="1102"/>
                  </a:lnTo>
                  <a:lnTo>
                    <a:pt x="1159" y="1093"/>
                  </a:lnTo>
                  <a:lnTo>
                    <a:pt x="1165" y="1083"/>
                  </a:lnTo>
                  <a:lnTo>
                    <a:pt x="1169" y="1072"/>
                  </a:lnTo>
                  <a:lnTo>
                    <a:pt x="1159" y="1067"/>
                  </a:lnTo>
                  <a:lnTo>
                    <a:pt x="1169" y="1058"/>
                  </a:lnTo>
                  <a:lnTo>
                    <a:pt x="1178" y="1054"/>
                  </a:lnTo>
                  <a:lnTo>
                    <a:pt x="1187" y="1051"/>
                  </a:lnTo>
                  <a:lnTo>
                    <a:pt x="1199" y="1051"/>
                  </a:lnTo>
                  <a:lnTo>
                    <a:pt x="1208" y="1051"/>
                  </a:lnTo>
                  <a:lnTo>
                    <a:pt x="1218" y="1045"/>
                  </a:lnTo>
                  <a:lnTo>
                    <a:pt x="1221" y="1037"/>
                  </a:lnTo>
                  <a:lnTo>
                    <a:pt x="1227" y="1043"/>
                  </a:lnTo>
                  <a:lnTo>
                    <a:pt x="1235" y="1040"/>
                  </a:lnTo>
                  <a:lnTo>
                    <a:pt x="1235" y="1043"/>
                  </a:lnTo>
                  <a:lnTo>
                    <a:pt x="1248" y="1040"/>
                  </a:lnTo>
                  <a:lnTo>
                    <a:pt x="1248" y="1031"/>
                  </a:lnTo>
                  <a:lnTo>
                    <a:pt x="1248" y="1037"/>
                  </a:lnTo>
                  <a:lnTo>
                    <a:pt x="1238" y="1037"/>
                  </a:lnTo>
                  <a:lnTo>
                    <a:pt x="1235" y="1029"/>
                  </a:lnTo>
                  <a:lnTo>
                    <a:pt x="1230" y="1026"/>
                  </a:lnTo>
                  <a:lnTo>
                    <a:pt x="1232" y="1019"/>
                  </a:lnTo>
                  <a:lnTo>
                    <a:pt x="1232" y="1013"/>
                  </a:lnTo>
                  <a:lnTo>
                    <a:pt x="1235" y="1005"/>
                  </a:lnTo>
                  <a:lnTo>
                    <a:pt x="1244" y="996"/>
                  </a:lnTo>
                  <a:lnTo>
                    <a:pt x="1244" y="992"/>
                  </a:lnTo>
                  <a:lnTo>
                    <a:pt x="1254" y="989"/>
                  </a:lnTo>
                  <a:lnTo>
                    <a:pt x="1267" y="986"/>
                  </a:lnTo>
                  <a:lnTo>
                    <a:pt x="1271" y="972"/>
                  </a:lnTo>
                  <a:lnTo>
                    <a:pt x="1278" y="978"/>
                  </a:lnTo>
                  <a:lnTo>
                    <a:pt x="1287" y="972"/>
                  </a:lnTo>
                  <a:lnTo>
                    <a:pt x="1300" y="970"/>
                  </a:lnTo>
                  <a:lnTo>
                    <a:pt x="1308" y="963"/>
                  </a:lnTo>
                  <a:lnTo>
                    <a:pt x="1308" y="957"/>
                  </a:lnTo>
                  <a:lnTo>
                    <a:pt x="1324" y="957"/>
                  </a:lnTo>
                  <a:lnTo>
                    <a:pt x="1336" y="951"/>
                  </a:lnTo>
                  <a:lnTo>
                    <a:pt x="1350" y="943"/>
                  </a:lnTo>
                  <a:lnTo>
                    <a:pt x="1350" y="951"/>
                  </a:lnTo>
                  <a:lnTo>
                    <a:pt x="1363" y="948"/>
                  </a:lnTo>
                  <a:lnTo>
                    <a:pt x="1350" y="957"/>
                  </a:lnTo>
                  <a:lnTo>
                    <a:pt x="1341" y="963"/>
                  </a:lnTo>
                  <a:lnTo>
                    <a:pt x="1330" y="970"/>
                  </a:lnTo>
                  <a:lnTo>
                    <a:pt x="1327" y="981"/>
                  </a:lnTo>
                  <a:lnTo>
                    <a:pt x="1330" y="992"/>
                  </a:lnTo>
                  <a:lnTo>
                    <a:pt x="1339" y="996"/>
                  </a:lnTo>
                  <a:lnTo>
                    <a:pt x="1347" y="989"/>
                  </a:lnTo>
                  <a:lnTo>
                    <a:pt x="1357" y="981"/>
                  </a:lnTo>
                  <a:lnTo>
                    <a:pt x="1366" y="972"/>
                  </a:lnTo>
                  <a:lnTo>
                    <a:pt x="1376" y="972"/>
                  </a:lnTo>
                  <a:lnTo>
                    <a:pt x="1387" y="964"/>
                  </a:lnTo>
                  <a:lnTo>
                    <a:pt x="1409" y="960"/>
                  </a:lnTo>
                  <a:lnTo>
                    <a:pt x="1423" y="957"/>
                  </a:lnTo>
                  <a:lnTo>
                    <a:pt x="1426" y="946"/>
                  </a:lnTo>
                  <a:lnTo>
                    <a:pt x="1439" y="943"/>
                  </a:lnTo>
                  <a:lnTo>
                    <a:pt x="1450" y="934"/>
                  </a:lnTo>
                  <a:lnTo>
                    <a:pt x="1436" y="927"/>
                  </a:lnTo>
                  <a:lnTo>
                    <a:pt x="1439" y="913"/>
                  </a:lnTo>
                  <a:lnTo>
                    <a:pt x="1436" y="908"/>
                  </a:lnTo>
                  <a:lnTo>
                    <a:pt x="1426" y="919"/>
                  </a:lnTo>
                  <a:lnTo>
                    <a:pt x="1417" y="930"/>
                  </a:lnTo>
                  <a:lnTo>
                    <a:pt x="1417" y="940"/>
                  </a:lnTo>
                  <a:lnTo>
                    <a:pt x="1409" y="937"/>
                  </a:lnTo>
                  <a:lnTo>
                    <a:pt x="1396" y="943"/>
                  </a:lnTo>
                  <a:lnTo>
                    <a:pt x="1380" y="940"/>
                  </a:lnTo>
                  <a:lnTo>
                    <a:pt x="1369" y="932"/>
                  </a:lnTo>
                  <a:lnTo>
                    <a:pt x="1357" y="930"/>
                  </a:lnTo>
                  <a:lnTo>
                    <a:pt x="1350" y="916"/>
                  </a:lnTo>
                  <a:lnTo>
                    <a:pt x="1347" y="899"/>
                  </a:lnTo>
                  <a:lnTo>
                    <a:pt x="1350" y="889"/>
                  </a:lnTo>
                  <a:lnTo>
                    <a:pt x="1336" y="895"/>
                  </a:lnTo>
                  <a:lnTo>
                    <a:pt x="1320" y="881"/>
                  </a:lnTo>
                  <a:lnTo>
                    <a:pt x="1341" y="881"/>
                  </a:lnTo>
                  <a:lnTo>
                    <a:pt x="1350" y="875"/>
                  </a:lnTo>
                  <a:lnTo>
                    <a:pt x="1363" y="870"/>
                  </a:lnTo>
                  <a:lnTo>
                    <a:pt x="1363" y="860"/>
                  </a:lnTo>
                  <a:lnTo>
                    <a:pt x="1357" y="854"/>
                  </a:lnTo>
                  <a:lnTo>
                    <a:pt x="1341" y="849"/>
                  </a:lnTo>
                  <a:lnTo>
                    <a:pt x="1330" y="851"/>
                  </a:lnTo>
                  <a:lnTo>
                    <a:pt x="1314" y="854"/>
                  </a:lnTo>
                  <a:lnTo>
                    <a:pt x="1300" y="860"/>
                  </a:lnTo>
                  <a:lnTo>
                    <a:pt x="1287" y="866"/>
                  </a:lnTo>
                  <a:lnTo>
                    <a:pt x="1274" y="870"/>
                  </a:lnTo>
                  <a:lnTo>
                    <a:pt x="1263" y="881"/>
                  </a:lnTo>
                  <a:lnTo>
                    <a:pt x="1254" y="892"/>
                  </a:lnTo>
                  <a:lnTo>
                    <a:pt x="1244" y="899"/>
                  </a:lnTo>
                  <a:lnTo>
                    <a:pt x="1238" y="908"/>
                  </a:lnTo>
                  <a:lnTo>
                    <a:pt x="1224" y="913"/>
                  </a:lnTo>
                  <a:lnTo>
                    <a:pt x="1232" y="905"/>
                  </a:lnTo>
                  <a:lnTo>
                    <a:pt x="1238" y="898"/>
                  </a:lnTo>
                  <a:lnTo>
                    <a:pt x="1248" y="887"/>
                  </a:lnTo>
                  <a:lnTo>
                    <a:pt x="1254" y="878"/>
                  </a:lnTo>
                  <a:lnTo>
                    <a:pt x="1263" y="867"/>
                  </a:lnTo>
                  <a:lnTo>
                    <a:pt x="1274" y="857"/>
                  </a:lnTo>
                  <a:lnTo>
                    <a:pt x="1287" y="846"/>
                  </a:lnTo>
                  <a:lnTo>
                    <a:pt x="1303" y="846"/>
                  </a:lnTo>
                  <a:lnTo>
                    <a:pt x="1305" y="835"/>
                  </a:lnTo>
                  <a:lnTo>
                    <a:pt x="1314" y="828"/>
                  </a:lnTo>
                  <a:lnTo>
                    <a:pt x="1330" y="822"/>
                  </a:lnTo>
                  <a:lnTo>
                    <a:pt x="1339" y="822"/>
                  </a:lnTo>
                  <a:lnTo>
                    <a:pt x="1354" y="822"/>
                  </a:lnTo>
                  <a:lnTo>
                    <a:pt x="1369" y="819"/>
                  </a:lnTo>
                  <a:lnTo>
                    <a:pt x="1377" y="822"/>
                  </a:lnTo>
                  <a:lnTo>
                    <a:pt x="1390" y="822"/>
                  </a:lnTo>
                  <a:lnTo>
                    <a:pt x="1406" y="822"/>
                  </a:lnTo>
                  <a:lnTo>
                    <a:pt x="1414" y="828"/>
                  </a:lnTo>
                  <a:lnTo>
                    <a:pt x="1430" y="825"/>
                  </a:lnTo>
                  <a:lnTo>
                    <a:pt x="1448" y="825"/>
                  </a:lnTo>
                  <a:lnTo>
                    <a:pt x="1456" y="816"/>
                  </a:lnTo>
                  <a:lnTo>
                    <a:pt x="1466" y="805"/>
                  </a:lnTo>
                  <a:lnTo>
                    <a:pt x="1472" y="795"/>
                  </a:lnTo>
                  <a:lnTo>
                    <a:pt x="1490" y="790"/>
                  </a:lnTo>
                  <a:lnTo>
                    <a:pt x="1512" y="787"/>
                  </a:lnTo>
                  <a:lnTo>
                    <a:pt x="1523" y="776"/>
                  </a:lnTo>
                  <a:lnTo>
                    <a:pt x="1536" y="771"/>
                  </a:lnTo>
                  <a:lnTo>
                    <a:pt x="1526" y="752"/>
                  </a:lnTo>
                  <a:lnTo>
                    <a:pt x="1529" y="739"/>
                  </a:lnTo>
                  <a:lnTo>
                    <a:pt x="1518" y="725"/>
                  </a:lnTo>
                  <a:lnTo>
                    <a:pt x="1502" y="725"/>
                  </a:lnTo>
                  <a:lnTo>
                    <a:pt x="1499" y="711"/>
                  </a:lnTo>
                  <a:lnTo>
                    <a:pt x="1482" y="708"/>
                  </a:lnTo>
                  <a:lnTo>
                    <a:pt x="1499" y="698"/>
                  </a:lnTo>
                  <a:lnTo>
                    <a:pt x="1486" y="690"/>
                  </a:lnTo>
                  <a:lnTo>
                    <a:pt x="1469" y="687"/>
                  </a:lnTo>
                  <a:lnTo>
                    <a:pt x="1463" y="679"/>
                  </a:lnTo>
                  <a:lnTo>
                    <a:pt x="1442" y="676"/>
                  </a:lnTo>
                  <a:lnTo>
                    <a:pt x="1436" y="663"/>
                  </a:lnTo>
                  <a:lnTo>
                    <a:pt x="1420" y="655"/>
                  </a:lnTo>
                  <a:lnTo>
                    <a:pt x="1414" y="643"/>
                  </a:lnTo>
                  <a:lnTo>
                    <a:pt x="1414" y="628"/>
                  </a:lnTo>
                  <a:lnTo>
                    <a:pt x="1420" y="617"/>
                  </a:lnTo>
                  <a:lnTo>
                    <a:pt x="1412" y="610"/>
                  </a:lnTo>
                  <a:lnTo>
                    <a:pt x="1412" y="598"/>
                  </a:lnTo>
                  <a:lnTo>
                    <a:pt x="1399" y="587"/>
                  </a:lnTo>
                  <a:lnTo>
                    <a:pt x="1390" y="572"/>
                  </a:lnTo>
                  <a:lnTo>
                    <a:pt x="1380" y="552"/>
                  </a:lnTo>
                  <a:lnTo>
                    <a:pt x="1373" y="537"/>
                  </a:lnTo>
                  <a:lnTo>
                    <a:pt x="1363" y="517"/>
                  </a:lnTo>
                  <a:lnTo>
                    <a:pt x="1354" y="507"/>
                  </a:lnTo>
                  <a:lnTo>
                    <a:pt x="1344" y="517"/>
                  </a:lnTo>
                  <a:lnTo>
                    <a:pt x="1336" y="528"/>
                  </a:lnTo>
                  <a:lnTo>
                    <a:pt x="1341" y="539"/>
                  </a:lnTo>
                  <a:lnTo>
                    <a:pt x="1336" y="552"/>
                  </a:lnTo>
                  <a:lnTo>
                    <a:pt x="1320" y="560"/>
                  </a:lnTo>
                  <a:lnTo>
                    <a:pt x="1314" y="574"/>
                  </a:lnTo>
                  <a:lnTo>
                    <a:pt x="1293" y="582"/>
                  </a:lnTo>
                  <a:lnTo>
                    <a:pt x="1278" y="560"/>
                  </a:lnTo>
                  <a:lnTo>
                    <a:pt x="1268" y="558"/>
                  </a:lnTo>
                  <a:lnTo>
                    <a:pt x="1257" y="545"/>
                  </a:lnTo>
                  <a:lnTo>
                    <a:pt x="1257" y="534"/>
                  </a:lnTo>
                  <a:lnTo>
                    <a:pt x="1260" y="515"/>
                  </a:lnTo>
                  <a:lnTo>
                    <a:pt x="1254" y="501"/>
                  </a:lnTo>
                  <a:lnTo>
                    <a:pt x="1257" y="485"/>
                  </a:lnTo>
                  <a:lnTo>
                    <a:pt x="1244" y="483"/>
                  </a:lnTo>
                  <a:lnTo>
                    <a:pt x="1230" y="483"/>
                  </a:lnTo>
                  <a:lnTo>
                    <a:pt x="1214" y="475"/>
                  </a:lnTo>
                  <a:lnTo>
                    <a:pt x="1218" y="461"/>
                  </a:lnTo>
                  <a:lnTo>
                    <a:pt x="1202" y="454"/>
                  </a:lnTo>
                  <a:lnTo>
                    <a:pt x="1191" y="440"/>
                  </a:lnTo>
                  <a:lnTo>
                    <a:pt x="1175" y="431"/>
                  </a:lnTo>
                  <a:lnTo>
                    <a:pt x="1151" y="437"/>
                  </a:lnTo>
                  <a:lnTo>
                    <a:pt x="1138" y="437"/>
                  </a:lnTo>
                  <a:lnTo>
                    <a:pt x="1121" y="431"/>
                  </a:lnTo>
                  <a:lnTo>
                    <a:pt x="1099" y="425"/>
                  </a:lnTo>
                  <a:lnTo>
                    <a:pt x="1086" y="437"/>
                  </a:lnTo>
                  <a:lnTo>
                    <a:pt x="1086" y="454"/>
                  </a:lnTo>
                  <a:lnTo>
                    <a:pt x="1099" y="461"/>
                  </a:lnTo>
                  <a:lnTo>
                    <a:pt x="1093" y="477"/>
                  </a:lnTo>
                  <a:lnTo>
                    <a:pt x="1086" y="493"/>
                  </a:lnTo>
                  <a:lnTo>
                    <a:pt x="1096" y="501"/>
                  </a:lnTo>
                  <a:lnTo>
                    <a:pt x="1099" y="517"/>
                  </a:lnTo>
                  <a:lnTo>
                    <a:pt x="1099" y="534"/>
                  </a:lnTo>
                  <a:lnTo>
                    <a:pt x="1089" y="548"/>
                  </a:lnTo>
                  <a:lnTo>
                    <a:pt x="1078" y="549"/>
                  </a:lnTo>
                  <a:lnTo>
                    <a:pt x="1075" y="560"/>
                  </a:lnTo>
                  <a:lnTo>
                    <a:pt x="1086" y="574"/>
                  </a:lnTo>
                  <a:lnTo>
                    <a:pt x="1099" y="580"/>
                  </a:lnTo>
                  <a:lnTo>
                    <a:pt x="1105" y="598"/>
                  </a:lnTo>
                  <a:lnTo>
                    <a:pt x="1108" y="612"/>
                  </a:lnTo>
                  <a:lnTo>
                    <a:pt x="1115" y="631"/>
                  </a:lnTo>
                  <a:lnTo>
                    <a:pt x="1115" y="652"/>
                  </a:lnTo>
                  <a:lnTo>
                    <a:pt x="1102" y="666"/>
                  </a:lnTo>
                  <a:lnTo>
                    <a:pt x="1086" y="679"/>
                  </a:lnTo>
                  <a:lnTo>
                    <a:pt x="1075" y="687"/>
                  </a:lnTo>
                  <a:lnTo>
                    <a:pt x="1059" y="695"/>
                  </a:lnTo>
                  <a:lnTo>
                    <a:pt x="1066" y="708"/>
                  </a:lnTo>
                  <a:lnTo>
                    <a:pt x="1069" y="719"/>
                  </a:lnTo>
                  <a:lnTo>
                    <a:pt x="1072" y="739"/>
                  </a:lnTo>
                  <a:lnTo>
                    <a:pt x="1072" y="754"/>
                  </a:lnTo>
                  <a:lnTo>
                    <a:pt x="1082" y="768"/>
                  </a:lnTo>
                  <a:lnTo>
                    <a:pt x="1069" y="784"/>
                  </a:lnTo>
                  <a:lnTo>
                    <a:pt x="1050" y="792"/>
                  </a:lnTo>
                  <a:lnTo>
                    <a:pt x="1053" y="801"/>
                  </a:lnTo>
                  <a:lnTo>
                    <a:pt x="1042" y="792"/>
                  </a:lnTo>
                  <a:lnTo>
                    <a:pt x="1032" y="778"/>
                  </a:lnTo>
                  <a:lnTo>
                    <a:pt x="1023" y="771"/>
                  </a:lnTo>
                  <a:lnTo>
                    <a:pt x="1017" y="757"/>
                  </a:lnTo>
                  <a:lnTo>
                    <a:pt x="1002" y="746"/>
                  </a:lnTo>
                  <a:lnTo>
                    <a:pt x="1006" y="731"/>
                  </a:lnTo>
                  <a:lnTo>
                    <a:pt x="1006" y="719"/>
                  </a:lnTo>
                  <a:lnTo>
                    <a:pt x="1002" y="707"/>
                  </a:lnTo>
                  <a:lnTo>
                    <a:pt x="1006" y="684"/>
                  </a:lnTo>
                  <a:lnTo>
                    <a:pt x="987" y="676"/>
                  </a:lnTo>
                  <a:lnTo>
                    <a:pt x="969" y="676"/>
                  </a:lnTo>
                  <a:lnTo>
                    <a:pt x="950" y="676"/>
                  </a:lnTo>
                  <a:lnTo>
                    <a:pt x="930" y="663"/>
                  </a:lnTo>
                  <a:lnTo>
                    <a:pt x="914" y="657"/>
                  </a:lnTo>
                  <a:lnTo>
                    <a:pt x="900" y="652"/>
                  </a:lnTo>
                  <a:lnTo>
                    <a:pt x="887" y="639"/>
                  </a:lnTo>
                  <a:lnTo>
                    <a:pt x="870" y="628"/>
                  </a:lnTo>
                  <a:lnTo>
                    <a:pt x="851" y="622"/>
                  </a:lnTo>
                  <a:lnTo>
                    <a:pt x="830" y="612"/>
                  </a:lnTo>
                  <a:lnTo>
                    <a:pt x="814" y="617"/>
                  </a:lnTo>
                  <a:lnTo>
                    <a:pt x="802" y="622"/>
                  </a:lnTo>
                  <a:lnTo>
                    <a:pt x="802" y="612"/>
                  </a:lnTo>
                  <a:lnTo>
                    <a:pt x="797" y="598"/>
                  </a:lnTo>
                  <a:lnTo>
                    <a:pt x="797" y="584"/>
                  </a:lnTo>
                  <a:lnTo>
                    <a:pt x="787" y="566"/>
                  </a:lnTo>
                  <a:lnTo>
                    <a:pt x="775" y="560"/>
                  </a:lnTo>
                  <a:lnTo>
                    <a:pt x="760" y="566"/>
                  </a:lnTo>
                  <a:lnTo>
                    <a:pt x="754" y="549"/>
                  </a:lnTo>
                  <a:lnTo>
                    <a:pt x="754" y="534"/>
                  </a:lnTo>
                  <a:lnTo>
                    <a:pt x="757" y="513"/>
                  </a:lnTo>
                  <a:lnTo>
                    <a:pt x="760" y="499"/>
                  </a:lnTo>
                  <a:lnTo>
                    <a:pt x="765" y="483"/>
                  </a:lnTo>
                  <a:lnTo>
                    <a:pt x="775" y="463"/>
                  </a:lnTo>
                  <a:lnTo>
                    <a:pt x="787" y="451"/>
                  </a:lnTo>
                  <a:lnTo>
                    <a:pt x="798" y="442"/>
                  </a:lnTo>
                  <a:lnTo>
                    <a:pt x="798" y="423"/>
                  </a:lnTo>
                  <a:lnTo>
                    <a:pt x="817" y="418"/>
                  </a:lnTo>
                  <a:lnTo>
                    <a:pt x="838" y="410"/>
                  </a:lnTo>
                  <a:lnTo>
                    <a:pt x="835" y="390"/>
                  </a:lnTo>
                  <a:lnTo>
                    <a:pt x="851" y="366"/>
                  </a:lnTo>
                  <a:lnTo>
                    <a:pt x="881" y="366"/>
                  </a:lnTo>
                  <a:lnTo>
                    <a:pt x="896" y="348"/>
                  </a:lnTo>
                  <a:lnTo>
                    <a:pt x="907" y="326"/>
                  </a:lnTo>
                  <a:lnTo>
                    <a:pt x="907" y="305"/>
                  </a:lnTo>
                  <a:lnTo>
                    <a:pt x="930" y="275"/>
                  </a:lnTo>
                  <a:lnTo>
                    <a:pt x="914" y="262"/>
                  </a:lnTo>
                  <a:lnTo>
                    <a:pt x="939" y="260"/>
                  </a:lnTo>
                  <a:lnTo>
                    <a:pt x="947" y="269"/>
                  </a:lnTo>
                  <a:lnTo>
                    <a:pt x="976" y="275"/>
                  </a:lnTo>
                  <a:lnTo>
                    <a:pt x="996" y="260"/>
                  </a:lnTo>
                  <a:lnTo>
                    <a:pt x="1020" y="240"/>
                  </a:lnTo>
                  <a:lnTo>
                    <a:pt x="1023" y="213"/>
                  </a:lnTo>
                  <a:lnTo>
                    <a:pt x="1002" y="199"/>
                  </a:lnTo>
                  <a:lnTo>
                    <a:pt x="1002" y="178"/>
                  </a:lnTo>
                  <a:lnTo>
                    <a:pt x="1023" y="165"/>
                  </a:lnTo>
                  <a:lnTo>
                    <a:pt x="1023" y="134"/>
                  </a:lnTo>
                  <a:lnTo>
                    <a:pt x="993" y="127"/>
                  </a:lnTo>
                  <a:lnTo>
                    <a:pt x="990" y="111"/>
                  </a:lnTo>
                  <a:lnTo>
                    <a:pt x="966" y="104"/>
                  </a:lnTo>
                  <a:lnTo>
                    <a:pt x="939" y="104"/>
                  </a:lnTo>
                  <a:lnTo>
                    <a:pt x="939" y="127"/>
                  </a:lnTo>
                  <a:lnTo>
                    <a:pt x="942" y="157"/>
                  </a:lnTo>
                  <a:lnTo>
                    <a:pt x="942" y="186"/>
                  </a:lnTo>
                  <a:lnTo>
                    <a:pt x="920" y="199"/>
                  </a:lnTo>
                  <a:lnTo>
                    <a:pt x="920" y="222"/>
                  </a:lnTo>
                  <a:lnTo>
                    <a:pt x="906" y="230"/>
                  </a:lnTo>
                  <a:lnTo>
                    <a:pt x="887" y="199"/>
                  </a:lnTo>
                  <a:lnTo>
                    <a:pt x="890" y="178"/>
                  </a:lnTo>
                  <a:lnTo>
                    <a:pt x="890" y="157"/>
                  </a:lnTo>
                  <a:lnTo>
                    <a:pt x="871" y="133"/>
                  </a:lnTo>
                  <a:lnTo>
                    <a:pt x="851" y="165"/>
                  </a:lnTo>
                  <a:lnTo>
                    <a:pt x="835" y="140"/>
                  </a:lnTo>
                  <a:lnTo>
                    <a:pt x="824" y="119"/>
                  </a:lnTo>
                  <a:lnTo>
                    <a:pt x="802" y="108"/>
                  </a:lnTo>
                  <a:lnTo>
                    <a:pt x="824" y="87"/>
                  </a:lnTo>
                  <a:lnTo>
                    <a:pt x="811" y="60"/>
                  </a:lnTo>
                  <a:lnTo>
                    <a:pt x="797" y="40"/>
                  </a:lnTo>
                  <a:lnTo>
                    <a:pt x="781" y="19"/>
                  </a:lnTo>
                  <a:lnTo>
                    <a:pt x="765" y="0"/>
                  </a:lnTo>
                  <a:lnTo>
                    <a:pt x="751" y="1"/>
                  </a:lnTo>
                  <a:lnTo>
                    <a:pt x="732" y="14"/>
                  </a:lnTo>
                  <a:lnTo>
                    <a:pt x="724" y="43"/>
                  </a:lnTo>
                  <a:lnTo>
                    <a:pt x="715" y="73"/>
                  </a:lnTo>
                  <a:lnTo>
                    <a:pt x="738" y="104"/>
                  </a:lnTo>
                  <a:lnTo>
                    <a:pt x="768" y="125"/>
                  </a:lnTo>
                  <a:lnTo>
                    <a:pt x="757" y="146"/>
                  </a:lnTo>
                  <a:lnTo>
                    <a:pt x="765" y="170"/>
                  </a:lnTo>
                  <a:lnTo>
                    <a:pt x="745" y="195"/>
                  </a:lnTo>
                  <a:lnTo>
                    <a:pt x="738" y="195"/>
                  </a:lnTo>
                  <a:lnTo>
                    <a:pt x="732" y="216"/>
                  </a:lnTo>
                  <a:lnTo>
                    <a:pt x="711" y="202"/>
                  </a:lnTo>
                  <a:lnTo>
                    <a:pt x="711" y="175"/>
                  </a:lnTo>
                  <a:lnTo>
                    <a:pt x="738" y="157"/>
                  </a:lnTo>
                  <a:lnTo>
                    <a:pt x="721" y="127"/>
                  </a:lnTo>
                  <a:lnTo>
                    <a:pt x="692" y="104"/>
                  </a:lnTo>
                  <a:lnTo>
                    <a:pt x="678" y="127"/>
                  </a:lnTo>
                  <a:lnTo>
                    <a:pt x="659" y="146"/>
                  </a:lnTo>
                  <a:lnTo>
                    <a:pt x="689" y="165"/>
                  </a:lnTo>
                  <a:lnTo>
                    <a:pt x="675" y="181"/>
                  </a:lnTo>
                  <a:lnTo>
                    <a:pt x="675" y="208"/>
                  </a:lnTo>
                  <a:lnTo>
                    <a:pt x="651" y="213"/>
                  </a:lnTo>
                  <a:lnTo>
                    <a:pt x="615" y="205"/>
                  </a:lnTo>
                  <a:lnTo>
                    <a:pt x="590" y="192"/>
                  </a:lnTo>
                  <a:lnTo>
                    <a:pt x="559" y="175"/>
                  </a:lnTo>
                  <a:lnTo>
                    <a:pt x="539" y="149"/>
                  </a:lnTo>
                  <a:lnTo>
                    <a:pt x="510" y="157"/>
                  </a:lnTo>
                  <a:lnTo>
                    <a:pt x="484" y="165"/>
                  </a:lnTo>
                  <a:lnTo>
                    <a:pt x="471" y="181"/>
                  </a:lnTo>
                  <a:lnTo>
                    <a:pt x="493" y="195"/>
                  </a:lnTo>
                  <a:lnTo>
                    <a:pt x="487" y="213"/>
                  </a:lnTo>
                  <a:lnTo>
                    <a:pt x="466" y="205"/>
                  </a:lnTo>
                  <a:lnTo>
                    <a:pt x="444" y="195"/>
                  </a:lnTo>
                  <a:lnTo>
                    <a:pt x="420" y="199"/>
                  </a:lnTo>
                  <a:lnTo>
                    <a:pt x="390" y="208"/>
                  </a:lnTo>
                  <a:lnTo>
                    <a:pt x="368" y="199"/>
                  </a:lnTo>
                  <a:lnTo>
                    <a:pt x="344" y="199"/>
                  </a:lnTo>
                  <a:lnTo>
                    <a:pt x="348" y="186"/>
                  </a:lnTo>
                  <a:lnTo>
                    <a:pt x="368" y="178"/>
                  </a:lnTo>
                  <a:lnTo>
                    <a:pt x="357" y="160"/>
                  </a:lnTo>
                  <a:lnTo>
                    <a:pt x="332" y="146"/>
                  </a:lnTo>
                  <a:lnTo>
                    <a:pt x="298" y="146"/>
                  </a:lnTo>
                  <a:lnTo>
                    <a:pt x="275" y="134"/>
                  </a:lnTo>
                  <a:lnTo>
                    <a:pt x="248" y="122"/>
                  </a:lnTo>
                  <a:lnTo>
                    <a:pt x="226" y="104"/>
                  </a:lnTo>
                  <a:lnTo>
                    <a:pt x="189" y="104"/>
                  </a:lnTo>
                  <a:lnTo>
                    <a:pt x="181" y="127"/>
                  </a:lnTo>
                  <a:lnTo>
                    <a:pt x="166" y="125"/>
                  </a:lnTo>
                  <a:lnTo>
                    <a:pt x="162" y="95"/>
                  </a:lnTo>
                  <a:lnTo>
                    <a:pt x="145" y="125"/>
                  </a:lnTo>
                  <a:lnTo>
                    <a:pt x="126" y="116"/>
                  </a:lnTo>
                  <a:lnTo>
                    <a:pt x="117" y="89"/>
                  </a:lnTo>
                  <a:lnTo>
                    <a:pt x="90" y="66"/>
                  </a:lnTo>
                  <a:lnTo>
                    <a:pt x="80" y="95"/>
                  </a:lnTo>
                  <a:lnTo>
                    <a:pt x="63" y="104"/>
                  </a:lnTo>
                  <a:lnTo>
                    <a:pt x="56" y="81"/>
                  </a:lnTo>
                  <a:lnTo>
                    <a:pt x="26" y="95"/>
                  </a:lnTo>
                  <a:lnTo>
                    <a:pt x="0" y="111"/>
                  </a:lnTo>
                  <a:lnTo>
                    <a:pt x="1" y="649"/>
                  </a:lnTo>
                  <a:lnTo>
                    <a:pt x="11" y="649"/>
                  </a:lnTo>
                  <a:lnTo>
                    <a:pt x="11" y="660"/>
                  </a:lnTo>
                  <a:lnTo>
                    <a:pt x="17" y="674"/>
                  </a:lnTo>
                  <a:lnTo>
                    <a:pt x="26" y="684"/>
                  </a:lnTo>
                  <a:lnTo>
                    <a:pt x="36" y="690"/>
                  </a:lnTo>
                  <a:lnTo>
                    <a:pt x="50" y="687"/>
                  </a:lnTo>
                  <a:lnTo>
                    <a:pt x="44" y="704"/>
                  </a:lnTo>
                  <a:lnTo>
                    <a:pt x="47" y="708"/>
                  </a:lnTo>
                  <a:lnTo>
                    <a:pt x="36" y="716"/>
                  </a:lnTo>
                  <a:lnTo>
                    <a:pt x="44" y="731"/>
                  </a:lnTo>
                  <a:lnTo>
                    <a:pt x="56" y="739"/>
                  </a:lnTo>
                  <a:lnTo>
                    <a:pt x="69" y="754"/>
                  </a:lnTo>
                  <a:lnTo>
                    <a:pt x="83" y="763"/>
                  </a:lnTo>
                  <a:lnTo>
                    <a:pt x="90" y="776"/>
                  </a:lnTo>
                  <a:lnTo>
                    <a:pt x="96" y="787"/>
                  </a:lnTo>
                  <a:lnTo>
                    <a:pt x="96" y="795"/>
                  </a:lnTo>
                  <a:lnTo>
                    <a:pt x="110" y="805"/>
                  </a:lnTo>
                  <a:lnTo>
                    <a:pt x="126" y="811"/>
                  </a:lnTo>
                  <a:lnTo>
                    <a:pt x="142" y="816"/>
                  </a:lnTo>
                  <a:lnTo>
                    <a:pt x="153" y="828"/>
                  </a:lnTo>
                  <a:lnTo>
                    <a:pt x="166" y="835"/>
                  </a:lnTo>
                  <a:lnTo>
                    <a:pt x="178" y="840"/>
                  </a:lnTo>
                  <a:lnTo>
                    <a:pt x="189" y="835"/>
                  </a:lnTo>
                  <a:lnTo>
                    <a:pt x="189" y="849"/>
                  </a:lnTo>
                  <a:lnTo>
                    <a:pt x="196" y="857"/>
                  </a:lnTo>
                  <a:lnTo>
                    <a:pt x="202" y="867"/>
                  </a:lnTo>
                  <a:lnTo>
                    <a:pt x="199" y="870"/>
                  </a:lnTo>
                  <a:lnTo>
                    <a:pt x="205" y="881"/>
                  </a:lnTo>
                  <a:lnTo>
                    <a:pt x="202" y="898"/>
                  </a:lnTo>
                  <a:lnTo>
                    <a:pt x="199" y="892"/>
                  </a:lnTo>
                  <a:lnTo>
                    <a:pt x="189" y="898"/>
                  </a:lnTo>
                  <a:lnTo>
                    <a:pt x="199" y="884"/>
                  </a:lnTo>
                  <a:lnTo>
                    <a:pt x="189" y="878"/>
                  </a:lnTo>
                  <a:lnTo>
                    <a:pt x="175" y="878"/>
                  </a:lnTo>
                  <a:lnTo>
                    <a:pt x="159" y="870"/>
                  </a:lnTo>
                  <a:lnTo>
                    <a:pt x="156" y="878"/>
                  </a:lnTo>
                  <a:lnTo>
                    <a:pt x="159" y="884"/>
                  </a:lnTo>
                  <a:lnTo>
                    <a:pt x="166" y="898"/>
                  </a:lnTo>
                  <a:lnTo>
                    <a:pt x="169" y="908"/>
                  </a:lnTo>
                  <a:lnTo>
                    <a:pt x="172" y="916"/>
                  </a:lnTo>
                  <a:lnTo>
                    <a:pt x="172" y="927"/>
                  </a:lnTo>
                  <a:lnTo>
                    <a:pt x="189" y="930"/>
                  </a:lnTo>
                  <a:lnTo>
                    <a:pt x="172" y="930"/>
                  </a:lnTo>
                  <a:lnTo>
                    <a:pt x="172" y="937"/>
                  </a:lnTo>
                  <a:lnTo>
                    <a:pt x="175" y="948"/>
                  </a:lnTo>
                  <a:lnTo>
                    <a:pt x="172" y="960"/>
                  </a:lnTo>
                  <a:lnTo>
                    <a:pt x="172" y="972"/>
                  </a:lnTo>
                  <a:lnTo>
                    <a:pt x="169" y="986"/>
                  </a:lnTo>
                  <a:lnTo>
                    <a:pt x="166" y="996"/>
                  </a:lnTo>
                  <a:lnTo>
                    <a:pt x="162" y="1013"/>
                  </a:lnTo>
                  <a:lnTo>
                    <a:pt x="162" y="1026"/>
                  </a:lnTo>
                  <a:lnTo>
                    <a:pt x="169" y="1031"/>
                  </a:lnTo>
                  <a:lnTo>
                    <a:pt x="172" y="1043"/>
                  </a:lnTo>
                  <a:lnTo>
                    <a:pt x="169" y="1057"/>
                  </a:lnTo>
                  <a:lnTo>
                    <a:pt x="166" y="1067"/>
                  </a:lnTo>
                  <a:lnTo>
                    <a:pt x="166" y="1072"/>
                  </a:lnTo>
                  <a:lnTo>
                    <a:pt x="172" y="1078"/>
                  </a:lnTo>
                  <a:lnTo>
                    <a:pt x="178" y="1086"/>
                  </a:lnTo>
                  <a:lnTo>
                    <a:pt x="178" y="1093"/>
                  </a:lnTo>
                  <a:lnTo>
                    <a:pt x="178" y="1104"/>
                  </a:lnTo>
                  <a:lnTo>
                    <a:pt x="183" y="1113"/>
                  </a:lnTo>
                  <a:lnTo>
                    <a:pt x="192" y="1119"/>
                  </a:lnTo>
                  <a:lnTo>
                    <a:pt x="189" y="1123"/>
                  </a:lnTo>
                  <a:lnTo>
                    <a:pt x="202" y="1126"/>
                  </a:lnTo>
                  <a:lnTo>
                    <a:pt x="202" y="1121"/>
                  </a:lnTo>
                  <a:lnTo>
                    <a:pt x="208" y="1123"/>
                  </a:lnTo>
                  <a:lnTo>
                    <a:pt x="205" y="1126"/>
                  </a:lnTo>
                  <a:lnTo>
                    <a:pt x="211" y="1137"/>
                  </a:lnTo>
                  <a:lnTo>
                    <a:pt x="202" y="1131"/>
                  </a:lnTo>
                  <a:lnTo>
                    <a:pt x="202" y="1140"/>
                  </a:lnTo>
                  <a:lnTo>
                    <a:pt x="208" y="1148"/>
                  </a:lnTo>
                  <a:lnTo>
                    <a:pt x="215" y="1148"/>
                  </a:lnTo>
                  <a:lnTo>
                    <a:pt x="215" y="1155"/>
                  </a:lnTo>
                  <a:lnTo>
                    <a:pt x="211" y="1161"/>
                  </a:lnTo>
                  <a:lnTo>
                    <a:pt x="223" y="1169"/>
                  </a:lnTo>
                  <a:lnTo>
                    <a:pt x="229" y="1178"/>
                  </a:lnTo>
                  <a:lnTo>
                    <a:pt x="242" y="1187"/>
                  </a:lnTo>
                  <a:lnTo>
                    <a:pt x="242" y="1199"/>
                  </a:lnTo>
                  <a:lnTo>
                    <a:pt x="254" y="1201"/>
                  </a:lnTo>
                  <a:lnTo>
                    <a:pt x="265" y="1207"/>
                  </a:lnTo>
                  <a:lnTo>
                    <a:pt x="275" y="1210"/>
                  </a:lnTo>
                  <a:lnTo>
                    <a:pt x="284" y="1210"/>
                  </a:lnTo>
                  <a:lnTo>
                    <a:pt x="284" y="1217"/>
                  </a:lnTo>
                  <a:lnTo>
                    <a:pt x="291" y="1217"/>
                  </a:lnTo>
                  <a:lnTo>
                    <a:pt x="298" y="1223"/>
                  </a:lnTo>
                  <a:lnTo>
                    <a:pt x="305" y="1234"/>
                  </a:lnTo>
                  <a:lnTo>
                    <a:pt x="308" y="1245"/>
                  </a:lnTo>
                  <a:lnTo>
                    <a:pt x="317" y="1252"/>
                  </a:lnTo>
                  <a:lnTo>
                    <a:pt x="321" y="1263"/>
                  </a:lnTo>
                  <a:lnTo>
                    <a:pt x="324" y="1269"/>
                  </a:lnTo>
                  <a:lnTo>
                    <a:pt x="324" y="1275"/>
                  </a:lnTo>
                  <a:lnTo>
                    <a:pt x="332" y="1280"/>
                  </a:lnTo>
                  <a:lnTo>
                    <a:pt x="332" y="1287"/>
                  </a:lnTo>
                  <a:lnTo>
                    <a:pt x="335" y="1290"/>
                  </a:lnTo>
                  <a:lnTo>
                    <a:pt x="338" y="1301"/>
                  </a:lnTo>
                  <a:lnTo>
                    <a:pt x="348" y="1307"/>
                  </a:lnTo>
                  <a:lnTo>
                    <a:pt x="357" y="1314"/>
                  </a:lnTo>
                  <a:lnTo>
                    <a:pt x="362" y="1320"/>
                  </a:lnTo>
                  <a:lnTo>
                    <a:pt x="371" y="1325"/>
                  </a:lnTo>
                  <a:lnTo>
                    <a:pt x="371" y="1334"/>
                  </a:lnTo>
                  <a:lnTo>
                    <a:pt x="362" y="1342"/>
                  </a:lnTo>
                  <a:lnTo>
                    <a:pt x="351" y="1339"/>
                  </a:lnTo>
                  <a:lnTo>
                    <a:pt x="362" y="1343"/>
                  </a:lnTo>
                  <a:lnTo>
                    <a:pt x="362" y="1352"/>
                  </a:lnTo>
                  <a:lnTo>
                    <a:pt x="371" y="1355"/>
                  </a:lnTo>
                  <a:lnTo>
                    <a:pt x="381" y="1360"/>
                  </a:lnTo>
                  <a:lnTo>
                    <a:pt x="387" y="1360"/>
                  </a:lnTo>
                  <a:lnTo>
                    <a:pt x="393" y="1366"/>
                  </a:lnTo>
                  <a:lnTo>
                    <a:pt x="404" y="1372"/>
                  </a:lnTo>
                  <a:lnTo>
                    <a:pt x="411" y="1381"/>
                  </a:lnTo>
                  <a:lnTo>
                    <a:pt x="411" y="1390"/>
                  </a:lnTo>
                  <a:lnTo>
                    <a:pt x="404" y="1398"/>
                  </a:lnTo>
                  <a:lnTo>
                    <a:pt x="417" y="1401"/>
                  </a:lnTo>
                  <a:lnTo>
                    <a:pt x="427" y="1408"/>
                  </a:lnTo>
                  <a:lnTo>
                    <a:pt x="433" y="1417"/>
                  </a:lnTo>
                  <a:lnTo>
                    <a:pt x="444" y="1422"/>
                  </a:lnTo>
                  <a:lnTo>
                    <a:pt x="450" y="1436"/>
                  </a:lnTo>
                  <a:lnTo>
                    <a:pt x="463" y="1428"/>
                  </a:lnTo>
                  <a:lnTo>
                    <a:pt x="457" y="1417"/>
                  </a:lnTo>
                  <a:lnTo>
                    <a:pt x="447" y="1408"/>
                  </a:lnTo>
                  <a:lnTo>
                    <a:pt x="438" y="1408"/>
                  </a:lnTo>
                  <a:lnTo>
                    <a:pt x="433" y="1401"/>
                  </a:lnTo>
                  <a:lnTo>
                    <a:pt x="438" y="1398"/>
                  </a:lnTo>
                  <a:lnTo>
                    <a:pt x="433" y="1390"/>
                  </a:lnTo>
                  <a:lnTo>
                    <a:pt x="433" y="1384"/>
                  </a:lnTo>
                  <a:lnTo>
                    <a:pt x="423" y="1374"/>
                  </a:lnTo>
                  <a:lnTo>
                    <a:pt x="420" y="1366"/>
                  </a:lnTo>
                  <a:lnTo>
                    <a:pt x="411" y="1355"/>
                  </a:lnTo>
                  <a:lnTo>
                    <a:pt x="404" y="1343"/>
                  </a:lnTo>
                  <a:lnTo>
                    <a:pt x="397" y="1339"/>
                  </a:lnTo>
                  <a:lnTo>
                    <a:pt x="393" y="1328"/>
                  </a:lnTo>
                  <a:lnTo>
                    <a:pt x="387" y="1320"/>
                  </a:lnTo>
                  <a:lnTo>
                    <a:pt x="378" y="1313"/>
                  </a:lnTo>
                  <a:lnTo>
                    <a:pt x="371" y="1304"/>
                  </a:lnTo>
                  <a:lnTo>
                    <a:pt x="362" y="1299"/>
                  </a:lnTo>
                  <a:lnTo>
                    <a:pt x="357" y="1293"/>
                  </a:lnTo>
                  <a:lnTo>
                    <a:pt x="360" y="1282"/>
                  </a:lnTo>
                  <a:lnTo>
                    <a:pt x="357" y="1275"/>
                  </a:lnTo>
                  <a:lnTo>
                    <a:pt x="354" y="1266"/>
                  </a:lnTo>
                  <a:lnTo>
                    <a:pt x="357" y="1258"/>
                  </a:lnTo>
                  <a:lnTo>
                    <a:pt x="368" y="1263"/>
                  </a:lnTo>
                  <a:lnTo>
                    <a:pt x="374" y="1263"/>
                  </a:lnTo>
                  <a:lnTo>
                    <a:pt x="381" y="1269"/>
                  </a:lnTo>
                  <a:lnTo>
                    <a:pt x="390" y="1272"/>
                  </a:lnTo>
                  <a:lnTo>
                    <a:pt x="390" y="1280"/>
                  </a:lnTo>
                  <a:lnTo>
                    <a:pt x="393" y="1290"/>
                  </a:lnTo>
                  <a:lnTo>
                    <a:pt x="397" y="1296"/>
                  </a:lnTo>
                  <a:lnTo>
                    <a:pt x="401" y="1307"/>
                  </a:lnTo>
                  <a:lnTo>
                    <a:pt x="408" y="1314"/>
                  </a:lnTo>
                  <a:lnTo>
                    <a:pt x="417" y="1325"/>
                  </a:lnTo>
                  <a:lnTo>
                    <a:pt x="427" y="1334"/>
                  </a:lnTo>
                  <a:lnTo>
                    <a:pt x="438" y="1336"/>
                  </a:lnTo>
                  <a:lnTo>
                    <a:pt x="438" y="1346"/>
                  </a:lnTo>
                  <a:lnTo>
                    <a:pt x="450" y="1355"/>
                  </a:lnTo>
                  <a:lnTo>
                    <a:pt x="457" y="1360"/>
                  </a:lnTo>
                  <a:lnTo>
                    <a:pt x="460" y="1360"/>
                  </a:lnTo>
                  <a:lnTo>
                    <a:pt x="466" y="1369"/>
                  </a:lnTo>
                  <a:lnTo>
                    <a:pt x="463" y="1374"/>
                  </a:lnTo>
                  <a:lnTo>
                    <a:pt x="463" y="1379"/>
                  </a:lnTo>
                  <a:lnTo>
                    <a:pt x="471" y="1384"/>
                  </a:lnTo>
                  <a:lnTo>
                    <a:pt x="484" y="1390"/>
                  </a:lnTo>
                  <a:lnTo>
                    <a:pt x="490" y="1401"/>
                  </a:lnTo>
                  <a:lnTo>
                    <a:pt x="499" y="1407"/>
                  </a:lnTo>
                  <a:lnTo>
                    <a:pt x="507" y="1414"/>
                  </a:lnTo>
                  <a:lnTo>
                    <a:pt x="517" y="1422"/>
                  </a:lnTo>
                  <a:lnTo>
                    <a:pt x="523" y="1431"/>
                  </a:lnTo>
                  <a:lnTo>
                    <a:pt x="529" y="1439"/>
                  </a:lnTo>
                  <a:lnTo>
                    <a:pt x="539" y="1443"/>
                  </a:lnTo>
                  <a:lnTo>
                    <a:pt x="542" y="1457"/>
                  </a:lnTo>
                  <a:lnTo>
                    <a:pt x="547" y="1463"/>
                  </a:lnTo>
                  <a:lnTo>
                    <a:pt x="547" y="1469"/>
                  </a:lnTo>
                  <a:lnTo>
                    <a:pt x="542" y="1473"/>
                  </a:lnTo>
                  <a:lnTo>
                    <a:pt x="544" y="1478"/>
                  </a:lnTo>
                  <a:lnTo>
                    <a:pt x="539" y="1481"/>
                  </a:lnTo>
                  <a:lnTo>
                    <a:pt x="544" y="1493"/>
                  </a:lnTo>
                  <a:lnTo>
                    <a:pt x="553" y="1502"/>
                  </a:lnTo>
                  <a:lnTo>
                    <a:pt x="563" y="1505"/>
                  </a:lnTo>
                  <a:lnTo>
                    <a:pt x="575" y="1514"/>
                  </a:lnTo>
                  <a:lnTo>
                    <a:pt x="580" y="1522"/>
                  </a:lnTo>
                  <a:lnTo>
                    <a:pt x="593" y="1525"/>
                  </a:lnTo>
                  <a:lnTo>
                    <a:pt x="605" y="1528"/>
                  </a:lnTo>
                  <a:lnTo>
                    <a:pt x="612" y="1528"/>
                  </a:lnTo>
                  <a:lnTo>
                    <a:pt x="616" y="1533"/>
                  </a:lnTo>
                  <a:lnTo>
                    <a:pt x="629" y="1540"/>
                  </a:lnTo>
                  <a:lnTo>
                    <a:pt x="639" y="1543"/>
                  </a:lnTo>
                  <a:lnTo>
                    <a:pt x="651" y="1546"/>
                  </a:lnTo>
                  <a:lnTo>
                    <a:pt x="659" y="1552"/>
                  </a:lnTo>
                  <a:lnTo>
                    <a:pt x="669" y="1552"/>
                  </a:lnTo>
                  <a:lnTo>
                    <a:pt x="681" y="1557"/>
                  </a:lnTo>
                  <a:lnTo>
                    <a:pt x="689" y="1563"/>
                  </a:lnTo>
                  <a:lnTo>
                    <a:pt x="702" y="1563"/>
                  </a:lnTo>
                  <a:lnTo>
                    <a:pt x="711" y="1567"/>
                  </a:lnTo>
                  <a:lnTo>
                    <a:pt x="724" y="1567"/>
                  </a:lnTo>
                  <a:lnTo>
                    <a:pt x="738" y="1566"/>
                  </a:lnTo>
                  <a:lnTo>
                    <a:pt x="745" y="1560"/>
                  </a:lnTo>
                  <a:lnTo>
                    <a:pt x="757" y="1560"/>
                  </a:lnTo>
                  <a:lnTo>
                    <a:pt x="765" y="1563"/>
                  </a:lnTo>
                  <a:lnTo>
                    <a:pt x="775" y="1566"/>
                  </a:lnTo>
                  <a:lnTo>
                    <a:pt x="781" y="1567"/>
                  </a:lnTo>
                  <a:lnTo>
                    <a:pt x="787" y="1573"/>
                  </a:lnTo>
                  <a:lnTo>
                    <a:pt x="797" y="1581"/>
                  </a:lnTo>
                  <a:lnTo>
                    <a:pt x="802" y="1590"/>
                  </a:lnTo>
                  <a:lnTo>
                    <a:pt x="808" y="1595"/>
                  </a:lnTo>
                  <a:lnTo>
                    <a:pt x="820" y="1598"/>
                  </a:lnTo>
                  <a:lnTo>
                    <a:pt x="830" y="1602"/>
                  </a:lnTo>
                  <a:lnTo>
                    <a:pt x="838" y="1602"/>
                  </a:lnTo>
                  <a:lnTo>
                    <a:pt x="851" y="1605"/>
                  </a:lnTo>
                  <a:lnTo>
                    <a:pt x="854" y="1611"/>
                  </a:lnTo>
                  <a:lnTo>
                    <a:pt x="863" y="1611"/>
                  </a:lnTo>
                  <a:lnTo>
                    <a:pt x="871" y="1616"/>
                  </a:lnTo>
                  <a:lnTo>
                    <a:pt x="881" y="1616"/>
                  </a:lnTo>
                  <a:lnTo>
                    <a:pt x="893" y="1616"/>
                  </a:lnTo>
                  <a:lnTo>
                    <a:pt x="896" y="1611"/>
                  </a:lnTo>
                  <a:lnTo>
                    <a:pt x="903" y="1616"/>
                  </a:lnTo>
                  <a:lnTo>
                    <a:pt x="896" y="1616"/>
                  </a:lnTo>
                  <a:lnTo>
                    <a:pt x="903" y="1625"/>
                  </a:lnTo>
                  <a:lnTo>
                    <a:pt x="907" y="1632"/>
                  </a:lnTo>
                  <a:lnTo>
                    <a:pt x="917" y="1637"/>
                  </a:lnTo>
                  <a:lnTo>
                    <a:pt x="926" y="1643"/>
                  </a:lnTo>
                  <a:lnTo>
                    <a:pt x="933" y="1651"/>
                  </a:lnTo>
                  <a:lnTo>
                    <a:pt x="933" y="1657"/>
                  </a:lnTo>
                  <a:lnTo>
                    <a:pt x="933" y="1664"/>
                  </a:lnTo>
                  <a:lnTo>
                    <a:pt x="936" y="1672"/>
                  </a:lnTo>
                  <a:lnTo>
                    <a:pt x="942" y="1675"/>
                  </a:lnTo>
                  <a:lnTo>
                    <a:pt x="944" y="1678"/>
                  </a:lnTo>
                  <a:lnTo>
                    <a:pt x="953" y="1672"/>
                  </a:lnTo>
                  <a:lnTo>
                    <a:pt x="960" y="1678"/>
                  </a:lnTo>
                  <a:lnTo>
                    <a:pt x="969" y="1684"/>
                  </a:lnTo>
                  <a:lnTo>
                    <a:pt x="976" y="1689"/>
                  </a:lnTo>
                  <a:lnTo>
                    <a:pt x="976" y="1699"/>
                  </a:lnTo>
                  <a:lnTo>
                    <a:pt x="983" y="1699"/>
                  </a:lnTo>
                  <a:lnTo>
                    <a:pt x="987" y="1705"/>
                  </a:lnTo>
                  <a:lnTo>
                    <a:pt x="993" y="1702"/>
                  </a:lnTo>
                  <a:lnTo>
                    <a:pt x="1006" y="1702"/>
                  </a:lnTo>
                  <a:lnTo>
                    <a:pt x="1013" y="1708"/>
                  </a:lnTo>
                  <a:lnTo>
                    <a:pt x="1017" y="1713"/>
                  </a:lnTo>
                  <a:lnTo>
                    <a:pt x="1029" y="1713"/>
                  </a:lnTo>
                  <a:lnTo>
                    <a:pt x="1029" y="1722"/>
                  </a:lnTo>
                  <a:lnTo>
                    <a:pt x="1039" y="1722"/>
                  </a:lnTo>
                  <a:lnTo>
                    <a:pt x="1050" y="1716"/>
                  </a:lnTo>
                  <a:lnTo>
                    <a:pt x="1042" y="1710"/>
                  </a:lnTo>
                  <a:lnTo>
                    <a:pt x="1039" y="1705"/>
                  </a:lnTo>
                  <a:lnTo>
                    <a:pt x="1048" y="1702"/>
                  </a:lnTo>
                  <a:lnTo>
                    <a:pt x="1053" y="1696"/>
                  </a:lnTo>
                  <a:lnTo>
                    <a:pt x="1059" y="1689"/>
                  </a:lnTo>
                  <a:lnTo>
                    <a:pt x="1066" y="1689"/>
                  </a:lnTo>
                  <a:lnTo>
                    <a:pt x="1075" y="1694"/>
                  </a:lnTo>
                  <a:lnTo>
                    <a:pt x="1078" y="1702"/>
                  </a:lnTo>
                  <a:lnTo>
                    <a:pt x="1086" y="1702"/>
                  </a:lnTo>
                  <a:lnTo>
                    <a:pt x="1082" y="1708"/>
                  </a:lnTo>
                  <a:lnTo>
                    <a:pt x="1086" y="1719"/>
                  </a:lnTo>
                  <a:lnTo>
                    <a:pt x="1093" y="1724"/>
                  </a:lnTo>
                  <a:lnTo>
                    <a:pt x="1099" y="1732"/>
                  </a:lnTo>
                  <a:lnTo>
                    <a:pt x="1115" y="1710"/>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15" name=""/>
            <p:cNvSpPr/>
            <p:nvPr/>
          </p:nvSpPr>
          <p:spPr>
            <a:xfrm>
              <a:off x="2851560" y="2444760"/>
              <a:ext cx="847440" cy="1233000"/>
            </a:xfrm>
            <a:custGeom>
              <a:avLst/>
              <a:gdLst/>
              <a:ahLst/>
              <a:rect l="l" t="t" r="r" b="b"/>
              <a:pathLst>
                <a:path w="928" h="1351">
                  <a:moveTo>
                    <a:pt x="75" y="101"/>
                  </a:moveTo>
                  <a:lnTo>
                    <a:pt x="75" y="109"/>
                  </a:lnTo>
                  <a:lnTo>
                    <a:pt x="75" y="123"/>
                  </a:lnTo>
                  <a:lnTo>
                    <a:pt x="75" y="130"/>
                  </a:lnTo>
                  <a:lnTo>
                    <a:pt x="78" y="139"/>
                  </a:lnTo>
                  <a:lnTo>
                    <a:pt x="75" y="147"/>
                  </a:lnTo>
                  <a:lnTo>
                    <a:pt x="82" y="153"/>
                  </a:lnTo>
                  <a:lnTo>
                    <a:pt x="75" y="160"/>
                  </a:lnTo>
                  <a:lnTo>
                    <a:pt x="69" y="171"/>
                  </a:lnTo>
                  <a:lnTo>
                    <a:pt x="58" y="171"/>
                  </a:lnTo>
                  <a:lnTo>
                    <a:pt x="52" y="180"/>
                  </a:lnTo>
                  <a:lnTo>
                    <a:pt x="55" y="188"/>
                  </a:lnTo>
                  <a:lnTo>
                    <a:pt x="45" y="191"/>
                  </a:lnTo>
                  <a:lnTo>
                    <a:pt x="48" y="195"/>
                  </a:lnTo>
                  <a:lnTo>
                    <a:pt x="39" y="201"/>
                  </a:lnTo>
                  <a:lnTo>
                    <a:pt x="26" y="206"/>
                  </a:lnTo>
                  <a:lnTo>
                    <a:pt x="25" y="218"/>
                  </a:lnTo>
                  <a:lnTo>
                    <a:pt x="15" y="222"/>
                  </a:lnTo>
                  <a:lnTo>
                    <a:pt x="15" y="233"/>
                  </a:lnTo>
                  <a:lnTo>
                    <a:pt x="6" y="236"/>
                  </a:lnTo>
                  <a:lnTo>
                    <a:pt x="9" y="247"/>
                  </a:lnTo>
                  <a:lnTo>
                    <a:pt x="9" y="254"/>
                  </a:lnTo>
                  <a:lnTo>
                    <a:pt x="6" y="260"/>
                  </a:lnTo>
                  <a:lnTo>
                    <a:pt x="15" y="263"/>
                  </a:lnTo>
                  <a:lnTo>
                    <a:pt x="22" y="271"/>
                  </a:lnTo>
                  <a:lnTo>
                    <a:pt x="25" y="263"/>
                  </a:lnTo>
                  <a:lnTo>
                    <a:pt x="33" y="263"/>
                  </a:lnTo>
                  <a:lnTo>
                    <a:pt x="26" y="268"/>
                  </a:lnTo>
                  <a:lnTo>
                    <a:pt x="26" y="277"/>
                  </a:lnTo>
                  <a:lnTo>
                    <a:pt x="18" y="280"/>
                  </a:lnTo>
                  <a:lnTo>
                    <a:pt x="9" y="285"/>
                  </a:lnTo>
                  <a:lnTo>
                    <a:pt x="0" y="292"/>
                  </a:lnTo>
                  <a:lnTo>
                    <a:pt x="0" y="301"/>
                  </a:lnTo>
                  <a:lnTo>
                    <a:pt x="0" y="309"/>
                  </a:lnTo>
                  <a:lnTo>
                    <a:pt x="9" y="319"/>
                  </a:lnTo>
                  <a:lnTo>
                    <a:pt x="0" y="325"/>
                  </a:lnTo>
                  <a:lnTo>
                    <a:pt x="9" y="327"/>
                  </a:lnTo>
                  <a:lnTo>
                    <a:pt x="18" y="333"/>
                  </a:lnTo>
                  <a:lnTo>
                    <a:pt x="26" y="339"/>
                  </a:lnTo>
                  <a:lnTo>
                    <a:pt x="33" y="347"/>
                  </a:lnTo>
                  <a:lnTo>
                    <a:pt x="36" y="357"/>
                  </a:lnTo>
                  <a:lnTo>
                    <a:pt x="45" y="363"/>
                  </a:lnTo>
                  <a:lnTo>
                    <a:pt x="52" y="371"/>
                  </a:lnTo>
                  <a:lnTo>
                    <a:pt x="55" y="380"/>
                  </a:lnTo>
                  <a:lnTo>
                    <a:pt x="58" y="389"/>
                  </a:lnTo>
                  <a:lnTo>
                    <a:pt x="63" y="398"/>
                  </a:lnTo>
                  <a:lnTo>
                    <a:pt x="72" y="412"/>
                  </a:lnTo>
                  <a:lnTo>
                    <a:pt x="75" y="419"/>
                  </a:lnTo>
                  <a:lnTo>
                    <a:pt x="82" y="427"/>
                  </a:lnTo>
                  <a:lnTo>
                    <a:pt x="85" y="433"/>
                  </a:lnTo>
                  <a:lnTo>
                    <a:pt x="91" y="442"/>
                  </a:lnTo>
                  <a:lnTo>
                    <a:pt x="94" y="449"/>
                  </a:lnTo>
                  <a:lnTo>
                    <a:pt x="99" y="460"/>
                  </a:lnTo>
                  <a:lnTo>
                    <a:pt x="99" y="471"/>
                  </a:lnTo>
                  <a:lnTo>
                    <a:pt x="108" y="478"/>
                  </a:lnTo>
                  <a:lnTo>
                    <a:pt x="115" y="487"/>
                  </a:lnTo>
                  <a:lnTo>
                    <a:pt x="121" y="492"/>
                  </a:lnTo>
                  <a:lnTo>
                    <a:pt x="135" y="498"/>
                  </a:lnTo>
                  <a:lnTo>
                    <a:pt x="145" y="501"/>
                  </a:lnTo>
                  <a:lnTo>
                    <a:pt x="154" y="509"/>
                  </a:lnTo>
                  <a:lnTo>
                    <a:pt x="170" y="513"/>
                  </a:lnTo>
                  <a:lnTo>
                    <a:pt x="175" y="516"/>
                  </a:lnTo>
                  <a:lnTo>
                    <a:pt x="184" y="522"/>
                  </a:lnTo>
                  <a:lnTo>
                    <a:pt x="194" y="527"/>
                  </a:lnTo>
                  <a:lnTo>
                    <a:pt x="200" y="533"/>
                  </a:lnTo>
                  <a:lnTo>
                    <a:pt x="208" y="539"/>
                  </a:lnTo>
                  <a:lnTo>
                    <a:pt x="217" y="546"/>
                  </a:lnTo>
                  <a:lnTo>
                    <a:pt x="217" y="554"/>
                  </a:lnTo>
                  <a:lnTo>
                    <a:pt x="221" y="565"/>
                  </a:lnTo>
                  <a:lnTo>
                    <a:pt x="221" y="578"/>
                  </a:lnTo>
                  <a:lnTo>
                    <a:pt x="221" y="587"/>
                  </a:lnTo>
                  <a:lnTo>
                    <a:pt x="221" y="598"/>
                  </a:lnTo>
                  <a:lnTo>
                    <a:pt x="221" y="605"/>
                  </a:lnTo>
                  <a:lnTo>
                    <a:pt x="221" y="616"/>
                  </a:lnTo>
                  <a:lnTo>
                    <a:pt x="221" y="625"/>
                  </a:lnTo>
                  <a:lnTo>
                    <a:pt x="214" y="636"/>
                  </a:lnTo>
                  <a:lnTo>
                    <a:pt x="214" y="643"/>
                  </a:lnTo>
                  <a:lnTo>
                    <a:pt x="214" y="654"/>
                  </a:lnTo>
                  <a:lnTo>
                    <a:pt x="211" y="663"/>
                  </a:lnTo>
                  <a:lnTo>
                    <a:pt x="214" y="672"/>
                  </a:lnTo>
                  <a:lnTo>
                    <a:pt x="214" y="681"/>
                  </a:lnTo>
                  <a:lnTo>
                    <a:pt x="208" y="689"/>
                  </a:lnTo>
                  <a:lnTo>
                    <a:pt x="211" y="701"/>
                  </a:lnTo>
                  <a:lnTo>
                    <a:pt x="206" y="713"/>
                  </a:lnTo>
                  <a:lnTo>
                    <a:pt x="206" y="724"/>
                  </a:lnTo>
                  <a:lnTo>
                    <a:pt x="200" y="732"/>
                  </a:lnTo>
                  <a:lnTo>
                    <a:pt x="200" y="740"/>
                  </a:lnTo>
                  <a:lnTo>
                    <a:pt x="194" y="754"/>
                  </a:lnTo>
                  <a:lnTo>
                    <a:pt x="197" y="760"/>
                  </a:lnTo>
                  <a:lnTo>
                    <a:pt x="200" y="772"/>
                  </a:lnTo>
                  <a:lnTo>
                    <a:pt x="194" y="778"/>
                  </a:lnTo>
                  <a:lnTo>
                    <a:pt x="191" y="789"/>
                  </a:lnTo>
                  <a:lnTo>
                    <a:pt x="194" y="799"/>
                  </a:lnTo>
                  <a:lnTo>
                    <a:pt x="194" y="810"/>
                  </a:lnTo>
                  <a:lnTo>
                    <a:pt x="194" y="816"/>
                  </a:lnTo>
                  <a:lnTo>
                    <a:pt x="197" y="824"/>
                  </a:lnTo>
                  <a:lnTo>
                    <a:pt x="191" y="837"/>
                  </a:lnTo>
                  <a:lnTo>
                    <a:pt x="194" y="848"/>
                  </a:lnTo>
                  <a:lnTo>
                    <a:pt x="187" y="857"/>
                  </a:lnTo>
                  <a:lnTo>
                    <a:pt x="184" y="867"/>
                  </a:lnTo>
                  <a:lnTo>
                    <a:pt x="181" y="878"/>
                  </a:lnTo>
                  <a:lnTo>
                    <a:pt x="175" y="889"/>
                  </a:lnTo>
                  <a:lnTo>
                    <a:pt x="172" y="899"/>
                  </a:lnTo>
                  <a:lnTo>
                    <a:pt x="170" y="910"/>
                  </a:lnTo>
                  <a:lnTo>
                    <a:pt x="164" y="913"/>
                  </a:lnTo>
                  <a:lnTo>
                    <a:pt x="164" y="926"/>
                  </a:lnTo>
                  <a:lnTo>
                    <a:pt x="154" y="926"/>
                  </a:lnTo>
                  <a:lnTo>
                    <a:pt x="151" y="937"/>
                  </a:lnTo>
                  <a:lnTo>
                    <a:pt x="157" y="948"/>
                  </a:lnTo>
                  <a:lnTo>
                    <a:pt x="157" y="955"/>
                  </a:lnTo>
                  <a:lnTo>
                    <a:pt x="157" y="967"/>
                  </a:lnTo>
                  <a:lnTo>
                    <a:pt x="161" y="978"/>
                  </a:lnTo>
                  <a:lnTo>
                    <a:pt x="151" y="988"/>
                  </a:lnTo>
                  <a:lnTo>
                    <a:pt x="151" y="1002"/>
                  </a:lnTo>
                  <a:lnTo>
                    <a:pt x="148" y="1013"/>
                  </a:lnTo>
                  <a:lnTo>
                    <a:pt x="148" y="1020"/>
                  </a:lnTo>
                  <a:lnTo>
                    <a:pt x="154" y="1029"/>
                  </a:lnTo>
                  <a:lnTo>
                    <a:pt x="164" y="1031"/>
                  </a:lnTo>
                  <a:lnTo>
                    <a:pt x="164" y="1023"/>
                  </a:lnTo>
                  <a:lnTo>
                    <a:pt x="175" y="1026"/>
                  </a:lnTo>
                  <a:lnTo>
                    <a:pt x="170" y="1034"/>
                  </a:lnTo>
                  <a:lnTo>
                    <a:pt x="175" y="1040"/>
                  </a:lnTo>
                  <a:lnTo>
                    <a:pt x="170" y="1043"/>
                  </a:lnTo>
                  <a:lnTo>
                    <a:pt x="170" y="1058"/>
                  </a:lnTo>
                  <a:lnTo>
                    <a:pt x="164" y="1069"/>
                  </a:lnTo>
                  <a:lnTo>
                    <a:pt x="170" y="1078"/>
                  </a:lnTo>
                  <a:lnTo>
                    <a:pt x="164" y="1088"/>
                  </a:lnTo>
                  <a:lnTo>
                    <a:pt x="164" y="1093"/>
                  </a:lnTo>
                  <a:lnTo>
                    <a:pt x="157" y="1099"/>
                  </a:lnTo>
                  <a:lnTo>
                    <a:pt x="157" y="1107"/>
                  </a:lnTo>
                  <a:lnTo>
                    <a:pt x="154" y="1120"/>
                  </a:lnTo>
                  <a:lnTo>
                    <a:pt x="151" y="1113"/>
                  </a:lnTo>
                  <a:lnTo>
                    <a:pt x="148" y="1107"/>
                  </a:lnTo>
                  <a:lnTo>
                    <a:pt x="154" y="1099"/>
                  </a:lnTo>
                  <a:lnTo>
                    <a:pt x="151" y="1093"/>
                  </a:lnTo>
                  <a:lnTo>
                    <a:pt x="154" y="1088"/>
                  </a:lnTo>
                  <a:lnTo>
                    <a:pt x="148" y="1081"/>
                  </a:lnTo>
                  <a:lnTo>
                    <a:pt x="138" y="1088"/>
                  </a:lnTo>
                  <a:lnTo>
                    <a:pt x="135" y="1096"/>
                  </a:lnTo>
                  <a:lnTo>
                    <a:pt x="135" y="1107"/>
                  </a:lnTo>
                  <a:lnTo>
                    <a:pt x="135" y="1113"/>
                  </a:lnTo>
                  <a:lnTo>
                    <a:pt x="131" y="1123"/>
                  </a:lnTo>
                  <a:lnTo>
                    <a:pt x="135" y="1128"/>
                  </a:lnTo>
                  <a:lnTo>
                    <a:pt x="124" y="1131"/>
                  </a:lnTo>
                  <a:lnTo>
                    <a:pt x="131" y="1137"/>
                  </a:lnTo>
                  <a:lnTo>
                    <a:pt x="115" y="1147"/>
                  </a:lnTo>
                  <a:lnTo>
                    <a:pt x="115" y="1155"/>
                  </a:lnTo>
                  <a:lnTo>
                    <a:pt x="124" y="1150"/>
                  </a:lnTo>
                  <a:lnTo>
                    <a:pt x="135" y="1152"/>
                  </a:lnTo>
                  <a:lnTo>
                    <a:pt x="145" y="1152"/>
                  </a:lnTo>
                  <a:lnTo>
                    <a:pt x="135" y="1169"/>
                  </a:lnTo>
                  <a:lnTo>
                    <a:pt x="135" y="1179"/>
                  </a:lnTo>
                  <a:lnTo>
                    <a:pt x="135" y="1193"/>
                  </a:lnTo>
                  <a:lnTo>
                    <a:pt x="127" y="1178"/>
                  </a:lnTo>
                  <a:lnTo>
                    <a:pt x="118" y="1179"/>
                  </a:lnTo>
                  <a:lnTo>
                    <a:pt x="118" y="1190"/>
                  </a:lnTo>
                  <a:lnTo>
                    <a:pt x="118" y="1202"/>
                  </a:lnTo>
                  <a:lnTo>
                    <a:pt x="115" y="1217"/>
                  </a:lnTo>
                  <a:lnTo>
                    <a:pt x="118" y="1223"/>
                  </a:lnTo>
                  <a:lnTo>
                    <a:pt x="115" y="1234"/>
                  </a:lnTo>
                  <a:lnTo>
                    <a:pt x="124" y="1237"/>
                  </a:lnTo>
                  <a:lnTo>
                    <a:pt x="118" y="1243"/>
                  </a:lnTo>
                  <a:lnTo>
                    <a:pt x="118" y="1261"/>
                  </a:lnTo>
                  <a:lnTo>
                    <a:pt x="135" y="1240"/>
                  </a:lnTo>
                  <a:lnTo>
                    <a:pt x="131" y="1250"/>
                  </a:lnTo>
                  <a:lnTo>
                    <a:pt x="135" y="1261"/>
                  </a:lnTo>
                  <a:lnTo>
                    <a:pt x="127" y="1258"/>
                  </a:lnTo>
                  <a:lnTo>
                    <a:pt x="124" y="1272"/>
                  </a:lnTo>
                  <a:lnTo>
                    <a:pt x="118" y="1282"/>
                  </a:lnTo>
                  <a:lnTo>
                    <a:pt x="135" y="1273"/>
                  </a:lnTo>
                  <a:lnTo>
                    <a:pt x="135" y="1266"/>
                  </a:lnTo>
                  <a:lnTo>
                    <a:pt x="142" y="1279"/>
                  </a:lnTo>
                  <a:lnTo>
                    <a:pt x="135" y="1290"/>
                  </a:lnTo>
                  <a:lnTo>
                    <a:pt x="124" y="1288"/>
                  </a:lnTo>
                  <a:lnTo>
                    <a:pt x="124" y="1302"/>
                  </a:lnTo>
                  <a:lnTo>
                    <a:pt x="135" y="1306"/>
                  </a:lnTo>
                  <a:lnTo>
                    <a:pt x="142" y="1299"/>
                  </a:lnTo>
                  <a:lnTo>
                    <a:pt x="145" y="1311"/>
                  </a:lnTo>
                  <a:lnTo>
                    <a:pt x="154" y="1314"/>
                  </a:lnTo>
                  <a:lnTo>
                    <a:pt x="154" y="1323"/>
                  </a:lnTo>
                  <a:lnTo>
                    <a:pt x="164" y="1328"/>
                  </a:lnTo>
                  <a:lnTo>
                    <a:pt x="175" y="1337"/>
                  </a:lnTo>
                  <a:lnTo>
                    <a:pt x="184" y="1328"/>
                  </a:lnTo>
                  <a:lnTo>
                    <a:pt x="194" y="1314"/>
                  </a:lnTo>
                  <a:lnTo>
                    <a:pt x="203" y="1317"/>
                  </a:lnTo>
                  <a:lnTo>
                    <a:pt x="197" y="1328"/>
                  </a:lnTo>
                  <a:lnTo>
                    <a:pt x="178" y="1337"/>
                  </a:lnTo>
                  <a:lnTo>
                    <a:pt x="184" y="1344"/>
                  </a:lnTo>
                  <a:lnTo>
                    <a:pt x="200" y="1350"/>
                  </a:lnTo>
                  <a:lnTo>
                    <a:pt x="206" y="1347"/>
                  </a:lnTo>
                  <a:lnTo>
                    <a:pt x="206" y="1331"/>
                  </a:lnTo>
                  <a:lnTo>
                    <a:pt x="208" y="1314"/>
                  </a:lnTo>
                  <a:lnTo>
                    <a:pt x="224" y="1309"/>
                  </a:lnTo>
                  <a:lnTo>
                    <a:pt x="233" y="1309"/>
                  </a:lnTo>
                  <a:lnTo>
                    <a:pt x="233" y="1302"/>
                  </a:lnTo>
                  <a:lnTo>
                    <a:pt x="244" y="1302"/>
                  </a:lnTo>
                  <a:lnTo>
                    <a:pt x="257" y="1306"/>
                  </a:lnTo>
                  <a:lnTo>
                    <a:pt x="247" y="1290"/>
                  </a:lnTo>
                  <a:lnTo>
                    <a:pt x="244" y="1276"/>
                  </a:lnTo>
                  <a:lnTo>
                    <a:pt x="243" y="1266"/>
                  </a:lnTo>
                  <a:lnTo>
                    <a:pt x="244" y="1252"/>
                  </a:lnTo>
                  <a:lnTo>
                    <a:pt x="254" y="1243"/>
                  </a:lnTo>
                  <a:lnTo>
                    <a:pt x="266" y="1240"/>
                  </a:lnTo>
                  <a:lnTo>
                    <a:pt x="270" y="1226"/>
                  </a:lnTo>
                  <a:lnTo>
                    <a:pt x="276" y="1212"/>
                  </a:lnTo>
                  <a:lnTo>
                    <a:pt x="284" y="1202"/>
                  </a:lnTo>
                  <a:lnTo>
                    <a:pt x="296" y="1193"/>
                  </a:lnTo>
                  <a:lnTo>
                    <a:pt x="306" y="1185"/>
                  </a:lnTo>
                  <a:lnTo>
                    <a:pt x="312" y="1172"/>
                  </a:lnTo>
                  <a:lnTo>
                    <a:pt x="309" y="1164"/>
                  </a:lnTo>
                  <a:lnTo>
                    <a:pt x="293" y="1164"/>
                  </a:lnTo>
                  <a:lnTo>
                    <a:pt x="284" y="1152"/>
                  </a:lnTo>
                  <a:lnTo>
                    <a:pt x="276" y="1145"/>
                  </a:lnTo>
                  <a:lnTo>
                    <a:pt x="276" y="1134"/>
                  </a:lnTo>
                  <a:lnTo>
                    <a:pt x="281" y="1120"/>
                  </a:lnTo>
                  <a:lnTo>
                    <a:pt x="287" y="1113"/>
                  </a:lnTo>
                  <a:lnTo>
                    <a:pt x="303" y="1107"/>
                  </a:lnTo>
                  <a:lnTo>
                    <a:pt x="312" y="1107"/>
                  </a:lnTo>
                  <a:lnTo>
                    <a:pt x="312" y="1099"/>
                  </a:lnTo>
                  <a:lnTo>
                    <a:pt x="320" y="1096"/>
                  </a:lnTo>
                  <a:lnTo>
                    <a:pt x="320" y="1082"/>
                  </a:lnTo>
                  <a:lnTo>
                    <a:pt x="317" y="1075"/>
                  </a:lnTo>
                  <a:lnTo>
                    <a:pt x="323" y="1067"/>
                  </a:lnTo>
                  <a:lnTo>
                    <a:pt x="339" y="1058"/>
                  </a:lnTo>
                  <a:lnTo>
                    <a:pt x="323" y="1055"/>
                  </a:lnTo>
                  <a:lnTo>
                    <a:pt x="333" y="1048"/>
                  </a:lnTo>
                  <a:lnTo>
                    <a:pt x="342" y="1055"/>
                  </a:lnTo>
                  <a:lnTo>
                    <a:pt x="352" y="1055"/>
                  </a:lnTo>
                  <a:lnTo>
                    <a:pt x="352" y="1051"/>
                  </a:lnTo>
                  <a:lnTo>
                    <a:pt x="349" y="1037"/>
                  </a:lnTo>
                  <a:lnTo>
                    <a:pt x="333" y="1043"/>
                  </a:lnTo>
                  <a:lnTo>
                    <a:pt x="323" y="1037"/>
                  </a:lnTo>
                  <a:lnTo>
                    <a:pt x="323" y="1023"/>
                  </a:lnTo>
                  <a:lnTo>
                    <a:pt x="320" y="1013"/>
                  </a:lnTo>
                  <a:lnTo>
                    <a:pt x="326" y="1007"/>
                  </a:lnTo>
                  <a:lnTo>
                    <a:pt x="339" y="1013"/>
                  </a:lnTo>
                  <a:lnTo>
                    <a:pt x="349" y="1016"/>
                  </a:lnTo>
                  <a:lnTo>
                    <a:pt x="363" y="1016"/>
                  </a:lnTo>
                  <a:lnTo>
                    <a:pt x="375" y="1010"/>
                  </a:lnTo>
                  <a:lnTo>
                    <a:pt x="379" y="1002"/>
                  </a:lnTo>
                  <a:lnTo>
                    <a:pt x="375" y="996"/>
                  </a:lnTo>
                  <a:lnTo>
                    <a:pt x="382" y="983"/>
                  </a:lnTo>
                  <a:lnTo>
                    <a:pt x="385" y="978"/>
                  </a:lnTo>
                  <a:lnTo>
                    <a:pt x="375" y="969"/>
                  </a:lnTo>
                  <a:lnTo>
                    <a:pt x="379" y="958"/>
                  </a:lnTo>
                  <a:lnTo>
                    <a:pt x="385" y="967"/>
                  </a:lnTo>
                  <a:lnTo>
                    <a:pt x="399" y="967"/>
                  </a:lnTo>
                  <a:lnTo>
                    <a:pt x="412" y="964"/>
                  </a:lnTo>
                  <a:lnTo>
                    <a:pt x="424" y="961"/>
                  </a:lnTo>
                  <a:lnTo>
                    <a:pt x="435" y="958"/>
                  </a:lnTo>
                  <a:lnTo>
                    <a:pt x="448" y="955"/>
                  </a:lnTo>
                  <a:lnTo>
                    <a:pt x="461" y="954"/>
                  </a:lnTo>
                  <a:lnTo>
                    <a:pt x="472" y="948"/>
                  </a:lnTo>
                  <a:lnTo>
                    <a:pt x="475" y="937"/>
                  </a:lnTo>
                  <a:lnTo>
                    <a:pt x="484" y="929"/>
                  </a:lnTo>
                  <a:lnTo>
                    <a:pt x="491" y="919"/>
                  </a:lnTo>
                  <a:lnTo>
                    <a:pt x="487" y="905"/>
                  </a:lnTo>
                  <a:lnTo>
                    <a:pt x="481" y="905"/>
                  </a:lnTo>
                  <a:lnTo>
                    <a:pt x="475" y="896"/>
                  </a:lnTo>
                  <a:lnTo>
                    <a:pt x="481" y="886"/>
                  </a:lnTo>
                  <a:lnTo>
                    <a:pt x="475" y="878"/>
                  </a:lnTo>
                  <a:lnTo>
                    <a:pt x="457" y="869"/>
                  </a:lnTo>
                  <a:lnTo>
                    <a:pt x="454" y="861"/>
                  </a:lnTo>
                  <a:lnTo>
                    <a:pt x="457" y="857"/>
                  </a:lnTo>
                  <a:lnTo>
                    <a:pt x="465" y="864"/>
                  </a:lnTo>
                  <a:lnTo>
                    <a:pt x="481" y="864"/>
                  </a:lnTo>
                  <a:lnTo>
                    <a:pt x="487" y="869"/>
                  </a:lnTo>
                  <a:lnTo>
                    <a:pt x="497" y="875"/>
                  </a:lnTo>
                  <a:lnTo>
                    <a:pt x="511" y="872"/>
                  </a:lnTo>
                  <a:lnTo>
                    <a:pt x="524" y="875"/>
                  </a:lnTo>
                  <a:lnTo>
                    <a:pt x="533" y="872"/>
                  </a:lnTo>
                  <a:lnTo>
                    <a:pt x="541" y="867"/>
                  </a:lnTo>
                  <a:lnTo>
                    <a:pt x="551" y="860"/>
                  </a:lnTo>
                  <a:lnTo>
                    <a:pt x="554" y="851"/>
                  </a:lnTo>
                  <a:lnTo>
                    <a:pt x="563" y="846"/>
                  </a:lnTo>
                  <a:lnTo>
                    <a:pt x="571" y="834"/>
                  </a:lnTo>
                  <a:lnTo>
                    <a:pt x="574" y="824"/>
                  </a:lnTo>
                  <a:lnTo>
                    <a:pt x="584" y="816"/>
                  </a:lnTo>
                  <a:lnTo>
                    <a:pt x="593" y="810"/>
                  </a:lnTo>
                  <a:lnTo>
                    <a:pt x="603" y="805"/>
                  </a:lnTo>
                  <a:lnTo>
                    <a:pt x="611" y="795"/>
                  </a:lnTo>
                  <a:lnTo>
                    <a:pt x="617" y="784"/>
                  </a:lnTo>
                  <a:lnTo>
                    <a:pt x="620" y="772"/>
                  </a:lnTo>
                  <a:lnTo>
                    <a:pt x="626" y="762"/>
                  </a:lnTo>
                  <a:lnTo>
                    <a:pt x="633" y="754"/>
                  </a:lnTo>
                  <a:lnTo>
                    <a:pt x="641" y="746"/>
                  </a:lnTo>
                  <a:lnTo>
                    <a:pt x="647" y="740"/>
                  </a:lnTo>
                  <a:lnTo>
                    <a:pt x="650" y="732"/>
                  </a:lnTo>
                  <a:lnTo>
                    <a:pt x="653" y="724"/>
                  </a:lnTo>
                  <a:lnTo>
                    <a:pt x="650" y="713"/>
                  </a:lnTo>
                  <a:lnTo>
                    <a:pt x="650" y="701"/>
                  </a:lnTo>
                  <a:lnTo>
                    <a:pt x="650" y="689"/>
                  </a:lnTo>
                  <a:lnTo>
                    <a:pt x="660" y="681"/>
                  </a:lnTo>
                  <a:lnTo>
                    <a:pt x="669" y="672"/>
                  </a:lnTo>
                  <a:lnTo>
                    <a:pt x="675" y="665"/>
                  </a:lnTo>
                  <a:lnTo>
                    <a:pt x="683" y="657"/>
                  </a:lnTo>
                  <a:lnTo>
                    <a:pt x="696" y="654"/>
                  </a:lnTo>
                  <a:lnTo>
                    <a:pt x="709" y="648"/>
                  </a:lnTo>
                  <a:lnTo>
                    <a:pt x="713" y="651"/>
                  </a:lnTo>
                  <a:lnTo>
                    <a:pt x="723" y="640"/>
                  </a:lnTo>
                  <a:lnTo>
                    <a:pt x="732" y="640"/>
                  </a:lnTo>
                  <a:lnTo>
                    <a:pt x="729" y="636"/>
                  </a:lnTo>
                  <a:lnTo>
                    <a:pt x="742" y="633"/>
                  </a:lnTo>
                  <a:lnTo>
                    <a:pt x="753" y="636"/>
                  </a:lnTo>
                  <a:lnTo>
                    <a:pt x="762" y="636"/>
                  </a:lnTo>
                  <a:lnTo>
                    <a:pt x="772" y="633"/>
                  </a:lnTo>
                  <a:lnTo>
                    <a:pt x="781" y="633"/>
                  </a:lnTo>
                  <a:lnTo>
                    <a:pt x="781" y="625"/>
                  </a:lnTo>
                  <a:lnTo>
                    <a:pt x="792" y="619"/>
                  </a:lnTo>
                  <a:lnTo>
                    <a:pt x="802" y="616"/>
                  </a:lnTo>
                  <a:lnTo>
                    <a:pt x="802" y="605"/>
                  </a:lnTo>
                  <a:lnTo>
                    <a:pt x="805" y="598"/>
                  </a:lnTo>
                  <a:lnTo>
                    <a:pt x="814" y="587"/>
                  </a:lnTo>
                  <a:lnTo>
                    <a:pt x="818" y="578"/>
                  </a:lnTo>
                  <a:lnTo>
                    <a:pt x="829" y="568"/>
                  </a:lnTo>
                  <a:lnTo>
                    <a:pt x="832" y="560"/>
                  </a:lnTo>
                  <a:lnTo>
                    <a:pt x="832" y="549"/>
                  </a:lnTo>
                  <a:lnTo>
                    <a:pt x="832" y="541"/>
                  </a:lnTo>
                  <a:lnTo>
                    <a:pt x="838" y="533"/>
                  </a:lnTo>
                  <a:lnTo>
                    <a:pt x="838" y="525"/>
                  </a:lnTo>
                  <a:lnTo>
                    <a:pt x="841" y="513"/>
                  </a:lnTo>
                  <a:lnTo>
                    <a:pt x="844" y="503"/>
                  </a:lnTo>
                  <a:lnTo>
                    <a:pt x="841" y="495"/>
                  </a:lnTo>
                  <a:lnTo>
                    <a:pt x="841" y="487"/>
                  </a:lnTo>
                  <a:lnTo>
                    <a:pt x="841" y="477"/>
                  </a:lnTo>
                  <a:lnTo>
                    <a:pt x="841" y="468"/>
                  </a:lnTo>
                  <a:lnTo>
                    <a:pt x="844" y="454"/>
                  </a:lnTo>
                  <a:lnTo>
                    <a:pt x="854" y="449"/>
                  </a:lnTo>
                  <a:lnTo>
                    <a:pt x="859" y="442"/>
                  </a:lnTo>
                  <a:lnTo>
                    <a:pt x="868" y="433"/>
                  </a:lnTo>
                  <a:lnTo>
                    <a:pt x="874" y="422"/>
                  </a:lnTo>
                  <a:lnTo>
                    <a:pt x="881" y="413"/>
                  </a:lnTo>
                  <a:lnTo>
                    <a:pt x="887" y="409"/>
                  </a:lnTo>
                  <a:lnTo>
                    <a:pt x="895" y="404"/>
                  </a:lnTo>
                  <a:lnTo>
                    <a:pt x="901" y="395"/>
                  </a:lnTo>
                  <a:lnTo>
                    <a:pt x="911" y="387"/>
                  </a:lnTo>
                  <a:lnTo>
                    <a:pt x="914" y="380"/>
                  </a:lnTo>
                  <a:lnTo>
                    <a:pt x="920" y="371"/>
                  </a:lnTo>
                  <a:lnTo>
                    <a:pt x="923" y="363"/>
                  </a:lnTo>
                  <a:lnTo>
                    <a:pt x="927" y="351"/>
                  </a:lnTo>
                  <a:lnTo>
                    <a:pt x="923" y="342"/>
                  </a:lnTo>
                  <a:lnTo>
                    <a:pt x="923" y="330"/>
                  </a:lnTo>
                  <a:lnTo>
                    <a:pt x="917" y="322"/>
                  </a:lnTo>
                  <a:lnTo>
                    <a:pt x="914" y="312"/>
                  </a:lnTo>
                  <a:lnTo>
                    <a:pt x="901" y="309"/>
                  </a:lnTo>
                  <a:lnTo>
                    <a:pt x="890" y="309"/>
                  </a:lnTo>
                  <a:lnTo>
                    <a:pt x="881" y="309"/>
                  </a:lnTo>
                  <a:lnTo>
                    <a:pt x="874" y="301"/>
                  </a:lnTo>
                  <a:lnTo>
                    <a:pt x="865" y="298"/>
                  </a:lnTo>
                  <a:lnTo>
                    <a:pt x="859" y="289"/>
                  </a:lnTo>
                  <a:lnTo>
                    <a:pt x="851" y="285"/>
                  </a:lnTo>
                  <a:lnTo>
                    <a:pt x="841" y="280"/>
                  </a:lnTo>
                  <a:lnTo>
                    <a:pt x="832" y="274"/>
                  </a:lnTo>
                  <a:lnTo>
                    <a:pt x="822" y="268"/>
                  </a:lnTo>
                  <a:lnTo>
                    <a:pt x="811" y="268"/>
                  </a:lnTo>
                  <a:lnTo>
                    <a:pt x="802" y="271"/>
                  </a:lnTo>
                  <a:lnTo>
                    <a:pt x="792" y="271"/>
                  </a:lnTo>
                  <a:lnTo>
                    <a:pt x="781" y="266"/>
                  </a:lnTo>
                  <a:lnTo>
                    <a:pt x="772" y="266"/>
                  </a:lnTo>
                  <a:lnTo>
                    <a:pt x="762" y="263"/>
                  </a:lnTo>
                  <a:lnTo>
                    <a:pt x="753" y="260"/>
                  </a:lnTo>
                  <a:lnTo>
                    <a:pt x="742" y="266"/>
                  </a:lnTo>
                  <a:lnTo>
                    <a:pt x="732" y="268"/>
                  </a:lnTo>
                  <a:lnTo>
                    <a:pt x="732" y="260"/>
                  </a:lnTo>
                  <a:lnTo>
                    <a:pt x="729" y="253"/>
                  </a:lnTo>
                  <a:lnTo>
                    <a:pt x="726" y="244"/>
                  </a:lnTo>
                  <a:lnTo>
                    <a:pt x="713" y="247"/>
                  </a:lnTo>
                  <a:lnTo>
                    <a:pt x="712" y="242"/>
                  </a:lnTo>
                  <a:lnTo>
                    <a:pt x="699" y="239"/>
                  </a:lnTo>
                  <a:lnTo>
                    <a:pt x="690" y="236"/>
                  </a:lnTo>
                  <a:lnTo>
                    <a:pt x="675" y="230"/>
                  </a:lnTo>
                  <a:lnTo>
                    <a:pt x="666" y="230"/>
                  </a:lnTo>
                  <a:lnTo>
                    <a:pt x="660" y="233"/>
                  </a:lnTo>
                  <a:lnTo>
                    <a:pt x="653" y="247"/>
                  </a:lnTo>
                  <a:lnTo>
                    <a:pt x="647" y="244"/>
                  </a:lnTo>
                  <a:lnTo>
                    <a:pt x="650" y="236"/>
                  </a:lnTo>
                  <a:lnTo>
                    <a:pt x="653" y="222"/>
                  </a:lnTo>
                  <a:lnTo>
                    <a:pt x="641" y="222"/>
                  </a:lnTo>
                  <a:lnTo>
                    <a:pt x="633" y="222"/>
                  </a:lnTo>
                  <a:lnTo>
                    <a:pt x="623" y="222"/>
                  </a:lnTo>
                  <a:lnTo>
                    <a:pt x="614" y="225"/>
                  </a:lnTo>
                  <a:lnTo>
                    <a:pt x="614" y="236"/>
                  </a:lnTo>
                  <a:lnTo>
                    <a:pt x="611" y="247"/>
                  </a:lnTo>
                  <a:lnTo>
                    <a:pt x="606" y="236"/>
                  </a:lnTo>
                  <a:lnTo>
                    <a:pt x="593" y="242"/>
                  </a:lnTo>
                  <a:lnTo>
                    <a:pt x="596" y="230"/>
                  </a:lnTo>
                  <a:lnTo>
                    <a:pt x="600" y="222"/>
                  </a:lnTo>
                  <a:lnTo>
                    <a:pt x="607" y="215"/>
                  </a:lnTo>
                  <a:lnTo>
                    <a:pt x="614" y="209"/>
                  </a:lnTo>
                  <a:lnTo>
                    <a:pt x="623" y="201"/>
                  </a:lnTo>
                  <a:lnTo>
                    <a:pt x="623" y="188"/>
                  </a:lnTo>
                  <a:lnTo>
                    <a:pt x="611" y="185"/>
                  </a:lnTo>
                  <a:lnTo>
                    <a:pt x="611" y="174"/>
                  </a:lnTo>
                  <a:lnTo>
                    <a:pt x="603" y="163"/>
                  </a:lnTo>
                  <a:lnTo>
                    <a:pt x="603" y="153"/>
                  </a:lnTo>
                  <a:lnTo>
                    <a:pt x="593" y="142"/>
                  </a:lnTo>
                  <a:lnTo>
                    <a:pt x="584" y="139"/>
                  </a:lnTo>
                  <a:lnTo>
                    <a:pt x="574" y="133"/>
                  </a:lnTo>
                  <a:lnTo>
                    <a:pt x="570" y="128"/>
                  </a:lnTo>
                  <a:lnTo>
                    <a:pt x="557" y="123"/>
                  </a:lnTo>
                  <a:lnTo>
                    <a:pt x="547" y="121"/>
                  </a:lnTo>
                  <a:lnTo>
                    <a:pt x="541" y="118"/>
                  </a:lnTo>
                  <a:lnTo>
                    <a:pt x="533" y="115"/>
                  </a:lnTo>
                  <a:lnTo>
                    <a:pt x="524" y="115"/>
                  </a:lnTo>
                  <a:lnTo>
                    <a:pt x="511" y="115"/>
                  </a:lnTo>
                  <a:lnTo>
                    <a:pt x="502" y="115"/>
                  </a:lnTo>
                  <a:lnTo>
                    <a:pt x="494" y="115"/>
                  </a:lnTo>
                  <a:lnTo>
                    <a:pt x="481" y="115"/>
                  </a:lnTo>
                  <a:lnTo>
                    <a:pt x="475" y="109"/>
                  </a:lnTo>
                  <a:lnTo>
                    <a:pt x="469" y="104"/>
                  </a:lnTo>
                  <a:lnTo>
                    <a:pt x="461" y="98"/>
                  </a:lnTo>
                  <a:lnTo>
                    <a:pt x="451" y="98"/>
                  </a:lnTo>
                  <a:lnTo>
                    <a:pt x="454" y="91"/>
                  </a:lnTo>
                  <a:lnTo>
                    <a:pt x="448" y="85"/>
                  </a:lnTo>
                  <a:lnTo>
                    <a:pt x="439" y="80"/>
                  </a:lnTo>
                  <a:lnTo>
                    <a:pt x="429" y="71"/>
                  </a:lnTo>
                  <a:lnTo>
                    <a:pt x="418" y="66"/>
                  </a:lnTo>
                  <a:lnTo>
                    <a:pt x="402" y="68"/>
                  </a:lnTo>
                  <a:lnTo>
                    <a:pt x="405" y="59"/>
                  </a:lnTo>
                  <a:lnTo>
                    <a:pt x="402" y="50"/>
                  </a:lnTo>
                  <a:lnTo>
                    <a:pt x="393" y="47"/>
                  </a:lnTo>
                  <a:lnTo>
                    <a:pt x="385" y="45"/>
                  </a:lnTo>
                  <a:lnTo>
                    <a:pt x="375" y="45"/>
                  </a:lnTo>
                  <a:lnTo>
                    <a:pt x="369" y="39"/>
                  </a:lnTo>
                  <a:lnTo>
                    <a:pt x="363" y="32"/>
                  </a:lnTo>
                  <a:lnTo>
                    <a:pt x="382" y="29"/>
                  </a:lnTo>
                  <a:lnTo>
                    <a:pt x="369" y="29"/>
                  </a:lnTo>
                  <a:lnTo>
                    <a:pt x="353" y="29"/>
                  </a:lnTo>
                  <a:lnTo>
                    <a:pt x="345" y="29"/>
                  </a:lnTo>
                  <a:lnTo>
                    <a:pt x="333" y="36"/>
                  </a:lnTo>
                  <a:lnTo>
                    <a:pt x="323" y="39"/>
                  </a:lnTo>
                  <a:lnTo>
                    <a:pt x="312" y="39"/>
                  </a:lnTo>
                  <a:lnTo>
                    <a:pt x="306" y="33"/>
                  </a:lnTo>
                  <a:lnTo>
                    <a:pt x="303" y="32"/>
                  </a:lnTo>
                  <a:lnTo>
                    <a:pt x="293" y="32"/>
                  </a:lnTo>
                  <a:lnTo>
                    <a:pt x="284" y="32"/>
                  </a:lnTo>
                  <a:lnTo>
                    <a:pt x="273" y="32"/>
                  </a:lnTo>
                  <a:lnTo>
                    <a:pt x="260" y="33"/>
                  </a:lnTo>
                  <a:lnTo>
                    <a:pt x="257" y="26"/>
                  </a:lnTo>
                  <a:lnTo>
                    <a:pt x="254" y="21"/>
                  </a:lnTo>
                  <a:lnTo>
                    <a:pt x="247" y="15"/>
                  </a:lnTo>
                  <a:lnTo>
                    <a:pt x="236" y="12"/>
                  </a:lnTo>
                  <a:lnTo>
                    <a:pt x="230" y="12"/>
                  </a:lnTo>
                  <a:lnTo>
                    <a:pt x="227" y="1"/>
                  </a:lnTo>
                  <a:lnTo>
                    <a:pt x="217" y="7"/>
                  </a:lnTo>
                  <a:lnTo>
                    <a:pt x="221" y="12"/>
                  </a:lnTo>
                  <a:lnTo>
                    <a:pt x="211" y="18"/>
                  </a:lnTo>
                  <a:lnTo>
                    <a:pt x="206" y="21"/>
                  </a:lnTo>
                  <a:lnTo>
                    <a:pt x="197" y="26"/>
                  </a:lnTo>
                  <a:lnTo>
                    <a:pt x="197" y="33"/>
                  </a:lnTo>
                  <a:lnTo>
                    <a:pt x="203" y="45"/>
                  </a:lnTo>
                  <a:lnTo>
                    <a:pt x="203" y="56"/>
                  </a:lnTo>
                  <a:lnTo>
                    <a:pt x="191" y="59"/>
                  </a:lnTo>
                  <a:lnTo>
                    <a:pt x="191" y="53"/>
                  </a:lnTo>
                  <a:lnTo>
                    <a:pt x="184" y="45"/>
                  </a:lnTo>
                  <a:lnTo>
                    <a:pt x="191" y="36"/>
                  </a:lnTo>
                  <a:lnTo>
                    <a:pt x="194" y="32"/>
                  </a:lnTo>
                  <a:lnTo>
                    <a:pt x="191" y="23"/>
                  </a:lnTo>
                  <a:lnTo>
                    <a:pt x="184" y="12"/>
                  </a:lnTo>
                  <a:lnTo>
                    <a:pt x="197" y="12"/>
                  </a:lnTo>
                  <a:lnTo>
                    <a:pt x="200" y="4"/>
                  </a:lnTo>
                  <a:lnTo>
                    <a:pt x="197" y="0"/>
                  </a:lnTo>
                  <a:lnTo>
                    <a:pt x="191" y="0"/>
                  </a:lnTo>
                  <a:lnTo>
                    <a:pt x="184" y="1"/>
                  </a:lnTo>
                  <a:lnTo>
                    <a:pt x="178" y="7"/>
                  </a:lnTo>
                  <a:lnTo>
                    <a:pt x="172" y="12"/>
                  </a:lnTo>
                  <a:lnTo>
                    <a:pt x="164" y="15"/>
                  </a:lnTo>
                  <a:lnTo>
                    <a:pt x="154" y="21"/>
                  </a:lnTo>
                  <a:lnTo>
                    <a:pt x="142" y="18"/>
                  </a:lnTo>
                  <a:lnTo>
                    <a:pt x="135" y="26"/>
                  </a:lnTo>
                  <a:lnTo>
                    <a:pt x="127" y="23"/>
                  </a:lnTo>
                  <a:lnTo>
                    <a:pt x="121" y="26"/>
                  </a:lnTo>
                  <a:lnTo>
                    <a:pt x="115" y="32"/>
                  </a:lnTo>
                  <a:lnTo>
                    <a:pt x="115" y="42"/>
                  </a:lnTo>
                  <a:lnTo>
                    <a:pt x="115" y="50"/>
                  </a:lnTo>
                  <a:lnTo>
                    <a:pt x="105" y="53"/>
                  </a:lnTo>
                  <a:lnTo>
                    <a:pt x="99" y="59"/>
                  </a:lnTo>
                  <a:lnTo>
                    <a:pt x="91" y="66"/>
                  </a:lnTo>
                  <a:lnTo>
                    <a:pt x="91" y="80"/>
                  </a:lnTo>
                  <a:lnTo>
                    <a:pt x="75" y="101"/>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16" name=""/>
            <p:cNvSpPr/>
            <p:nvPr/>
          </p:nvSpPr>
          <p:spPr>
            <a:xfrm>
              <a:off x="2973600" y="3384720"/>
              <a:ext cx="24120" cy="36360"/>
            </a:xfrm>
            <a:custGeom>
              <a:avLst/>
              <a:gdLst/>
              <a:ahLst/>
              <a:rect l="l" t="t" r="r" b="b"/>
              <a:pathLst>
                <a:path w="26" h="40">
                  <a:moveTo>
                    <a:pt x="10" y="0"/>
                  </a:moveTo>
                  <a:lnTo>
                    <a:pt x="7" y="11"/>
                  </a:lnTo>
                  <a:lnTo>
                    <a:pt x="7" y="21"/>
                  </a:lnTo>
                  <a:lnTo>
                    <a:pt x="0" y="36"/>
                  </a:lnTo>
                  <a:lnTo>
                    <a:pt x="14" y="39"/>
                  </a:lnTo>
                  <a:lnTo>
                    <a:pt x="21" y="27"/>
                  </a:lnTo>
                  <a:lnTo>
                    <a:pt x="17" y="21"/>
                  </a:lnTo>
                  <a:lnTo>
                    <a:pt x="25" y="11"/>
                  </a:lnTo>
                  <a:lnTo>
                    <a:pt x="25" y="2"/>
                  </a:lnTo>
                  <a:lnTo>
                    <a:pt x="10" y="0"/>
                  </a:lnTo>
                </a:path>
              </a:pathLst>
            </a:custGeom>
            <a:solidFill>
              <a:srgbClr val="ffcc99"/>
            </a:solidFill>
            <a:ln w="0">
              <a:noFill/>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Times New Roman"/>
              </a:endParaRPr>
            </a:p>
          </p:txBody>
        </p:sp>
        <p:sp>
          <p:nvSpPr>
            <p:cNvPr id="1217" name=""/>
            <p:cNvSpPr/>
            <p:nvPr/>
          </p:nvSpPr>
          <p:spPr>
            <a:xfrm>
              <a:off x="2968920" y="3639960"/>
              <a:ext cx="173160" cy="84240"/>
            </a:xfrm>
            <a:custGeom>
              <a:avLst/>
              <a:gdLst/>
              <a:ahLst/>
              <a:rect l="l" t="t" r="r" b="b"/>
              <a:pathLst>
                <a:path w="190" h="93">
                  <a:moveTo>
                    <a:pt x="116" y="0"/>
                  </a:moveTo>
                  <a:lnTo>
                    <a:pt x="111" y="2"/>
                  </a:lnTo>
                  <a:lnTo>
                    <a:pt x="102" y="0"/>
                  </a:lnTo>
                  <a:lnTo>
                    <a:pt x="99" y="5"/>
                  </a:lnTo>
                  <a:lnTo>
                    <a:pt x="89" y="5"/>
                  </a:lnTo>
                  <a:lnTo>
                    <a:pt x="83" y="22"/>
                  </a:lnTo>
                  <a:lnTo>
                    <a:pt x="89" y="26"/>
                  </a:lnTo>
                  <a:lnTo>
                    <a:pt x="105" y="22"/>
                  </a:lnTo>
                  <a:lnTo>
                    <a:pt x="105" y="26"/>
                  </a:lnTo>
                  <a:lnTo>
                    <a:pt x="89" y="35"/>
                  </a:lnTo>
                  <a:lnTo>
                    <a:pt x="92" y="49"/>
                  </a:lnTo>
                  <a:lnTo>
                    <a:pt x="86" y="46"/>
                  </a:lnTo>
                  <a:lnTo>
                    <a:pt x="83" y="32"/>
                  </a:lnTo>
                  <a:lnTo>
                    <a:pt x="75" y="46"/>
                  </a:lnTo>
                  <a:lnTo>
                    <a:pt x="66" y="41"/>
                  </a:lnTo>
                  <a:lnTo>
                    <a:pt x="50" y="38"/>
                  </a:lnTo>
                  <a:lnTo>
                    <a:pt x="44" y="29"/>
                  </a:lnTo>
                  <a:lnTo>
                    <a:pt x="26" y="19"/>
                  </a:lnTo>
                  <a:lnTo>
                    <a:pt x="14" y="11"/>
                  </a:lnTo>
                  <a:lnTo>
                    <a:pt x="0" y="2"/>
                  </a:lnTo>
                  <a:lnTo>
                    <a:pt x="4" y="11"/>
                  </a:lnTo>
                  <a:lnTo>
                    <a:pt x="14" y="19"/>
                  </a:lnTo>
                  <a:lnTo>
                    <a:pt x="23" y="22"/>
                  </a:lnTo>
                  <a:lnTo>
                    <a:pt x="17" y="29"/>
                  </a:lnTo>
                  <a:lnTo>
                    <a:pt x="26" y="38"/>
                  </a:lnTo>
                  <a:lnTo>
                    <a:pt x="26" y="43"/>
                  </a:lnTo>
                  <a:lnTo>
                    <a:pt x="40" y="43"/>
                  </a:lnTo>
                  <a:lnTo>
                    <a:pt x="44" y="55"/>
                  </a:lnTo>
                  <a:lnTo>
                    <a:pt x="53" y="55"/>
                  </a:lnTo>
                  <a:lnTo>
                    <a:pt x="53" y="62"/>
                  </a:lnTo>
                  <a:lnTo>
                    <a:pt x="69" y="73"/>
                  </a:lnTo>
                  <a:lnTo>
                    <a:pt x="83" y="79"/>
                  </a:lnTo>
                  <a:lnTo>
                    <a:pt x="92" y="73"/>
                  </a:lnTo>
                  <a:lnTo>
                    <a:pt x="96" y="84"/>
                  </a:lnTo>
                  <a:lnTo>
                    <a:pt x="105" y="87"/>
                  </a:lnTo>
                  <a:lnTo>
                    <a:pt x="119" y="84"/>
                  </a:lnTo>
                  <a:lnTo>
                    <a:pt x="132" y="92"/>
                  </a:lnTo>
                  <a:lnTo>
                    <a:pt x="129" y="82"/>
                  </a:lnTo>
                  <a:lnTo>
                    <a:pt x="148" y="82"/>
                  </a:lnTo>
                  <a:lnTo>
                    <a:pt x="162" y="73"/>
                  </a:lnTo>
                  <a:lnTo>
                    <a:pt x="181" y="73"/>
                  </a:lnTo>
                  <a:lnTo>
                    <a:pt x="185" y="70"/>
                  </a:lnTo>
                  <a:lnTo>
                    <a:pt x="189" y="62"/>
                  </a:lnTo>
                  <a:lnTo>
                    <a:pt x="174" y="62"/>
                  </a:lnTo>
                  <a:lnTo>
                    <a:pt x="165" y="58"/>
                  </a:lnTo>
                  <a:lnTo>
                    <a:pt x="159" y="49"/>
                  </a:lnTo>
                  <a:lnTo>
                    <a:pt x="144" y="41"/>
                  </a:lnTo>
                  <a:lnTo>
                    <a:pt x="132" y="32"/>
                  </a:lnTo>
                  <a:lnTo>
                    <a:pt x="129" y="22"/>
                  </a:lnTo>
                  <a:lnTo>
                    <a:pt x="129" y="11"/>
                  </a:lnTo>
                  <a:lnTo>
                    <a:pt x="116" y="0"/>
                  </a:lnTo>
                </a:path>
              </a:pathLst>
            </a:custGeom>
            <a:solidFill>
              <a:srgbClr val="ffcc99"/>
            </a:solidFill>
            <a:ln w="0">
              <a:noFill/>
            </a:ln>
          </p:spPr>
          <p:style>
            <a:lnRef idx="0"/>
            <a:fillRef idx="0"/>
            <a:effectRef idx="0"/>
            <a:fontRef idx="minor"/>
          </p:style>
          <p:txBody>
            <a:bodyPr lIns="90000" rIns="90000" tIns="37440" bIns="37440" anchor="t">
              <a:noAutofit/>
            </a:bodyPr>
            <a:p>
              <a:endParaRPr b="0" lang="en-US" sz="2400" strike="noStrike" u="none">
                <a:solidFill>
                  <a:srgbClr val="000000"/>
                </a:solidFill>
                <a:effectLst/>
                <a:uFillTx/>
                <a:latin typeface="Times New Roman"/>
              </a:endParaRPr>
            </a:p>
          </p:txBody>
        </p:sp>
        <p:sp>
          <p:nvSpPr>
            <p:cNvPr id="1218" name=""/>
            <p:cNvSpPr/>
            <p:nvPr/>
          </p:nvSpPr>
          <p:spPr>
            <a:xfrm>
              <a:off x="3205800" y="2470320"/>
              <a:ext cx="24120" cy="20520"/>
            </a:xfrm>
            <a:custGeom>
              <a:avLst/>
              <a:gdLst/>
              <a:ahLst/>
              <a:rect l="l" t="t" r="r" b="b"/>
              <a:pathLst>
                <a:path w="27" h="23">
                  <a:moveTo>
                    <a:pt x="0" y="22"/>
                  </a:moveTo>
                  <a:lnTo>
                    <a:pt x="20" y="22"/>
                  </a:lnTo>
                  <a:lnTo>
                    <a:pt x="26" y="14"/>
                  </a:lnTo>
                  <a:lnTo>
                    <a:pt x="26" y="0"/>
                  </a:lnTo>
                  <a:lnTo>
                    <a:pt x="2" y="4"/>
                  </a:lnTo>
                  <a:lnTo>
                    <a:pt x="8" y="8"/>
                  </a:lnTo>
                  <a:lnTo>
                    <a:pt x="8" y="18"/>
                  </a:lnTo>
                  <a:lnTo>
                    <a:pt x="0" y="22"/>
                  </a:lnTo>
                </a:path>
              </a:pathLst>
            </a:custGeom>
            <a:solidFill>
              <a:srgbClr val="ffcc99"/>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1219" name=""/>
            <p:cNvSpPr/>
            <p:nvPr/>
          </p:nvSpPr>
          <p:spPr>
            <a:xfrm>
              <a:off x="3071520" y="2446560"/>
              <a:ext cx="25920" cy="21240"/>
            </a:xfrm>
            <a:custGeom>
              <a:avLst/>
              <a:gdLst/>
              <a:ahLst/>
              <a:rect l="l" t="t" r="r" b="b"/>
              <a:pathLst>
                <a:path w="28" h="23">
                  <a:moveTo>
                    <a:pt x="0" y="0"/>
                  </a:moveTo>
                  <a:lnTo>
                    <a:pt x="0" y="22"/>
                  </a:lnTo>
                  <a:lnTo>
                    <a:pt x="27" y="22"/>
                  </a:lnTo>
                  <a:lnTo>
                    <a:pt x="0" y="22"/>
                  </a:lnTo>
                  <a:lnTo>
                    <a:pt x="0" y="0"/>
                  </a:lnTo>
                </a:path>
              </a:pathLst>
            </a:custGeom>
            <a:solidFill>
              <a:srgbClr val="ffcc99"/>
            </a:solidFill>
            <a:ln w="0">
              <a:noFill/>
            </a:ln>
          </p:spPr>
          <p:style>
            <a:lnRef idx="0"/>
            <a:fillRef idx="0"/>
            <a:effectRef idx="0"/>
            <a:fontRef idx="minor"/>
          </p:style>
          <p:txBody>
            <a:bodyPr lIns="90000" rIns="90000" tIns="-25560" bIns="-25560" anchor="t">
              <a:noAutofit/>
            </a:bodyPr>
            <a:p>
              <a:endParaRPr b="0" lang="en-US" sz="2400" strike="noStrike" u="none">
                <a:solidFill>
                  <a:srgbClr val="000000"/>
                </a:solidFill>
                <a:effectLst/>
                <a:uFillTx/>
                <a:latin typeface="Times New Roman"/>
              </a:endParaRPr>
            </a:p>
          </p:txBody>
        </p:sp>
        <p:sp>
          <p:nvSpPr>
            <p:cNvPr id="1220" name=""/>
            <p:cNvSpPr/>
            <p:nvPr/>
          </p:nvSpPr>
          <p:spPr>
            <a:xfrm>
              <a:off x="2903760" y="2341800"/>
              <a:ext cx="38880" cy="20520"/>
            </a:xfrm>
            <a:custGeom>
              <a:avLst/>
              <a:gdLst/>
              <a:ahLst/>
              <a:rect l="l" t="t" r="r" b="b"/>
              <a:pathLst>
                <a:path w="43" h="23">
                  <a:moveTo>
                    <a:pt x="0" y="8"/>
                  </a:moveTo>
                  <a:lnTo>
                    <a:pt x="4" y="8"/>
                  </a:lnTo>
                  <a:lnTo>
                    <a:pt x="14" y="22"/>
                  </a:lnTo>
                  <a:lnTo>
                    <a:pt x="21" y="22"/>
                  </a:lnTo>
                  <a:lnTo>
                    <a:pt x="27" y="17"/>
                  </a:lnTo>
                  <a:lnTo>
                    <a:pt x="37" y="22"/>
                  </a:lnTo>
                  <a:lnTo>
                    <a:pt x="42" y="22"/>
                  </a:lnTo>
                  <a:lnTo>
                    <a:pt x="40" y="8"/>
                  </a:lnTo>
                  <a:lnTo>
                    <a:pt x="30" y="8"/>
                  </a:lnTo>
                  <a:lnTo>
                    <a:pt x="21" y="4"/>
                  </a:lnTo>
                  <a:lnTo>
                    <a:pt x="11" y="0"/>
                  </a:lnTo>
                  <a:lnTo>
                    <a:pt x="3" y="8"/>
                  </a:lnTo>
                  <a:lnTo>
                    <a:pt x="0" y="8"/>
                  </a:lnTo>
                </a:path>
              </a:pathLst>
            </a:custGeom>
            <a:solidFill>
              <a:srgbClr val="ffcc99"/>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1221" name=""/>
            <p:cNvSpPr/>
            <p:nvPr/>
          </p:nvSpPr>
          <p:spPr>
            <a:xfrm>
              <a:off x="2817000" y="2283120"/>
              <a:ext cx="23400" cy="22320"/>
            </a:xfrm>
            <a:custGeom>
              <a:avLst/>
              <a:gdLst/>
              <a:ahLst/>
              <a:rect l="l" t="t" r="r" b="b"/>
              <a:pathLst>
                <a:path w="26" h="24">
                  <a:moveTo>
                    <a:pt x="0" y="5"/>
                  </a:moveTo>
                  <a:lnTo>
                    <a:pt x="6" y="17"/>
                  </a:lnTo>
                  <a:lnTo>
                    <a:pt x="0" y="23"/>
                  </a:lnTo>
                  <a:lnTo>
                    <a:pt x="12" y="23"/>
                  </a:lnTo>
                  <a:lnTo>
                    <a:pt x="25" y="17"/>
                  </a:lnTo>
                  <a:lnTo>
                    <a:pt x="18" y="5"/>
                  </a:lnTo>
                  <a:lnTo>
                    <a:pt x="12" y="0"/>
                  </a:lnTo>
                  <a:lnTo>
                    <a:pt x="0" y="5"/>
                  </a:lnTo>
                </a:path>
              </a:pathLst>
            </a:custGeom>
            <a:solidFill>
              <a:srgbClr val="ffcc99"/>
            </a:solidFill>
            <a:ln w="0">
              <a:noFill/>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sp>
          <p:nvSpPr>
            <p:cNvPr id="1222" name=""/>
            <p:cNvSpPr/>
            <p:nvPr/>
          </p:nvSpPr>
          <p:spPr>
            <a:xfrm>
              <a:off x="2787120" y="2263320"/>
              <a:ext cx="192960" cy="56880"/>
            </a:xfrm>
            <a:custGeom>
              <a:avLst/>
              <a:gdLst/>
              <a:ahLst/>
              <a:rect l="l" t="t" r="r" b="b"/>
              <a:pathLst>
                <a:path w="212" h="63">
                  <a:moveTo>
                    <a:pt x="0" y="23"/>
                  </a:moveTo>
                  <a:lnTo>
                    <a:pt x="12" y="23"/>
                  </a:lnTo>
                  <a:lnTo>
                    <a:pt x="15" y="18"/>
                  </a:lnTo>
                  <a:lnTo>
                    <a:pt x="26" y="18"/>
                  </a:lnTo>
                  <a:lnTo>
                    <a:pt x="33" y="12"/>
                  </a:lnTo>
                  <a:lnTo>
                    <a:pt x="39" y="8"/>
                  </a:lnTo>
                  <a:lnTo>
                    <a:pt x="51" y="9"/>
                  </a:lnTo>
                  <a:lnTo>
                    <a:pt x="62" y="9"/>
                  </a:lnTo>
                  <a:lnTo>
                    <a:pt x="55" y="15"/>
                  </a:lnTo>
                  <a:lnTo>
                    <a:pt x="59" y="18"/>
                  </a:lnTo>
                  <a:lnTo>
                    <a:pt x="69" y="21"/>
                  </a:lnTo>
                  <a:lnTo>
                    <a:pt x="85" y="21"/>
                  </a:lnTo>
                  <a:lnTo>
                    <a:pt x="91" y="26"/>
                  </a:lnTo>
                  <a:lnTo>
                    <a:pt x="99" y="26"/>
                  </a:lnTo>
                  <a:lnTo>
                    <a:pt x="108" y="32"/>
                  </a:lnTo>
                  <a:lnTo>
                    <a:pt x="121" y="29"/>
                  </a:lnTo>
                  <a:lnTo>
                    <a:pt x="124" y="32"/>
                  </a:lnTo>
                  <a:lnTo>
                    <a:pt x="124" y="40"/>
                  </a:lnTo>
                  <a:lnTo>
                    <a:pt x="132" y="45"/>
                  </a:lnTo>
                  <a:lnTo>
                    <a:pt x="148" y="45"/>
                  </a:lnTo>
                  <a:lnTo>
                    <a:pt x="154" y="50"/>
                  </a:lnTo>
                  <a:lnTo>
                    <a:pt x="144" y="56"/>
                  </a:lnTo>
                  <a:lnTo>
                    <a:pt x="141" y="62"/>
                  </a:lnTo>
                  <a:lnTo>
                    <a:pt x="154" y="62"/>
                  </a:lnTo>
                  <a:lnTo>
                    <a:pt x="163" y="59"/>
                  </a:lnTo>
                  <a:lnTo>
                    <a:pt x="174" y="59"/>
                  </a:lnTo>
                  <a:lnTo>
                    <a:pt x="184" y="62"/>
                  </a:lnTo>
                  <a:lnTo>
                    <a:pt x="193" y="62"/>
                  </a:lnTo>
                  <a:lnTo>
                    <a:pt x="199" y="59"/>
                  </a:lnTo>
                  <a:lnTo>
                    <a:pt x="211" y="56"/>
                  </a:lnTo>
                  <a:lnTo>
                    <a:pt x="207" y="53"/>
                  </a:lnTo>
                  <a:lnTo>
                    <a:pt x="204" y="53"/>
                  </a:lnTo>
                  <a:lnTo>
                    <a:pt x="196" y="47"/>
                  </a:lnTo>
                  <a:lnTo>
                    <a:pt x="187" y="45"/>
                  </a:lnTo>
                  <a:lnTo>
                    <a:pt x="181" y="47"/>
                  </a:lnTo>
                  <a:lnTo>
                    <a:pt x="184" y="40"/>
                  </a:lnTo>
                  <a:lnTo>
                    <a:pt x="174" y="40"/>
                  </a:lnTo>
                  <a:lnTo>
                    <a:pt x="163" y="38"/>
                  </a:lnTo>
                  <a:lnTo>
                    <a:pt x="154" y="32"/>
                  </a:lnTo>
                  <a:lnTo>
                    <a:pt x="144" y="26"/>
                  </a:lnTo>
                  <a:lnTo>
                    <a:pt x="138" y="23"/>
                  </a:lnTo>
                  <a:lnTo>
                    <a:pt x="127" y="18"/>
                  </a:lnTo>
                  <a:lnTo>
                    <a:pt x="118" y="15"/>
                  </a:lnTo>
                  <a:lnTo>
                    <a:pt x="108" y="15"/>
                  </a:lnTo>
                  <a:lnTo>
                    <a:pt x="102" y="8"/>
                  </a:lnTo>
                  <a:lnTo>
                    <a:pt x="94" y="5"/>
                  </a:lnTo>
                  <a:lnTo>
                    <a:pt x="85" y="2"/>
                  </a:lnTo>
                  <a:lnTo>
                    <a:pt x="75" y="2"/>
                  </a:lnTo>
                  <a:lnTo>
                    <a:pt x="62" y="0"/>
                  </a:lnTo>
                  <a:lnTo>
                    <a:pt x="55" y="0"/>
                  </a:lnTo>
                  <a:lnTo>
                    <a:pt x="45" y="2"/>
                  </a:lnTo>
                  <a:lnTo>
                    <a:pt x="33" y="5"/>
                  </a:lnTo>
                  <a:lnTo>
                    <a:pt x="25" y="5"/>
                  </a:lnTo>
                  <a:lnTo>
                    <a:pt x="15" y="9"/>
                  </a:lnTo>
                  <a:lnTo>
                    <a:pt x="9" y="15"/>
                  </a:lnTo>
                  <a:lnTo>
                    <a:pt x="9" y="21"/>
                  </a:lnTo>
                  <a:lnTo>
                    <a:pt x="0" y="23"/>
                  </a:lnTo>
                </a:path>
              </a:pathLst>
            </a:custGeom>
            <a:solidFill>
              <a:srgbClr val="ffcc99"/>
            </a:solidFill>
            <a:ln w="0">
              <a:noFill/>
            </a:ln>
          </p:spPr>
          <p:style>
            <a:lnRef idx="0"/>
            <a:fillRef idx="0"/>
            <a:effectRef idx="0"/>
            <a:fontRef idx="minor"/>
          </p:style>
          <p:txBody>
            <a:bodyPr lIns="90000" rIns="90000" tIns="10080" bIns="10080" anchor="t">
              <a:noAutofit/>
            </a:bodyPr>
            <a:p>
              <a:endParaRPr b="0" lang="en-US" sz="2400" strike="noStrike" u="none">
                <a:solidFill>
                  <a:srgbClr val="000000"/>
                </a:solidFill>
                <a:effectLst/>
                <a:uFillTx/>
                <a:latin typeface="Times New Roman"/>
              </a:endParaRPr>
            </a:p>
          </p:txBody>
        </p:sp>
        <p:sp>
          <p:nvSpPr>
            <p:cNvPr id="1223" name=""/>
            <p:cNvSpPr/>
            <p:nvPr/>
          </p:nvSpPr>
          <p:spPr>
            <a:xfrm>
              <a:off x="2975400" y="2316960"/>
              <a:ext cx="111600" cy="42840"/>
            </a:xfrm>
            <a:custGeom>
              <a:avLst/>
              <a:gdLst/>
              <a:ahLst/>
              <a:rect l="l" t="t" r="r" b="b"/>
              <a:pathLst>
                <a:path w="122" h="47">
                  <a:moveTo>
                    <a:pt x="0" y="33"/>
                  </a:moveTo>
                  <a:lnTo>
                    <a:pt x="12" y="38"/>
                  </a:lnTo>
                  <a:lnTo>
                    <a:pt x="15" y="33"/>
                  </a:lnTo>
                  <a:lnTo>
                    <a:pt x="28" y="33"/>
                  </a:lnTo>
                  <a:lnTo>
                    <a:pt x="34" y="35"/>
                  </a:lnTo>
                  <a:lnTo>
                    <a:pt x="42" y="33"/>
                  </a:lnTo>
                  <a:lnTo>
                    <a:pt x="51" y="35"/>
                  </a:lnTo>
                  <a:lnTo>
                    <a:pt x="61" y="46"/>
                  </a:lnTo>
                  <a:lnTo>
                    <a:pt x="67" y="38"/>
                  </a:lnTo>
                  <a:lnTo>
                    <a:pt x="67" y="33"/>
                  </a:lnTo>
                  <a:lnTo>
                    <a:pt x="75" y="30"/>
                  </a:lnTo>
                  <a:lnTo>
                    <a:pt x="75" y="33"/>
                  </a:lnTo>
                  <a:lnTo>
                    <a:pt x="84" y="33"/>
                  </a:lnTo>
                  <a:lnTo>
                    <a:pt x="97" y="30"/>
                  </a:lnTo>
                  <a:lnTo>
                    <a:pt x="108" y="30"/>
                  </a:lnTo>
                  <a:lnTo>
                    <a:pt x="114" y="35"/>
                  </a:lnTo>
                  <a:lnTo>
                    <a:pt x="121" y="27"/>
                  </a:lnTo>
                  <a:lnTo>
                    <a:pt x="111" y="21"/>
                  </a:lnTo>
                  <a:lnTo>
                    <a:pt x="97" y="15"/>
                  </a:lnTo>
                  <a:lnTo>
                    <a:pt x="106" y="12"/>
                  </a:lnTo>
                  <a:lnTo>
                    <a:pt x="94" y="12"/>
                  </a:lnTo>
                  <a:lnTo>
                    <a:pt x="91" y="5"/>
                  </a:lnTo>
                  <a:lnTo>
                    <a:pt x="78" y="5"/>
                  </a:lnTo>
                  <a:lnTo>
                    <a:pt x="70" y="2"/>
                  </a:lnTo>
                  <a:lnTo>
                    <a:pt x="55" y="2"/>
                  </a:lnTo>
                  <a:lnTo>
                    <a:pt x="48" y="5"/>
                  </a:lnTo>
                  <a:lnTo>
                    <a:pt x="36" y="0"/>
                  </a:lnTo>
                  <a:lnTo>
                    <a:pt x="28" y="0"/>
                  </a:lnTo>
                  <a:lnTo>
                    <a:pt x="18" y="5"/>
                  </a:lnTo>
                  <a:lnTo>
                    <a:pt x="28" y="5"/>
                  </a:lnTo>
                  <a:lnTo>
                    <a:pt x="34" y="12"/>
                  </a:lnTo>
                  <a:lnTo>
                    <a:pt x="34" y="18"/>
                  </a:lnTo>
                  <a:lnTo>
                    <a:pt x="42" y="27"/>
                  </a:lnTo>
                  <a:lnTo>
                    <a:pt x="34" y="33"/>
                  </a:lnTo>
                  <a:lnTo>
                    <a:pt x="25" y="33"/>
                  </a:lnTo>
                  <a:lnTo>
                    <a:pt x="15" y="27"/>
                  </a:lnTo>
                  <a:lnTo>
                    <a:pt x="6" y="27"/>
                  </a:lnTo>
                  <a:lnTo>
                    <a:pt x="0" y="33"/>
                  </a:lnTo>
                </a:path>
              </a:pathLst>
            </a:custGeom>
            <a:solidFill>
              <a:srgbClr val="ffcc99"/>
            </a:solidFill>
            <a:ln w="0">
              <a:noFill/>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1224" name=""/>
            <p:cNvSpPr/>
            <p:nvPr/>
          </p:nvSpPr>
          <p:spPr>
            <a:xfrm>
              <a:off x="3106800" y="2341800"/>
              <a:ext cx="31680" cy="20520"/>
            </a:xfrm>
            <a:custGeom>
              <a:avLst/>
              <a:gdLst/>
              <a:ahLst/>
              <a:rect l="l" t="t" r="r" b="b"/>
              <a:pathLst>
                <a:path w="34" h="23">
                  <a:moveTo>
                    <a:pt x="0" y="22"/>
                  </a:moveTo>
                  <a:lnTo>
                    <a:pt x="9" y="22"/>
                  </a:lnTo>
                  <a:lnTo>
                    <a:pt x="16" y="22"/>
                  </a:lnTo>
                  <a:lnTo>
                    <a:pt x="26" y="22"/>
                  </a:lnTo>
                  <a:lnTo>
                    <a:pt x="33" y="11"/>
                  </a:lnTo>
                  <a:lnTo>
                    <a:pt x="26" y="0"/>
                  </a:lnTo>
                  <a:lnTo>
                    <a:pt x="13" y="0"/>
                  </a:lnTo>
                  <a:lnTo>
                    <a:pt x="0" y="0"/>
                  </a:lnTo>
                  <a:lnTo>
                    <a:pt x="0" y="22"/>
                  </a:lnTo>
                </a:path>
              </a:pathLst>
            </a:custGeom>
            <a:solidFill>
              <a:srgbClr val="ffcc99"/>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1225" name=""/>
            <p:cNvSpPr/>
            <p:nvPr/>
          </p:nvSpPr>
          <p:spPr>
            <a:xfrm>
              <a:off x="3205800" y="2379240"/>
              <a:ext cx="24120" cy="19440"/>
            </a:xfrm>
            <a:custGeom>
              <a:avLst/>
              <a:gdLst/>
              <a:ahLst/>
              <a:rect l="l" t="t" r="r" b="b"/>
              <a:pathLst>
                <a:path w="27" h="22">
                  <a:moveTo>
                    <a:pt x="0" y="7"/>
                  </a:moveTo>
                  <a:lnTo>
                    <a:pt x="5" y="21"/>
                  </a:lnTo>
                  <a:lnTo>
                    <a:pt x="15" y="7"/>
                  </a:lnTo>
                  <a:lnTo>
                    <a:pt x="26" y="7"/>
                  </a:lnTo>
                  <a:lnTo>
                    <a:pt x="15" y="0"/>
                  </a:lnTo>
                  <a:lnTo>
                    <a:pt x="15" y="7"/>
                  </a:lnTo>
                  <a:lnTo>
                    <a:pt x="0" y="7"/>
                  </a:lnTo>
                </a:path>
              </a:pathLst>
            </a:custGeom>
            <a:solidFill>
              <a:srgbClr val="ffcc99"/>
            </a:solidFill>
            <a:ln w="0">
              <a:noFill/>
            </a:ln>
          </p:spPr>
          <p:style>
            <a:lnRef idx="0"/>
            <a:fillRef idx="0"/>
            <a:effectRef idx="0"/>
            <a:fontRef idx="minor"/>
          </p:style>
          <p:txBody>
            <a:bodyPr lIns="90000" rIns="90000" tIns="-27360" bIns="-27360" anchor="t">
              <a:noAutofit/>
            </a:bodyPr>
            <a:p>
              <a:endParaRPr b="0" lang="en-US" sz="2400" strike="noStrike" u="none">
                <a:solidFill>
                  <a:srgbClr val="000000"/>
                </a:solidFill>
                <a:effectLst/>
                <a:uFillTx/>
                <a:latin typeface="Times New Roman"/>
              </a:endParaRPr>
            </a:p>
          </p:txBody>
        </p:sp>
        <p:sp>
          <p:nvSpPr>
            <p:cNvPr id="1226" name=""/>
            <p:cNvSpPr/>
            <p:nvPr/>
          </p:nvSpPr>
          <p:spPr>
            <a:xfrm>
              <a:off x="3216240" y="2403360"/>
              <a:ext cx="23040" cy="22320"/>
            </a:xfrm>
            <a:custGeom>
              <a:avLst/>
              <a:gdLst/>
              <a:ahLst/>
              <a:rect l="l" t="t" r="r" b="b"/>
              <a:pathLst>
                <a:path w="26" h="24">
                  <a:moveTo>
                    <a:pt x="0" y="0"/>
                  </a:moveTo>
                  <a:lnTo>
                    <a:pt x="0" y="23"/>
                  </a:lnTo>
                  <a:lnTo>
                    <a:pt x="25" y="23"/>
                  </a:lnTo>
                  <a:lnTo>
                    <a:pt x="0" y="23"/>
                  </a:lnTo>
                  <a:lnTo>
                    <a:pt x="0" y="0"/>
                  </a:lnTo>
                </a:path>
              </a:pathLst>
            </a:custGeom>
            <a:solidFill>
              <a:srgbClr val="ffcc99"/>
            </a:solidFill>
            <a:ln w="0">
              <a:noFill/>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sp>
          <p:nvSpPr>
            <p:cNvPr id="1227" name=""/>
            <p:cNvSpPr/>
            <p:nvPr/>
          </p:nvSpPr>
          <p:spPr>
            <a:xfrm>
              <a:off x="2904480" y="2225880"/>
              <a:ext cx="24120" cy="28080"/>
            </a:xfrm>
            <a:custGeom>
              <a:avLst/>
              <a:gdLst/>
              <a:ahLst/>
              <a:rect l="l" t="t" r="r" b="b"/>
              <a:pathLst>
                <a:path w="27" h="31">
                  <a:moveTo>
                    <a:pt x="4" y="0"/>
                  </a:moveTo>
                  <a:lnTo>
                    <a:pt x="7" y="8"/>
                  </a:lnTo>
                  <a:lnTo>
                    <a:pt x="0" y="11"/>
                  </a:lnTo>
                  <a:lnTo>
                    <a:pt x="11" y="18"/>
                  </a:lnTo>
                  <a:lnTo>
                    <a:pt x="21" y="30"/>
                  </a:lnTo>
                  <a:lnTo>
                    <a:pt x="26" y="24"/>
                  </a:lnTo>
                  <a:lnTo>
                    <a:pt x="16" y="17"/>
                  </a:lnTo>
                  <a:lnTo>
                    <a:pt x="16" y="11"/>
                  </a:lnTo>
                  <a:lnTo>
                    <a:pt x="7" y="0"/>
                  </a:lnTo>
                  <a:lnTo>
                    <a:pt x="4" y="0"/>
                  </a:lnTo>
                </a:path>
              </a:pathLst>
            </a:custGeom>
            <a:solidFill>
              <a:srgbClr val="ffcc99"/>
            </a:solidFill>
            <a:ln w="0">
              <a:noFill/>
            </a:ln>
          </p:spPr>
          <p:style>
            <a:lnRef idx="0"/>
            <a:fillRef idx="0"/>
            <a:effectRef idx="0"/>
            <a:fontRef idx="minor"/>
          </p:style>
          <p:txBody>
            <a:bodyPr lIns="90000" rIns="90000" tIns="-18720" bIns="-18720" anchor="t">
              <a:noAutofit/>
            </a:bodyPr>
            <a:p>
              <a:endParaRPr b="0" lang="en-US" sz="2400" strike="noStrike" u="none">
                <a:solidFill>
                  <a:srgbClr val="000000"/>
                </a:solidFill>
                <a:effectLst/>
                <a:uFillTx/>
                <a:latin typeface="Times New Roman"/>
              </a:endParaRPr>
            </a:p>
          </p:txBody>
        </p:sp>
        <p:sp>
          <p:nvSpPr>
            <p:cNvPr id="1228" name=""/>
            <p:cNvSpPr/>
            <p:nvPr/>
          </p:nvSpPr>
          <p:spPr>
            <a:xfrm>
              <a:off x="2988360" y="2297160"/>
              <a:ext cx="23760" cy="20520"/>
            </a:xfrm>
            <a:custGeom>
              <a:avLst/>
              <a:gdLst/>
              <a:ahLst/>
              <a:rect l="l" t="t" r="r" b="b"/>
              <a:pathLst>
                <a:path w="27" h="23">
                  <a:moveTo>
                    <a:pt x="0" y="22"/>
                  </a:moveTo>
                  <a:lnTo>
                    <a:pt x="26" y="22"/>
                  </a:lnTo>
                  <a:lnTo>
                    <a:pt x="26" y="0"/>
                  </a:lnTo>
                  <a:lnTo>
                    <a:pt x="26" y="17"/>
                  </a:lnTo>
                  <a:lnTo>
                    <a:pt x="6" y="8"/>
                  </a:lnTo>
                  <a:lnTo>
                    <a:pt x="0" y="22"/>
                  </a:lnTo>
                </a:path>
              </a:pathLst>
            </a:custGeom>
            <a:solidFill>
              <a:srgbClr val="ffcc99"/>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1229" name=""/>
            <p:cNvSpPr/>
            <p:nvPr/>
          </p:nvSpPr>
          <p:spPr>
            <a:xfrm>
              <a:off x="2892600" y="2200320"/>
              <a:ext cx="23760" cy="20520"/>
            </a:xfrm>
            <a:custGeom>
              <a:avLst/>
              <a:gdLst/>
              <a:ahLst/>
              <a:rect l="l" t="t" r="r" b="b"/>
              <a:pathLst>
                <a:path w="26" h="23">
                  <a:moveTo>
                    <a:pt x="0" y="0"/>
                  </a:moveTo>
                  <a:lnTo>
                    <a:pt x="6" y="22"/>
                  </a:lnTo>
                  <a:lnTo>
                    <a:pt x="16" y="0"/>
                  </a:lnTo>
                  <a:lnTo>
                    <a:pt x="21" y="0"/>
                  </a:lnTo>
                  <a:lnTo>
                    <a:pt x="25" y="22"/>
                  </a:lnTo>
                  <a:lnTo>
                    <a:pt x="21" y="0"/>
                  </a:lnTo>
                  <a:lnTo>
                    <a:pt x="16" y="0"/>
                  </a:lnTo>
                  <a:lnTo>
                    <a:pt x="6" y="22"/>
                  </a:lnTo>
                  <a:lnTo>
                    <a:pt x="0" y="0"/>
                  </a:lnTo>
                </a:path>
              </a:pathLst>
            </a:custGeom>
            <a:solidFill>
              <a:srgbClr val="ffcc99"/>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1230" name=""/>
            <p:cNvSpPr/>
            <p:nvPr/>
          </p:nvSpPr>
          <p:spPr>
            <a:xfrm>
              <a:off x="2917800" y="2197800"/>
              <a:ext cx="23760" cy="20520"/>
            </a:xfrm>
            <a:custGeom>
              <a:avLst/>
              <a:gdLst/>
              <a:ahLst/>
              <a:rect l="l" t="t" r="r" b="b"/>
              <a:pathLst>
                <a:path w="27" h="23">
                  <a:moveTo>
                    <a:pt x="13" y="22"/>
                  </a:moveTo>
                  <a:lnTo>
                    <a:pt x="26" y="11"/>
                  </a:lnTo>
                  <a:lnTo>
                    <a:pt x="0" y="0"/>
                  </a:lnTo>
                  <a:lnTo>
                    <a:pt x="26" y="11"/>
                  </a:lnTo>
                  <a:lnTo>
                    <a:pt x="13" y="22"/>
                  </a:lnTo>
                </a:path>
              </a:pathLst>
            </a:custGeom>
            <a:solidFill>
              <a:srgbClr val="ffcc99"/>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1231" name=""/>
            <p:cNvSpPr/>
            <p:nvPr/>
          </p:nvSpPr>
          <p:spPr>
            <a:xfrm>
              <a:off x="2933640" y="2220840"/>
              <a:ext cx="23760" cy="22320"/>
            </a:xfrm>
            <a:custGeom>
              <a:avLst/>
              <a:gdLst/>
              <a:ahLst/>
              <a:rect l="l" t="t" r="r" b="b"/>
              <a:pathLst>
                <a:path w="26" h="24">
                  <a:moveTo>
                    <a:pt x="25" y="23"/>
                  </a:moveTo>
                  <a:lnTo>
                    <a:pt x="25" y="11"/>
                  </a:lnTo>
                  <a:lnTo>
                    <a:pt x="0" y="0"/>
                  </a:lnTo>
                  <a:lnTo>
                    <a:pt x="25" y="11"/>
                  </a:lnTo>
                  <a:lnTo>
                    <a:pt x="25" y="23"/>
                  </a:lnTo>
                </a:path>
              </a:pathLst>
            </a:custGeom>
            <a:solidFill>
              <a:srgbClr val="ffcc99"/>
            </a:solidFill>
            <a:ln w="0">
              <a:noFill/>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sp>
          <p:nvSpPr>
            <p:cNvPr id="1232" name=""/>
            <p:cNvSpPr/>
            <p:nvPr/>
          </p:nvSpPr>
          <p:spPr>
            <a:xfrm>
              <a:off x="2959560" y="2253240"/>
              <a:ext cx="23040" cy="21600"/>
            </a:xfrm>
            <a:custGeom>
              <a:avLst/>
              <a:gdLst/>
              <a:ahLst/>
              <a:rect l="l" t="t" r="r" b="b"/>
              <a:pathLst>
                <a:path w="26" h="24">
                  <a:moveTo>
                    <a:pt x="0" y="0"/>
                  </a:moveTo>
                  <a:lnTo>
                    <a:pt x="0" y="7"/>
                  </a:lnTo>
                  <a:lnTo>
                    <a:pt x="12" y="7"/>
                  </a:lnTo>
                  <a:lnTo>
                    <a:pt x="12" y="15"/>
                  </a:lnTo>
                  <a:lnTo>
                    <a:pt x="12" y="23"/>
                  </a:lnTo>
                  <a:lnTo>
                    <a:pt x="25" y="23"/>
                  </a:lnTo>
                  <a:lnTo>
                    <a:pt x="12" y="23"/>
                  </a:lnTo>
                  <a:lnTo>
                    <a:pt x="12" y="15"/>
                  </a:lnTo>
                  <a:lnTo>
                    <a:pt x="12" y="7"/>
                  </a:lnTo>
                  <a:lnTo>
                    <a:pt x="0" y="7"/>
                  </a:lnTo>
                  <a:lnTo>
                    <a:pt x="0" y="0"/>
                  </a:lnTo>
                </a:path>
              </a:pathLst>
            </a:custGeom>
            <a:solidFill>
              <a:srgbClr val="ffcc99"/>
            </a:solidFill>
            <a:ln w="0">
              <a:noFill/>
            </a:ln>
          </p:spPr>
          <p:style>
            <a:lnRef idx="0"/>
            <a:fillRef idx="0"/>
            <a:effectRef idx="0"/>
            <a:fontRef idx="minor"/>
          </p:style>
          <p:txBody>
            <a:bodyPr lIns="90000" rIns="90000" tIns="-25200" bIns="-25200" anchor="t">
              <a:noAutofit/>
            </a:bodyPr>
            <a:p>
              <a:endParaRPr b="0" lang="en-US" sz="2400" strike="noStrike" u="none">
                <a:solidFill>
                  <a:srgbClr val="000000"/>
                </a:solidFill>
                <a:effectLst/>
                <a:uFillTx/>
                <a:latin typeface="Times New Roman"/>
              </a:endParaRPr>
            </a:p>
          </p:txBody>
        </p:sp>
        <p:sp>
          <p:nvSpPr>
            <p:cNvPr id="1233" name=""/>
            <p:cNvSpPr/>
            <p:nvPr/>
          </p:nvSpPr>
          <p:spPr>
            <a:xfrm>
              <a:off x="2973600" y="2269080"/>
              <a:ext cx="24120" cy="21600"/>
            </a:xfrm>
            <a:custGeom>
              <a:avLst/>
              <a:gdLst/>
              <a:ahLst/>
              <a:rect l="l" t="t" r="r" b="b"/>
              <a:pathLst>
                <a:path w="26" h="24">
                  <a:moveTo>
                    <a:pt x="6" y="23"/>
                  </a:moveTo>
                  <a:lnTo>
                    <a:pt x="25" y="9"/>
                  </a:lnTo>
                  <a:lnTo>
                    <a:pt x="0" y="0"/>
                  </a:lnTo>
                  <a:lnTo>
                    <a:pt x="25" y="9"/>
                  </a:lnTo>
                  <a:lnTo>
                    <a:pt x="6" y="23"/>
                  </a:lnTo>
                </a:path>
              </a:pathLst>
            </a:custGeom>
            <a:solidFill>
              <a:srgbClr val="ffcc99"/>
            </a:solidFill>
            <a:ln w="0">
              <a:noFill/>
            </a:ln>
          </p:spPr>
          <p:style>
            <a:lnRef idx="0"/>
            <a:fillRef idx="0"/>
            <a:effectRef idx="0"/>
            <a:fontRef idx="minor"/>
          </p:style>
          <p:txBody>
            <a:bodyPr lIns="90000" rIns="90000" tIns="-25200" bIns="-25200" anchor="t">
              <a:noAutofit/>
            </a:bodyPr>
            <a:p>
              <a:endParaRPr b="0" lang="en-US" sz="2400" strike="noStrike" u="none">
                <a:solidFill>
                  <a:srgbClr val="000000"/>
                </a:solidFill>
                <a:effectLst/>
                <a:uFillTx/>
                <a:latin typeface="Times New Roman"/>
              </a:endParaRPr>
            </a:p>
          </p:txBody>
        </p:sp>
        <p:sp>
          <p:nvSpPr>
            <p:cNvPr id="1234" name=""/>
            <p:cNvSpPr/>
            <p:nvPr/>
          </p:nvSpPr>
          <p:spPr>
            <a:xfrm>
              <a:off x="3000600" y="2274840"/>
              <a:ext cx="2520" cy="360"/>
            </a:xfrm>
            <a:prstGeom prst="line">
              <a:avLst/>
            </a:prstGeom>
            <a:solidFill>
              <a:srgbClr val="ffcc99"/>
            </a:solidFill>
            <a:ln w="0">
              <a:noFill/>
            </a:ln>
          </p:spPr>
          <p:style>
            <a:lnRef idx="0"/>
            <a:fillRef idx="0"/>
            <a:effectRef idx="0"/>
            <a:fontRef idx="minor"/>
          </p:style>
          <p:txBody>
            <a:bodyPr wrap="none" lIns="90000" rIns="90000" tIns="-46440" bIns="-46440" anchor="ctr">
              <a:noAutofit/>
            </a:bodyPr>
            <a:p>
              <a:endParaRPr b="0" lang="en-US" sz="2400" strike="noStrike" u="none">
                <a:solidFill>
                  <a:srgbClr val="000000"/>
                </a:solidFill>
                <a:effectLst/>
                <a:uFillTx/>
                <a:latin typeface="Times New Roman"/>
              </a:endParaRPr>
            </a:p>
          </p:txBody>
        </p:sp>
        <p:sp>
          <p:nvSpPr>
            <p:cNvPr id="1235" name=""/>
            <p:cNvSpPr/>
            <p:nvPr/>
          </p:nvSpPr>
          <p:spPr>
            <a:xfrm>
              <a:off x="3009960" y="2285640"/>
              <a:ext cx="23040" cy="20520"/>
            </a:xfrm>
            <a:custGeom>
              <a:avLst/>
              <a:gdLst/>
              <a:ahLst/>
              <a:rect l="l" t="t" r="r" b="b"/>
              <a:pathLst>
                <a:path w="26" h="22">
                  <a:moveTo>
                    <a:pt x="25" y="21"/>
                  </a:moveTo>
                  <a:lnTo>
                    <a:pt x="8" y="0"/>
                  </a:lnTo>
                  <a:lnTo>
                    <a:pt x="0" y="21"/>
                  </a:lnTo>
                  <a:lnTo>
                    <a:pt x="8" y="0"/>
                  </a:lnTo>
                  <a:lnTo>
                    <a:pt x="25" y="21"/>
                  </a:lnTo>
                </a:path>
              </a:pathLst>
            </a:custGeom>
            <a:solidFill>
              <a:srgbClr val="ffcc99"/>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1236" name=""/>
            <p:cNvSpPr/>
            <p:nvPr/>
          </p:nvSpPr>
          <p:spPr>
            <a:xfrm>
              <a:off x="2839320" y="2239200"/>
              <a:ext cx="24120" cy="720"/>
            </a:xfrm>
            <a:custGeom>
              <a:avLst/>
              <a:gdLst/>
              <a:ahLst/>
              <a:rect l="l" t="t" r="r" b="b"/>
              <a:pathLst>
                <a:path w="26" h="1">
                  <a:moveTo>
                    <a:pt x="0" y="0"/>
                  </a:moveTo>
                  <a:lnTo>
                    <a:pt x="8" y="0"/>
                  </a:lnTo>
                  <a:lnTo>
                    <a:pt x="25" y="0"/>
                  </a:lnTo>
                  <a:lnTo>
                    <a:pt x="8" y="0"/>
                  </a:lnTo>
                  <a:lnTo>
                    <a:pt x="0" y="0"/>
                  </a:lnTo>
                </a:path>
              </a:pathLst>
            </a:custGeom>
            <a:solidFill>
              <a:srgbClr val="ffcc99"/>
            </a:solidFill>
            <a:ln w="0">
              <a:noFill/>
            </a:ln>
          </p:spPr>
          <p:style>
            <a:lnRef idx="0"/>
            <a:fillRef idx="0"/>
            <a:effectRef idx="0"/>
            <a:fontRef idx="minor"/>
          </p:style>
          <p:txBody>
            <a:bodyPr lIns="90000" rIns="90000" tIns="-46080" bIns="-46080" anchor="t">
              <a:noAutofit/>
            </a:bodyPr>
            <a:p>
              <a:endParaRPr b="0" lang="en-US" sz="2400" strike="noStrike" u="none">
                <a:solidFill>
                  <a:srgbClr val="000000"/>
                </a:solidFill>
                <a:effectLst/>
                <a:uFillTx/>
                <a:latin typeface="Times New Roman"/>
              </a:endParaRPr>
            </a:p>
          </p:txBody>
        </p:sp>
        <p:sp>
          <p:nvSpPr>
            <p:cNvPr id="1237" name=""/>
            <p:cNvSpPr/>
            <p:nvPr/>
          </p:nvSpPr>
          <p:spPr>
            <a:xfrm>
              <a:off x="2946600" y="2032920"/>
              <a:ext cx="24120" cy="21600"/>
            </a:xfrm>
            <a:custGeom>
              <a:avLst/>
              <a:gdLst/>
              <a:ahLst/>
              <a:rect l="l" t="t" r="r" b="b"/>
              <a:pathLst>
                <a:path w="27" h="23">
                  <a:moveTo>
                    <a:pt x="0" y="22"/>
                  </a:moveTo>
                  <a:lnTo>
                    <a:pt x="19" y="15"/>
                  </a:lnTo>
                  <a:lnTo>
                    <a:pt x="26" y="0"/>
                  </a:lnTo>
                  <a:lnTo>
                    <a:pt x="19" y="15"/>
                  </a:lnTo>
                  <a:lnTo>
                    <a:pt x="0" y="22"/>
                  </a:lnTo>
                </a:path>
              </a:pathLst>
            </a:custGeom>
            <a:solidFill>
              <a:srgbClr val="ffcc99"/>
            </a:solidFill>
            <a:ln w="0">
              <a:noFill/>
            </a:ln>
          </p:spPr>
          <p:style>
            <a:lnRef idx="0"/>
            <a:fillRef idx="0"/>
            <a:effectRef idx="0"/>
            <a:fontRef idx="minor"/>
          </p:style>
          <p:txBody>
            <a:bodyPr lIns="90000" rIns="90000" tIns="-25200" bIns="-25200" anchor="t">
              <a:noAutofit/>
            </a:bodyPr>
            <a:p>
              <a:endParaRPr b="0" lang="en-US" sz="2400" strike="noStrike" u="none">
                <a:solidFill>
                  <a:srgbClr val="000000"/>
                </a:solidFill>
                <a:effectLst/>
                <a:uFillTx/>
                <a:latin typeface="Times New Roman"/>
              </a:endParaRPr>
            </a:p>
          </p:txBody>
        </p:sp>
        <p:sp>
          <p:nvSpPr>
            <p:cNvPr id="1238" name=""/>
            <p:cNvSpPr/>
            <p:nvPr/>
          </p:nvSpPr>
          <p:spPr>
            <a:xfrm>
              <a:off x="2982960" y="1915920"/>
              <a:ext cx="36360" cy="22320"/>
            </a:xfrm>
            <a:custGeom>
              <a:avLst/>
              <a:gdLst/>
              <a:ahLst/>
              <a:rect l="l" t="t" r="r" b="b"/>
              <a:pathLst>
                <a:path w="40" h="24">
                  <a:moveTo>
                    <a:pt x="0" y="23"/>
                  </a:moveTo>
                  <a:lnTo>
                    <a:pt x="12" y="18"/>
                  </a:lnTo>
                  <a:lnTo>
                    <a:pt x="26" y="14"/>
                  </a:lnTo>
                  <a:lnTo>
                    <a:pt x="39" y="8"/>
                  </a:lnTo>
                  <a:lnTo>
                    <a:pt x="32" y="0"/>
                  </a:lnTo>
                  <a:lnTo>
                    <a:pt x="24" y="8"/>
                  </a:lnTo>
                  <a:lnTo>
                    <a:pt x="12" y="10"/>
                  </a:lnTo>
                  <a:lnTo>
                    <a:pt x="0" y="10"/>
                  </a:lnTo>
                  <a:lnTo>
                    <a:pt x="0" y="23"/>
                  </a:lnTo>
                </a:path>
              </a:pathLst>
            </a:custGeom>
            <a:solidFill>
              <a:srgbClr val="ffcc99"/>
            </a:solidFill>
            <a:ln w="0">
              <a:noFill/>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sp>
          <p:nvSpPr>
            <p:cNvPr id="1239" name=""/>
            <p:cNvSpPr/>
            <p:nvPr/>
          </p:nvSpPr>
          <p:spPr>
            <a:xfrm>
              <a:off x="3157200" y="1717200"/>
              <a:ext cx="50040" cy="22320"/>
            </a:xfrm>
            <a:custGeom>
              <a:avLst/>
              <a:gdLst/>
              <a:ahLst/>
              <a:rect l="l" t="t" r="r" b="b"/>
              <a:pathLst>
                <a:path w="55" h="24">
                  <a:moveTo>
                    <a:pt x="0" y="0"/>
                  </a:moveTo>
                  <a:lnTo>
                    <a:pt x="12" y="7"/>
                  </a:lnTo>
                  <a:lnTo>
                    <a:pt x="17" y="13"/>
                  </a:lnTo>
                  <a:lnTo>
                    <a:pt x="30" y="19"/>
                  </a:lnTo>
                  <a:lnTo>
                    <a:pt x="42" y="23"/>
                  </a:lnTo>
                  <a:lnTo>
                    <a:pt x="54" y="23"/>
                  </a:lnTo>
                  <a:lnTo>
                    <a:pt x="49" y="10"/>
                  </a:lnTo>
                  <a:lnTo>
                    <a:pt x="39" y="7"/>
                  </a:lnTo>
                  <a:lnTo>
                    <a:pt x="27" y="1"/>
                  </a:lnTo>
                  <a:lnTo>
                    <a:pt x="12" y="0"/>
                  </a:lnTo>
                  <a:lnTo>
                    <a:pt x="0" y="0"/>
                  </a:lnTo>
                </a:path>
              </a:pathLst>
            </a:custGeom>
            <a:solidFill>
              <a:srgbClr val="ffcc99"/>
            </a:solidFill>
            <a:ln w="0">
              <a:noFill/>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sp>
          <p:nvSpPr>
            <p:cNvPr id="1240" name=""/>
            <p:cNvSpPr/>
            <p:nvPr/>
          </p:nvSpPr>
          <p:spPr>
            <a:xfrm>
              <a:off x="3160080" y="1788120"/>
              <a:ext cx="43560" cy="25560"/>
            </a:xfrm>
            <a:custGeom>
              <a:avLst/>
              <a:gdLst/>
              <a:ahLst/>
              <a:rect l="l" t="t" r="r" b="b"/>
              <a:pathLst>
                <a:path w="48" h="28">
                  <a:moveTo>
                    <a:pt x="0" y="5"/>
                  </a:moveTo>
                  <a:lnTo>
                    <a:pt x="6" y="14"/>
                  </a:lnTo>
                  <a:lnTo>
                    <a:pt x="17" y="19"/>
                  </a:lnTo>
                  <a:lnTo>
                    <a:pt x="37" y="27"/>
                  </a:lnTo>
                  <a:lnTo>
                    <a:pt x="37" y="19"/>
                  </a:lnTo>
                  <a:lnTo>
                    <a:pt x="47" y="11"/>
                  </a:lnTo>
                  <a:lnTo>
                    <a:pt x="30" y="14"/>
                  </a:lnTo>
                  <a:lnTo>
                    <a:pt x="17" y="14"/>
                  </a:lnTo>
                  <a:lnTo>
                    <a:pt x="6" y="8"/>
                  </a:lnTo>
                  <a:lnTo>
                    <a:pt x="6" y="0"/>
                  </a:lnTo>
                  <a:lnTo>
                    <a:pt x="0" y="5"/>
                  </a:lnTo>
                </a:path>
              </a:pathLst>
            </a:custGeom>
            <a:solidFill>
              <a:srgbClr val="ffcc99"/>
            </a:solidFill>
            <a:ln w="0">
              <a:noFill/>
            </a:ln>
          </p:spPr>
          <p:style>
            <a:lnRef idx="0"/>
            <a:fillRef idx="0"/>
            <a:effectRef idx="0"/>
            <a:fontRef idx="minor"/>
          </p:style>
          <p:txBody>
            <a:bodyPr lIns="90000" rIns="90000" tIns="-21240" bIns="-21240" anchor="t">
              <a:noAutofit/>
            </a:bodyPr>
            <a:p>
              <a:endParaRPr b="0" lang="en-US" sz="2400" strike="noStrike" u="none">
                <a:solidFill>
                  <a:srgbClr val="000000"/>
                </a:solidFill>
                <a:effectLst/>
                <a:uFillTx/>
                <a:latin typeface="Times New Roman"/>
              </a:endParaRPr>
            </a:p>
          </p:txBody>
        </p:sp>
        <p:sp>
          <p:nvSpPr>
            <p:cNvPr id="1241" name=""/>
            <p:cNvSpPr/>
            <p:nvPr/>
          </p:nvSpPr>
          <p:spPr>
            <a:xfrm>
              <a:off x="2809440" y="1339200"/>
              <a:ext cx="33480" cy="22320"/>
            </a:xfrm>
            <a:custGeom>
              <a:avLst/>
              <a:gdLst/>
              <a:ahLst/>
              <a:rect l="l" t="t" r="r" b="b"/>
              <a:pathLst>
                <a:path w="37" h="24">
                  <a:moveTo>
                    <a:pt x="0" y="23"/>
                  </a:moveTo>
                  <a:lnTo>
                    <a:pt x="17" y="19"/>
                  </a:lnTo>
                  <a:lnTo>
                    <a:pt x="36" y="3"/>
                  </a:lnTo>
                  <a:lnTo>
                    <a:pt x="36" y="0"/>
                  </a:lnTo>
                  <a:lnTo>
                    <a:pt x="20" y="0"/>
                  </a:lnTo>
                  <a:lnTo>
                    <a:pt x="4" y="4"/>
                  </a:lnTo>
                  <a:lnTo>
                    <a:pt x="0" y="23"/>
                  </a:lnTo>
                </a:path>
              </a:pathLst>
            </a:custGeom>
            <a:solidFill>
              <a:srgbClr val="ffcc99"/>
            </a:solidFill>
            <a:ln w="0">
              <a:noFill/>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sp>
          <p:nvSpPr>
            <p:cNvPr id="1242" name=""/>
            <p:cNvSpPr/>
            <p:nvPr/>
          </p:nvSpPr>
          <p:spPr>
            <a:xfrm>
              <a:off x="2869200" y="1352520"/>
              <a:ext cx="23400" cy="30600"/>
            </a:xfrm>
            <a:custGeom>
              <a:avLst/>
              <a:gdLst/>
              <a:ahLst/>
              <a:rect l="l" t="t" r="r" b="b"/>
              <a:pathLst>
                <a:path w="26" h="34">
                  <a:moveTo>
                    <a:pt x="4" y="0"/>
                  </a:moveTo>
                  <a:lnTo>
                    <a:pt x="0" y="24"/>
                  </a:lnTo>
                  <a:lnTo>
                    <a:pt x="11" y="33"/>
                  </a:lnTo>
                  <a:lnTo>
                    <a:pt x="25" y="20"/>
                  </a:lnTo>
                  <a:lnTo>
                    <a:pt x="25" y="0"/>
                  </a:lnTo>
                  <a:lnTo>
                    <a:pt x="4" y="0"/>
                  </a:lnTo>
                </a:path>
              </a:pathLst>
            </a:custGeom>
            <a:solidFill>
              <a:srgbClr val="ffcc99"/>
            </a:solidFill>
            <a:ln w="0">
              <a:noFill/>
            </a:ln>
          </p:spPr>
          <p:style>
            <a:lnRef idx="0"/>
            <a:fillRef idx="0"/>
            <a:effectRef idx="0"/>
            <a:fontRef idx="minor"/>
          </p:style>
          <p:txBody>
            <a:bodyPr lIns="90000" rIns="90000" tIns="-16200" bIns="-16200" anchor="t">
              <a:noAutofit/>
            </a:bodyPr>
            <a:p>
              <a:endParaRPr b="0" lang="en-US" sz="2400" strike="noStrike" u="none">
                <a:solidFill>
                  <a:srgbClr val="000000"/>
                </a:solidFill>
                <a:effectLst/>
                <a:uFillTx/>
                <a:latin typeface="Times New Roman"/>
              </a:endParaRPr>
            </a:p>
          </p:txBody>
        </p:sp>
        <p:sp>
          <p:nvSpPr>
            <p:cNvPr id="1243" name=""/>
            <p:cNvSpPr/>
            <p:nvPr/>
          </p:nvSpPr>
          <p:spPr>
            <a:xfrm>
              <a:off x="2872080" y="1537200"/>
              <a:ext cx="29520" cy="31320"/>
            </a:xfrm>
            <a:custGeom>
              <a:avLst/>
              <a:gdLst/>
              <a:ahLst/>
              <a:rect l="l" t="t" r="r" b="b"/>
              <a:pathLst>
                <a:path w="33" h="34">
                  <a:moveTo>
                    <a:pt x="2" y="12"/>
                  </a:moveTo>
                  <a:lnTo>
                    <a:pt x="17" y="10"/>
                  </a:lnTo>
                  <a:lnTo>
                    <a:pt x="0" y="26"/>
                  </a:lnTo>
                  <a:lnTo>
                    <a:pt x="17" y="26"/>
                  </a:lnTo>
                  <a:lnTo>
                    <a:pt x="27" y="15"/>
                  </a:lnTo>
                  <a:lnTo>
                    <a:pt x="27" y="33"/>
                  </a:lnTo>
                  <a:lnTo>
                    <a:pt x="32" y="10"/>
                  </a:lnTo>
                  <a:lnTo>
                    <a:pt x="27" y="0"/>
                  </a:lnTo>
                  <a:lnTo>
                    <a:pt x="2" y="12"/>
                  </a:lnTo>
                </a:path>
              </a:pathLst>
            </a:custGeom>
            <a:solidFill>
              <a:srgbClr val="ffcc99"/>
            </a:solidFill>
            <a:ln w="0">
              <a:noFill/>
            </a:ln>
          </p:spPr>
          <p:style>
            <a:lnRef idx="0"/>
            <a:fillRef idx="0"/>
            <a:effectRef idx="0"/>
            <a:fontRef idx="minor"/>
          </p:style>
          <p:txBody>
            <a:bodyPr lIns="90000" rIns="90000" tIns="-15480" bIns="-15480" anchor="t">
              <a:noAutofit/>
            </a:bodyPr>
            <a:p>
              <a:endParaRPr b="0" lang="en-US" sz="2400" strike="noStrike" u="none">
                <a:solidFill>
                  <a:srgbClr val="000000"/>
                </a:solidFill>
                <a:effectLst/>
                <a:uFillTx/>
                <a:latin typeface="Times New Roman"/>
              </a:endParaRPr>
            </a:p>
          </p:txBody>
        </p:sp>
        <p:sp>
          <p:nvSpPr>
            <p:cNvPr id="1244" name=""/>
            <p:cNvSpPr/>
            <p:nvPr/>
          </p:nvSpPr>
          <p:spPr>
            <a:xfrm>
              <a:off x="2837160" y="1632600"/>
              <a:ext cx="28080" cy="24840"/>
            </a:xfrm>
            <a:custGeom>
              <a:avLst/>
              <a:gdLst/>
              <a:ahLst/>
              <a:rect l="l" t="t" r="r" b="b"/>
              <a:pathLst>
                <a:path w="31" h="27">
                  <a:moveTo>
                    <a:pt x="0" y="7"/>
                  </a:moveTo>
                  <a:lnTo>
                    <a:pt x="14" y="16"/>
                  </a:lnTo>
                  <a:lnTo>
                    <a:pt x="30" y="26"/>
                  </a:lnTo>
                  <a:lnTo>
                    <a:pt x="26" y="2"/>
                  </a:lnTo>
                  <a:lnTo>
                    <a:pt x="14" y="0"/>
                  </a:lnTo>
                  <a:lnTo>
                    <a:pt x="0" y="7"/>
                  </a:lnTo>
                </a:path>
              </a:pathLst>
            </a:custGeom>
            <a:solidFill>
              <a:srgbClr val="ffcc99"/>
            </a:solidFill>
            <a:ln w="0">
              <a:noFill/>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Times New Roman"/>
              </a:endParaRPr>
            </a:p>
          </p:txBody>
        </p:sp>
        <p:sp>
          <p:nvSpPr>
            <p:cNvPr id="1245" name=""/>
            <p:cNvSpPr/>
            <p:nvPr/>
          </p:nvSpPr>
          <p:spPr>
            <a:xfrm>
              <a:off x="3248640" y="1672200"/>
              <a:ext cx="124920" cy="121680"/>
            </a:xfrm>
            <a:custGeom>
              <a:avLst/>
              <a:gdLst/>
              <a:ahLst/>
              <a:rect l="l" t="t" r="r" b="b"/>
              <a:pathLst>
                <a:path w="137" h="133">
                  <a:moveTo>
                    <a:pt x="0" y="99"/>
                  </a:moveTo>
                  <a:lnTo>
                    <a:pt x="3" y="113"/>
                  </a:lnTo>
                  <a:lnTo>
                    <a:pt x="19" y="108"/>
                  </a:lnTo>
                  <a:lnTo>
                    <a:pt x="36" y="110"/>
                  </a:lnTo>
                  <a:lnTo>
                    <a:pt x="52" y="110"/>
                  </a:lnTo>
                  <a:lnTo>
                    <a:pt x="67" y="110"/>
                  </a:lnTo>
                  <a:lnTo>
                    <a:pt x="80" y="113"/>
                  </a:lnTo>
                  <a:lnTo>
                    <a:pt x="80" y="120"/>
                  </a:lnTo>
                  <a:lnTo>
                    <a:pt x="70" y="126"/>
                  </a:lnTo>
                  <a:lnTo>
                    <a:pt x="83" y="129"/>
                  </a:lnTo>
                  <a:lnTo>
                    <a:pt x="92" y="115"/>
                  </a:lnTo>
                  <a:lnTo>
                    <a:pt x="99" y="113"/>
                  </a:lnTo>
                  <a:lnTo>
                    <a:pt x="110" y="115"/>
                  </a:lnTo>
                  <a:lnTo>
                    <a:pt x="104" y="129"/>
                  </a:lnTo>
                  <a:lnTo>
                    <a:pt x="113" y="120"/>
                  </a:lnTo>
                  <a:lnTo>
                    <a:pt x="113" y="132"/>
                  </a:lnTo>
                  <a:lnTo>
                    <a:pt x="126" y="132"/>
                  </a:lnTo>
                  <a:lnTo>
                    <a:pt x="132" y="120"/>
                  </a:lnTo>
                  <a:lnTo>
                    <a:pt x="136" y="108"/>
                  </a:lnTo>
                  <a:lnTo>
                    <a:pt x="123" y="110"/>
                  </a:lnTo>
                  <a:lnTo>
                    <a:pt x="129" y="96"/>
                  </a:lnTo>
                  <a:lnTo>
                    <a:pt x="123" y="96"/>
                  </a:lnTo>
                  <a:lnTo>
                    <a:pt x="113" y="110"/>
                  </a:lnTo>
                  <a:lnTo>
                    <a:pt x="110" y="105"/>
                  </a:lnTo>
                  <a:lnTo>
                    <a:pt x="113" y="96"/>
                  </a:lnTo>
                  <a:lnTo>
                    <a:pt x="129" y="82"/>
                  </a:lnTo>
                  <a:lnTo>
                    <a:pt x="113" y="85"/>
                  </a:lnTo>
                  <a:lnTo>
                    <a:pt x="107" y="75"/>
                  </a:lnTo>
                  <a:lnTo>
                    <a:pt x="120" y="64"/>
                  </a:lnTo>
                  <a:lnTo>
                    <a:pt x="107" y="58"/>
                  </a:lnTo>
                  <a:lnTo>
                    <a:pt x="96" y="58"/>
                  </a:lnTo>
                  <a:lnTo>
                    <a:pt x="83" y="61"/>
                  </a:lnTo>
                  <a:lnTo>
                    <a:pt x="70" y="53"/>
                  </a:lnTo>
                  <a:lnTo>
                    <a:pt x="76" y="46"/>
                  </a:lnTo>
                  <a:lnTo>
                    <a:pt x="67" y="43"/>
                  </a:lnTo>
                  <a:lnTo>
                    <a:pt x="52" y="50"/>
                  </a:lnTo>
                  <a:lnTo>
                    <a:pt x="59" y="37"/>
                  </a:lnTo>
                  <a:lnTo>
                    <a:pt x="64" y="29"/>
                  </a:lnTo>
                  <a:lnTo>
                    <a:pt x="73" y="14"/>
                  </a:lnTo>
                  <a:lnTo>
                    <a:pt x="76" y="0"/>
                  </a:lnTo>
                  <a:lnTo>
                    <a:pt x="67" y="0"/>
                  </a:lnTo>
                  <a:lnTo>
                    <a:pt x="56" y="8"/>
                  </a:lnTo>
                  <a:lnTo>
                    <a:pt x="49" y="16"/>
                  </a:lnTo>
                  <a:lnTo>
                    <a:pt x="43" y="29"/>
                  </a:lnTo>
                  <a:lnTo>
                    <a:pt x="33" y="43"/>
                  </a:lnTo>
                  <a:lnTo>
                    <a:pt x="30" y="56"/>
                  </a:lnTo>
                  <a:lnTo>
                    <a:pt x="19" y="73"/>
                  </a:lnTo>
                  <a:lnTo>
                    <a:pt x="12" y="82"/>
                  </a:lnTo>
                  <a:lnTo>
                    <a:pt x="19" y="85"/>
                  </a:lnTo>
                  <a:lnTo>
                    <a:pt x="9" y="94"/>
                  </a:lnTo>
                  <a:lnTo>
                    <a:pt x="0" y="99"/>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46" name=""/>
            <p:cNvSpPr/>
            <p:nvPr/>
          </p:nvSpPr>
          <p:spPr>
            <a:xfrm>
              <a:off x="2745000" y="1215720"/>
              <a:ext cx="126720" cy="110160"/>
            </a:xfrm>
            <a:custGeom>
              <a:avLst/>
              <a:gdLst/>
              <a:ahLst/>
              <a:rect l="l" t="t" r="r" b="b"/>
              <a:pathLst>
                <a:path w="139" h="121">
                  <a:moveTo>
                    <a:pt x="0" y="99"/>
                  </a:moveTo>
                  <a:lnTo>
                    <a:pt x="26" y="99"/>
                  </a:lnTo>
                  <a:lnTo>
                    <a:pt x="26" y="120"/>
                  </a:lnTo>
                  <a:lnTo>
                    <a:pt x="47" y="114"/>
                  </a:lnTo>
                  <a:lnTo>
                    <a:pt x="59" y="99"/>
                  </a:lnTo>
                  <a:lnTo>
                    <a:pt x="72" y="85"/>
                  </a:lnTo>
                  <a:lnTo>
                    <a:pt x="86" y="85"/>
                  </a:lnTo>
                  <a:lnTo>
                    <a:pt x="101" y="96"/>
                  </a:lnTo>
                  <a:lnTo>
                    <a:pt x="116" y="108"/>
                  </a:lnTo>
                  <a:lnTo>
                    <a:pt x="138" y="93"/>
                  </a:lnTo>
                  <a:lnTo>
                    <a:pt x="116" y="82"/>
                  </a:lnTo>
                  <a:lnTo>
                    <a:pt x="106" y="66"/>
                  </a:lnTo>
                  <a:lnTo>
                    <a:pt x="92" y="53"/>
                  </a:lnTo>
                  <a:lnTo>
                    <a:pt x="69" y="40"/>
                  </a:lnTo>
                  <a:lnTo>
                    <a:pt x="50" y="20"/>
                  </a:lnTo>
                  <a:lnTo>
                    <a:pt x="43" y="0"/>
                  </a:lnTo>
                  <a:lnTo>
                    <a:pt x="23" y="18"/>
                  </a:lnTo>
                  <a:lnTo>
                    <a:pt x="17" y="34"/>
                  </a:lnTo>
                  <a:lnTo>
                    <a:pt x="14" y="58"/>
                  </a:lnTo>
                  <a:lnTo>
                    <a:pt x="20" y="82"/>
                  </a:lnTo>
                  <a:lnTo>
                    <a:pt x="0" y="99"/>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47" name=""/>
            <p:cNvSpPr/>
            <p:nvPr/>
          </p:nvSpPr>
          <p:spPr>
            <a:xfrm>
              <a:off x="2924280" y="1122840"/>
              <a:ext cx="43560" cy="47160"/>
            </a:xfrm>
            <a:custGeom>
              <a:avLst/>
              <a:gdLst/>
              <a:ahLst/>
              <a:rect l="l" t="t" r="r" b="b"/>
              <a:pathLst>
                <a:path w="49" h="51">
                  <a:moveTo>
                    <a:pt x="0" y="26"/>
                  </a:moveTo>
                  <a:lnTo>
                    <a:pt x="9" y="50"/>
                  </a:lnTo>
                  <a:lnTo>
                    <a:pt x="32" y="48"/>
                  </a:lnTo>
                  <a:lnTo>
                    <a:pt x="44" y="34"/>
                  </a:lnTo>
                  <a:lnTo>
                    <a:pt x="48" y="16"/>
                  </a:lnTo>
                  <a:lnTo>
                    <a:pt x="38" y="0"/>
                  </a:lnTo>
                  <a:lnTo>
                    <a:pt x="15" y="0"/>
                  </a:lnTo>
                  <a:lnTo>
                    <a:pt x="0" y="26"/>
                  </a:lnTo>
                </a:path>
              </a:pathLst>
            </a:custGeom>
            <a:solidFill>
              <a:srgbClr val="ffcc99"/>
            </a:solidFill>
            <a:ln w="0">
              <a:noFill/>
            </a:ln>
          </p:spPr>
          <p:style>
            <a:lnRef idx="0"/>
            <a:fillRef idx="0"/>
            <a:effectRef idx="0"/>
            <a:fontRef idx="minor"/>
          </p:style>
          <p:txBody>
            <a:bodyPr lIns="90000" rIns="90000" tIns="360" bIns="360" anchor="t">
              <a:noAutofit/>
            </a:bodyPr>
            <a:p>
              <a:endParaRPr b="0" lang="en-US" sz="2400" strike="noStrike" u="none">
                <a:solidFill>
                  <a:srgbClr val="000000"/>
                </a:solidFill>
                <a:effectLst/>
                <a:uFillTx/>
                <a:latin typeface="Times New Roman"/>
              </a:endParaRPr>
            </a:p>
          </p:txBody>
        </p:sp>
        <p:sp>
          <p:nvSpPr>
            <p:cNvPr id="1248" name=""/>
            <p:cNvSpPr/>
            <p:nvPr/>
          </p:nvSpPr>
          <p:spPr>
            <a:xfrm>
              <a:off x="2692080" y="958680"/>
              <a:ext cx="520200" cy="411840"/>
            </a:xfrm>
            <a:custGeom>
              <a:avLst/>
              <a:gdLst/>
              <a:ahLst/>
              <a:rect l="l" t="t" r="r" b="b"/>
              <a:pathLst>
                <a:path w="570" h="451">
                  <a:moveTo>
                    <a:pt x="0" y="0"/>
                  </a:moveTo>
                  <a:lnTo>
                    <a:pt x="18" y="21"/>
                  </a:lnTo>
                  <a:lnTo>
                    <a:pt x="33" y="50"/>
                  </a:lnTo>
                  <a:lnTo>
                    <a:pt x="52" y="71"/>
                  </a:lnTo>
                  <a:lnTo>
                    <a:pt x="82" y="88"/>
                  </a:lnTo>
                  <a:lnTo>
                    <a:pt x="112" y="88"/>
                  </a:lnTo>
                  <a:lnTo>
                    <a:pt x="151" y="99"/>
                  </a:lnTo>
                  <a:lnTo>
                    <a:pt x="172" y="94"/>
                  </a:lnTo>
                  <a:lnTo>
                    <a:pt x="199" y="115"/>
                  </a:lnTo>
                  <a:lnTo>
                    <a:pt x="218" y="106"/>
                  </a:lnTo>
                  <a:lnTo>
                    <a:pt x="235" y="80"/>
                  </a:lnTo>
                  <a:lnTo>
                    <a:pt x="248" y="102"/>
                  </a:lnTo>
                  <a:lnTo>
                    <a:pt x="281" y="126"/>
                  </a:lnTo>
                  <a:lnTo>
                    <a:pt x="271" y="158"/>
                  </a:lnTo>
                  <a:lnTo>
                    <a:pt x="297" y="144"/>
                  </a:lnTo>
                  <a:lnTo>
                    <a:pt x="311" y="168"/>
                  </a:lnTo>
                  <a:lnTo>
                    <a:pt x="336" y="185"/>
                  </a:lnTo>
                  <a:lnTo>
                    <a:pt x="344" y="206"/>
                  </a:lnTo>
                  <a:lnTo>
                    <a:pt x="350" y="229"/>
                  </a:lnTo>
                  <a:lnTo>
                    <a:pt x="336" y="241"/>
                  </a:lnTo>
                  <a:lnTo>
                    <a:pt x="320" y="261"/>
                  </a:lnTo>
                  <a:lnTo>
                    <a:pt x="306" y="274"/>
                  </a:lnTo>
                  <a:lnTo>
                    <a:pt x="324" y="298"/>
                  </a:lnTo>
                  <a:lnTo>
                    <a:pt x="303" y="312"/>
                  </a:lnTo>
                  <a:lnTo>
                    <a:pt x="278" y="312"/>
                  </a:lnTo>
                  <a:lnTo>
                    <a:pt x="248" y="303"/>
                  </a:lnTo>
                  <a:lnTo>
                    <a:pt x="244" y="320"/>
                  </a:lnTo>
                  <a:lnTo>
                    <a:pt x="233" y="323"/>
                  </a:lnTo>
                  <a:lnTo>
                    <a:pt x="227" y="338"/>
                  </a:lnTo>
                  <a:lnTo>
                    <a:pt x="235" y="355"/>
                  </a:lnTo>
                  <a:lnTo>
                    <a:pt x="267" y="355"/>
                  </a:lnTo>
                  <a:lnTo>
                    <a:pt x="281" y="347"/>
                  </a:lnTo>
                  <a:lnTo>
                    <a:pt x="303" y="350"/>
                  </a:lnTo>
                  <a:lnTo>
                    <a:pt x="324" y="360"/>
                  </a:lnTo>
                  <a:lnTo>
                    <a:pt x="342" y="365"/>
                  </a:lnTo>
                  <a:lnTo>
                    <a:pt x="357" y="376"/>
                  </a:lnTo>
                  <a:lnTo>
                    <a:pt x="357" y="392"/>
                  </a:lnTo>
                  <a:lnTo>
                    <a:pt x="376" y="406"/>
                  </a:lnTo>
                  <a:lnTo>
                    <a:pt x="390" y="412"/>
                  </a:lnTo>
                  <a:lnTo>
                    <a:pt x="409" y="420"/>
                  </a:lnTo>
                  <a:lnTo>
                    <a:pt x="417" y="430"/>
                  </a:lnTo>
                  <a:lnTo>
                    <a:pt x="436" y="438"/>
                  </a:lnTo>
                  <a:lnTo>
                    <a:pt x="453" y="444"/>
                  </a:lnTo>
                  <a:lnTo>
                    <a:pt x="475" y="450"/>
                  </a:lnTo>
                  <a:lnTo>
                    <a:pt x="475" y="430"/>
                  </a:lnTo>
                  <a:lnTo>
                    <a:pt x="456" y="420"/>
                  </a:lnTo>
                  <a:lnTo>
                    <a:pt x="442" y="403"/>
                  </a:lnTo>
                  <a:lnTo>
                    <a:pt x="426" y="389"/>
                  </a:lnTo>
                  <a:lnTo>
                    <a:pt x="417" y="374"/>
                  </a:lnTo>
                  <a:lnTo>
                    <a:pt x="442" y="385"/>
                  </a:lnTo>
                  <a:lnTo>
                    <a:pt x="459" y="395"/>
                  </a:lnTo>
                  <a:lnTo>
                    <a:pt x="482" y="409"/>
                  </a:lnTo>
                  <a:lnTo>
                    <a:pt x="505" y="409"/>
                  </a:lnTo>
                  <a:lnTo>
                    <a:pt x="512" y="385"/>
                  </a:lnTo>
                  <a:lnTo>
                    <a:pt x="496" y="365"/>
                  </a:lnTo>
                  <a:lnTo>
                    <a:pt x="493" y="347"/>
                  </a:lnTo>
                  <a:lnTo>
                    <a:pt x="482" y="333"/>
                  </a:lnTo>
                  <a:lnTo>
                    <a:pt x="459" y="315"/>
                  </a:lnTo>
                  <a:lnTo>
                    <a:pt x="448" y="292"/>
                  </a:lnTo>
                  <a:lnTo>
                    <a:pt x="453" y="262"/>
                  </a:lnTo>
                  <a:lnTo>
                    <a:pt x="488" y="288"/>
                  </a:lnTo>
                  <a:lnTo>
                    <a:pt x="496" y="312"/>
                  </a:lnTo>
                  <a:lnTo>
                    <a:pt x="521" y="324"/>
                  </a:lnTo>
                  <a:lnTo>
                    <a:pt x="526" y="303"/>
                  </a:lnTo>
                  <a:lnTo>
                    <a:pt x="548" y="298"/>
                  </a:lnTo>
                  <a:lnTo>
                    <a:pt x="554" y="279"/>
                  </a:lnTo>
                  <a:lnTo>
                    <a:pt x="569" y="255"/>
                  </a:lnTo>
                  <a:lnTo>
                    <a:pt x="554" y="239"/>
                  </a:lnTo>
                  <a:lnTo>
                    <a:pt x="532" y="223"/>
                  </a:lnTo>
                  <a:lnTo>
                    <a:pt x="512" y="206"/>
                  </a:lnTo>
                  <a:lnTo>
                    <a:pt x="493" y="188"/>
                  </a:lnTo>
                  <a:lnTo>
                    <a:pt x="463" y="188"/>
                  </a:lnTo>
                  <a:lnTo>
                    <a:pt x="436" y="168"/>
                  </a:lnTo>
                  <a:lnTo>
                    <a:pt x="436" y="144"/>
                  </a:lnTo>
                  <a:lnTo>
                    <a:pt x="463" y="136"/>
                  </a:lnTo>
                  <a:lnTo>
                    <a:pt x="439" y="115"/>
                  </a:lnTo>
                  <a:lnTo>
                    <a:pt x="448" y="94"/>
                  </a:lnTo>
                  <a:lnTo>
                    <a:pt x="429" y="67"/>
                  </a:lnTo>
                  <a:lnTo>
                    <a:pt x="403" y="50"/>
                  </a:lnTo>
                  <a:lnTo>
                    <a:pt x="373" y="18"/>
                  </a:lnTo>
                  <a:lnTo>
                    <a:pt x="347" y="5"/>
                  </a:lnTo>
                  <a:lnTo>
                    <a:pt x="317" y="0"/>
                  </a:lnTo>
                  <a:lnTo>
                    <a:pt x="0" y="0"/>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49" name=""/>
            <p:cNvSpPr/>
            <p:nvPr/>
          </p:nvSpPr>
          <p:spPr>
            <a:xfrm>
              <a:off x="2169720" y="959760"/>
              <a:ext cx="331920" cy="150480"/>
            </a:xfrm>
            <a:custGeom>
              <a:avLst/>
              <a:gdLst/>
              <a:ahLst/>
              <a:rect l="l" t="t" r="r" b="b"/>
              <a:pathLst>
                <a:path w="364" h="165">
                  <a:moveTo>
                    <a:pt x="0" y="0"/>
                  </a:moveTo>
                  <a:lnTo>
                    <a:pt x="20" y="21"/>
                  </a:lnTo>
                  <a:lnTo>
                    <a:pt x="15" y="37"/>
                  </a:lnTo>
                  <a:lnTo>
                    <a:pt x="33" y="53"/>
                  </a:lnTo>
                  <a:lnTo>
                    <a:pt x="66" y="58"/>
                  </a:lnTo>
                  <a:lnTo>
                    <a:pt x="96" y="56"/>
                  </a:lnTo>
                  <a:lnTo>
                    <a:pt x="121" y="71"/>
                  </a:lnTo>
                  <a:lnTo>
                    <a:pt x="96" y="85"/>
                  </a:lnTo>
                  <a:lnTo>
                    <a:pt x="66" y="85"/>
                  </a:lnTo>
                  <a:lnTo>
                    <a:pt x="42" y="88"/>
                  </a:lnTo>
                  <a:lnTo>
                    <a:pt x="48" y="117"/>
                  </a:lnTo>
                  <a:lnTo>
                    <a:pt x="72" y="131"/>
                  </a:lnTo>
                  <a:lnTo>
                    <a:pt x="99" y="131"/>
                  </a:lnTo>
                  <a:lnTo>
                    <a:pt x="115" y="164"/>
                  </a:lnTo>
                  <a:lnTo>
                    <a:pt x="142" y="161"/>
                  </a:lnTo>
                  <a:lnTo>
                    <a:pt x="175" y="155"/>
                  </a:lnTo>
                  <a:lnTo>
                    <a:pt x="205" y="144"/>
                  </a:lnTo>
                  <a:lnTo>
                    <a:pt x="232" y="135"/>
                  </a:lnTo>
                  <a:lnTo>
                    <a:pt x="254" y="117"/>
                  </a:lnTo>
                  <a:lnTo>
                    <a:pt x="271" y="135"/>
                  </a:lnTo>
                  <a:lnTo>
                    <a:pt x="299" y="149"/>
                  </a:lnTo>
                  <a:lnTo>
                    <a:pt x="323" y="144"/>
                  </a:lnTo>
                  <a:lnTo>
                    <a:pt x="344" y="128"/>
                  </a:lnTo>
                  <a:lnTo>
                    <a:pt x="336" y="109"/>
                  </a:lnTo>
                  <a:lnTo>
                    <a:pt x="356" y="106"/>
                  </a:lnTo>
                  <a:lnTo>
                    <a:pt x="363" y="82"/>
                  </a:lnTo>
                  <a:lnTo>
                    <a:pt x="326" y="71"/>
                  </a:lnTo>
                  <a:lnTo>
                    <a:pt x="299" y="58"/>
                  </a:lnTo>
                  <a:lnTo>
                    <a:pt x="280" y="37"/>
                  </a:lnTo>
                  <a:lnTo>
                    <a:pt x="285" y="1"/>
                  </a:lnTo>
                  <a:lnTo>
                    <a:pt x="0" y="0"/>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50" name=""/>
            <p:cNvSpPr/>
            <p:nvPr/>
          </p:nvSpPr>
          <p:spPr>
            <a:xfrm>
              <a:off x="1909800" y="1603440"/>
              <a:ext cx="39960" cy="59760"/>
            </a:xfrm>
            <a:custGeom>
              <a:avLst/>
              <a:gdLst/>
              <a:ahLst/>
              <a:rect l="l" t="t" r="r" b="b"/>
              <a:pathLst>
                <a:path w="44" h="66">
                  <a:moveTo>
                    <a:pt x="0" y="0"/>
                  </a:moveTo>
                  <a:lnTo>
                    <a:pt x="3" y="19"/>
                  </a:lnTo>
                  <a:lnTo>
                    <a:pt x="11" y="25"/>
                  </a:lnTo>
                  <a:lnTo>
                    <a:pt x="17" y="40"/>
                  </a:lnTo>
                  <a:lnTo>
                    <a:pt x="27" y="52"/>
                  </a:lnTo>
                  <a:lnTo>
                    <a:pt x="43" y="65"/>
                  </a:lnTo>
                  <a:lnTo>
                    <a:pt x="36" y="49"/>
                  </a:lnTo>
                  <a:lnTo>
                    <a:pt x="27" y="43"/>
                  </a:lnTo>
                  <a:lnTo>
                    <a:pt x="30" y="32"/>
                  </a:lnTo>
                  <a:lnTo>
                    <a:pt x="20" y="19"/>
                  </a:lnTo>
                  <a:lnTo>
                    <a:pt x="30" y="2"/>
                  </a:lnTo>
                  <a:lnTo>
                    <a:pt x="14" y="2"/>
                  </a:lnTo>
                  <a:lnTo>
                    <a:pt x="0" y="0"/>
                  </a:lnTo>
                </a:path>
              </a:pathLst>
            </a:custGeom>
            <a:solidFill>
              <a:srgbClr val="ffcc99"/>
            </a:solidFill>
            <a:ln w="0">
              <a:noFill/>
            </a:ln>
          </p:spPr>
          <p:style>
            <a:lnRef idx="0"/>
            <a:fillRef idx="0"/>
            <a:effectRef idx="0"/>
            <a:fontRef idx="minor"/>
          </p:style>
          <p:txBody>
            <a:bodyPr lIns="90000" rIns="90000" tIns="12960" bIns="12960" anchor="t">
              <a:noAutofit/>
            </a:bodyPr>
            <a:p>
              <a:endParaRPr b="0" lang="en-US" sz="2400" strike="noStrike" u="none">
                <a:solidFill>
                  <a:srgbClr val="000000"/>
                </a:solidFill>
                <a:effectLst/>
                <a:uFillTx/>
                <a:latin typeface="Times New Roman"/>
              </a:endParaRPr>
            </a:p>
          </p:txBody>
        </p:sp>
        <p:sp>
          <p:nvSpPr>
            <p:cNvPr id="1251" name=""/>
            <p:cNvSpPr/>
            <p:nvPr/>
          </p:nvSpPr>
          <p:spPr>
            <a:xfrm>
              <a:off x="1996200" y="1693080"/>
              <a:ext cx="96840" cy="61200"/>
            </a:xfrm>
            <a:custGeom>
              <a:avLst/>
              <a:gdLst/>
              <a:ahLst/>
              <a:rect l="l" t="t" r="r" b="b"/>
              <a:pathLst>
                <a:path w="106" h="68">
                  <a:moveTo>
                    <a:pt x="0" y="5"/>
                  </a:moveTo>
                  <a:lnTo>
                    <a:pt x="12" y="19"/>
                  </a:lnTo>
                  <a:lnTo>
                    <a:pt x="26" y="25"/>
                  </a:lnTo>
                  <a:lnTo>
                    <a:pt x="39" y="32"/>
                  </a:lnTo>
                  <a:lnTo>
                    <a:pt x="36" y="37"/>
                  </a:lnTo>
                  <a:lnTo>
                    <a:pt x="48" y="43"/>
                  </a:lnTo>
                  <a:lnTo>
                    <a:pt x="57" y="51"/>
                  </a:lnTo>
                  <a:lnTo>
                    <a:pt x="68" y="51"/>
                  </a:lnTo>
                  <a:lnTo>
                    <a:pt x="68" y="57"/>
                  </a:lnTo>
                  <a:lnTo>
                    <a:pt x="81" y="64"/>
                  </a:lnTo>
                  <a:lnTo>
                    <a:pt x="94" y="67"/>
                  </a:lnTo>
                  <a:lnTo>
                    <a:pt x="105" y="64"/>
                  </a:lnTo>
                  <a:lnTo>
                    <a:pt x="94" y="51"/>
                  </a:lnTo>
                  <a:lnTo>
                    <a:pt x="78" y="40"/>
                  </a:lnTo>
                  <a:lnTo>
                    <a:pt x="68" y="29"/>
                  </a:lnTo>
                  <a:lnTo>
                    <a:pt x="57" y="16"/>
                  </a:lnTo>
                  <a:lnTo>
                    <a:pt x="42" y="11"/>
                  </a:lnTo>
                  <a:lnTo>
                    <a:pt x="25" y="8"/>
                  </a:lnTo>
                  <a:lnTo>
                    <a:pt x="9" y="0"/>
                  </a:lnTo>
                  <a:lnTo>
                    <a:pt x="0" y="5"/>
                  </a:lnTo>
                </a:path>
              </a:pathLst>
            </a:custGeom>
            <a:solidFill>
              <a:srgbClr val="ffcc99"/>
            </a:solidFill>
            <a:ln w="0">
              <a:noFill/>
            </a:ln>
          </p:spPr>
          <p:style>
            <a:lnRef idx="0"/>
            <a:fillRef idx="0"/>
            <a:effectRef idx="0"/>
            <a:fontRef idx="minor"/>
          </p:style>
          <p:txBody>
            <a:bodyPr lIns="90000" rIns="90000" tIns="14400" bIns="14400" anchor="t">
              <a:noAutofit/>
            </a:bodyPr>
            <a:p>
              <a:endParaRPr b="0" lang="en-US" sz="2400" strike="noStrike" u="none">
                <a:solidFill>
                  <a:srgbClr val="000000"/>
                </a:solidFill>
                <a:effectLst/>
                <a:uFillTx/>
                <a:latin typeface="Times New Roman"/>
              </a:endParaRPr>
            </a:p>
          </p:txBody>
        </p:sp>
        <p:sp>
          <p:nvSpPr>
            <p:cNvPr id="1252" name=""/>
            <p:cNvSpPr/>
            <p:nvPr/>
          </p:nvSpPr>
          <p:spPr>
            <a:xfrm>
              <a:off x="3314160" y="958680"/>
              <a:ext cx="621000" cy="479520"/>
            </a:xfrm>
            <a:custGeom>
              <a:avLst/>
              <a:gdLst/>
              <a:ahLst/>
              <a:rect l="l" t="t" r="r" b="b"/>
              <a:pathLst>
                <a:path w="681" h="526">
                  <a:moveTo>
                    <a:pt x="0" y="4"/>
                  </a:moveTo>
                  <a:lnTo>
                    <a:pt x="9" y="19"/>
                  </a:lnTo>
                  <a:lnTo>
                    <a:pt x="33" y="19"/>
                  </a:lnTo>
                  <a:lnTo>
                    <a:pt x="49" y="1"/>
                  </a:lnTo>
                  <a:lnTo>
                    <a:pt x="61" y="33"/>
                  </a:lnTo>
                  <a:lnTo>
                    <a:pt x="82" y="40"/>
                  </a:lnTo>
                  <a:lnTo>
                    <a:pt x="88" y="68"/>
                  </a:lnTo>
                  <a:lnTo>
                    <a:pt x="58" y="51"/>
                  </a:lnTo>
                  <a:lnTo>
                    <a:pt x="30" y="51"/>
                  </a:lnTo>
                  <a:lnTo>
                    <a:pt x="25" y="81"/>
                  </a:lnTo>
                  <a:lnTo>
                    <a:pt x="19" y="110"/>
                  </a:lnTo>
                  <a:lnTo>
                    <a:pt x="39" y="130"/>
                  </a:lnTo>
                  <a:lnTo>
                    <a:pt x="69" y="122"/>
                  </a:lnTo>
                  <a:lnTo>
                    <a:pt x="88" y="101"/>
                  </a:lnTo>
                  <a:lnTo>
                    <a:pt x="99" y="127"/>
                  </a:lnTo>
                  <a:lnTo>
                    <a:pt x="95" y="165"/>
                  </a:lnTo>
                  <a:lnTo>
                    <a:pt x="63" y="165"/>
                  </a:lnTo>
                  <a:lnTo>
                    <a:pt x="49" y="186"/>
                  </a:lnTo>
                  <a:lnTo>
                    <a:pt x="39" y="213"/>
                  </a:lnTo>
                  <a:lnTo>
                    <a:pt x="39" y="240"/>
                  </a:lnTo>
                  <a:lnTo>
                    <a:pt x="45" y="262"/>
                  </a:lnTo>
                  <a:lnTo>
                    <a:pt x="45" y="283"/>
                  </a:lnTo>
                  <a:lnTo>
                    <a:pt x="66" y="304"/>
                  </a:lnTo>
                  <a:lnTo>
                    <a:pt x="76" y="331"/>
                  </a:lnTo>
                  <a:lnTo>
                    <a:pt x="76" y="353"/>
                  </a:lnTo>
                  <a:lnTo>
                    <a:pt x="88" y="366"/>
                  </a:lnTo>
                  <a:lnTo>
                    <a:pt x="88" y="386"/>
                  </a:lnTo>
                  <a:lnTo>
                    <a:pt x="109" y="412"/>
                  </a:lnTo>
                  <a:lnTo>
                    <a:pt x="112" y="425"/>
                  </a:lnTo>
                  <a:lnTo>
                    <a:pt x="125" y="450"/>
                  </a:lnTo>
                  <a:lnTo>
                    <a:pt x="133" y="466"/>
                  </a:lnTo>
                  <a:lnTo>
                    <a:pt x="155" y="487"/>
                  </a:lnTo>
                  <a:lnTo>
                    <a:pt x="182" y="492"/>
                  </a:lnTo>
                  <a:lnTo>
                    <a:pt x="201" y="498"/>
                  </a:lnTo>
                  <a:lnTo>
                    <a:pt x="209" y="512"/>
                  </a:lnTo>
                  <a:lnTo>
                    <a:pt x="237" y="525"/>
                  </a:lnTo>
                  <a:lnTo>
                    <a:pt x="248" y="516"/>
                  </a:lnTo>
                  <a:lnTo>
                    <a:pt x="258" y="501"/>
                  </a:lnTo>
                  <a:lnTo>
                    <a:pt x="261" y="482"/>
                  </a:lnTo>
                  <a:lnTo>
                    <a:pt x="264" y="463"/>
                  </a:lnTo>
                  <a:lnTo>
                    <a:pt x="274" y="444"/>
                  </a:lnTo>
                  <a:lnTo>
                    <a:pt x="267" y="421"/>
                  </a:lnTo>
                  <a:lnTo>
                    <a:pt x="285" y="407"/>
                  </a:lnTo>
                  <a:lnTo>
                    <a:pt x="297" y="388"/>
                  </a:lnTo>
                  <a:lnTo>
                    <a:pt x="304" y="366"/>
                  </a:lnTo>
                  <a:lnTo>
                    <a:pt x="307" y="348"/>
                  </a:lnTo>
                  <a:lnTo>
                    <a:pt x="294" y="321"/>
                  </a:lnTo>
                  <a:lnTo>
                    <a:pt x="315" y="324"/>
                  </a:lnTo>
                  <a:lnTo>
                    <a:pt x="321" y="304"/>
                  </a:lnTo>
                  <a:lnTo>
                    <a:pt x="343" y="298"/>
                  </a:lnTo>
                  <a:lnTo>
                    <a:pt x="374" y="298"/>
                  </a:lnTo>
                  <a:lnTo>
                    <a:pt x="401" y="283"/>
                  </a:lnTo>
                  <a:lnTo>
                    <a:pt x="420" y="269"/>
                  </a:lnTo>
                  <a:lnTo>
                    <a:pt x="434" y="256"/>
                  </a:lnTo>
                  <a:lnTo>
                    <a:pt x="446" y="234"/>
                  </a:lnTo>
                  <a:lnTo>
                    <a:pt x="453" y="216"/>
                  </a:lnTo>
                  <a:lnTo>
                    <a:pt x="470" y="197"/>
                  </a:lnTo>
                  <a:lnTo>
                    <a:pt x="489" y="186"/>
                  </a:lnTo>
                  <a:lnTo>
                    <a:pt x="516" y="186"/>
                  </a:lnTo>
                  <a:lnTo>
                    <a:pt x="537" y="172"/>
                  </a:lnTo>
                  <a:lnTo>
                    <a:pt x="565" y="165"/>
                  </a:lnTo>
                  <a:lnTo>
                    <a:pt x="589" y="154"/>
                  </a:lnTo>
                  <a:lnTo>
                    <a:pt x="610" y="140"/>
                  </a:lnTo>
                  <a:lnTo>
                    <a:pt x="629" y="124"/>
                  </a:lnTo>
                  <a:lnTo>
                    <a:pt x="649" y="108"/>
                  </a:lnTo>
                  <a:lnTo>
                    <a:pt x="665" y="89"/>
                  </a:lnTo>
                  <a:lnTo>
                    <a:pt x="638" y="87"/>
                  </a:lnTo>
                  <a:lnTo>
                    <a:pt x="610" y="72"/>
                  </a:lnTo>
                  <a:lnTo>
                    <a:pt x="586" y="87"/>
                  </a:lnTo>
                  <a:lnTo>
                    <a:pt x="586" y="72"/>
                  </a:lnTo>
                  <a:lnTo>
                    <a:pt x="610" y="60"/>
                  </a:lnTo>
                  <a:lnTo>
                    <a:pt x="605" y="33"/>
                  </a:lnTo>
                  <a:lnTo>
                    <a:pt x="622" y="22"/>
                  </a:lnTo>
                  <a:lnTo>
                    <a:pt x="629" y="40"/>
                  </a:lnTo>
                  <a:lnTo>
                    <a:pt x="635" y="65"/>
                  </a:lnTo>
                  <a:lnTo>
                    <a:pt x="653" y="72"/>
                  </a:lnTo>
                  <a:lnTo>
                    <a:pt x="678" y="68"/>
                  </a:lnTo>
                  <a:lnTo>
                    <a:pt x="680" y="40"/>
                  </a:lnTo>
                  <a:lnTo>
                    <a:pt x="680" y="19"/>
                  </a:lnTo>
                  <a:lnTo>
                    <a:pt x="665" y="0"/>
                  </a:lnTo>
                  <a:lnTo>
                    <a:pt x="0" y="4"/>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53" name=""/>
            <p:cNvSpPr/>
            <p:nvPr/>
          </p:nvSpPr>
          <p:spPr>
            <a:xfrm>
              <a:off x="3883680" y="1198440"/>
              <a:ext cx="194760" cy="116640"/>
            </a:xfrm>
            <a:custGeom>
              <a:avLst/>
              <a:gdLst/>
              <a:ahLst/>
              <a:rect l="l" t="t" r="r" b="b"/>
              <a:pathLst>
                <a:path w="213" h="128">
                  <a:moveTo>
                    <a:pt x="0" y="41"/>
                  </a:moveTo>
                  <a:lnTo>
                    <a:pt x="17" y="47"/>
                  </a:lnTo>
                  <a:lnTo>
                    <a:pt x="33" y="39"/>
                  </a:lnTo>
                  <a:lnTo>
                    <a:pt x="49" y="47"/>
                  </a:lnTo>
                  <a:lnTo>
                    <a:pt x="30" y="61"/>
                  </a:lnTo>
                  <a:lnTo>
                    <a:pt x="9" y="73"/>
                  </a:lnTo>
                  <a:lnTo>
                    <a:pt x="36" y="73"/>
                  </a:lnTo>
                  <a:lnTo>
                    <a:pt x="49" y="93"/>
                  </a:lnTo>
                  <a:lnTo>
                    <a:pt x="33" y="111"/>
                  </a:lnTo>
                  <a:lnTo>
                    <a:pt x="69" y="111"/>
                  </a:lnTo>
                  <a:lnTo>
                    <a:pt x="88" y="122"/>
                  </a:lnTo>
                  <a:lnTo>
                    <a:pt x="112" y="127"/>
                  </a:lnTo>
                  <a:lnTo>
                    <a:pt x="132" y="114"/>
                  </a:lnTo>
                  <a:lnTo>
                    <a:pt x="155" y="111"/>
                  </a:lnTo>
                  <a:lnTo>
                    <a:pt x="169" y="97"/>
                  </a:lnTo>
                  <a:lnTo>
                    <a:pt x="196" y="87"/>
                  </a:lnTo>
                  <a:lnTo>
                    <a:pt x="212" y="68"/>
                  </a:lnTo>
                  <a:lnTo>
                    <a:pt x="212" y="41"/>
                  </a:lnTo>
                  <a:lnTo>
                    <a:pt x="194" y="30"/>
                  </a:lnTo>
                  <a:lnTo>
                    <a:pt x="194" y="6"/>
                  </a:lnTo>
                  <a:lnTo>
                    <a:pt x="175" y="9"/>
                  </a:lnTo>
                  <a:lnTo>
                    <a:pt x="162" y="0"/>
                  </a:lnTo>
                  <a:lnTo>
                    <a:pt x="151" y="12"/>
                  </a:lnTo>
                  <a:lnTo>
                    <a:pt x="136" y="20"/>
                  </a:lnTo>
                  <a:lnTo>
                    <a:pt x="124" y="12"/>
                  </a:lnTo>
                  <a:lnTo>
                    <a:pt x="102" y="18"/>
                  </a:lnTo>
                  <a:lnTo>
                    <a:pt x="93" y="29"/>
                  </a:lnTo>
                  <a:lnTo>
                    <a:pt x="82" y="18"/>
                  </a:lnTo>
                  <a:lnTo>
                    <a:pt x="82" y="39"/>
                  </a:lnTo>
                  <a:lnTo>
                    <a:pt x="60" y="47"/>
                  </a:lnTo>
                  <a:lnTo>
                    <a:pt x="56" y="20"/>
                  </a:lnTo>
                  <a:lnTo>
                    <a:pt x="42" y="6"/>
                  </a:lnTo>
                  <a:lnTo>
                    <a:pt x="26" y="1"/>
                  </a:lnTo>
                  <a:lnTo>
                    <a:pt x="26" y="12"/>
                  </a:lnTo>
                  <a:lnTo>
                    <a:pt x="15" y="12"/>
                  </a:lnTo>
                  <a:lnTo>
                    <a:pt x="12" y="29"/>
                  </a:lnTo>
                  <a:lnTo>
                    <a:pt x="0" y="41"/>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54" name=""/>
            <p:cNvSpPr/>
            <p:nvPr/>
          </p:nvSpPr>
          <p:spPr>
            <a:xfrm>
              <a:off x="4010400" y="2002320"/>
              <a:ext cx="1248480" cy="1240200"/>
            </a:xfrm>
            <a:custGeom>
              <a:avLst/>
              <a:gdLst/>
              <a:ahLst/>
              <a:rect l="l" t="t" r="r" b="b"/>
              <a:pathLst>
                <a:path w="1367" h="1359">
                  <a:moveTo>
                    <a:pt x="1024" y="129"/>
                  </a:moveTo>
                  <a:lnTo>
                    <a:pt x="1008" y="132"/>
                  </a:lnTo>
                  <a:lnTo>
                    <a:pt x="997" y="132"/>
                  </a:lnTo>
                  <a:lnTo>
                    <a:pt x="991" y="126"/>
                  </a:lnTo>
                  <a:lnTo>
                    <a:pt x="988" y="134"/>
                  </a:lnTo>
                  <a:lnTo>
                    <a:pt x="978" y="132"/>
                  </a:lnTo>
                  <a:lnTo>
                    <a:pt x="981" y="123"/>
                  </a:lnTo>
                  <a:lnTo>
                    <a:pt x="969" y="120"/>
                  </a:lnTo>
                  <a:lnTo>
                    <a:pt x="954" y="123"/>
                  </a:lnTo>
                  <a:lnTo>
                    <a:pt x="942" y="129"/>
                  </a:lnTo>
                  <a:lnTo>
                    <a:pt x="932" y="134"/>
                  </a:lnTo>
                  <a:lnTo>
                    <a:pt x="924" y="134"/>
                  </a:lnTo>
                  <a:lnTo>
                    <a:pt x="912" y="132"/>
                  </a:lnTo>
                  <a:lnTo>
                    <a:pt x="899" y="132"/>
                  </a:lnTo>
                  <a:lnTo>
                    <a:pt x="890" y="126"/>
                  </a:lnTo>
                  <a:lnTo>
                    <a:pt x="885" y="123"/>
                  </a:lnTo>
                  <a:lnTo>
                    <a:pt x="872" y="120"/>
                  </a:lnTo>
                  <a:lnTo>
                    <a:pt x="860" y="120"/>
                  </a:lnTo>
                  <a:lnTo>
                    <a:pt x="849" y="120"/>
                  </a:lnTo>
                  <a:lnTo>
                    <a:pt x="842" y="112"/>
                  </a:lnTo>
                  <a:lnTo>
                    <a:pt x="833" y="112"/>
                  </a:lnTo>
                  <a:lnTo>
                    <a:pt x="820" y="109"/>
                  </a:lnTo>
                  <a:lnTo>
                    <a:pt x="809" y="106"/>
                  </a:lnTo>
                  <a:lnTo>
                    <a:pt x="806" y="99"/>
                  </a:lnTo>
                  <a:lnTo>
                    <a:pt x="793" y="96"/>
                  </a:lnTo>
                  <a:lnTo>
                    <a:pt x="781" y="94"/>
                  </a:lnTo>
                  <a:lnTo>
                    <a:pt x="769" y="96"/>
                  </a:lnTo>
                  <a:lnTo>
                    <a:pt x="757" y="99"/>
                  </a:lnTo>
                  <a:lnTo>
                    <a:pt x="747" y="106"/>
                  </a:lnTo>
                  <a:lnTo>
                    <a:pt x="743" y="115"/>
                  </a:lnTo>
                  <a:lnTo>
                    <a:pt x="744" y="120"/>
                  </a:lnTo>
                  <a:lnTo>
                    <a:pt x="747" y="132"/>
                  </a:lnTo>
                  <a:lnTo>
                    <a:pt x="743" y="137"/>
                  </a:lnTo>
                  <a:lnTo>
                    <a:pt x="736" y="141"/>
                  </a:lnTo>
                  <a:lnTo>
                    <a:pt x="727" y="147"/>
                  </a:lnTo>
                  <a:lnTo>
                    <a:pt x="717" y="144"/>
                  </a:lnTo>
                  <a:lnTo>
                    <a:pt x="708" y="137"/>
                  </a:lnTo>
                  <a:lnTo>
                    <a:pt x="694" y="132"/>
                  </a:lnTo>
                  <a:lnTo>
                    <a:pt x="678" y="129"/>
                  </a:lnTo>
                  <a:lnTo>
                    <a:pt x="667" y="126"/>
                  </a:lnTo>
                  <a:lnTo>
                    <a:pt x="657" y="120"/>
                  </a:lnTo>
                  <a:lnTo>
                    <a:pt x="651" y="115"/>
                  </a:lnTo>
                  <a:lnTo>
                    <a:pt x="651" y="105"/>
                  </a:lnTo>
                  <a:lnTo>
                    <a:pt x="638" y="102"/>
                  </a:lnTo>
                  <a:lnTo>
                    <a:pt x="630" y="96"/>
                  </a:lnTo>
                  <a:lnTo>
                    <a:pt x="618" y="96"/>
                  </a:lnTo>
                  <a:lnTo>
                    <a:pt x="602" y="94"/>
                  </a:lnTo>
                  <a:lnTo>
                    <a:pt x="588" y="94"/>
                  </a:lnTo>
                  <a:lnTo>
                    <a:pt x="578" y="91"/>
                  </a:lnTo>
                  <a:lnTo>
                    <a:pt x="566" y="85"/>
                  </a:lnTo>
                  <a:lnTo>
                    <a:pt x="564" y="77"/>
                  </a:lnTo>
                  <a:lnTo>
                    <a:pt x="558" y="77"/>
                  </a:lnTo>
                  <a:lnTo>
                    <a:pt x="548" y="74"/>
                  </a:lnTo>
                  <a:lnTo>
                    <a:pt x="545" y="64"/>
                  </a:lnTo>
                  <a:lnTo>
                    <a:pt x="551" y="58"/>
                  </a:lnTo>
                  <a:lnTo>
                    <a:pt x="561" y="53"/>
                  </a:lnTo>
                  <a:lnTo>
                    <a:pt x="566" y="44"/>
                  </a:lnTo>
                  <a:lnTo>
                    <a:pt x="564" y="35"/>
                  </a:lnTo>
                  <a:lnTo>
                    <a:pt x="558" y="32"/>
                  </a:lnTo>
                  <a:lnTo>
                    <a:pt x="554" y="18"/>
                  </a:lnTo>
                  <a:lnTo>
                    <a:pt x="561" y="15"/>
                  </a:lnTo>
                  <a:lnTo>
                    <a:pt x="566" y="5"/>
                  </a:lnTo>
                  <a:lnTo>
                    <a:pt x="551" y="9"/>
                  </a:lnTo>
                  <a:lnTo>
                    <a:pt x="548" y="0"/>
                  </a:lnTo>
                  <a:lnTo>
                    <a:pt x="535" y="0"/>
                  </a:lnTo>
                  <a:lnTo>
                    <a:pt x="528" y="0"/>
                  </a:lnTo>
                  <a:lnTo>
                    <a:pt x="521" y="5"/>
                  </a:lnTo>
                  <a:lnTo>
                    <a:pt x="509" y="8"/>
                  </a:lnTo>
                  <a:lnTo>
                    <a:pt x="493" y="5"/>
                  </a:lnTo>
                  <a:lnTo>
                    <a:pt x="485" y="8"/>
                  </a:lnTo>
                  <a:lnTo>
                    <a:pt x="472" y="5"/>
                  </a:lnTo>
                  <a:lnTo>
                    <a:pt x="463" y="9"/>
                  </a:lnTo>
                  <a:lnTo>
                    <a:pt x="452" y="9"/>
                  </a:lnTo>
                  <a:lnTo>
                    <a:pt x="445" y="8"/>
                  </a:lnTo>
                  <a:lnTo>
                    <a:pt x="436" y="5"/>
                  </a:lnTo>
                  <a:lnTo>
                    <a:pt x="420" y="5"/>
                  </a:lnTo>
                  <a:lnTo>
                    <a:pt x="415" y="8"/>
                  </a:lnTo>
                  <a:lnTo>
                    <a:pt x="403" y="8"/>
                  </a:lnTo>
                  <a:lnTo>
                    <a:pt x="393" y="9"/>
                  </a:lnTo>
                  <a:lnTo>
                    <a:pt x="382" y="12"/>
                  </a:lnTo>
                  <a:lnTo>
                    <a:pt x="366" y="15"/>
                  </a:lnTo>
                  <a:lnTo>
                    <a:pt x="357" y="21"/>
                  </a:lnTo>
                  <a:lnTo>
                    <a:pt x="347" y="29"/>
                  </a:lnTo>
                  <a:lnTo>
                    <a:pt x="336" y="29"/>
                  </a:lnTo>
                  <a:lnTo>
                    <a:pt x="327" y="32"/>
                  </a:lnTo>
                  <a:lnTo>
                    <a:pt x="320" y="37"/>
                  </a:lnTo>
                  <a:lnTo>
                    <a:pt x="309" y="44"/>
                  </a:lnTo>
                  <a:lnTo>
                    <a:pt x="300" y="44"/>
                  </a:lnTo>
                  <a:lnTo>
                    <a:pt x="287" y="40"/>
                  </a:lnTo>
                  <a:lnTo>
                    <a:pt x="278" y="42"/>
                  </a:lnTo>
                  <a:lnTo>
                    <a:pt x="267" y="42"/>
                  </a:lnTo>
                  <a:lnTo>
                    <a:pt x="257" y="44"/>
                  </a:lnTo>
                  <a:lnTo>
                    <a:pt x="245" y="37"/>
                  </a:lnTo>
                  <a:lnTo>
                    <a:pt x="238" y="29"/>
                  </a:lnTo>
                  <a:lnTo>
                    <a:pt x="230" y="32"/>
                  </a:lnTo>
                  <a:lnTo>
                    <a:pt x="224" y="42"/>
                  </a:lnTo>
                  <a:lnTo>
                    <a:pt x="221" y="50"/>
                  </a:lnTo>
                  <a:lnTo>
                    <a:pt x="215" y="58"/>
                  </a:lnTo>
                  <a:lnTo>
                    <a:pt x="211" y="70"/>
                  </a:lnTo>
                  <a:lnTo>
                    <a:pt x="200" y="77"/>
                  </a:lnTo>
                  <a:lnTo>
                    <a:pt x="188" y="80"/>
                  </a:lnTo>
                  <a:lnTo>
                    <a:pt x="178" y="85"/>
                  </a:lnTo>
                  <a:lnTo>
                    <a:pt x="172" y="94"/>
                  </a:lnTo>
                  <a:lnTo>
                    <a:pt x="164" y="102"/>
                  </a:lnTo>
                  <a:lnTo>
                    <a:pt x="164" y="106"/>
                  </a:lnTo>
                  <a:lnTo>
                    <a:pt x="158" y="115"/>
                  </a:lnTo>
                  <a:lnTo>
                    <a:pt x="151" y="120"/>
                  </a:lnTo>
                  <a:lnTo>
                    <a:pt x="151" y="137"/>
                  </a:lnTo>
                  <a:lnTo>
                    <a:pt x="158" y="144"/>
                  </a:lnTo>
                  <a:lnTo>
                    <a:pt x="151" y="158"/>
                  </a:lnTo>
                  <a:lnTo>
                    <a:pt x="145" y="167"/>
                  </a:lnTo>
                  <a:lnTo>
                    <a:pt x="135" y="174"/>
                  </a:lnTo>
                  <a:lnTo>
                    <a:pt x="124" y="176"/>
                  </a:lnTo>
                  <a:lnTo>
                    <a:pt x="118" y="188"/>
                  </a:lnTo>
                  <a:lnTo>
                    <a:pt x="105" y="190"/>
                  </a:lnTo>
                  <a:lnTo>
                    <a:pt x="91" y="193"/>
                  </a:lnTo>
                  <a:lnTo>
                    <a:pt x="82" y="200"/>
                  </a:lnTo>
                  <a:lnTo>
                    <a:pt x="79" y="212"/>
                  </a:lnTo>
                  <a:lnTo>
                    <a:pt x="72" y="217"/>
                  </a:lnTo>
                  <a:lnTo>
                    <a:pt x="63" y="223"/>
                  </a:lnTo>
                  <a:lnTo>
                    <a:pt x="60" y="228"/>
                  </a:lnTo>
                  <a:lnTo>
                    <a:pt x="56" y="238"/>
                  </a:lnTo>
                  <a:lnTo>
                    <a:pt x="55" y="247"/>
                  </a:lnTo>
                  <a:lnTo>
                    <a:pt x="49" y="258"/>
                  </a:lnTo>
                  <a:lnTo>
                    <a:pt x="39" y="265"/>
                  </a:lnTo>
                  <a:lnTo>
                    <a:pt x="33" y="273"/>
                  </a:lnTo>
                  <a:lnTo>
                    <a:pt x="26" y="282"/>
                  </a:lnTo>
                  <a:lnTo>
                    <a:pt x="23" y="296"/>
                  </a:lnTo>
                  <a:lnTo>
                    <a:pt x="18" y="303"/>
                  </a:lnTo>
                  <a:lnTo>
                    <a:pt x="12" y="306"/>
                  </a:lnTo>
                  <a:lnTo>
                    <a:pt x="9" y="317"/>
                  </a:lnTo>
                  <a:lnTo>
                    <a:pt x="9" y="328"/>
                  </a:lnTo>
                  <a:lnTo>
                    <a:pt x="18" y="332"/>
                  </a:lnTo>
                  <a:lnTo>
                    <a:pt x="23" y="338"/>
                  </a:lnTo>
                  <a:lnTo>
                    <a:pt x="23" y="349"/>
                  </a:lnTo>
                  <a:lnTo>
                    <a:pt x="18" y="355"/>
                  </a:lnTo>
                  <a:lnTo>
                    <a:pt x="23" y="365"/>
                  </a:lnTo>
                  <a:lnTo>
                    <a:pt x="26" y="373"/>
                  </a:lnTo>
                  <a:lnTo>
                    <a:pt x="26" y="384"/>
                  </a:lnTo>
                  <a:lnTo>
                    <a:pt x="26" y="391"/>
                  </a:lnTo>
                  <a:lnTo>
                    <a:pt x="23" y="403"/>
                  </a:lnTo>
                  <a:lnTo>
                    <a:pt x="20" y="411"/>
                  </a:lnTo>
                  <a:lnTo>
                    <a:pt x="20" y="424"/>
                  </a:lnTo>
                  <a:lnTo>
                    <a:pt x="15" y="429"/>
                  </a:lnTo>
                  <a:lnTo>
                    <a:pt x="9" y="438"/>
                  </a:lnTo>
                  <a:lnTo>
                    <a:pt x="0" y="443"/>
                  </a:lnTo>
                  <a:lnTo>
                    <a:pt x="9" y="449"/>
                  </a:lnTo>
                  <a:lnTo>
                    <a:pt x="15" y="456"/>
                  </a:lnTo>
                  <a:lnTo>
                    <a:pt x="15" y="467"/>
                  </a:lnTo>
                  <a:lnTo>
                    <a:pt x="15" y="476"/>
                  </a:lnTo>
                  <a:lnTo>
                    <a:pt x="15" y="487"/>
                  </a:lnTo>
                  <a:lnTo>
                    <a:pt x="20" y="491"/>
                  </a:lnTo>
                  <a:lnTo>
                    <a:pt x="30" y="494"/>
                  </a:lnTo>
                  <a:lnTo>
                    <a:pt x="36" y="494"/>
                  </a:lnTo>
                  <a:lnTo>
                    <a:pt x="39" y="505"/>
                  </a:lnTo>
                  <a:lnTo>
                    <a:pt x="49" y="508"/>
                  </a:lnTo>
                  <a:lnTo>
                    <a:pt x="55" y="516"/>
                  </a:lnTo>
                  <a:lnTo>
                    <a:pt x="60" y="523"/>
                  </a:lnTo>
                  <a:lnTo>
                    <a:pt x="69" y="529"/>
                  </a:lnTo>
                  <a:lnTo>
                    <a:pt x="75" y="535"/>
                  </a:lnTo>
                  <a:lnTo>
                    <a:pt x="82" y="543"/>
                  </a:lnTo>
                  <a:lnTo>
                    <a:pt x="85" y="553"/>
                  </a:lnTo>
                  <a:lnTo>
                    <a:pt x="88" y="558"/>
                  </a:lnTo>
                  <a:lnTo>
                    <a:pt x="91" y="567"/>
                  </a:lnTo>
                  <a:lnTo>
                    <a:pt x="99" y="575"/>
                  </a:lnTo>
                  <a:lnTo>
                    <a:pt x="109" y="581"/>
                  </a:lnTo>
                  <a:lnTo>
                    <a:pt x="118" y="585"/>
                  </a:lnTo>
                  <a:lnTo>
                    <a:pt x="128" y="591"/>
                  </a:lnTo>
                  <a:lnTo>
                    <a:pt x="142" y="596"/>
                  </a:lnTo>
                  <a:lnTo>
                    <a:pt x="151" y="608"/>
                  </a:lnTo>
                  <a:lnTo>
                    <a:pt x="161" y="613"/>
                  </a:lnTo>
                  <a:lnTo>
                    <a:pt x="169" y="617"/>
                  </a:lnTo>
                  <a:lnTo>
                    <a:pt x="181" y="626"/>
                  </a:lnTo>
                  <a:lnTo>
                    <a:pt x="191" y="629"/>
                  </a:lnTo>
                  <a:lnTo>
                    <a:pt x="200" y="629"/>
                  </a:lnTo>
                  <a:lnTo>
                    <a:pt x="208" y="623"/>
                  </a:lnTo>
                  <a:lnTo>
                    <a:pt x="221" y="623"/>
                  </a:lnTo>
                  <a:lnTo>
                    <a:pt x="230" y="617"/>
                  </a:lnTo>
                  <a:lnTo>
                    <a:pt x="241" y="615"/>
                  </a:lnTo>
                  <a:lnTo>
                    <a:pt x="251" y="615"/>
                  </a:lnTo>
                  <a:lnTo>
                    <a:pt x="260" y="613"/>
                  </a:lnTo>
                  <a:lnTo>
                    <a:pt x="273" y="613"/>
                  </a:lnTo>
                  <a:lnTo>
                    <a:pt x="284" y="615"/>
                  </a:lnTo>
                  <a:lnTo>
                    <a:pt x="297" y="617"/>
                  </a:lnTo>
                  <a:lnTo>
                    <a:pt x="306" y="620"/>
                  </a:lnTo>
                  <a:lnTo>
                    <a:pt x="314" y="617"/>
                  </a:lnTo>
                  <a:lnTo>
                    <a:pt x="327" y="615"/>
                  </a:lnTo>
                  <a:lnTo>
                    <a:pt x="336" y="613"/>
                  </a:lnTo>
                  <a:lnTo>
                    <a:pt x="343" y="610"/>
                  </a:lnTo>
                  <a:lnTo>
                    <a:pt x="350" y="602"/>
                  </a:lnTo>
                  <a:lnTo>
                    <a:pt x="366" y="602"/>
                  </a:lnTo>
                  <a:lnTo>
                    <a:pt x="373" y="596"/>
                  </a:lnTo>
                  <a:lnTo>
                    <a:pt x="384" y="594"/>
                  </a:lnTo>
                  <a:lnTo>
                    <a:pt x="393" y="591"/>
                  </a:lnTo>
                  <a:lnTo>
                    <a:pt x="403" y="591"/>
                  </a:lnTo>
                  <a:lnTo>
                    <a:pt x="415" y="591"/>
                  </a:lnTo>
                  <a:lnTo>
                    <a:pt x="426" y="591"/>
                  </a:lnTo>
                  <a:lnTo>
                    <a:pt x="436" y="594"/>
                  </a:lnTo>
                  <a:lnTo>
                    <a:pt x="445" y="602"/>
                  </a:lnTo>
                  <a:lnTo>
                    <a:pt x="452" y="613"/>
                  </a:lnTo>
                  <a:lnTo>
                    <a:pt x="455" y="623"/>
                  </a:lnTo>
                  <a:lnTo>
                    <a:pt x="466" y="629"/>
                  </a:lnTo>
                  <a:lnTo>
                    <a:pt x="475" y="629"/>
                  </a:lnTo>
                  <a:lnTo>
                    <a:pt x="485" y="629"/>
                  </a:lnTo>
                  <a:lnTo>
                    <a:pt x="493" y="629"/>
                  </a:lnTo>
                  <a:lnTo>
                    <a:pt x="505" y="629"/>
                  </a:lnTo>
                  <a:lnTo>
                    <a:pt x="515" y="626"/>
                  </a:lnTo>
                  <a:lnTo>
                    <a:pt x="521" y="626"/>
                  </a:lnTo>
                  <a:lnTo>
                    <a:pt x="524" y="634"/>
                  </a:lnTo>
                  <a:lnTo>
                    <a:pt x="532" y="637"/>
                  </a:lnTo>
                  <a:lnTo>
                    <a:pt x="535" y="645"/>
                  </a:lnTo>
                  <a:lnTo>
                    <a:pt x="542" y="650"/>
                  </a:lnTo>
                  <a:lnTo>
                    <a:pt x="539" y="661"/>
                  </a:lnTo>
                  <a:lnTo>
                    <a:pt x="539" y="672"/>
                  </a:lnTo>
                  <a:lnTo>
                    <a:pt x="535" y="678"/>
                  </a:lnTo>
                  <a:lnTo>
                    <a:pt x="529" y="685"/>
                  </a:lnTo>
                  <a:lnTo>
                    <a:pt x="535" y="690"/>
                  </a:lnTo>
                  <a:lnTo>
                    <a:pt x="532" y="696"/>
                  </a:lnTo>
                  <a:lnTo>
                    <a:pt x="532" y="704"/>
                  </a:lnTo>
                  <a:lnTo>
                    <a:pt x="529" y="714"/>
                  </a:lnTo>
                  <a:lnTo>
                    <a:pt x="521" y="720"/>
                  </a:lnTo>
                  <a:lnTo>
                    <a:pt x="528" y="728"/>
                  </a:lnTo>
                  <a:lnTo>
                    <a:pt x="529" y="737"/>
                  </a:lnTo>
                  <a:lnTo>
                    <a:pt x="535" y="744"/>
                  </a:lnTo>
                  <a:lnTo>
                    <a:pt x="542" y="752"/>
                  </a:lnTo>
                  <a:lnTo>
                    <a:pt x="551" y="758"/>
                  </a:lnTo>
                  <a:lnTo>
                    <a:pt x="558" y="766"/>
                  </a:lnTo>
                  <a:lnTo>
                    <a:pt x="566" y="772"/>
                  </a:lnTo>
                  <a:lnTo>
                    <a:pt x="572" y="776"/>
                  </a:lnTo>
                  <a:lnTo>
                    <a:pt x="578" y="785"/>
                  </a:lnTo>
                  <a:lnTo>
                    <a:pt x="584" y="790"/>
                  </a:lnTo>
                  <a:lnTo>
                    <a:pt x="588" y="799"/>
                  </a:lnTo>
                  <a:lnTo>
                    <a:pt x="588" y="806"/>
                  </a:lnTo>
                  <a:lnTo>
                    <a:pt x="594" y="811"/>
                  </a:lnTo>
                  <a:lnTo>
                    <a:pt x="594" y="817"/>
                  </a:lnTo>
                  <a:lnTo>
                    <a:pt x="600" y="822"/>
                  </a:lnTo>
                  <a:lnTo>
                    <a:pt x="602" y="834"/>
                  </a:lnTo>
                  <a:lnTo>
                    <a:pt x="605" y="841"/>
                  </a:lnTo>
                  <a:lnTo>
                    <a:pt x="611" y="849"/>
                  </a:lnTo>
                  <a:lnTo>
                    <a:pt x="615" y="858"/>
                  </a:lnTo>
                  <a:lnTo>
                    <a:pt x="605" y="866"/>
                  </a:lnTo>
                  <a:lnTo>
                    <a:pt x="608" y="870"/>
                  </a:lnTo>
                  <a:lnTo>
                    <a:pt x="611" y="879"/>
                  </a:lnTo>
                  <a:lnTo>
                    <a:pt x="618" y="887"/>
                  </a:lnTo>
                  <a:lnTo>
                    <a:pt x="621" y="893"/>
                  </a:lnTo>
                  <a:lnTo>
                    <a:pt x="624" y="902"/>
                  </a:lnTo>
                  <a:lnTo>
                    <a:pt x="621" y="914"/>
                  </a:lnTo>
                  <a:lnTo>
                    <a:pt x="621" y="922"/>
                  </a:lnTo>
                  <a:lnTo>
                    <a:pt x="615" y="931"/>
                  </a:lnTo>
                  <a:lnTo>
                    <a:pt x="605" y="932"/>
                  </a:lnTo>
                  <a:lnTo>
                    <a:pt x="600" y="940"/>
                  </a:lnTo>
                  <a:lnTo>
                    <a:pt x="594" y="952"/>
                  </a:lnTo>
                  <a:lnTo>
                    <a:pt x="594" y="963"/>
                  </a:lnTo>
                  <a:lnTo>
                    <a:pt x="588" y="973"/>
                  </a:lnTo>
                  <a:lnTo>
                    <a:pt x="588" y="981"/>
                  </a:lnTo>
                  <a:lnTo>
                    <a:pt x="581" y="990"/>
                  </a:lnTo>
                  <a:lnTo>
                    <a:pt x="581" y="999"/>
                  </a:lnTo>
                  <a:lnTo>
                    <a:pt x="578" y="1008"/>
                  </a:lnTo>
                  <a:lnTo>
                    <a:pt x="578" y="1016"/>
                  </a:lnTo>
                  <a:lnTo>
                    <a:pt x="581" y="1025"/>
                  </a:lnTo>
                  <a:lnTo>
                    <a:pt x="588" y="1035"/>
                  </a:lnTo>
                  <a:lnTo>
                    <a:pt x="594" y="1043"/>
                  </a:lnTo>
                  <a:lnTo>
                    <a:pt x="600" y="1051"/>
                  </a:lnTo>
                  <a:lnTo>
                    <a:pt x="602" y="1058"/>
                  </a:lnTo>
                  <a:lnTo>
                    <a:pt x="611" y="1067"/>
                  </a:lnTo>
                  <a:lnTo>
                    <a:pt x="615" y="1081"/>
                  </a:lnTo>
                  <a:lnTo>
                    <a:pt x="621" y="1089"/>
                  </a:lnTo>
                  <a:lnTo>
                    <a:pt x="624" y="1093"/>
                  </a:lnTo>
                  <a:lnTo>
                    <a:pt x="630" y="1102"/>
                  </a:lnTo>
                  <a:lnTo>
                    <a:pt x="637" y="1110"/>
                  </a:lnTo>
                  <a:lnTo>
                    <a:pt x="633" y="1119"/>
                  </a:lnTo>
                  <a:lnTo>
                    <a:pt x="637" y="1129"/>
                  </a:lnTo>
                  <a:lnTo>
                    <a:pt x="637" y="1140"/>
                  </a:lnTo>
                  <a:lnTo>
                    <a:pt x="637" y="1148"/>
                  </a:lnTo>
                  <a:lnTo>
                    <a:pt x="641" y="1158"/>
                  </a:lnTo>
                  <a:lnTo>
                    <a:pt x="641" y="1169"/>
                  </a:lnTo>
                  <a:lnTo>
                    <a:pt x="641" y="1178"/>
                  </a:lnTo>
                  <a:lnTo>
                    <a:pt x="648" y="1186"/>
                  </a:lnTo>
                  <a:lnTo>
                    <a:pt x="651" y="1199"/>
                  </a:lnTo>
                  <a:lnTo>
                    <a:pt x="651" y="1210"/>
                  </a:lnTo>
                  <a:lnTo>
                    <a:pt x="657" y="1216"/>
                  </a:lnTo>
                  <a:lnTo>
                    <a:pt x="664" y="1223"/>
                  </a:lnTo>
                  <a:lnTo>
                    <a:pt x="673" y="1228"/>
                  </a:lnTo>
                  <a:lnTo>
                    <a:pt x="678" y="1240"/>
                  </a:lnTo>
                  <a:lnTo>
                    <a:pt x="684" y="1249"/>
                  </a:lnTo>
                  <a:lnTo>
                    <a:pt x="687" y="1258"/>
                  </a:lnTo>
                  <a:lnTo>
                    <a:pt x="694" y="1269"/>
                  </a:lnTo>
                  <a:lnTo>
                    <a:pt x="697" y="1280"/>
                  </a:lnTo>
                  <a:lnTo>
                    <a:pt x="703" y="1287"/>
                  </a:lnTo>
                  <a:lnTo>
                    <a:pt x="708" y="1299"/>
                  </a:lnTo>
                  <a:lnTo>
                    <a:pt x="711" y="1313"/>
                  </a:lnTo>
                  <a:lnTo>
                    <a:pt x="706" y="1317"/>
                  </a:lnTo>
                  <a:lnTo>
                    <a:pt x="703" y="1317"/>
                  </a:lnTo>
                  <a:lnTo>
                    <a:pt x="708" y="1331"/>
                  </a:lnTo>
                  <a:lnTo>
                    <a:pt x="714" y="1336"/>
                  </a:lnTo>
                  <a:lnTo>
                    <a:pt x="714" y="1346"/>
                  </a:lnTo>
                  <a:lnTo>
                    <a:pt x="720" y="1342"/>
                  </a:lnTo>
                  <a:lnTo>
                    <a:pt x="727" y="1349"/>
                  </a:lnTo>
                  <a:lnTo>
                    <a:pt x="736" y="1358"/>
                  </a:lnTo>
                  <a:lnTo>
                    <a:pt x="747" y="1358"/>
                  </a:lnTo>
                  <a:lnTo>
                    <a:pt x="754" y="1352"/>
                  </a:lnTo>
                  <a:lnTo>
                    <a:pt x="766" y="1349"/>
                  </a:lnTo>
                  <a:lnTo>
                    <a:pt x="779" y="1349"/>
                  </a:lnTo>
                  <a:lnTo>
                    <a:pt x="784" y="1345"/>
                  </a:lnTo>
                  <a:lnTo>
                    <a:pt x="799" y="1342"/>
                  </a:lnTo>
                  <a:lnTo>
                    <a:pt x="809" y="1345"/>
                  </a:lnTo>
                  <a:lnTo>
                    <a:pt x="817" y="1342"/>
                  </a:lnTo>
                  <a:lnTo>
                    <a:pt x="830" y="1345"/>
                  </a:lnTo>
                  <a:lnTo>
                    <a:pt x="839" y="1346"/>
                  </a:lnTo>
                  <a:lnTo>
                    <a:pt x="849" y="1342"/>
                  </a:lnTo>
                  <a:lnTo>
                    <a:pt x="860" y="1342"/>
                  </a:lnTo>
                  <a:lnTo>
                    <a:pt x="863" y="1336"/>
                  </a:lnTo>
                  <a:lnTo>
                    <a:pt x="875" y="1336"/>
                  </a:lnTo>
                  <a:lnTo>
                    <a:pt x="888" y="1334"/>
                  </a:lnTo>
                  <a:lnTo>
                    <a:pt x="893" y="1328"/>
                  </a:lnTo>
                  <a:lnTo>
                    <a:pt x="905" y="1320"/>
                  </a:lnTo>
                  <a:lnTo>
                    <a:pt x="915" y="1314"/>
                  </a:lnTo>
                  <a:lnTo>
                    <a:pt x="921" y="1307"/>
                  </a:lnTo>
                  <a:lnTo>
                    <a:pt x="929" y="1299"/>
                  </a:lnTo>
                  <a:lnTo>
                    <a:pt x="935" y="1293"/>
                  </a:lnTo>
                  <a:lnTo>
                    <a:pt x="942" y="1284"/>
                  </a:lnTo>
                  <a:lnTo>
                    <a:pt x="951" y="1277"/>
                  </a:lnTo>
                  <a:lnTo>
                    <a:pt x="958" y="1269"/>
                  </a:lnTo>
                  <a:lnTo>
                    <a:pt x="962" y="1258"/>
                  </a:lnTo>
                  <a:lnTo>
                    <a:pt x="969" y="1249"/>
                  </a:lnTo>
                  <a:lnTo>
                    <a:pt x="975" y="1242"/>
                  </a:lnTo>
                  <a:lnTo>
                    <a:pt x="984" y="1234"/>
                  </a:lnTo>
                  <a:lnTo>
                    <a:pt x="994" y="1228"/>
                  </a:lnTo>
                  <a:lnTo>
                    <a:pt x="997" y="1220"/>
                  </a:lnTo>
                  <a:lnTo>
                    <a:pt x="999" y="1210"/>
                  </a:lnTo>
                  <a:lnTo>
                    <a:pt x="1002" y="1199"/>
                  </a:lnTo>
                  <a:lnTo>
                    <a:pt x="1002" y="1190"/>
                  </a:lnTo>
                  <a:lnTo>
                    <a:pt x="1002" y="1183"/>
                  </a:lnTo>
                  <a:lnTo>
                    <a:pt x="997" y="1181"/>
                  </a:lnTo>
                  <a:lnTo>
                    <a:pt x="1002" y="1169"/>
                  </a:lnTo>
                  <a:lnTo>
                    <a:pt x="1011" y="1167"/>
                  </a:lnTo>
                  <a:lnTo>
                    <a:pt x="1018" y="1161"/>
                  </a:lnTo>
                  <a:lnTo>
                    <a:pt x="1033" y="1158"/>
                  </a:lnTo>
                  <a:lnTo>
                    <a:pt x="1041" y="1154"/>
                  </a:lnTo>
                  <a:lnTo>
                    <a:pt x="1048" y="1148"/>
                  </a:lnTo>
                  <a:lnTo>
                    <a:pt x="1054" y="1140"/>
                  </a:lnTo>
                  <a:lnTo>
                    <a:pt x="1051" y="1129"/>
                  </a:lnTo>
                  <a:lnTo>
                    <a:pt x="1054" y="1122"/>
                  </a:lnTo>
                  <a:lnTo>
                    <a:pt x="1054" y="1110"/>
                  </a:lnTo>
                  <a:lnTo>
                    <a:pt x="1051" y="1102"/>
                  </a:lnTo>
                  <a:lnTo>
                    <a:pt x="1048" y="1091"/>
                  </a:lnTo>
                  <a:lnTo>
                    <a:pt x="1041" y="1081"/>
                  </a:lnTo>
                  <a:lnTo>
                    <a:pt x="1035" y="1072"/>
                  </a:lnTo>
                  <a:lnTo>
                    <a:pt x="1038" y="1064"/>
                  </a:lnTo>
                  <a:lnTo>
                    <a:pt x="1048" y="1057"/>
                  </a:lnTo>
                  <a:lnTo>
                    <a:pt x="1054" y="1054"/>
                  </a:lnTo>
                  <a:lnTo>
                    <a:pt x="1060" y="1046"/>
                  </a:lnTo>
                  <a:lnTo>
                    <a:pt x="1070" y="1043"/>
                  </a:lnTo>
                  <a:lnTo>
                    <a:pt x="1075" y="1032"/>
                  </a:lnTo>
                  <a:lnTo>
                    <a:pt x="1084" y="1025"/>
                  </a:lnTo>
                  <a:lnTo>
                    <a:pt x="1090" y="1019"/>
                  </a:lnTo>
                  <a:lnTo>
                    <a:pt x="1100" y="1013"/>
                  </a:lnTo>
                  <a:lnTo>
                    <a:pt x="1108" y="1011"/>
                  </a:lnTo>
                  <a:lnTo>
                    <a:pt x="1120" y="1011"/>
                  </a:lnTo>
                  <a:lnTo>
                    <a:pt x="1127" y="1002"/>
                  </a:lnTo>
                  <a:lnTo>
                    <a:pt x="1139" y="997"/>
                  </a:lnTo>
                  <a:lnTo>
                    <a:pt x="1144" y="990"/>
                  </a:lnTo>
                  <a:lnTo>
                    <a:pt x="1150" y="981"/>
                  </a:lnTo>
                  <a:lnTo>
                    <a:pt x="1157" y="973"/>
                  </a:lnTo>
                  <a:lnTo>
                    <a:pt x="1160" y="964"/>
                  </a:lnTo>
                  <a:lnTo>
                    <a:pt x="1154" y="954"/>
                  </a:lnTo>
                  <a:lnTo>
                    <a:pt x="1154" y="946"/>
                  </a:lnTo>
                  <a:lnTo>
                    <a:pt x="1150" y="935"/>
                  </a:lnTo>
                  <a:lnTo>
                    <a:pt x="1154" y="925"/>
                  </a:lnTo>
                  <a:lnTo>
                    <a:pt x="1154" y="919"/>
                  </a:lnTo>
                  <a:lnTo>
                    <a:pt x="1150" y="928"/>
                  </a:lnTo>
                  <a:lnTo>
                    <a:pt x="1154" y="900"/>
                  </a:lnTo>
                  <a:lnTo>
                    <a:pt x="1154" y="893"/>
                  </a:lnTo>
                  <a:lnTo>
                    <a:pt x="1147" y="884"/>
                  </a:lnTo>
                  <a:lnTo>
                    <a:pt x="1139" y="879"/>
                  </a:lnTo>
                  <a:lnTo>
                    <a:pt x="1136" y="870"/>
                  </a:lnTo>
                  <a:lnTo>
                    <a:pt x="1133" y="860"/>
                  </a:lnTo>
                  <a:lnTo>
                    <a:pt x="1130" y="849"/>
                  </a:lnTo>
                  <a:lnTo>
                    <a:pt x="1130" y="838"/>
                  </a:lnTo>
                  <a:lnTo>
                    <a:pt x="1133" y="831"/>
                  </a:lnTo>
                  <a:lnTo>
                    <a:pt x="1127" y="820"/>
                  </a:lnTo>
                  <a:lnTo>
                    <a:pt x="1117" y="811"/>
                  </a:lnTo>
                  <a:lnTo>
                    <a:pt x="1120" y="804"/>
                  </a:lnTo>
                  <a:lnTo>
                    <a:pt x="1124" y="796"/>
                  </a:lnTo>
                  <a:lnTo>
                    <a:pt x="1130" y="785"/>
                  </a:lnTo>
                  <a:lnTo>
                    <a:pt x="1133" y="776"/>
                  </a:lnTo>
                  <a:lnTo>
                    <a:pt x="1143" y="769"/>
                  </a:lnTo>
                  <a:lnTo>
                    <a:pt x="1147" y="758"/>
                  </a:lnTo>
                  <a:lnTo>
                    <a:pt x="1147" y="747"/>
                  </a:lnTo>
                  <a:lnTo>
                    <a:pt x="1157" y="749"/>
                  </a:lnTo>
                  <a:lnTo>
                    <a:pt x="1163" y="741"/>
                  </a:lnTo>
                  <a:lnTo>
                    <a:pt x="1173" y="737"/>
                  </a:lnTo>
                  <a:lnTo>
                    <a:pt x="1179" y="728"/>
                  </a:lnTo>
                  <a:lnTo>
                    <a:pt x="1184" y="720"/>
                  </a:lnTo>
                  <a:lnTo>
                    <a:pt x="1190" y="712"/>
                  </a:lnTo>
                  <a:lnTo>
                    <a:pt x="1203" y="704"/>
                  </a:lnTo>
                  <a:lnTo>
                    <a:pt x="1206" y="699"/>
                  </a:lnTo>
                  <a:lnTo>
                    <a:pt x="1215" y="690"/>
                  </a:lnTo>
                  <a:lnTo>
                    <a:pt x="1223" y="688"/>
                  </a:lnTo>
                  <a:lnTo>
                    <a:pt x="1233" y="679"/>
                  </a:lnTo>
                  <a:lnTo>
                    <a:pt x="1239" y="675"/>
                  </a:lnTo>
                  <a:lnTo>
                    <a:pt x="1252" y="672"/>
                  </a:lnTo>
                  <a:lnTo>
                    <a:pt x="1256" y="667"/>
                  </a:lnTo>
                  <a:lnTo>
                    <a:pt x="1266" y="661"/>
                  </a:lnTo>
                  <a:lnTo>
                    <a:pt x="1272" y="653"/>
                  </a:lnTo>
                  <a:lnTo>
                    <a:pt x="1282" y="645"/>
                  </a:lnTo>
                  <a:lnTo>
                    <a:pt x="1290" y="640"/>
                  </a:lnTo>
                  <a:lnTo>
                    <a:pt x="1296" y="631"/>
                  </a:lnTo>
                  <a:lnTo>
                    <a:pt x="1302" y="623"/>
                  </a:lnTo>
                  <a:lnTo>
                    <a:pt x="1305" y="615"/>
                  </a:lnTo>
                  <a:lnTo>
                    <a:pt x="1312" y="610"/>
                  </a:lnTo>
                  <a:lnTo>
                    <a:pt x="1321" y="605"/>
                  </a:lnTo>
                  <a:lnTo>
                    <a:pt x="1324" y="594"/>
                  </a:lnTo>
                  <a:lnTo>
                    <a:pt x="1326" y="585"/>
                  </a:lnTo>
                  <a:lnTo>
                    <a:pt x="1332" y="578"/>
                  </a:lnTo>
                  <a:lnTo>
                    <a:pt x="1339" y="570"/>
                  </a:lnTo>
                  <a:lnTo>
                    <a:pt x="1342" y="561"/>
                  </a:lnTo>
                  <a:lnTo>
                    <a:pt x="1348" y="556"/>
                  </a:lnTo>
                  <a:lnTo>
                    <a:pt x="1351" y="549"/>
                  </a:lnTo>
                  <a:lnTo>
                    <a:pt x="1358" y="540"/>
                  </a:lnTo>
                  <a:lnTo>
                    <a:pt x="1358" y="529"/>
                  </a:lnTo>
                  <a:lnTo>
                    <a:pt x="1362" y="521"/>
                  </a:lnTo>
                  <a:lnTo>
                    <a:pt x="1362" y="511"/>
                  </a:lnTo>
                  <a:lnTo>
                    <a:pt x="1366" y="497"/>
                  </a:lnTo>
                  <a:lnTo>
                    <a:pt x="1354" y="494"/>
                  </a:lnTo>
                  <a:lnTo>
                    <a:pt x="1348" y="499"/>
                  </a:lnTo>
                  <a:lnTo>
                    <a:pt x="1335" y="505"/>
                  </a:lnTo>
                  <a:lnTo>
                    <a:pt x="1324" y="508"/>
                  </a:lnTo>
                  <a:lnTo>
                    <a:pt x="1312" y="505"/>
                  </a:lnTo>
                  <a:lnTo>
                    <a:pt x="1302" y="508"/>
                  </a:lnTo>
                  <a:lnTo>
                    <a:pt x="1290" y="508"/>
                  </a:lnTo>
                  <a:lnTo>
                    <a:pt x="1282" y="513"/>
                  </a:lnTo>
                  <a:lnTo>
                    <a:pt x="1269" y="516"/>
                  </a:lnTo>
                  <a:lnTo>
                    <a:pt x="1256" y="513"/>
                  </a:lnTo>
                  <a:lnTo>
                    <a:pt x="1249" y="519"/>
                  </a:lnTo>
                  <a:lnTo>
                    <a:pt x="1239" y="521"/>
                  </a:lnTo>
                  <a:lnTo>
                    <a:pt x="1226" y="521"/>
                  </a:lnTo>
                  <a:lnTo>
                    <a:pt x="1220" y="516"/>
                  </a:lnTo>
                  <a:lnTo>
                    <a:pt x="1215" y="508"/>
                  </a:lnTo>
                  <a:lnTo>
                    <a:pt x="1209" y="502"/>
                  </a:lnTo>
                  <a:lnTo>
                    <a:pt x="1203" y="499"/>
                  </a:lnTo>
                  <a:lnTo>
                    <a:pt x="1212" y="494"/>
                  </a:lnTo>
                  <a:lnTo>
                    <a:pt x="1209" y="487"/>
                  </a:lnTo>
                  <a:lnTo>
                    <a:pt x="1199" y="478"/>
                  </a:lnTo>
                  <a:lnTo>
                    <a:pt x="1190" y="470"/>
                  </a:lnTo>
                  <a:lnTo>
                    <a:pt x="1184" y="462"/>
                  </a:lnTo>
                  <a:lnTo>
                    <a:pt x="1176" y="455"/>
                  </a:lnTo>
                  <a:lnTo>
                    <a:pt x="1166" y="446"/>
                  </a:lnTo>
                  <a:lnTo>
                    <a:pt x="1157" y="443"/>
                  </a:lnTo>
                  <a:lnTo>
                    <a:pt x="1144" y="438"/>
                  </a:lnTo>
                  <a:lnTo>
                    <a:pt x="1139" y="429"/>
                  </a:lnTo>
                  <a:lnTo>
                    <a:pt x="1133" y="426"/>
                  </a:lnTo>
                  <a:lnTo>
                    <a:pt x="1127" y="419"/>
                  </a:lnTo>
                  <a:lnTo>
                    <a:pt x="1127" y="411"/>
                  </a:lnTo>
                  <a:lnTo>
                    <a:pt x="1124" y="400"/>
                  </a:lnTo>
                  <a:lnTo>
                    <a:pt x="1120" y="391"/>
                  </a:lnTo>
                  <a:lnTo>
                    <a:pt x="1114" y="384"/>
                  </a:lnTo>
                  <a:lnTo>
                    <a:pt x="1106" y="376"/>
                  </a:lnTo>
                  <a:lnTo>
                    <a:pt x="1097" y="370"/>
                  </a:lnTo>
                  <a:lnTo>
                    <a:pt x="1090" y="359"/>
                  </a:lnTo>
                  <a:lnTo>
                    <a:pt x="1087" y="352"/>
                  </a:lnTo>
                  <a:lnTo>
                    <a:pt x="1087" y="341"/>
                  </a:lnTo>
                  <a:lnTo>
                    <a:pt x="1087" y="332"/>
                  </a:lnTo>
                  <a:lnTo>
                    <a:pt x="1087" y="328"/>
                  </a:lnTo>
                  <a:lnTo>
                    <a:pt x="1081" y="320"/>
                  </a:lnTo>
                  <a:lnTo>
                    <a:pt x="1081" y="306"/>
                  </a:lnTo>
                  <a:lnTo>
                    <a:pt x="1075" y="303"/>
                  </a:lnTo>
                  <a:lnTo>
                    <a:pt x="1070" y="297"/>
                  </a:lnTo>
                  <a:lnTo>
                    <a:pt x="1060" y="296"/>
                  </a:lnTo>
                  <a:lnTo>
                    <a:pt x="1054" y="285"/>
                  </a:lnTo>
                  <a:lnTo>
                    <a:pt x="1054" y="279"/>
                  </a:lnTo>
                  <a:lnTo>
                    <a:pt x="1054" y="271"/>
                  </a:lnTo>
                  <a:lnTo>
                    <a:pt x="1048" y="264"/>
                  </a:lnTo>
                  <a:lnTo>
                    <a:pt x="1041" y="255"/>
                  </a:lnTo>
                  <a:lnTo>
                    <a:pt x="1038" y="247"/>
                  </a:lnTo>
                  <a:lnTo>
                    <a:pt x="1033" y="235"/>
                  </a:lnTo>
                  <a:lnTo>
                    <a:pt x="1030" y="228"/>
                  </a:lnTo>
                  <a:lnTo>
                    <a:pt x="1024" y="217"/>
                  </a:lnTo>
                  <a:lnTo>
                    <a:pt x="1024" y="212"/>
                  </a:lnTo>
                  <a:lnTo>
                    <a:pt x="1018" y="203"/>
                  </a:lnTo>
                  <a:lnTo>
                    <a:pt x="1015" y="196"/>
                  </a:lnTo>
                  <a:lnTo>
                    <a:pt x="1008" y="188"/>
                  </a:lnTo>
                  <a:lnTo>
                    <a:pt x="1002" y="179"/>
                  </a:lnTo>
                  <a:lnTo>
                    <a:pt x="997" y="171"/>
                  </a:lnTo>
                  <a:lnTo>
                    <a:pt x="997" y="164"/>
                  </a:lnTo>
                  <a:lnTo>
                    <a:pt x="991" y="155"/>
                  </a:lnTo>
                  <a:lnTo>
                    <a:pt x="997" y="150"/>
                  </a:lnTo>
                  <a:lnTo>
                    <a:pt x="999" y="161"/>
                  </a:lnTo>
                  <a:lnTo>
                    <a:pt x="1005" y="171"/>
                  </a:lnTo>
                  <a:lnTo>
                    <a:pt x="1008" y="176"/>
                  </a:lnTo>
                  <a:lnTo>
                    <a:pt x="1011" y="182"/>
                  </a:lnTo>
                  <a:lnTo>
                    <a:pt x="1018" y="190"/>
                  </a:lnTo>
                  <a:lnTo>
                    <a:pt x="1027" y="199"/>
                  </a:lnTo>
                  <a:lnTo>
                    <a:pt x="1033" y="193"/>
                  </a:lnTo>
                  <a:lnTo>
                    <a:pt x="1033" y="185"/>
                  </a:lnTo>
                  <a:lnTo>
                    <a:pt x="1035" y="174"/>
                  </a:lnTo>
                  <a:lnTo>
                    <a:pt x="1041" y="164"/>
                  </a:lnTo>
                  <a:lnTo>
                    <a:pt x="1024" y="129"/>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55" name=""/>
            <p:cNvSpPr/>
            <p:nvPr/>
          </p:nvSpPr>
          <p:spPr>
            <a:xfrm>
              <a:off x="4871160" y="1378800"/>
              <a:ext cx="52920" cy="53640"/>
            </a:xfrm>
            <a:custGeom>
              <a:avLst/>
              <a:gdLst/>
              <a:ahLst/>
              <a:rect l="l" t="t" r="r" b="b"/>
              <a:pathLst>
                <a:path w="58" h="59">
                  <a:moveTo>
                    <a:pt x="0" y="19"/>
                  </a:moveTo>
                  <a:lnTo>
                    <a:pt x="12" y="31"/>
                  </a:lnTo>
                  <a:lnTo>
                    <a:pt x="20" y="45"/>
                  </a:lnTo>
                  <a:lnTo>
                    <a:pt x="23" y="58"/>
                  </a:lnTo>
                  <a:lnTo>
                    <a:pt x="33" y="58"/>
                  </a:lnTo>
                  <a:lnTo>
                    <a:pt x="36" y="51"/>
                  </a:lnTo>
                  <a:lnTo>
                    <a:pt x="52" y="51"/>
                  </a:lnTo>
                  <a:lnTo>
                    <a:pt x="57" y="40"/>
                  </a:lnTo>
                  <a:lnTo>
                    <a:pt x="57" y="26"/>
                  </a:lnTo>
                  <a:lnTo>
                    <a:pt x="52" y="16"/>
                  </a:lnTo>
                  <a:lnTo>
                    <a:pt x="39" y="11"/>
                  </a:lnTo>
                  <a:lnTo>
                    <a:pt x="30" y="0"/>
                  </a:lnTo>
                  <a:lnTo>
                    <a:pt x="19" y="0"/>
                  </a:lnTo>
                  <a:lnTo>
                    <a:pt x="6" y="11"/>
                  </a:lnTo>
                  <a:lnTo>
                    <a:pt x="0" y="19"/>
                  </a:lnTo>
                </a:path>
              </a:pathLst>
            </a:custGeom>
            <a:solidFill>
              <a:srgbClr val="ffcc99"/>
            </a:solidFill>
            <a:ln w="0">
              <a:noFill/>
            </a:ln>
          </p:spPr>
          <p:style>
            <a:lnRef idx="0"/>
            <a:fillRef idx="0"/>
            <a:effectRef idx="0"/>
            <a:fontRef idx="minor"/>
          </p:style>
          <p:txBody>
            <a:bodyPr lIns="90000" rIns="90000" tIns="6840" bIns="6840" anchor="t">
              <a:noAutofit/>
            </a:bodyPr>
            <a:p>
              <a:endParaRPr b="0" lang="en-US" sz="2400" strike="noStrike" u="none">
                <a:solidFill>
                  <a:srgbClr val="000000"/>
                </a:solidFill>
                <a:effectLst/>
                <a:uFillTx/>
                <a:latin typeface="Times New Roman"/>
              </a:endParaRPr>
            </a:p>
          </p:txBody>
        </p:sp>
        <p:sp>
          <p:nvSpPr>
            <p:cNvPr id="1256" name=""/>
            <p:cNvSpPr/>
            <p:nvPr/>
          </p:nvSpPr>
          <p:spPr>
            <a:xfrm>
              <a:off x="4955040" y="1336680"/>
              <a:ext cx="36360" cy="66960"/>
            </a:xfrm>
            <a:custGeom>
              <a:avLst/>
              <a:gdLst/>
              <a:ahLst/>
              <a:rect l="l" t="t" r="r" b="b"/>
              <a:pathLst>
                <a:path w="40" h="73">
                  <a:moveTo>
                    <a:pt x="0" y="42"/>
                  </a:moveTo>
                  <a:lnTo>
                    <a:pt x="8" y="50"/>
                  </a:lnTo>
                  <a:lnTo>
                    <a:pt x="21" y="59"/>
                  </a:lnTo>
                  <a:lnTo>
                    <a:pt x="21" y="72"/>
                  </a:lnTo>
                  <a:lnTo>
                    <a:pt x="30" y="72"/>
                  </a:lnTo>
                  <a:lnTo>
                    <a:pt x="39" y="67"/>
                  </a:lnTo>
                  <a:lnTo>
                    <a:pt x="39" y="53"/>
                  </a:lnTo>
                  <a:lnTo>
                    <a:pt x="30" y="45"/>
                  </a:lnTo>
                  <a:lnTo>
                    <a:pt x="27" y="32"/>
                  </a:lnTo>
                  <a:lnTo>
                    <a:pt x="27" y="18"/>
                  </a:lnTo>
                  <a:lnTo>
                    <a:pt x="14" y="8"/>
                  </a:lnTo>
                  <a:lnTo>
                    <a:pt x="0" y="0"/>
                  </a:lnTo>
                  <a:lnTo>
                    <a:pt x="8" y="9"/>
                  </a:lnTo>
                  <a:lnTo>
                    <a:pt x="17" y="12"/>
                  </a:lnTo>
                  <a:lnTo>
                    <a:pt x="17" y="26"/>
                  </a:lnTo>
                  <a:lnTo>
                    <a:pt x="1" y="26"/>
                  </a:lnTo>
                  <a:lnTo>
                    <a:pt x="0" y="42"/>
                  </a:lnTo>
                </a:path>
              </a:pathLst>
            </a:custGeom>
            <a:solidFill>
              <a:srgbClr val="ffcc99"/>
            </a:solidFill>
            <a:ln w="0">
              <a:noFill/>
            </a:ln>
          </p:spPr>
          <p:style>
            <a:lnRef idx="0"/>
            <a:fillRef idx="0"/>
            <a:effectRef idx="0"/>
            <a:fontRef idx="minor"/>
          </p:style>
          <p:txBody>
            <a:bodyPr lIns="90000" rIns="90000" tIns="20160" bIns="20160" anchor="t">
              <a:noAutofit/>
            </a:bodyPr>
            <a:p>
              <a:endParaRPr b="0" lang="en-US" sz="2400" strike="noStrike" u="none">
                <a:solidFill>
                  <a:srgbClr val="000000"/>
                </a:solidFill>
                <a:effectLst/>
                <a:uFillTx/>
                <a:latin typeface="Times New Roman"/>
              </a:endParaRPr>
            </a:p>
          </p:txBody>
        </p:sp>
        <p:sp>
          <p:nvSpPr>
            <p:cNvPr id="1257" name=""/>
            <p:cNvSpPr/>
            <p:nvPr/>
          </p:nvSpPr>
          <p:spPr>
            <a:xfrm>
              <a:off x="5117400" y="2840760"/>
              <a:ext cx="130680" cy="228600"/>
            </a:xfrm>
            <a:custGeom>
              <a:avLst/>
              <a:gdLst/>
              <a:ahLst/>
              <a:rect l="l" t="t" r="r" b="b"/>
              <a:pathLst>
                <a:path w="143" h="251">
                  <a:moveTo>
                    <a:pt x="0" y="179"/>
                  </a:moveTo>
                  <a:lnTo>
                    <a:pt x="0" y="188"/>
                  </a:lnTo>
                  <a:lnTo>
                    <a:pt x="0" y="199"/>
                  </a:lnTo>
                  <a:lnTo>
                    <a:pt x="6" y="206"/>
                  </a:lnTo>
                  <a:lnTo>
                    <a:pt x="6" y="217"/>
                  </a:lnTo>
                  <a:lnTo>
                    <a:pt x="7" y="228"/>
                  </a:lnTo>
                  <a:lnTo>
                    <a:pt x="17" y="238"/>
                  </a:lnTo>
                  <a:lnTo>
                    <a:pt x="23" y="247"/>
                  </a:lnTo>
                  <a:lnTo>
                    <a:pt x="33" y="250"/>
                  </a:lnTo>
                  <a:lnTo>
                    <a:pt x="44" y="250"/>
                  </a:lnTo>
                  <a:lnTo>
                    <a:pt x="50" y="244"/>
                  </a:lnTo>
                  <a:lnTo>
                    <a:pt x="63" y="241"/>
                  </a:lnTo>
                  <a:lnTo>
                    <a:pt x="72" y="241"/>
                  </a:lnTo>
                  <a:lnTo>
                    <a:pt x="78" y="234"/>
                  </a:lnTo>
                  <a:lnTo>
                    <a:pt x="80" y="226"/>
                  </a:lnTo>
                  <a:lnTo>
                    <a:pt x="83" y="214"/>
                  </a:lnTo>
                  <a:lnTo>
                    <a:pt x="86" y="209"/>
                  </a:lnTo>
                  <a:lnTo>
                    <a:pt x="86" y="202"/>
                  </a:lnTo>
                  <a:lnTo>
                    <a:pt x="89" y="193"/>
                  </a:lnTo>
                  <a:lnTo>
                    <a:pt x="93" y="185"/>
                  </a:lnTo>
                  <a:lnTo>
                    <a:pt x="96" y="176"/>
                  </a:lnTo>
                  <a:lnTo>
                    <a:pt x="99" y="169"/>
                  </a:lnTo>
                  <a:lnTo>
                    <a:pt x="102" y="161"/>
                  </a:lnTo>
                  <a:lnTo>
                    <a:pt x="102" y="153"/>
                  </a:lnTo>
                  <a:lnTo>
                    <a:pt x="108" y="144"/>
                  </a:lnTo>
                  <a:lnTo>
                    <a:pt x="108" y="137"/>
                  </a:lnTo>
                  <a:lnTo>
                    <a:pt x="115" y="129"/>
                  </a:lnTo>
                  <a:lnTo>
                    <a:pt x="116" y="115"/>
                  </a:lnTo>
                  <a:lnTo>
                    <a:pt x="119" y="108"/>
                  </a:lnTo>
                  <a:lnTo>
                    <a:pt x="123" y="96"/>
                  </a:lnTo>
                  <a:lnTo>
                    <a:pt x="123" y="88"/>
                  </a:lnTo>
                  <a:lnTo>
                    <a:pt x="126" y="82"/>
                  </a:lnTo>
                  <a:lnTo>
                    <a:pt x="129" y="77"/>
                  </a:lnTo>
                  <a:lnTo>
                    <a:pt x="126" y="61"/>
                  </a:lnTo>
                  <a:lnTo>
                    <a:pt x="135" y="70"/>
                  </a:lnTo>
                  <a:lnTo>
                    <a:pt x="142" y="58"/>
                  </a:lnTo>
                  <a:lnTo>
                    <a:pt x="138" y="50"/>
                  </a:lnTo>
                  <a:lnTo>
                    <a:pt x="138" y="37"/>
                  </a:lnTo>
                  <a:lnTo>
                    <a:pt x="132" y="26"/>
                  </a:lnTo>
                  <a:lnTo>
                    <a:pt x="129" y="15"/>
                  </a:lnTo>
                  <a:lnTo>
                    <a:pt x="126" y="8"/>
                  </a:lnTo>
                  <a:lnTo>
                    <a:pt x="116" y="0"/>
                  </a:lnTo>
                  <a:lnTo>
                    <a:pt x="108" y="5"/>
                  </a:lnTo>
                  <a:lnTo>
                    <a:pt x="108" y="12"/>
                  </a:lnTo>
                  <a:lnTo>
                    <a:pt x="108" y="21"/>
                  </a:lnTo>
                  <a:lnTo>
                    <a:pt x="99" y="23"/>
                  </a:lnTo>
                  <a:lnTo>
                    <a:pt x="89" y="26"/>
                  </a:lnTo>
                  <a:lnTo>
                    <a:pt x="93" y="35"/>
                  </a:lnTo>
                  <a:lnTo>
                    <a:pt x="86" y="40"/>
                  </a:lnTo>
                  <a:lnTo>
                    <a:pt x="86" y="47"/>
                  </a:lnTo>
                  <a:lnTo>
                    <a:pt x="80" y="47"/>
                  </a:lnTo>
                  <a:lnTo>
                    <a:pt x="72" y="56"/>
                  </a:lnTo>
                  <a:lnTo>
                    <a:pt x="63" y="61"/>
                  </a:lnTo>
                  <a:lnTo>
                    <a:pt x="50" y="64"/>
                  </a:lnTo>
                  <a:lnTo>
                    <a:pt x="42" y="70"/>
                  </a:lnTo>
                  <a:lnTo>
                    <a:pt x="33" y="73"/>
                  </a:lnTo>
                  <a:lnTo>
                    <a:pt x="23" y="73"/>
                  </a:lnTo>
                  <a:lnTo>
                    <a:pt x="17" y="88"/>
                  </a:lnTo>
                  <a:lnTo>
                    <a:pt x="11" y="96"/>
                  </a:lnTo>
                  <a:lnTo>
                    <a:pt x="14" y="108"/>
                  </a:lnTo>
                  <a:lnTo>
                    <a:pt x="17" y="117"/>
                  </a:lnTo>
                  <a:lnTo>
                    <a:pt x="17" y="126"/>
                  </a:lnTo>
                  <a:lnTo>
                    <a:pt x="23" y="137"/>
                  </a:lnTo>
                  <a:lnTo>
                    <a:pt x="23" y="144"/>
                  </a:lnTo>
                  <a:lnTo>
                    <a:pt x="14" y="153"/>
                  </a:lnTo>
                  <a:lnTo>
                    <a:pt x="11" y="161"/>
                  </a:lnTo>
                  <a:lnTo>
                    <a:pt x="6" y="169"/>
                  </a:lnTo>
                  <a:lnTo>
                    <a:pt x="0" y="179"/>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58" name=""/>
            <p:cNvSpPr/>
            <p:nvPr/>
          </p:nvSpPr>
          <p:spPr>
            <a:xfrm>
              <a:off x="6012720" y="2427120"/>
              <a:ext cx="23760" cy="26280"/>
            </a:xfrm>
            <a:custGeom>
              <a:avLst/>
              <a:gdLst/>
              <a:ahLst/>
              <a:rect l="l" t="t" r="r" b="b"/>
              <a:pathLst>
                <a:path w="27" h="29">
                  <a:moveTo>
                    <a:pt x="0" y="28"/>
                  </a:moveTo>
                  <a:lnTo>
                    <a:pt x="13" y="14"/>
                  </a:lnTo>
                  <a:lnTo>
                    <a:pt x="26" y="0"/>
                  </a:lnTo>
                  <a:lnTo>
                    <a:pt x="13" y="14"/>
                  </a:lnTo>
                  <a:lnTo>
                    <a:pt x="0" y="28"/>
                  </a:lnTo>
                </a:path>
              </a:pathLst>
            </a:custGeom>
            <a:solidFill>
              <a:srgbClr val="ffcc99"/>
            </a:solidFill>
            <a:ln w="0">
              <a:noFill/>
            </a:ln>
          </p:spPr>
          <p:style>
            <a:lnRef idx="0"/>
            <a:fillRef idx="0"/>
            <a:effectRef idx="0"/>
            <a:fontRef idx="minor"/>
          </p:style>
          <p:txBody>
            <a:bodyPr lIns="90000" rIns="90000" tIns="-20520" bIns="-20520" anchor="t">
              <a:noAutofit/>
            </a:bodyPr>
            <a:p>
              <a:endParaRPr b="0" lang="en-US" sz="2400" strike="noStrike" u="none">
                <a:solidFill>
                  <a:srgbClr val="000000"/>
                </a:solidFill>
                <a:effectLst/>
                <a:uFillTx/>
                <a:latin typeface="Times New Roman"/>
              </a:endParaRPr>
            </a:p>
          </p:txBody>
        </p:sp>
        <p:sp>
          <p:nvSpPr>
            <p:cNvPr id="1259" name=""/>
            <p:cNvSpPr/>
            <p:nvPr/>
          </p:nvSpPr>
          <p:spPr>
            <a:xfrm>
              <a:off x="6072480" y="2599560"/>
              <a:ext cx="23040" cy="22320"/>
            </a:xfrm>
            <a:custGeom>
              <a:avLst/>
              <a:gdLst/>
              <a:ahLst/>
              <a:rect l="l" t="t" r="r" b="b"/>
              <a:pathLst>
                <a:path w="26" h="24">
                  <a:moveTo>
                    <a:pt x="0" y="0"/>
                  </a:moveTo>
                  <a:lnTo>
                    <a:pt x="12" y="0"/>
                  </a:lnTo>
                  <a:lnTo>
                    <a:pt x="12" y="23"/>
                  </a:lnTo>
                  <a:lnTo>
                    <a:pt x="25" y="23"/>
                  </a:lnTo>
                  <a:lnTo>
                    <a:pt x="12" y="23"/>
                  </a:lnTo>
                  <a:lnTo>
                    <a:pt x="12" y="0"/>
                  </a:lnTo>
                  <a:lnTo>
                    <a:pt x="0" y="0"/>
                  </a:lnTo>
                </a:path>
              </a:pathLst>
            </a:custGeom>
            <a:solidFill>
              <a:srgbClr val="ffcc99"/>
            </a:solidFill>
            <a:ln w="0">
              <a:noFill/>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sp>
          <p:nvSpPr>
            <p:cNvPr id="1260" name=""/>
            <p:cNvSpPr/>
            <p:nvPr/>
          </p:nvSpPr>
          <p:spPr>
            <a:xfrm>
              <a:off x="6097680" y="2619360"/>
              <a:ext cx="24840" cy="21600"/>
            </a:xfrm>
            <a:custGeom>
              <a:avLst/>
              <a:gdLst/>
              <a:ahLst/>
              <a:rect l="l" t="t" r="r" b="b"/>
              <a:pathLst>
                <a:path w="27" h="23">
                  <a:moveTo>
                    <a:pt x="0" y="5"/>
                  </a:moveTo>
                  <a:lnTo>
                    <a:pt x="10" y="11"/>
                  </a:lnTo>
                  <a:lnTo>
                    <a:pt x="26" y="22"/>
                  </a:lnTo>
                  <a:lnTo>
                    <a:pt x="26" y="11"/>
                  </a:lnTo>
                  <a:lnTo>
                    <a:pt x="10" y="0"/>
                  </a:lnTo>
                  <a:lnTo>
                    <a:pt x="0" y="5"/>
                  </a:lnTo>
                </a:path>
              </a:pathLst>
            </a:custGeom>
            <a:solidFill>
              <a:srgbClr val="ffcc99"/>
            </a:solidFill>
            <a:ln w="0">
              <a:noFill/>
            </a:ln>
          </p:spPr>
          <p:style>
            <a:lnRef idx="0"/>
            <a:fillRef idx="0"/>
            <a:effectRef idx="0"/>
            <a:fontRef idx="minor"/>
          </p:style>
          <p:txBody>
            <a:bodyPr lIns="90000" rIns="90000" tIns="-25200" bIns="-25200" anchor="t">
              <a:noAutofit/>
            </a:bodyPr>
            <a:p>
              <a:endParaRPr b="0" lang="en-US" sz="2400" strike="noStrike" u="none">
                <a:solidFill>
                  <a:srgbClr val="000000"/>
                </a:solidFill>
                <a:effectLst/>
                <a:uFillTx/>
                <a:latin typeface="Times New Roman"/>
              </a:endParaRPr>
            </a:p>
          </p:txBody>
        </p:sp>
        <p:sp>
          <p:nvSpPr>
            <p:cNvPr id="1261" name=""/>
            <p:cNvSpPr/>
            <p:nvPr/>
          </p:nvSpPr>
          <p:spPr>
            <a:xfrm>
              <a:off x="6123600" y="2658600"/>
              <a:ext cx="23400" cy="20520"/>
            </a:xfrm>
            <a:custGeom>
              <a:avLst/>
              <a:gdLst/>
              <a:ahLst/>
              <a:rect l="l" t="t" r="r" b="b"/>
              <a:pathLst>
                <a:path w="25" h="23">
                  <a:moveTo>
                    <a:pt x="0" y="3"/>
                  </a:moveTo>
                  <a:lnTo>
                    <a:pt x="0" y="14"/>
                  </a:lnTo>
                  <a:lnTo>
                    <a:pt x="9" y="22"/>
                  </a:lnTo>
                  <a:lnTo>
                    <a:pt x="24" y="18"/>
                  </a:lnTo>
                  <a:lnTo>
                    <a:pt x="9" y="0"/>
                  </a:lnTo>
                  <a:lnTo>
                    <a:pt x="0" y="3"/>
                  </a:lnTo>
                </a:path>
              </a:pathLst>
            </a:custGeom>
            <a:solidFill>
              <a:srgbClr val="ffcc99"/>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1262" name=""/>
            <p:cNvSpPr/>
            <p:nvPr/>
          </p:nvSpPr>
          <p:spPr>
            <a:xfrm>
              <a:off x="5778720" y="2486880"/>
              <a:ext cx="39960" cy="60480"/>
            </a:xfrm>
            <a:custGeom>
              <a:avLst/>
              <a:gdLst/>
              <a:ahLst/>
              <a:rect l="l" t="t" r="r" b="b"/>
              <a:pathLst>
                <a:path w="43" h="67">
                  <a:moveTo>
                    <a:pt x="0" y="31"/>
                  </a:moveTo>
                  <a:lnTo>
                    <a:pt x="0" y="39"/>
                  </a:lnTo>
                  <a:lnTo>
                    <a:pt x="3" y="48"/>
                  </a:lnTo>
                  <a:lnTo>
                    <a:pt x="3" y="57"/>
                  </a:lnTo>
                  <a:lnTo>
                    <a:pt x="8" y="66"/>
                  </a:lnTo>
                  <a:lnTo>
                    <a:pt x="17" y="66"/>
                  </a:lnTo>
                  <a:lnTo>
                    <a:pt x="30" y="63"/>
                  </a:lnTo>
                  <a:lnTo>
                    <a:pt x="37" y="57"/>
                  </a:lnTo>
                  <a:lnTo>
                    <a:pt x="42" y="48"/>
                  </a:lnTo>
                  <a:lnTo>
                    <a:pt x="42" y="39"/>
                  </a:lnTo>
                  <a:lnTo>
                    <a:pt x="37" y="31"/>
                  </a:lnTo>
                  <a:lnTo>
                    <a:pt x="30" y="23"/>
                  </a:lnTo>
                  <a:lnTo>
                    <a:pt x="24" y="13"/>
                  </a:lnTo>
                  <a:lnTo>
                    <a:pt x="14" y="5"/>
                  </a:lnTo>
                  <a:lnTo>
                    <a:pt x="3" y="0"/>
                  </a:lnTo>
                  <a:lnTo>
                    <a:pt x="8" y="8"/>
                  </a:lnTo>
                  <a:lnTo>
                    <a:pt x="3" y="13"/>
                  </a:lnTo>
                  <a:lnTo>
                    <a:pt x="3" y="23"/>
                  </a:lnTo>
                  <a:lnTo>
                    <a:pt x="0" y="31"/>
                  </a:lnTo>
                </a:path>
              </a:pathLst>
            </a:custGeom>
            <a:solidFill>
              <a:srgbClr val="ffcc99"/>
            </a:solidFill>
            <a:ln w="0">
              <a:noFill/>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Times New Roman"/>
              </a:endParaRPr>
            </a:p>
          </p:txBody>
        </p:sp>
        <p:sp>
          <p:nvSpPr>
            <p:cNvPr id="1263" name=""/>
            <p:cNvSpPr/>
            <p:nvPr/>
          </p:nvSpPr>
          <p:spPr>
            <a:xfrm>
              <a:off x="6304680" y="2318040"/>
              <a:ext cx="40680" cy="30600"/>
            </a:xfrm>
            <a:custGeom>
              <a:avLst/>
              <a:gdLst/>
              <a:ahLst/>
              <a:rect l="l" t="t" r="r" b="b"/>
              <a:pathLst>
                <a:path w="45" h="34">
                  <a:moveTo>
                    <a:pt x="0" y="12"/>
                  </a:moveTo>
                  <a:lnTo>
                    <a:pt x="0" y="21"/>
                  </a:lnTo>
                  <a:lnTo>
                    <a:pt x="3" y="27"/>
                  </a:lnTo>
                  <a:lnTo>
                    <a:pt x="11" y="33"/>
                  </a:lnTo>
                  <a:lnTo>
                    <a:pt x="20" y="33"/>
                  </a:lnTo>
                  <a:lnTo>
                    <a:pt x="29" y="27"/>
                  </a:lnTo>
                  <a:lnTo>
                    <a:pt x="36" y="21"/>
                  </a:lnTo>
                  <a:lnTo>
                    <a:pt x="39" y="12"/>
                  </a:lnTo>
                  <a:lnTo>
                    <a:pt x="44" y="5"/>
                  </a:lnTo>
                  <a:lnTo>
                    <a:pt x="44" y="0"/>
                  </a:lnTo>
                  <a:lnTo>
                    <a:pt x="36" y="0"/>
                  </a:lnTo>
                  <a:lnTo>
                    <a:pt x="26" y="0"/>
                  </a:lnTo>
                  <a:lnTo>
                    <a:pt x="17" y="0"/>
                  </a:lnTo>
                  <a:lnTo>
                    <a:pt x="7" y="8"/>
                  </a:lnTo>
                  <a:lnTo>
                    <a:pt x="0" y="12"/>
                  </a:lnTo>
                </a:path>
              </a:pathLst>
            </a:custGeom>
            <a:solidFill>
              <a:srgbClr val="ffcc99"/>
            </a:solidFill>
            <a:ln w="0">
              <a:noFill/>
            </a:ln>
          </p:spPr>
          <p:style>
            <a:lnRef idx="0"/>
            <a:fillRef idx="0"/>
            <a:effectRef idx="0"/>
            <a:fontRef idx="minor"/>
          </p:style>
          <p:txBody>
            <a:bodyPr lIns="90000" rIns="90000" tIns="-16200" bIns="-16200" anchor="t">
              <a:noAutofit/>
            </a:bodyPr>
            <a:p>
              <a:endParaRPr b="0" lang="en-US" sz="2400" strike="noStrike" u="none">
                <a:solidFill>
                  <a:srgbClr val="000000"/>
                </a:solidFill>
                <a:effectLst/>
                <a:uFillTx/>
                <a:latin typeface="Times New Roman"/>
              </a:endParaRPr>
            </a:p>
          </p:txBody>
        </p:sp>
        <p:sp>
          <p:nvSpPr>
            <p:cNvPr id="1264" name=""/>
            <p:cNvSpPr/>
            <p:nvPr/>
          </p:nvSpPr>
          <p:spPr>
            <a:xfrm>
              <a:off x="6513480" y="2225880"/>
              <a:ext cx="34200" cy="57600"/>
            </a:xfrm>
            <a:custGeom>
              <a:avLst/>
              <a:gdLst/>
              <a:ahLst/>
              <a:rect l="l" t="t" r="r" b="b"/>
              <a:pathLst>
                <a:path w="37" h="64">
                  <a:moveTo>
                    <a:pt x="0" y="30"/>
                  </a:moveTo>
                  <a:lnTo>
                    <a:pt x="0" y="41"/>
                  </a:lnTo>
                  <a:lnTo>
                    <a:pt x="3" y="51"/>
                  </a:lnTo>
                  <a:lnTo>
                    <a:pt x="9" y="54"/>
                  </a:lnTo>
                  <a:lnTo>
                    <a:pt x="12" y="63"/>
                  </a:lnTo>
                  <a:lnTo>
                    <a:pt x="15" y="51"/>
                  </a:lnTo>
                  <a:lnTo>
                    <a:pt x="21" y="44"/>
                  </a:lnTo>
                  <a:lnTo>
                    <a:pt x="28" y="32"/>
                  </a:lnTo>
                  <a:lnTo>
                    <a:pt x="29" y="21"/>
                  </a:lnTo>
                  <a:lnTo>
                    <a:pt x="36" y="11"/>
                  </a:lnTo>
                  <a:lnTo>
                    <a:pt x="36" y="2"/>
                  </a:lnTo>
                  <a:lnTo>
                    <a:pt x="28" y="0"/>
                  </a:lnTo>
                  <a:lnTo>
                    <a:pt x="18" y="5"/>
                  </a:lnTo>
                  <a:lnTo>
                    <a:pt x="12" y="11"/>
                  </a:lnTo>
                  <a:lnTo>
                    <a:pt x="6" y="18"/>
                  </a:lnTo>
                  <a:lnTo>
                    <a:pt x="0" y="30"/>
                  </a:lnTo>
                </a:path>
              </a:pathLst>
            </a:custGeom>
            <a:solidFill>
              <a:srgbClr val="ffcc99"/>
            </a:solidFill>
            <a:ln w="0">
              <a:noFill/>
            </a:ln>
          </p:spPr>
          <p:style>
            <a:lnRef idx="0"/>
            <a:fillRef idx="0"/>
            <a:effectRef idx="0"/>
            <a:fontRef idx="minor"/>
          </p:style>
          <p:txBody>
            <a:bodyPr lIns="90000" rIns="90000" tIns="10800" bIns="10800" anchor="t">
              <a:noAutofit/>
            </a:bodyPr>
            <a:p>
              <a:endParaRPr b="0" lang="en-US" sz="2400" strike="noStrike" u="none">
                <a:solidFill>
                  <a:srgbClr val="000000"/>
                </a:solidFill>
                <a:effectLst/>
                <a:uFillTx/>
                <a:latin typeface="Times New Roman"/>
              </a:endParaRPr>
            </a:p>
          </p:txBody>
        </p:sp>
        <p:sp>
          <p:nvSpPr>
            <p:cNvPr id="1265" name=""/>
            <p:cNvSpPr/>
            <p:nvPr/>
          </p:nvSpPr>
          <p:spPr>
            <a:xfrm>
              <a:off x="6683040" y="2064960"/>
              <a:ext cx="45360" cy="56880"/>
            </a:xfrm>
            <a:custGeom>
              <a:avLst/>
              <a:gdLst/>
              <a:ahLst/>
              <a:rect l="l" t="t" r="r" b="b"/>
              <a:pathLst>
                <a:path w="51" h="63">
                  <a:moveTo>
                    <a:pt x="0" y="15"/>
                  </a:moveTo>
                  <a:lnTo>
                    <a:pt x="6" y="26"/>
                  </a:lnTo>
                  <a:lnTo>
                    <a:pt x="16" y="26"/>
                  </a:lnTo>
                  <a:lnTo>
                    <a:pt x="16" y="18"/>
                  </a:lnTo>
                  <a:lnTo>
                    <a:pt x="22" y="26"/>
                  </a:lnTo>
                  <a:lnTo>
                    <a:pt x="22" y="35"/>
                  </a:lnTo>
                  <a:lnTo>
                    <a:pt x="16" y="39"/>
                  </a:lnTo>
                  <a:lnTo>
                    <a:pt x="16" y="47"/>
                  </a:lnTo>
                  <a:lnTo>
                    <a:pt x="16" y="56"/>
                  </a:lnTo>
                  <a:lnTo>
                    <a:pt x="27" y="62"/>
                  </a:lnTo>
                  <a:lnTo>
                    <a:pt x="37" y="53"/>
                  </a:lnTo>
                  <a:lnTo>
                    <a:pt x="40" y="42"/>
                  </a:lnTo>
                  <a:lnTo>
                    <a:pt x="43" y="32"/>
                  </a:lnTo>
                  <a:lnTo>
                    <a:pt x="50" y="23"/>
                  </a:lnTo>
                  <a:lnTo>
                    <a:pt x="43" y="15"/>
                  </a:lnTo>
                  <a:lnTo>
                    <a:pt x="43" y="7"/>
                  </a:lnTo>
                  <a:lnTo>
                    <a:pt x="33" y="7"/>
                  </a:lnTo>
                  <a:lnTo>
                    <a:pt x="30" y="0"/>
                  </a:lnTo>
                  <a:lnTo>
                    <a:pt x="19" y="2"/>
                  </a:lnTo>
                  <a:lnTo>
                    <a:pt x="9" y="9"/>
                  </a:lnTo>
                  <a:lnTo>
                    <a:pt x="0" y="15"/>
                  </a:lnTo>
                </a:path>
              </a:pathLst>
            </a:custGeom>
            <a:solidFill>
              <a:srgbClr val="ffcc99"/>
            </a:solidFill>
            <a:ln w="0">
              <a:noFill/>
            </a:ln>
          </p:spPr>
          <p:style>
            <a:lnRef idx="0"/>
            <a:fillRef idx="0"/>
            <a:effectRef idx="0"/>
            <a:fontRef idx="minor"/>
          </p:style>
          <p:txBody>
            <a:bodyPr lIns="90000" rIns="90000" tIns="10080" bIns="10080" anchor="t">
              <a:noAutofit/>
            </a:bodyPr>
            <a:p>
              <a:endParaRPr b="0" lang="en-US" sz="2400" strike="noStrike" u="none">
                <a:solidFill>
                  <a:srgbClr val="000000"/>
                </a:solidFill>
                <a:effectLst/>
                <a:uFillTx/>
                <a:latin typeface="Times New Roman"/>
              </a:endParaRPr>
            </a:p>
          </p:txBody>
        </p:sp>
        <p:sp>
          <p:nvSpPr>
            <p:cNvPr id="1266" name=""/>
            <p:cNvSpPr/>
            <p:nvPr/>
          </p:nvSpPr>
          <p:spPr>
            <a:xfrm>
              <a:off x="6731640" y="2057760"/>
              <a:ext cx="42840" cy="33480"/>
            </a:xfrm>
            <a:custGeom>
              <a:avLst/>
              <a:gdLst/>
              <a:ahLst/>
              <a:rect l="l" t="t" r="r" b="b"/>
              <a:pathLst>
                <a:path w="47" h="37">
                  <a:moveTo>
                    <a:pt x="0" y="18"/>
                  </a:moveTo>
                  <a:lnTo>
                    <a:pt x="3" y="30"/>
                  </a:lnTo>
                  <a:lnTo>
                    <a:pt x="13" y="36"/>
                  </a:lnTo>
                  <a:lnTo>
                    <a:pt x="16" y="27"/>
                  </a:lnTo>
                  <a:lnTo>
                    <a:pt x="19" y="21"/>
                  </a:lnTo>
                  <a:lnTo>
                    <a:pt x="29" y="18"/>
                  </a:lnTo>
                  <a:lnTo>
                    <a:pt x="35" y="24"/>
                  </a:lnTo>
                  <a:lnTo>
                    <a:pt x="41" y="15"/>
                  </a:lnTo>
                  <a:lnTo>
                    <a:pt x="46" y="11"/>
                  </a:lnTo>
                  <a:lnTo>
                    <a:pt x="42" y="2"/>
                  </a:lnTo>
                  <a:lnTo>
                    <a:pt x="35" y="0"/>
                  </a:lnTo>
                  <a:lnTo>
                    <a:pt x="26" y="2"/>
                  </a:lnTo>
                  <a:lnTo>
                    <a:pt x="23" y="8"/>
                  </a:lnTo>
                  <a:lnTo>
                    <a:pt x="10" y="8"/>
                  </a:lnTo>
                  <a:lnTo>
                    <a:pt x="7" y="15"/>
                  </a:lnTo>
                  <a:lnTo>
                    <a:pt x="0" y="18"/>
                  </a:lnTo>
                </a:path>
              </a:pathLst>
            </a:custGeom>
            <a:solidFill>
              <a:srgbClr val="ffcc99"/>
            </a:solidFill>
            <a:ln w="0">
              <a:noFill/>
            </a:ln>
          </p:spPr>
          <p:style>
            <a:lnRef idx="0"/>
            <a:fillRef idx="0"/>
            <a:effectRef idx="0"/>
            <a:fontRef idx="minor"/>
          </p:style>
          <p:txBody>
            <a:bodyPr lIns="90000" rIns="90000" tIns="-13320" bIns="-13320" anchor="t">
              <a:noAutofit/>
            </a:bodyPr>
            <a:p>
              <a:endParaRPr b="0" lang="en-US" sz="2400" strike="noStrike" u="none">
                <a:solidFill>
                  <a:srgbClr val="000000"/>
                </a:solidFill>
                <a:effectLst/>
                <a:uFillTx/>
                <a:latin typeface="Times New Roman"/>
              </a:endParaRPr>
            </a:p>
          </p:txBody>
        </p:sp>
        <p:sp>
          <p:nvSpPr>
            <p:cNvPr id="1267" name=""/>
            <p:cNvSpPr/>
            <p:nvPr/>
          </p:nvSpPr>
          <p:spPr>
            <a:xfrm>
              <a:off x="6709320" y="1910160"/>
              <a:ext cx="199080" cy="164520"/>
            </a:xfrm>
            <a:custGeom>
              <a:avLst/>
              <a:gdLst/>
              <a:ahLst/>
              <a:rect l="l" t="t" r="r" b="b"/>
              <a:pathLst>
                <a:path w="219" h="181">
                  <a:moveTo>
                    <a:pt x="0" y="161"/>
                  </a:moveTo>
                  <a:lnTo>
                    <a:pt x="0" y="170"/>
                  </a:lnTo>
                  <a:lnTo>
                    <a:pt x="9" y="170"/>
                  </a:lnTo>
                  <a:lnTo>
                    <a:pt x="22" y="170"/>
                  </a:lnTo>
                  <a:lnTo>
                    <a:pt x="28" y="164"/>
                  </a:lnTo>
                  <a:lnTo>
                    <a:pt x="39" y="161"/>
                  </a:lnTo>
                  <a:lnTo>
                    <a:pt x="48" y="158"/>
                  </a:lnTo>
                  <a:lnTo>
                    <a:pt x="58" y="156"/>
                  </a:lnTo>
                  <a:lnTo>
                    <a:pt x="69" y="150"/>
                  </a:lnTo>
                  <a:lnTo>
                    <a:pt x="78" y="153"/>
                  </a:lnTo>
                  <a:lnTo>
                    <a:pt x="91" y="153"/>
                  </a:lnTo>
                  <a:lnTo>
                    <a:pt x="85" y="161"/>
                  </a:lnTo>
                  <a:lnTo>
                    <a:pt x="85" y="170"/>
                  </a:lnTo>
                  <a:lnTo>
                    <a:pt x="88" y="180"/>
                  </a:lnTo>
                  <a:lnTo>
                    <a:pt x="97" y="180"/>
                  </a:lnTo>
                  <a:lnTo>
                    <a:pt x="104" y="170"/>
                  </a:lnTo>
                  <a:lnTo>
                    <a:pt x="115" y="161"/>
                  </a:lnTo>
                  <a:lnTo>
                    <a:pt x="109" y="156"/>
                  </a:lnTo>
                  <a:lnTo>
                    <a:pt x="115" y="147"/>
                  </a:lnTo>
                  <a:lnTo>
                    <a:pt x="127" y="156"/>
                  </a:lnTo>
                  <a:lnTo>
                    <a:pt x="142" y="156"/>
                  </a:lnTo>
                  <a:lnTo>
                    <a:pt x="154" y="144"/>
                  </a:lnTo>
                  <a:lnTo>
                    <a:pt x="154" y="156"/>
                  </a:lnTo>
                  <a:lnTo>
                    <a:pt x="161" y="142"/>
                  </a:lnTo>
                  <a:lnTo>
                    <a:pt x="173" y="142"/>
                  </a:lnTo>
                  <a:lnTo>
                    <a:pt x="176" y="137"/>
                  </a:lnTo>
                  <a:lnTo>
                    <a:pt x="176" y="150"/>
                  </a:lnTo>
                  <a:lnTo>
                    <a:pt x="187" y="144"/>
                  </a:lnTo>
                  <a:lnTo>
                    <a:pt x="187" y="137"/>
                  </a:lnTo>
                  <a:lnTo>
                    <a:pt x="194" y="132"/>
                  </a:lnTo>
                  <a:lnTo>
                    <a:pt x="191" y="120"/>
                  </a:lnTo>
                  <a:lnTo>
                    <a:pt x="191" y="109"/>
                  </a:lnTo>
                  <a:lnTo>
                    <a:pt x="197" y="105"/>
                  </a:lnTo>
                  <a:lnTo>
                    <a:pt x="200" y="91"/>
                  </a:lnTo>
                  <a:lnTo>
                    <a:pt x="197" y="80"/>
                  </a:lnTo>
                  <a:lnTo>
                    <a:pt x="200" y="75"/>
                  </a:lnTo>
                  <a:lnTo>
                    <a:pt x="210" y="75"/>
                  </a:lnTo>
                  <a:lnTo>
                    <a:pt x="210" y="64"/>
                  </a:lnTo>
                  <a:lnTo>
                    <a:pt x="218" y="56"/>
                  </a:lnTo>
                  <a:lnTo>
                    <a:pt x="218" y="43"/>
                  </a:lnTo>
                  <a:lnTo>
                    <a:pt x="214" y="32"/>
                  </a:lnTo>
                  <a:lnTo>
                    <a:pt x="210" y="23"/>
                  </a:lnTo>
                  <a:lnTo>
                    <a:pt x="206" y="14"/>
                  </a:lnTo>
                  <a:lnTo>
                    <a:pt x="210" y="5"/>
                  </a:lnTo>
                  <a:lnTo>
                    <a:pt x="197" y="0"/>
                  </a:lnTo>
                  <a:lnTo>
                    <a:pt x="194" y="8"/>
                  </a:lnTo>
                  <a:lnTo>
                    <a:pt x="200" y="8"/>
                  </a:lnTo>
                  <a:lnTo>
                    <a:pt x="200" y="15"/>
                  </a:lnTo>
                  <a:lnTo>
                    <a:pt x="191" y="15"/>
                  </a:lnTo>
                  <a:lnTo>
                    <a:pt x="187" y="8"/>
                  </a:lnTo>
                  <a:lnTo>
                    <a:pt x="181" y="21"/>
                  </a:lnTo>
                  <a:lnTo>
                    <a:pt x="181" y="29"/>
                  </a:lnTo>
                  <a:lnTo>
                    <a:pt x="181" y="37"/>
                  </a:lnTo>
                  <a:lnTo>
                    <a:pt x="181" y="47"/>
                  </a:lnTo>
                  <a:lnTo>
                    <a:pt x="176" y="59"/>
                  </a:lnTo>
                  <a:lnTo>
                    <a:pt x="170" y="70"/>
                  </a:lnTo>
                  <a:lnTo>
                    <a:pt x="167" y="80"/>
                  </a:lnTo>
                  <a:lnTo>
                    <a:pt x="154" y="85"/>
                  </a:lnTo>
                  <a:lnTo>
                    <a:pt x="151" y="94"/>
                  </a:lnTo>
                  <a:lnTo>
                    <a:pt x="142" y="99"/>
                  </a:lnTo>
                  <a:lnTo>
                    <a:pt x="134" y="105"/>
                  </a:lnTo>
                  <a:lnTo>
                    <a:pt x="121" y="109"/>
                  </a:lnTo>
                  <a:lnTo>
                    <a:pt x="121" y="102"/>
                  </a:lnTo>
                  <a:lnTo>
                    <a:pt x="124" y="94"/>
                  </a:lnTo>
                  <a:lnTo>
                    <a:pt x="115" y="99"/>
                  </a:lnTo>
                  <a:lnTo>
                    <a:pt x="112" y="108"/>
                  </a:lnTo>
                  <a:lnTo>
                    <a:pt x="105" y="115"/>
                  </a:lnTo>
                  <a:lnTo>
                    <a:pt x="101" y="123"/>
                  </a:lnTo>
                  <a:lnTo>
                    <a:pt x="101" y="132"/>
                  </a:lnTo>
                  <a:lnTo>
                    <a:pt x="94" y="137"/>
                  </a:lnTo>
                  <a:lnTo>
                    <a:pt x="85" y="132"/>
                  </a:lnTo>
                  <a:lnTo>
                    <a:pt x="72" y="132"/>
                  </a:lnTo>
                  <a:lnTo>
                    <a:pt x="61" y="135"/>
                  </a:lnTo>
                  <a:lnTo>
                    <a:pt x="45" y="137"/>
                  </a:lnTo>
                  <a:lnTo>
                    <a:pt x="33" y="137"/>
                  </a:lnTo>
                  <a:lnTo>
                    <a:pt x="28" y="144"/>
                  </a:lnTo>
                  <a:lnTo>
                    <a:pt x="15" y="153"/>
                  </a:lnTo>
                  <a:lnTo>
                    <a:pt x="9" y="158"/>
                  </a:lnTo>
                  <a:lnTo>
                    <a:pt x="0" y="161"/>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68" name=""/>
            <p:cNvSpPr/>
            <p:nvPr/>
          </p:nvSpPr>
          <p:spPr>
            <a:xfrm>
              <a:off x="6870600" y="1821600"/>
              <a:ext cx="110880" cy="91800"/>
            </a:xfrm>
            <a:custGeom>
              <a:avLst/>
              <a:gdLst/>
              <a:ahLst/>
              <a:rect l="l" t="t" r="r" b="b"/>
              <a:pathLst>
                <a:path w="121" h="101">
                  <a:moveTo>
                    <a:pt x="0" y="73"/>
                  </a:moveTo>
                  <a:lnTo>
                    <a:pt x="0" y="80"/>
                  </a:lnTo>
                  <a:lnTo>
                    <a:pt x="4" y="85"/>
                  </a:lnTo>
                  <a:lnTo>
                    <a:pt x="4" y="100"/>
                  </a:lnTo>
                  <a:lnTo>
                    <a:pt x="14" y="94"/>
                  </a:lnTo>
                  <a:lnTo>
                    <a:pt x="23" y="91"/>
                  </a:lnTo>
                  <a:lnTo>
                    <a:pt x="14" y="85"/>
                  </a:lnTo>
                  <a:lnTo>
                    <a:pt x="7" y="80"/>
                  </a:lnTo>
                  <a:lnTo>
                    <a:pt x="11" y="76"/>
                  </a:lnTo>
                  <a:lnTo>
                    <a:pt x="14" y="76"/>
                  </a:lnTo>
                  <a:lnTo>
                    <a:pt x="20" y="80"/>
                  </a:lnTo>
                  <a:lnTo>
                    <a:pt x="30" y="76"/>
                  </a:lnTo>
                  <a:lnTo>
                    <a:pt x="41" y="73"/>
                  </a:lnTo>
                  <a:lnTo>
                    <a:pt x="53" y="80"/>
                  </a:lnTo>
                  <a:lnTo>
                    <a:pt x="69" y="85"/>
                  </a:lnTo>
                  <a:lnTo>
                    <a:pt x="69" y="80"/>
                  </a:lnTo>
                  <a:lnTo>
                    <a:pt x="77" y="70"/>
                  </a:lnTo>
                  <a:lnTo>
                    <a:pt x="86" y="61"/>
                  </a:lnTo>
                  <a:lnTo>
                    <a:pt x="99" y="64"/>
                  </a:lnTo>
                  <a:lnTo>
                    <a:pt x="108" y="59"/>
                  </a:lnTo>
                  <a:lnTo>
                    <a:pt x="120" y="50"/>
                  </a:lnTo>
                  <a:lnTo>
                    <a:pt x="108" y="53"/>
                  </a:lnTo>
                  <a:lnTo>
                    <a:pt x="108" y="47"/>
                  </a:lnTo>
                  <a:lnTo>
                    <a:pt x="102" y="46"/>
                  </a:lnTo>
                  <a:lnTo>
                    <a:pt x="108" y="32"/>
                  </a:lnTo>
                  <a:lnTo>
                    <a:pt x="96" y="40"/>
                  </a:lnTo>
                  <a:lnTo>
                    <a:pt x="86" y="40"/>
                  </a:lnTo>
                  <a:lnTo>
                    <a:pt x="74" y="35"/>
                  </a:lnTo>
                  <a:lnTo>
                    <a:pt x="63" y="26"/>
                  </a:lnTo>
                  <a:lnTo>
                    <a:pt x="56" y="18"/>
                  </a:lnTo>
                  <a:lnTo>
                    <a:pt x="50" y="11"/>
                  </a:lnTo>
                  <a:lnTo>
                    <a:pt x="41" y="0"/>
                  </a:lnTo>
                  <a:lnTo>
                    <a:pt x="33" y="8"/>
                  </a:lnTo>
                  <a:lnTo>
                    <a:pt x="37" y="18"/>
                  </a:lnTo>
                  <a:lnTo>
                    <a:pt x="36" y="29"/>
                  </a:lnTo>
                  <a:lnTo>
                    <a:pt x="36" y="40"/>
                  </a:lnTo>
                  <a:lnTo>
                    <a:pt x="30" y="46"/>
                  </a:lnTo>
                  <a:lnTo>
                    <a:pt x="30" y="50"/>
                  </a:lnTo>
                  <a:lnTo>
                    <a:pt x="30" y="59"/>
                  </a:lnTo>
                  <a:lnTo>
                    <a:pt x="17" y="59"/>
                  </a:lnTo>
                  <a:lnTo>
                    <a:pt x="11" y="56"/>
                  </a:lnTo>
                  <a:lnTo>
                    <a:pt x="11" y="64"/>
                  </a:lnTo>
                  <a:lnTo>
                    <a:pt x="0" y="73"/>
                  </a:lnTo>
                </a:path>
              </a:pathLst>
            </a:custGeom>
            <a:solidFill>
              <a:srgbClr val="ffcc99"/>
            </a:solidFill>
            <a:ln w="0">
              <a:no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1269" name=""/>
            <p:cNvSpPr/>
            <p:nvPr/>
          </p:nvSpPr>
          <p:spPr>
            <a:xfrm>
              <a:off x="6652440" y="2197800"/>
              <a:ext cx="23760" cy="20520"/>
            </a:xfrm>
            <a:custGeom>
              <a:avLst/>
              <a:gdLst/>
              <a:ahLst/>
              <a:rect l="l" t="t" r="r" b="b"/>
              <a:pathLst>
                <a:path w="26" h="23">
                  <a:moveTo>
                    <a:pt x="0" y="22"/>
                  </a:moveTo>
                  <a:lnTo>
                    <a:pt x="0" y="11"/>
                  </a:lnTo>
                  <a:lnTo>
                    <a:pt x="16" y="7"/>
                  </a:lnTo>
                  <a:lnTo>
                    <a:pt x="25" y="0"/>
                  </a:lnTo>
                  <a:lnTo>
                    <a:pt x="16" y="7"/>
                  </a:lnTo>
                  <a:lnTo>
                    <a:pt x="0" y="11"/>
                  </a:lnTo>
                  <a:lnTo>
                    <a:pt x="0" y="22"/>
                  </a:lnTo>
                </a:path>
              </a:pathLst>
            </a:custGeom>
            <a:solidFill>
              <a:srgbClr val="ffcc99"/>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1270" name=""/>
            <p:cNvSpPr/>
            <p:nvPr/>
          </p:nvSpPr>
          <p:spPr>
            <a:xfrm>
              <a:off x="6679440" y="2170440"/>
              <a:ext cx="22320" cy="22320"/>
            </a:xfrm>
            <a:custGeom>
              <a:avLst/>
              <a:gdLst/>
              <a:ahLst/>
              <a:rect l="l" t="t" r="r" b="b"/>
              <a:pathLst>
                <a:path w="25" h="25">
                  <a:moveTo>
                    <a:pt x="0" y="24"/>
                  </a:moveTo>
                  <a:lnTo>
                    <a:pt x="24" y="24"/>
                  </a:lnTo>
                  <a:lnTo>
                    <a:pt x="24" y="0"/>
                  </a:lnTo>
                  <a:lnTo>
                    <a:pt x="24" y="24"/>
                  </a:lnTo>
                  <a:lnTo>
                    <a:pt x="0" y="24"/>
                  </a:lnTo>
                </a:path>
              </a:pathLst>
            </a:custGeom>
            <a:solidFill>
              <a:srgbClr val="ffcc99"/>
            </a:solidFill>
            <a:ln w="0">
              <a:noFill/>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sp>
          <p:nvSpPr>
            <p:cNvPr id="1271" name=""/>
            <p:cNvSpPr/>
            <p:nvPr/>
          </p:nvSpPr>
          <p:spPr>
            <a:xfrm>
              <a:off x="6975000" y="1852200"/>
              <a:ext cx="24840" cy="22320"/>
            </a:xfrm>
            <a:custGeom>
              <a:avLst/>
              <a:gdLst/>
              <a:ahLst/>
              <a:rect l="l" t="t" r="r" b="b"/>
              <a:pathLst>
                <a:path w="28" h="24">
                  <a:moveTo>
                    <a:pt x="0" y="23"/>
                  </a:moveTo>
                  <a:lnTo>
                    <a:pt x="27" y="7"/>
                  </a:lnTo>
                  <a:lnTo>
                    <a:pt x="27" y="0"/>
                  </a:lnTo>
                  <a:lnTo>
                    <a:pt x="27" y="7"/>
                  </a:lnTo>
                  <a:lnTo>
                    <a:pt x="13" y="7"/>
                  </a:lnTo>
                  <a:lnTo>
                    <a:pt x="13" y="15"/>
                  </a:lnTo>
                  <a:lnTo>
                    <a:pt x="0" y="15"/>
                  </a:lnTo>
                  <a:lnTo>
                    <a:pt x="0" y="23"/>
                  </a:lnTo>
                </a:path>
              </a:pathLst>
            </a:custGeom>
            <a:solidFill>
              <a:srgbClr val="ffcc99"/>
            </a:solidFill>
            <a:ln w="0">
              <a:noFill/>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sp>
          <p:nvSpPr>
            <p:cNvPr id="1272" name=""/>
            <p:cNvSpPr/>
            <p:nvPr/>
          </p:nvSpPr>
          <p:spPr>
            <a:xfrm>
              <a:off x="7002000" y="1821600"/>
              <a:ext cx="35280" cy="24480"/>
            </a:xfrm>
            <a:custGeom>
              <a:avLst/>
              <a:gdLst/>
              <a:ahLst/>
              <a:rect l="l" t="t" r="r" b="b"/>
              <a:pathLst>
                <a:path w="39" h="27">
                  <a:moveTo>
                    <a:pt x="0" y="26"/>
                  </a:moveTo>
                  <a:lnTo>
                    <a:pt x="8" y="17"/>
                  </a:lnTo>
                  <a:lnTo>
                    <a:pt x="24" y="10"/>
                  </a:lnTo>
                  <a:lnTo>
                    <a:pt x="38" y="0"/>
                  </a:lnTo>
                  <a:lnTo>
                    <a:pt x="28" y="8"/>
                  </a:lnTo>
                  <a:lnTo>
                    <a:pt x="18" y="5"/>
                  </a:lnTo>
                  <a:lnTo>
                    <a:pt x="8" y="13"/>
                  </a:lnTo>
                  <a:lnTo>
                    <a:pt x="0" y="26"/>
                  </a:lnTo>
                </a:path>
              </a:pathLst>
            </a:custGeom>
            <a:solidFill>
              <a:srgbClr val="ffcc99"/>
            </a:solidFill>
            <a:ln w="0">
              <a:noFill/>
            </a:ln>
          </p:spPr>
          <p:style>
            <a:lnRef idx="0"/>
            <a:fillRef idx="0"/>
            <a:effectRef idx="0"/>
            <a:fontRef idx="minor"/>
          </p:style>
          <p:txBody>
            <a:bodyPr lIns="90000" rIns="90000" tIns="-22320" bIns="-22320" anchor="t">
              <a:noAutofit/>
            </a:bodyPr>
            <a:p>
              <a:endParaRPr b="0" lang="en-US" sz="2400" strike="noStrike" u="none">
                <a:solidFill>
                  <a:srgbClr val="000000"/>
                </a:solidFill>
                <a:effectLst/>
                <a:uFillTx/>
                <a:latin typeface="Times New Roman"/>
              </a:endParaRPr>
            </a:p>
          </p:txBody>
        </p:sp>
        <p:sp>
          <p:nvSpPr>
            <p:cNvPr id="1273" name=""/>
            <p:cNvSpPr/>
            <p:nvPr/>
          </p:nvSpPr>
          <p:spPr>
            <a:xfrm>
              <a:off x="7047000" y="1806480"/>
              <a:ext cx="24840" cy="21600"/>
            </a:xfrm>
            <a:custGeom>
              <a:avLst/>
              <a:gdLst/>
              <a:ahLst/>
              <a:rect l="l" t="t" r="r" b="b"/>
              <a:pathLst>
                <a:path w="27" h="23">
                  <a:moveTo>
                    <a:pt x="0" y="22"/>
                  </a:moveTo>
                  <a:lnTo>
                    <a:pt x="8" y="17"/>
                  </a:lnTo>
                  <a:lnTo>
                    <a:pt x="26" y="0"/>
                  </a:lnTo>
                  <a:lnTo>
                    <a:pt x="13" y="2"/>
                  </a:lnTo>
                  <a:lnTo>
                    <a:pt x="0" y="22"/>
                  </a:lnTo>
                </a:path>
              </a:pathLst>
            </a:custGeom>
            <a:solidFill>
              <a:srgbClr val="ffcc99"/>
            </a:solidFill>
            <a:ln w="0">
              <a:noFill/>
            </a:ln>
          </p:spPr>
          <p:style>
            <a:lnRef idx="0"/>
            <a:fillRef idx="0"/>
            <a:effectRef idx="0"/>
            <a:fontRef idx="minor"/>
          </p:style>
          <p:txBody>
            <a:bodyPr lIns="90000" rIns="90000" tIns="-25200" bIns="-25200" anchor="t">
              <a:noAutofit/>
            </a:bodyPr>
            <a:p>
              <a:endParaRPr b="0" lang="en-US" sz="2400" strike="noStrike" u="none">
                <a:solidFill>
                  <a:srgbClr val="000000"/>
                </a:solidFill>
                <a:effectLst/>
                <a:uFillTx/>
                <a:latin typeface="Times New Roman"/>
              </a:endParaRPr>
            </a:p>
          </p:txBody>
        </p:sp>
        <p:sp>
          <p:nvSpPr>
            <p:cNvPr id="1274" name=""/>
            <p:cNvSpPr/>
            <p:nvPr/>
          </p:nvSpPr>
          <p:spPr>
            <a:xfrm>
              <a:off x="7089840" y="1787400"/>
              <a:ext cx="24840" cy="20520"/>
            </a:xfrm>
            <a:custGeom>
              <a:avLst/>
              <a:gdLst/>
              <a:ahLst/>
              <a:rect l="l" t="t" r="r" b="b"/>
              <a:pathLst>
                <a:path w="27" h="23">
                  <a:moveTo>
                    <a:pt x="0" y="22"/>
                  </a:moveTo>
                  <a:lnTo>
                    <a:pt x="0" y="11"/>
                  </a:lnTo>
                  <a:lnTo>
                    <a:pt x="26" y="11"/>
                  </a:lnTo>
                  <a:lnTo>
                    <a:pt x="26" y="0"/>
                  </a:lnTo>
                  <a:lnTo>
                    <a:pt x="26" y="11"/>
                  </a:lnTo>
                  <a:lnTo>
                    <a:pt x="0" y="11"/>
                  </a:lnTo>
                  <a:lnTo>
                    <a:pt x="0" y="22"/>
                  </a:lnTo>
                </a:path>
              </a:pathLst>
            </a:custGeom>
            <a:solidFill>
              <a:srgbClr val="ffcc99"/>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1275" name=""/>
            <p:cNvSpPr/>
            <p:nvPr/>
          </p:nvSpPr>
          <p:spPr>
            <a:xfrm>
              <a:off x="6825960" y="1577880"/>
              <a:ext cx="23760" cy="20520"/>
            </a:xfrm>
            <a:custGeom>
              <a:avLst/>
              <a:gdLst/>
              <a:ahLst/>
              <a:rect l="l" t="t" r="r" b="b"/>
              <a:pathLst>
                <a:path w="26" h="23">
                  <a:moveTo>
                    <a:pt x="0" y="11"/>
                  </a:moveTo>
                  <a:lnTo>
                    <a:pt x="11" y="22"/>
                  </a:lnTo>
                  <a:lnTo>
                    <a:pt x="25" y="7"/>
                  </a:lnTo>
                  <a:lnTo>
                    <a:pt x="5" y="0"/>
                  </a:lnTo>
                  <a:lnTo>
                    <a:pt x="0" y="11"/>
                  </a:lnTo>
                </a:path>
              </a:pathLst>
            </a:custGeom>
            <a:solidFill>
              <a:srgbClr val="ffcc99"/>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1276" name=""/>
            <p:cNvSpPr/>
            <p:nvPr/>
          </p:nvSpPr>
          <p:spPr>
            <a:xfrm>
              <a:off x="6904080" y="1600200"/>
              <a:ext cx="49320" cy="213840"/>
            </a:xfrm>
            <a:custGeom>
              <a:avLst/>
              <a:gdLst/>
              <a:ahLst/>
              <a:rect l="l" t="t" r="r" b="b"/>
              <a:pathLst>
                <a:path w="54" h="234">
                  <a:moveTo>
                    <a:pt x="1" y="29"/>
                  </a:moveTo>
                  <a:lnTo>
                    <a:pt x="4" y="47"/>
                  </a:lnTo>
                  <a:lnTo>
                    <a:pt x="0" y="61"/>
                  </a:lnTo>
                  <a:lnTo>
                    <a:pt x="0" y="74"/>
                  </a:lnTo>
                  <a:lnTo>
                    <a:pt x="4" y="85"/>
                  </a:lnTo>
                  <a:lnTo>
                    <a:pt x="7" y="96"/>
                  </a:lnTo>
                  <a:lnTo>
                    <a:pt x="4" y="112"/>
                  </a:lnTo>
                  <a:lnTo>
                    <a:pt x="7" y="126"/>
                  </a:lnTo>
                  <a:lnTo>
                    <a:pt x="7" y="136"/>
                  </a:lnTo>
                  <a:lnTo>
                    <a:pt x="4" y="150"/>
                  </a:lnTo>
                  <a:lnTo>
                    <a:pt x="4" y="158"/>
                  </a:lnTo>
                  <a:lnTo>
                    <a:pt x="4" y="165"/>
                  </a:lnTo>
                  <a:lnTo>
                    <a:pt x="10" y="176"/>
                  </a:lnTo>
                  <a:lnTo>
                    <a:pt x="4" y="190"/>
                  </a:lnTo>
                  <a:lnTo>
                    <a:pt x="4" y="203"/>
                  </a:lnTo>
                  <a:lnTo>
                    <a:pt x="1" y="214"/>
                  </a:lnTo>
                  <a:lnTo>
                    <a:pt x="4" y="233"/>
                  </a:lnTo>
                  <a:lnTo>
                    <a:pt x="10" y="220"/>
                  </a:lnTo>
                  <a:lnTo>
                    <a:pt x="20" y="211"/>
                  </a:lnTo>
                  <a:lnTo>
                    <a:pt x="26" y="214"/>
                  </a:lnTo>
                  <a:lnTo>
                    <a:pt x="35" y="225"/>
                  </a:lnTo>
                  <a:lnTo>
                    <a:pt x="35" y="211"/>
                  </a:lnTo>
                  <a:lnTo>
                    <a:pt x="29" y="206"/>
                  </a:lnTo>
                  <a:lnTo>
                    <a:pt x="26" y="197"/>
                  </a:lnTo>
                  <a:lnTo>
                    <a:pt x="20" y="193"/>
                  </a:lnTo>
                  <a:lnTo>
                    <a:pt x="17" y="182"/>
                  </a:lnTo>
                  <a:lnTo>
                    <a:pt x="20" y="168"/>
                  </a:lnTo>
                  <a:lnTo>
                    <a:pt x="23" y="158"/>
                  </a:lnTo>
                  <a:lnTo>
                    <a:pt x="23" y="150"/>
                  </a:lnTo>
                  <a:lnTo>
                    <a:pt x="32" y="141"/>
                  </a:lnTo>
                  <a:lnTo>
                    <a:pt x="40" y="141"/>
                  </a:lnTo>
                  <a:lnTo>
                    <a:pt x="53" y="150"/>
                  </a:lnTo>
                  <a:lnTo>
                    <a:pt x="49" y="136"/>
                  </a:lnTo>
                  <a:lnTo>
                    <a:pt x="43" y="126"/>
                  </a:lnTo>
                  <a:lnTo>
                    <a:pt x="40" y="112"/>
                  </a:lnTo>
                  <a:lnTo>
                    <a:pt x="35" y="96"/>
                  </a:lnTo>
                  <a:lnTo>
                    <a:pt x="32" y="82"/>
                  </a:lnTo>
                  <a:lnTo>
                    <a:pt x="29" y="68"/>
                  </a:lnTo>
                  <a:lnTo>
                    <a:pt x="29" y="53"/>
                  </a:lnTo>
                  <a:lnTo>
                    <a:pt x="29" y="39"/>
                  </a:lnTo>
                  <a:lnTo>
                    <a:pt x="26" y="23"/>
                  </a:lnTo>
                  <a:lnTo>
                    <a:pt x="23" y="9"/>
                  </a:lnTo>
                  <a:lnTo>
                    <a:pt x="20" y="0"/>
                  </a:lnTo>
                  <a:lnTo>
                    <a:pt x="10" y="2"/>
                  </a:lnTo>
                  <a:lnTo>
                    <a:pt x="17" y="15"/>
                  </a:lnTo>
                  <a:lnTo>
                    <a:pt x="10" y="23"/>
                  </a:lnTo>
                  <a:lnTo>
                    <a:pt x="1" y="29"/>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77" name=""/>
            <p:cNvSpPr/>
            <p:nvPr/>
          </p:nvSpPr>
          <p:spPr>
            <a:xfrm>
              <a:off x="5211720" y="1065600"/>
              <a:ext cx="32400" cy="37080"/>
            </a:xfrm>
            <a:custGeom>
              <a:avLst/>
              <a:gdLst/>
              <a:ahLst/>
              <a:rect l="l" t="t" r="r" b="b"/>
              <a:pathLst>
                <a:path w="36" h="41">
                  <a:moveTo>
                    <a:pt x="6" y="40"/>
                  </a:moveTo>
                  <a:lnTo>
                    <a:pt x="28" y="31"/>
                  </a:lnTo>
                  <a:lnTo>
                    <a:pt x="35" y="16"/>
                  </a:lnTo>
                  <a:lnTo>
                    <a:pt x="13" y="0"/>
                  </a:lnTo>
                  <a:lnTo>
                    <a:pt x="0" y="16"/>
                  </a:lnTo>
                  <a:lnTo>
                    <a:pt x="6" y="40"/>
                  </a:lnTo>
                </a:path>
              </a:pathLst>
            </a:custGeom>
            <a:solidFill>
              <a:srgbClr val="ffcc99"/>
            </a:solidFill>
            <a:ln w="0">
              <a:noFill/>
            </a:ln>
          </p:spPr>
          <p:style>
            <a:lnRef idx="0"/>
            <a:fillRef idx="0"/>
            <a:effectRef idx="0"/>
            <a:fontRef idx="minor"/>
          </p:style>
          <p:txBody>
            <a:bodyPr lIns="90000" rIns="90000" tIns="-9720" bIns="-9720" anchor="t">
              <a:noAutofit/>
            </a:bodyPr>
            <a:p>
              <a:endParaRPr b="0" lang="en-US" sz="2400" strike="noStrike" u="none">
                <a:solidFill>
                  <a:srgbClr val="000000"/>
                </a:solidFill>
                <a:effectLst/>
                <a:uFillTx/>
                <a:latin typeface="Times New Roman"/>
              </a:endParaRPr>
            </a:p>
          </p:txBody>
        </p:sp>
        <p:sp>
          <p:nvSpPr>
            <p:cNvPr id="1278" name=""/>
            <p:cNvSpPr/>
            <p:nvPr/>
          </p:nvSpPr>
          <p:spPr>
            <a:xfrm>
              <a:off x="4195080" y="1479960"/>
              <a:ext cx="25920" cy="27000"/>
            </a:xfrm>
            <a:custGeom>
              <a:avLst/>
              <a:gdLst/>
              <a:ahLst/>
              <a:rect l="l" t="t" r="r" b="b"/>
              <a:pathLst>
                <a:path w="28" h="30">
                  <a:moveTo>
                    <a:pt x="0" y="29"/>
                  </a:moveTo>
                  <a:lnTo>
                    <a:pt x="19" y="15"/>
                  </a:lnTo>
                  <a:lnTo>
                    <a:pt x="27" y="0"/>
                  </a:lnTo>
                  <a:lnTo>
                    <a:pt x="7" y="9"/>
                  </a:lnTo>
                  <a:lnTo>
                    <a:pt x="7" y="20"/>
                  </a:lnTo>
                  <a:lnTo>
                    <a:pt x="0" y="29"/>
                  </a:lnTo>
                </a:path>
              </a:pathLst>
            </a:custGeom>
            <a:solidFill>
              <a:srgbClr val="ffcc99"/>
            </a:solidFill>
            <a:ln w="0">
              <a:noFill/>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Times New Roman"/>
              </a:endParaRPr>
            </a:p>
          </p:txBody>
        </p:sp>
        <p:sp>
          <p:nvSpPr>
            <p:cNvPr id="1279" name=""/>
            <p:cNvSpPr/>
            <p:nvPr/>
          </p:nvSpPr>
          <p:spPr>
            <a:xfrm>
              <a:off x="4502880" y="1564560"/>
              <a:ext cx="24120" cy="22320"/>
            </a:xfrm>
            <a:custGeom>
              <a:avLst/>
              <a:gdLst/>
              <a:ahLst/>
              <a:rect l="l" t="t" r="r" b="b"/>
              <a:pathLst>
                <a:path w="27" h="24">
                  <a:moveTo>
                    <a:pt x="0" y="4"/>
                  </a:moveTo>
                  <a:lnTo>
                    <a:pt x="11" y="23"/>
                  </a:lnTo>
                  <a:lnTo>
                    <a:pt x="26" y="23"/>
                  </a:lnTo>
                  <a:lnTo>
                    <a:pt x="26" y="12"/>
                  </a:lnTo>
                  <a:lnTo>
                    <a:pt x="14" y="0"/>
                  </a:lnTo>
                  <a:lnTo>
                    <a:pt x="0" y="4"/>
                  </a:lnTo>
                </a:path>
              </a:pathLst>
            </a:custGeom>
            <a:solidFill>
              <a:srgbClr val="ffcc99"/>
            </a:solidFill>
            <a:ln w="0">
              <a:noFill/>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sp>
          <p:nvSpPr>
            <p:cNvPr id="1280" name=""/>
            <p:cNvSpPr/>
            <p:nvPr/>
          </p:nvSpPr>
          <p:spPr>
            <a:xfrm>
              <a:off x="4528080" y="1551240"/>
              <a:ext cx="29520" cy="27360"/>
            </a:xfrm>
            <a:custGeom>
              <a:avLst/>
              <a:gdLst/>
              <a:ahLst/>
              <a:rect l="l" t="t" r="r" b="b"/>
              <a:pathLst>
                <a:path w="32" h="30">
                  <a:moveTo>
                    <a:pt x="0" y="13"/>
                  </a:moveTo>
                  <a:lnTo>
                    <a:pt x="6" y="26"/>
                  </a:lnTo>
                  <a:lnTo>
                    <a:pt x="15" y="29"/>
                  </a:lnTo>
                  <a:lnTo>
                    <a:pt x="27" y="24"/>
                  </a:lnTo>
                  <a:lnTo>
                    <a:pt x="21" y="19"/>
                  </a:lnTo>
                  <a:lnTo>
                    <a:pt x="31" y="13"/>
                  </a:lnTo>
                  <a:lnTo>
                    <a:pt x="27" y="0"/>
                  </a:lnTo>
                  <a:lnTo>
                    <a:pt x="12" y="5"/>
                  </a:lnTo>
                  <a:lnTo>
                    <a:pt x="0" y="13"/>
                  </a:lnTo>
                </a:path>
              </a:pathLst>
            </a:custGeom>
            <a:solidFill>
              <a:srgbClr val="ffcc99"/>
            </a:solidFill>
            <a:ln w="0">
              <a:noFill/>
            </a:ln>
          </p:spPr>
          <p:style>
            <a:lnRef idx="0"/>
            <a:fillRef idx="0"/>
            <a:effectRef idx="0"/>
            <a:fontRef idx="minor"/>
          </p:style>
          <p:txBody>
            <a:bodyPr lIns="90000" rIns="90000" tIns="-19440" bIns="-19440" anchor="t">
              <a:noAutofit/>
            </a:bodyPr>
            <a:p>
              <a:endParaRPr b="0" lang="en-US" sz="2400" strike="noStrike" u="none">
                <a:solidFill>
                  <a:srgbClr val="000000"/>
                </a:solidFill>
                <a:effectLst/>
                <a:uFillTx/>
                <a:latin typeface="Times New Roman"/>
              </a:endParaRPr>
            </a:p>
          </p:txBody>
        </p:sp>
        <p:sp>
          <p:nvSpPr>
            <p:cNvPr id="1281" name=""/>
            <p:cNvSpPr/>
            <p:nvPr/>
          </p:nvSpPr>
          <p:spPr>
            <a:xfrm>
              <a:off x="4528080" y="1584720"/>
              <a:ext cx="24840" cy="21240"/>
            </a:xfrm>
            <a:custGeom>
              <a:avLst/>
              <a:gdLst/>
              <a:ahLst/>
              <a:rect l="l" t="t" r="r" b="b"/>
              <a:pathLst>
                <a:path w="27" h="24">
                  <a:moveTo>
                    <a:pt x="0" y="0"/>
                  </a:moveTo>
                  <a:lnTo>
                    <a:pt x="7" y="23"/>
                  </a:lnTo>
                  <a:lnTo>
                    <a:pt x="18" y="23"/>
                  </a:lnTo>
                  <a:lnTo>
                    <a:pt x="26" y="0"/>
                  </a:lnTo>
                  <a:lnTo>
                    <a:pt x="14" y="0"/>
                  </a:lnTo>
                  <a:lnTo>
                    <a:pt x="0" y="0"/>
                  </a:lnTo>
                </a:path>
              </a:pathLst>
            </a:custGeom>
            <a:solidFill>
              <a:srgbClr val="ffcc99"/>
            </a:solidFill>
            <a:ln w="0">
              <a:noFill/>
            </a:ln>
          </p:spPr>
          <p:style>
            <a:lnRef idx="0"/>
            <a:fillRef idx="0"/>
            <a:effectRef idx="0"/>
            <a:fontRef idx="minor"/>
          </p:style>
          <p:txBody>
            <a:bodyPr lIns="90000" rIns="90000" tIns="-25560" bIns="-25560" anchor="t">
              <a:noAutofit/>
            </a:bodyPr>
            <a:p>
              <a:endParaRPr b="0" lang="en-US" sz="2400" strike="noStrike" u="none">
                <a:solidFill>
                  <a:srgbClr val="000000"/>
                </a:solidFill>
                <a:effectLst/>
                <a:uFillTx/>
                <a:latin typeface="Times New Roman"/>
              </a:endParaRPr>
            </a:p>
          </p:txBody>
        </p:sp>
        <p:sp>
          <p:nvSpPr>
            <p:cNvPr id="1282" name=""/>
            <p:cNvSpPr/>
            <p:nvPr/>
          </p:nvSpPr>
          <p:spPr>
            <a:xfrm>
              <a:off x="4208400" y="1473480"/>
              <a:ext cx="154440" cy="243360"/>
            </a:xfrm>
            <a:custGeom>
              <a:avLst/>
              <a:gdLst/>
              <a:ahLst/>
              <a:rect l="l" t="t" r="r" b="b"/>
              <a:pathLst>
                <a:path w="170" h="267">
                  <a:moveTo>
                    <a:pt x="22" y="263"/>
                  </a:moveTo>
                  <a:lnTo>
                    <a:pt x="30" y="266"/>
                  </a:lnTo>
                  <a:lnTo>
                    <a:pt x="42" y="254"/>
                  </a:lnTo>
                  <a:lnTo>
                    <a:pt x="58" y="260"/>
                  </a:lnTo>
                  <a:lnTo>
                    <a:pt x="63" y="249"/>
                  </a:lnTo>
                  <a:lnTo>
                    <a:pt x="75" y="246"/>
                  </a:lnTo>
                  <a:lnTo>
                    <a:pt x="91" y="251"/>
                  </a:lnTo>
                  <a:lnTo>
                    <a:pt x="102" y="243"/>
                  </a:lnTo>
                  <a:lnTo>
                    <a:pt x="121" y="246"/>
                  </a:lnTo>
                  <a:lnTo>
                    <a:pt x="132" y="246"/>
                  </a:lnTo>
                  <a:lnTo>
                    <a:pt x="148" y="240"/>
                  </a:lnTo>
                  <a:lnTo>
                    <a:pt x="161" y="230"/>
                  </a:lnTo>
                  <a:lnTo>
                    <a:pt x="142" y="227"/>
                  </a:lnTo>
                  <a:lnTo>
                    <a:pt x="151" y="213"/>
                  </a:lnTo>
                  <a:lnTo>
                    <a:pt x="164" y="207"/>
                  </a:lnTo>
                  <a:lnTo>
                    <a:pt x="169" y="195"/>
                  </a:lnTo>
                  <a:lnTo>
                    <a:pt x="164" y="186"/>
                  </a:lnTo>
                  <a:lnTo>
                    <a:pt x="151" y="181"/>
                  </a:lnTo>
                  <a:lnTo>
                    <a:pt x="142" y="181"/>
                  </a:lnTo>
                  <a:lnTo>
                    <a:pt x="135" y="189"/>
                  </a:lnTo>
                  <a:lnTo>
                    <a:pt x="132" y="183"/>
                  </a:lnTo>
                  <a:lnTo>
                    <a:pt x="135" y="175"/>
                  </a:lnTo>
                  <a:lnTo>
                    <a:pt x="135" y="165"/>
                  </a:lnTo>
                  <a:lnTo>
                    <a:pt x="131" y="159"/>
                  </a:lnTo>
                  <a:lnTo>
                    <a:pt x="127" y="148"/>
                  </a:lnTo>
                  <a:lnTo>
                    <a:pt x="121" y="138"/>
                  </a:lnTo>
                  <a:lnTo>
                    <a:pt x="108" y="130"/>
                  </a:lnTo>
                  <a:lnTo>
                    <a:pt x="102" y="118"/>
                  </a:lnTo>
                  <a:lnTo>
                    <a:pt x="99" y="103"/>
                  </a:lnTo>
                  <a:lnTo>
                    <a:pt x="91" y="91"/>
                  </a:lnTo>
                  <a:lnTo>
                    <a:pt x="78" y="86"/>
                  </a:lnTo>
                  <a:lnTo>
                    <a:pt x="66" y="86"/>
                  </a:lnTo>
                  <a:lnTo>
                    <a:pt x="75" y="77"/>
                  </a:lnTo>
                  <a:lnTo>
                    <a:pt x="85" y="67"/>
                  </a:lnTo>
                  <a:lnTo>
                    <a:pt x="91" y="53"/>
                  </a:lnTo>
                  <a:lnTo>
                    <a:pt x="94" y="43"/>
                  </a:lnTo>
                  <a:lnTo>
                    <a:pt x="94" y="32"/>
                  </a:lnTo>
                  <a:lnTo>
                    <a:pt x="78" y="32"/>
                  </a:lnTo>
                  <a:lnTo>
                    <a:pt x="63" y="32"/>
                  </a:lnTo>
                  <a:lnTo>
                    <a:pt x="48" y="35"/>
                  </a:lnTo>
                  <a:lnTo>
                    <a:pt x="58" y="21"/>
                  </a:lnTo>
                  <a:lnTo>
                    <a:pt x="72" y="11"/>
                  </a:lnTo>
                  <a:lnTo>
                    <a:pt x="69" y="0"/>
                  </a:lnTo>
                  <a:lnTo>
                    <a:pt x="52" y="5"/>
                  </a:lnTo>
                  <a:lnTo>
                    <a:pt x="33" y="5"/>
                  </a:lnTo>
                  <a:lnTo>
                    <a:pt x="26" y="18"/>
                  </a:lnTo>
                  <a:lnTo>
                    <a:pt x="18" y="29"/>
                  </a:lnTo>
                  <a:lnTo>
                    <a:pt x="15" y="41"/>
                  </a:lnTo>
                  <a:lnTo>
                    <a:pt x="6" y="35"/>
                  </a:lnTo>
                  <a:lnTo>
                    <a:pt x="0" y="41"/>
                  </a:lnTo>
                  <a:lnTo>
                    <a:pt x="6" y="48"/>
                  </a:lnTo>
                  <a:lnTo>
                    <a:pt x="22" y="48"/>
                  </a:lnTo>
                  <a:lnTo>
                    <a:pt x="12" y="65"/>
                  </a:lnTo>
                  <a:lnTo>
                    <a:pt x="12" y="76"/>
                  </a:lnTo>
                  <a:lnTo>
                    <a:pt x="23" y="70"/>
                  </a:lnTo>
                  <a:lnTo>
                    <a:pt x="22" y="83"/>
                  </a:lnTo>
                  <a:lnTo>
                    <a:pt x="9" y="94"/>
                  </a:lnTo>
                  <a:lnTo>
                    <a:pt x="22" y="94"/>
                  </a:lnTo>
                  <a:lnTo>
                    <a:pt x="22" y="106"/>
                  </a:lnTo>
                  <a:lnTo>
                    <a:pt x="30" y="91"/>
                  </a:lnTo>
                  <a:lnTo>
                    <a:pt x="39" y="103"/>
                  </a:lnTo>
                  <a:lnTo>
                    <a:pt x="30" y="121"/>
                  </a:lnTo>
                  <a:lnTo>
                    <a:pt x="36" y="130"/>
                  </a:lnTo>
                  <a:lnTo>
                    <a:pt x="52" y="124"/>
                  </a:lnTo>
                  <a:lnTo>
                    <a:pt x="66" y="121"/>
                  </a:lnTo>
                  <a:lnTo>
                    <a:pt x="60" y="133"/>
                  </a:lnTo>
                  <a:lnTo>
                    <a:pt x="69" y="142"/>
                  </a:lnTo>
                  <a:lnTo>
                    <a:pt x="78" y="142"/>
                  </a:lnTo>
                  <a:lnTo>
                    <a:pt x="72" y="154"/>
                  </a:lnTo>
                  <a:lnTo>
                    <a:pt x="72" y="168"/>
                  </a:lnTo>
                  <a:lnTo>
                    <a:pt x="60" y="171"/>
                  </a:lnTo>
                  <a:lnTo>
                    <a:pt x="42" y="168"/>
                  </a:lnTo>
                  <a:lnTo>
                    <a:pt x="45" y="175"/>
                  </a:lnTo>
                  <a:lnTo>
                    <a:pt x="39" y="186"/>
                  </a:lnTo>
                  <a:lnTo>
                    <a:pt x="52" y="186"/>
                  </a:lnTo>
                  <a:lnTo>
                    <a:pt x="52" y="200"/>
                  </a:lnTo>
                  <a:lnTo>
                    <a:pt x="39" y="206"/>
                  </a:lnTo>
                  <a:lnTo>
                    <a:pt x="30" y="210"/>
                  </a:lnTo>
                  <a:lnTo>
                    <a:pt x="33" y="219"/>
                  </a:lnTo>
                  <a:lnTo>
                    <a:pt x="45" y="219"/>
                  </a:lnTo>
                  <a:lnTo>
                    <a:pt x="58" y="219"/>
                  </a:lnTo>
                  <a:lnTo>
                    <a:pt x="66" y="227"/>
                  </a:lnTo>
                  <a:lnTo>
                    <a:pt x="78" y="219"/>
                  </a:lnTo>
                  <a:lnTo>
                    <a:pt x="72" y="230"/>
                  </a:lnTo>
                  <a:lnTo>
                    <a:pt x="63" y="230"/>
                  </a:lnTo>
                  <a:lnTo>
                    <a:pt x="52" y="230"/>
                  </a:lnTo>
                  <a:lnTo>
                    <a:pt x="42" y="243"/>
                  </a:lnTo>
                  <a:lnTo>
                    <a:pt x="33" y="251"/>
                  </a:lnTo>
                  <a:lnTo>
                    <a:pt x="22" y="263"/>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83" name=""/>
            <p:cNvSpPr/>
            <p:nvPr/>
          </p:nvSpPr>
          <p:spPr>
            <a:xfrm>
              <a:off x="4141080" y="1573560"/>
              <a:ext cx="86400" cy="102600"/>
            </a:xfrm>
            <a:custGeom>
              <a:avLst/>
              <a:gdLst/>
              <a:ahLst/>
              <a:rect l="l" t="t" r="r" b="b"/>
              <a:pathLst>
                <a:path w="95" h="112">
                  <a:moveTo>
                    <a:pt x="0" y="92"/>
                  </a:moveTo>
                  <a:lnTo>
                    <a:pt x="3" y="102"/>
                  </a:lnTo>
                  <a:lnTo>
                    <a:pt x="15" y="111"/>
                  </a:lnTo>
                  <a:lnTo>
                    <a:pt x="29" y="108"/>
                  </a:lnTo>
                  <a:lnTo>
                    <a:pt x="45" y="102"/>
                  </a:lnTo>
                  <a:lnTo>
                    <a:pt x="59" y="95"/>
                  </a:lnTo>
                  <a:lnTo>
                    <a:pt x="78" y="92"/>
                  </a:lnTo>
                  <a:lnTo>
                    <a:pt x="81" y="78"/>
                  </a:lnTo>
                  <a:lnTo>
                    <a:pt x="84" y="67"/>
                  </a:lnTo>
                  <a:lnTo>
                    <a:pt x="84" y="51"/>
                  </a:lnTo>
                  <a:lnTo>
                    <a:pt x="78" y="40"/>
                  </a:lnTo>
                  <a:lnTo>
                    <a:pt x="94" y="30"/>
                  </a:lnTo>
                  <a:lnTo>
                    <a:pt x="90" y="14"/>
                  </a:lnTo>
                  <a:lnTo>
                    <a:pt x="84" y="2"/>
                  </a:lnTo>
                  <a:lnTo>
                    <a:pt x="68" y="2"/>
                  </a:lnTo>
                  <a:lnTo>
                    <a:pt x="57" y="0"/>
                  </a:lnTo>
                  <a:lnTo>
                    <a:pt x="39" y="2"/>
                  </a:lnTo>
                  <a:lnTo>
                    <a:pt x="29" y="19"/>
                  </a:lnTo>
                  <a:lnTo>
                    <a:pt x="42" y="22"/>
                  </a:lnTo>
                  <a:lnTo>
                    <a:pt x="36" y="30"/>
                  </a:lnTo>
                  <a:lnTo>
                    <a:pt x="23" y="30"/>
                  </a:lnTo>
                  <a:lnTo>
                    <a:pt x="12" y="30"/>
                  </a:lnTo>
                  <a:lnTo>
                    <a:pt x="6" y="40"/>
                  </a:lnTo>
                  <a:lnTo>
                    <a:pt x="15" y="43"/>
                  </a:lnTo>
                  <a:lnTo>
                    <a:pt x="6" y="51"/>
                  </a:lnTo>
                  <a:lnTo>
                    <a:pt x="15" y="63"/>
                  </a:lnTo>
                  <a:lnTo>
                    <a:pt x="23" y="63"/>
                  </a:lnTo>
                  <a:lnTo>
                    <a:pt x="15" y="78"/>
                  </a:lnTo>
                  <a:lnTo>
                    <a:pt x="12" y="92"/>
                  </a:lnTo>
                  <a:lnTo>
                    <a:pt x="0" y="92"/>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84" name=""/>
            <p:cNvSpPr/>
            <p:nvPr/>
          </p:nvSpPr>
          <p:spPr>
            <a:xfrm>
              <a:off x="4484160" y="1877760"/>
              <a:ext cx="24840" cy="37080"/>
            </a:xfrm>
            <a:custGeom>
              <a:avLst/>
              <a:gdLst/>
              <a:ahLst/>
              <a:rect l="l" t="t" r="r" b="b"/>
              <a:pathLst>
                <a:path w="27" h="41">
                  <a:moveTo>
                    <a:pt x="4" y="13"/>
                  </a:moveTo>
                  <a:lnTo>
                    <a:pt x="0" y="23"/>
                  </a:lnTo>
                  <a:lnTo>
                    <a:pt x="4" y="28"/>
                  </a:lnTo>
                  <a:lnTo>
                    <a:pt x="16" y="40"/>
                  </a:lnTo>
                  <a:lnTo>
                    <a:pt x="21" y="28"/>
                  </a:lnTo>
                  <a:lnTo>
                    <a:pt x="26" y="20"/>
                  </a:lnTo>
                  <a:lnTo>
                    <a:pt x="21" y="13"/>
                  </a:lnTo>
                  <a:lnTo>
                    <a:pt x="21" y="0"/>
                  </a:lnTo>
                  <a:lnTo>
                    <a:pt x="16" y="8"/>
                  </a:lnTo>
                  <a:lnTo>
                    <a:pt x="4" y="13"/>
                  </a:lnTo>
                </a:path>
              </a:pathLst>
            </a:custGeom>
            <a:solidFill>
              <a:srgbClr val="ffcc99"/>
            </a:solidFill>
            <a:ln w="0">
              <a:noFill/>
            </a:ln>
          </p:spPr>
          <p:style>
            <a:lnRef idx="0"/>
            <a:fillRef idx="0"/>
            <a:effectRef idx="0"/>
            <a:fontRef idx="minor"/>
          </p:style>
          <p:txBody>
            <a:bodyPr lIns="90000" rIns="90000" tIns="-9720" bIns="-9720" anchor="t">
              <a:noAutofit/>
            </a:bodyPr>
            <a:p>
              <a:endParaRPr b="0" lang="en-US" sz="2400" strike="noStrike" u="none">
                <a:solidFill>
                  <a:srgbClr val="000000"/>
                </a:solidFill>
                <a:effectLst/>
                <a:uFillTx/>
                <a:latin typeface="Times New Roman"/>
              </a:endParaRPr>
            </a:p>
          </p:txBody>
        </p:sp>
        <p:sp>
          <p:nvSpPr>
            <p:cNvPr id="1285" name=""/>
            <p:cNvSpPr/>
            <p:nvPr/>
          </p:nvSpPr>
          <p:spPr>
            <a:xfrm>
              <a:off x="4477680" y="1915920"/>
              <a:ext cx="27720" cy="53640"/>
            </a:xfrm>
            <a:custGeom>
              <a:avLst/>
              <a:gdLst/>
              <a:ahLst/>
              <a:rect l="l" t="t" r="r" b="b"/>
              <a:pathLst>
                <a:path w="31" h="59">
                  <a:moveTo>
                    <a:pt x="0" y="7"/>
                  </a:moveTo>
                  <a:lnTo>
                    <a:pt x="0" y="15"/>
                  </a:lnTo>
                  <a:lnTo>
                    <a:pt x="6" y="24"/>
                  </a:lnTo>
                  <a:lnTo>
                    <a:pt x="6" y="36"/>
                  </a:lnTo>
                  <a:lnTo>
                    <a:pt x="3" y="49"/>
                  </a:lnTo>
                  <a:lnTo>
                    <a:pt x="12" y="58"/>
                  </a:lnTo>
                  <a:lnTo>
                    <a:pt x="18" y="49"/>
                  </a:lnTo>
                  <a:lnTo>
                    <a:pt x="26" y="49"/>
                  </a:lnTo>
                  <a:lnTo>
                    <a:pt x="30" y="39"/>
                  </a:lnTo>
                  <a:lnTo>
                    <a:pt x="30" y="27"/>
                  </a:lnTo>
                  <a:lnTo>
                    <a:pt x="30" y="18"/>
                  </a:lnTo>
                  <a:lnTo>
                    <a:pt x="30" y="7"/>
                  </a:lnTo>
                  <a:lnTo>
                    <a:pt x="20" y="0"/>
                  </a:lnTo>
                  <a:lnTo>
                    <a:pt x="12" y="7"/>
                  </a:lnTo>
                  <a:lnTo>
                    <a:pt x="6" y="7"/>
                  </a:lnTo>
                  <a:lnTo>
                    <a:pt x="0" y="7"/>
                  </a:lnTo>
                </a:path>
              </a:pathLst>
            </a:custGeom>
            <a:solidFill>
              <a:srgbClr val="ffcc99"/>
            </a:solidFill>
            <a:ln w="0">
              <a:noFill/>
            </a:ln>
          </p:spPr>
          <p:style>
            <a:lnRef idx="0"/>
            <a:fillRef idx="0"/>
            <a:effectRef idx="0"/>
            <a:fontRef idx="minor"/>
          </p:style>
          <p:txBody>
            <a:bodyPr lIns="90000" rIns="90000" tIns="6840" bIns="6840" anchor="t">
              <a:noAutofit/>
            </a:bodyPr>
            <a:p>
              <a:endParaRPr b="0" lang="en-US" sz="2400" strike="noStrike" u="none">
                <a:solidFill>
                  <a:srgbClr val="000000"/>
                </a:solidFill>
                <a:effectLst/>
                <a:uFillTx/>
                <a:latin typeface="Times New Roman"/>
              </a:endParaRPr>
            </a:p>
          </p:txBody>
        </p:sp>
        <p:sp>
          <p:nvSpPr>
            <p:cNvPr id="1286" name=""/>
            <p:cNvSpPr/>
            <p:nvPr/>
          </p:nvSpPr>
          <p:spPr>
            <a:xfrm>
              <a:off x="4555080" y="1978200"/>
              <a:ext cx="57600" cy="33120"/>
            </a:xfrm>
            <a:custGeom>
              <a:avLst/>
              <a:gdLst/>
              <a:ahLst/>
              <a:rect l="l" t="t" r="r" b="b"/>
              <a:pathLst>
                <a:path w="64" h="36">
                  <a:moveTo>
                    <a:pt x="0" y="7"/>
                  </a:moveTo>
                  <a:lnTo>
                    <a:pt x="6" y="18"/>
                  </a:lnTo>
                  <a:lnTo>
                    <a:pt x="11" y="18"/>
                  </a:lnTo>
                  <a:lnTo>
                    <a:pt x="26" y="24"/>
                  </a:lnTo>
                  <a:lnTo>
                    <a:pt x="36" y="27"/>
                  </a:lnTo>
                  <a:lnTo>
                    <a:pt x="42" y="35"/>
                  </a:lnTo>
                  <a:lnTo>
                    <a:pt x="53" y="35"/>
                  </a:lnTo>
                  <a:lnTo>
                    <a:pt x="56" y="30"/>
                  </a:lnTo>
                  <a:lnTo>
                    <a:pt x="53" y="21"/>
                  </a:lnTo>
                  <a:lnTo>
                    <a:pt x="56" y="10"/>
                  </a:lnTo>
                  <a:lnTo>
                    <a:pt x="63" y="0"/>
                  </a:lnTo>
                  <a:lnTo>
                    <a:pt x="50" y="4"/>
                  </a:lnTo>
                  <a:lnTo>
                    <a:pt x="36" y="4"/>
                  </a:lnTo>
                  <a:lnTo>
                    <a:pt x="26" y="4"/>
                  </a:lnTo>
                  <a:lnTo>
                    <a:pt x="17" y="2"/>
                  </a:lnTo>
                  <a:lnTo>
                    <a:pt x="6" y="2"/>
                  </a:lnTo>
                  <a:lnTo>
                    <a:pt x="0" y="7"/>
                  </a:lnTo>
                </a:path>
              </a:pathLst>
            </a:custGeom>
            <a:solidFill>
              <a:srgbClr val="ffcc99"/>
            </a:solidFill>
            <a:ln w="0">
              <a:noFill/>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Times New Roman"/>
              </a:endParaRPr>
            </a:p>
          </p:txBody>
        </p:sp>
        <p:sp>
          <p:nvSpPr>
            <p:cNvPr id="1287" name=""/>
            <p:cNvSpPr/>
            <p:nvPr/>
          </p:nvSpPr>
          <p:spPr>
            <a:xfrm>
              <a:off x="4712760" y="1978200"/>
              <a:ext cx="39960" cy="36360"/>
            </a:xfrm>
            <a:custGeom>
              <a:avLst/>
              <a:gdLst/>
              <a:ahLst/>
              <a:rect l="l" t="t" r="r" b="b"/>
              <a:pathLst>
                <a:path w="44" h="40">
                  <a:moveTo>
                    <a:pt x="0" y="12"/>
                  </a:moveTo>
                  <a:lnTo>
                    <a:pt x="9" y="18"/>
                  </a:lnTo>
                  <a:lnTo>
                    <a:pt x="9" y="29"/>
                  </a:lnTo>
                  <a:lnTo>
                    <a:pt x="12" y="33"/>
                  </a:lnTo>
                  <a:lnTo>
                    <a:pt x="17" y="33"/>
                  </a:lnTo>
                  <a:lnTo>
                    <a:pt x="23" y="39"/>
                  </a:lnTo>
                  <a:lnTo>
                    <a:pt x="33" y="33"/>
                  </a:lnTo>
                  <a:lnTo>
                    <a:pt x="39" y="39"/>
                  </a:lnTo>
                  <a:lnTo>
                    <a:pt x="36" y="29"/>
                  </a:lnTo>
                  <a:lnTo>
                    <a:pt x="33" y="18"/>
                  </a:lnTo>
                  <a:lnTo>
                    <a:pt x="43" y="20"/>
                  </a:lnTo>
                  <a:lnTo>
                    <a:pt x="36" y="9"/>
                  </a:lnTo>
                  <a:lnTo>
                    <a:pt x="23" y="4"/>
                  </a:lnTo>
                  <a:lnTo>
                    <a:pt x="14" y="0"/>
                  </a:lnTo>
                  <a:lnTo>
                    <a:pt x="6" y="4"/>
                  </a:lnTo>
                  <a:lnTo>
                    <a:pt x="0" y="12"/>
                  </a:lnTo>
                </a:path>
              </a:pathLst>
            </a:custGeom>
            <a:solidFill>
              <a:srgbClr val="ffcc99"/>
            </a:solidFill>
            <a:ln w="0">
              <a:noFill/>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Times New Roman"/>
              </a:endParaRPr>
            </a:p>
          </p:txBody>
        </p:sp>
        <p:sp>
          <p:nvSpPr>
            <p:cNvPr id="1288" name=""/>
            <p:cNvSpPr/>
            <p:nvPr/>
          </p:nvSpPr>
          <p:spPr>
            <a:xfrm>
              <a:off x="4756680" y="2032920"/>
              <a:ext cx="50040" cy="21600"/>
            </a:xfrm>
            <a:custGeom>
              <a:avLst/>
              <a:gdLst/>
              <a:ahLst/>
              <a:rect l="l" t="t" r="r" b="b"/>
              <a:pathLst>
                <a:path w="55" h="23">
                  <a:moveTo>
                    <a:pt x="0" y="14"/>
                  </a:moveTo>
                  <a:lnTo>
                    <a:pt x="7" y="14"/>
                  </a:lnTo>
                  <a:lnTo>
                    <a:pt x="20" y="14"/>
                  </a:lnTo>
                  <a:lnTo>
                    <a:pt x="27" y="22"/>
                  </a:lnTo>
                  <a:lnTo>
                    <a:pt x="38" y="22"/>
                  </a:lnTo>
                  <a:lnTo>
                    <a:pt x="54" y="18"/>
                  </a:lnTo>
                  <a:lnTo>
                    <a:pt x="54" y="10"/>
                  </a:lnTo>
                  <a:lnTo>
                    <a:pt x="44" y="14"/>
                  </a:lnTo>
                  <a:lnTo>
                    <a:pt x="44" y="8"/>
                  </a:lnTo>
                  <a:lnTo>
                    <a:pt x="33" y="10"/>
                  </a:lnTo>
                  <a:lnTo>
                    <a:pt x="23" y="4"/>
                  </a:lnTo>
                  <a:lnTo>
                    <a:pt x="14" y="8"/>
                  </a:lnTo>
                  <a:lnTo>
                    <a:pt x="11" y="4"/>
                  </a:lnTo>
                  <a:lnTo>
                    <a:pt x="0" y="0"/>
                  </a:lnTo>
                  <a:lnTo>
                    <a:pt x="0" y="14"/>
                  </a:lnTo>
                </a:path>
              </a:pathLst>
            </a:custGeom>
            <a:solidFill>
              <a:srgbClr val="ffcc99"/>
            </a:solidFill>
            <a:ln w="0">
              <a:noFill/>
            </a:ln>
          </p:spPr>
          <p:style>
            <a:lnRef idx="0"/>
            <a:fillRef idx="0"/>
            <a:effectRef idx="0"/>
            <a:fontRef idx="minor"/>
          </p:style>
          <p:txBody>
            <a:bodyPr lIns="90000" rIns="90000" tIns="-25200" bIns="-25200" anchor="t">
              <a:noAutofit/>
            </a:bodyPr>
            <a:p>
              <a:endParaRPr b="0" lang="en-US" sz="2400" strike="noStrike" u="none">
                <a:solidFill>
                  <a:srgbClr val="000000"/>
                </a:solidFill>
                <a:effectLst/>
                <a:uFillTx/>
                <a:latin typeface="Times New Roman"/>
              </a:endParaRPr>
            </a:p>
          </p:txBody>
        </p:sp>
        <p:sp>
          <p:nvSpPr>
            <p:cNvPr id="1289" name=""/>
            <p:cNvSpPr/>
            <p:nvPr/>
          </p:nvSpPr>
          <p:spPr>
            <a:xfrm>
              <a:off x="4914000" y="2032920"/>
              <a:ext cx="41760" cy="21600"/>
            </a:xfrm>
            <a:custGeom>
              <a:avLst/>
              <a:gdLst/>
              <a:ahLst/>
              <a:rect l="l" t="t" r="r" b="b"/>
              <a:pathLst>
                <a:path w="45" h="23">
                  <a:moveTo>
                    <a:pt x="0" y="13"/>
                  </a:moveTo>
                  <a:lnTo>
                    <a:pt x="6" y="22"/>
                  </a:lnTo>
                  <a:lnTo>
                    <a:pt x="16" y="22"/>
                  </a:lnTo>
                  <a:lnTo>
                    <a:pt x="25" y="19"/>
                  </a:lnTo>
                  <a:lnTo>
                    <a:pt x="28" y="16"/>
                  </a:lnTo>
                  <a:lnTo>
                    <a:pt x="37" y="16"/>
                  </a:lnTo>
                  <a:lnTo>
                    <a:pt x="34" y="10"/>
                  </a:lnTo>
                  <a:lnTo>
                    <a:pt x="44" y="0"/>
                  </a:lnTo>
                  <a:lnTo>
                    <a:pt x="34" y="2"/>
                  </a:lnTo>
                  <a:lnTo>
                    <a:pt x="22" y="5"/>
                  </a:lnTo>
                  <a:lnTo>
                    <a:pt x="16" y="7"/>
                  </a:lnTo>
                  <a:lnTo>
                    <a:pt x="10" y="10"/>
                  </a:lnTo>
                  <a:lnTo>
                    <a:pt x="0" y="13"/>
                  </a:lnTo>
                </a:path>
              </a:pathLst>
            </a:custGeom>
            <a:solidFill>
              <a:srgbClr val="ffcc99"/>
            </a:solidFill>
            <a:ln w="0">
              <a:noFill/>
            </a:ln>
          </p:spPr>
          <p:style>
            <a:lnRef idx="0"/>
            <a:fillRef idx="0"/>
            <a:effectRef idx="0"/>
            <a:fontRef idx="minor"/>
          </p:style>
          <p:txBody>
            <a:bodyPr lIns="90000" rIns="90000" tIns="-25200" bIns="-25200" anchor="t">
              <a:noAutofit/>
            </a:bodyPr>
            <a:p>
              <a:endParaRPr b="0" lang="en-US" sz="2400" strike="noStrike" u="none">
                <a:solidFill>
                  <a:srgbClr val="000000"/>
                </a:solidFill>
                <a:effectLst/>
                <a:uFillTx/>
                <a:latin typeface="Times New Roman"/>
              </a:endParaRPr>
            </a:p>
          </p:txBody>
        </p:sp>
        <p:sp>
          <p:nvSpPr>
            <p:cNvPr id="1290" name=""/>
            <p:cNvSpPr/>
            <p:nvPr/>
          </p:nvSpPr>
          <p:spPr>
            <a:xfrm>
              <a:off x="4372560" y="1945080"/>
              <a:ext cx="22320" cy="19800"/>
            </a:xfrm>
            <a:custGeom>
              <a:avLst/>
              <a:gdLst/>
              <a:ahLst/>
              <a:rect l="l" t="t" r="r" b="b"/>
              <a:pathLst>
                <a:path w="25" h="22">
                  <a:moveTo>
                    <a:pt x="0" y="11"/>
                  </a:moveTo>
                  <a:lnTo>
                    <a:pt x="6" y="13"/>
                  </a:lnTo>
                  <a:lnTo>
                    <a:pt x="17" y="21"/>
                  </a:lnTo>
                  <a:lnTo>
                    <a:pt x="24" y="7"/>
                  </a:lnTo>
                  <a:lnTo>
                    <a:pt x="10" y="0"/>
                  </a:lnTo>
                  <a:lnTo>
                    <a:pt x="0" y="11"/>
                  </a:lnTo>
                </a:path>
              </a:pathLst>
            </a:custGeom>
            <a:solidFill>
              <a:srgbClr val="ffcc99"/>
            </a:solidFill>
            <a:ln w="0">
              <a:noFill/>
            </a:ln>
          </p:spPr>
          <p:style>
            <a:lnRef idx="0"/>
            <a:fillRef idx="0"/>
            <a:effectRef idx="0"/>
            <a:fontRef idx="minor"/>
          </p:style>
          <p:txBody>
            <a:bodyPr lIns="90000" rIns="90000" tIns="-27000" bIns="-27000" anchor="t">
              <a:noAutofit/>
            </a:bodyPr>
            <a:p>
              <a:endParaRPr b="0" lang="en-US" sz="2400" strike="noStrike" u="none">
                <a:solidFill>
                  <a:srgbClr val="000000"/>
                </a:solidFill>
                <a:effectLst/>
                <a:uFillTx/>
                <a:latin typeface="Times New Roman"/>
              </a:endParaRPr>
            </a:p>
          </p:txBody>
        </p:sp>
        <p:sp>
          <p:nvSpPr>
            <p:cNvPr id="1291" name=""/>
            <p:cNvSpPr/>
            <p:nvPr/>
          </p:nvSpPr>
          <p:spPr>
            <a:xfrm>
              <a:off x="4830120" y="2014560"/>
              <a:ext cx="25920" cy="22320"/>
            </a:xfrm>
            <a:custGeom>
              <a:avLst/>
              <a:gdLst/>
              <a:ahLst/>
              <a:rect l="l" t="t" r="r" b="b"/>
              <a:pathLst>
                <a:path w="28" h="24">
                  <a:moveTo>
                    <a:pt x="0" y="9"/>
                  </a:moveTo>
                  <a:lnTo>
                    <a:pt x="6" y="23"/>
                  </a:lnTo>
                  <a:lnTo>
                    <a:pt x="20" y="13"/>
                  </a:lnTo>
                  <a:lnTo>
                    <a:pt x="27" y="0"/>
                  </a:lnTo>
                  <a:lnTo>
                    <a:pt x="0" y="9"/>
                  </a:lnTo>
                </a:path>
              </a:pathLst>
            </a:custGeom>
            <a:solidFill>
              <a:srgbClr val="ffcc99"/>
            </a:solidFill>
            <a:ln w="0">
              <a:noFill/>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sp>
          <p:nvSpPr>
            <p:cNvPr id="1292" name=""/>
            <p:cNvSpPr/>
            <p:nvPr/>
          </p:nvSpPr>
          <p:spPr>
            <a:xfrm>
              <a:off x="4800240" y="1959120"/>
              <a:ext cx="24840" cy="21240"/>
            </a:xfrm>
            <a:custGeom>
              <a:avLst/>
              <a:gdLst/>
              <a:ahLst/>
              <a:rect l="l" t="t" r="r" b="b"/>
              <a:pathLst>
                <a:path w="27" h="23">
                  <a:moveTo>
                    <a:pt x="0" y="0"/>
                  </a:moveTo>
                  <a:lnTo>
                    <a:pt x="26" y="0"/>
                  </a:lnTo>
                  <a:lnTo>
                    <a:pt x="26" y="22"/>
                  </a:lnTo>
                  <a:lnTo>
                    <a:pt x="0" y="0"/>
                  </a:lnTo>
                </a:path>
              </a:pathLst>
            </a:custGeom>
            <a:solidFill>
              <a:srgbClr val="ffcc99"/>
            </a:solidFill>
            <a:ln w="0">
              <a:noFill/>
            </a:ln>
          </p:spPr>
          <p:style>
            <a:lnRef idx="0"/>
            <a:fillRef idx="0"/>
            <a:effectRef idx="0"/>
            <a:fontRef idx="minor"/>
          </p:style>
          <p:txBody>
            <a:bodyPr lIns="90000" rIns="90000" tIns="-25560" bIns="-25560" anchor="t">
              <a:noAutofit/>
            </a:bodyPr>
            <a:p>
              <a:endParaRPr b="0" lang="en-US" sz="2400" strike="noStrike" u="none">
                <a:solidFill>
                  <a:srgbClr val="000000"/>
                </a:solidFill>
                <a:effectLst/>
                <a:uFillTx/>
                <a:latin typeface="Times New Roman"/>
              </a:endParaRPr>
            </a:p>
          </p:txBody>
        </p:sp>
        <p:sp>
          <p:nvSpPr>
            <p:cNvPr id="1293" name=""/>
            <p:cNvSpPr/>
            <p:nvPr/>
          </p:nvSpPr>
          <p:spPr>
            <a:xfrm>
              <a:off x="4799520" y="1973880"/>
              <a:ext cx="360" cy="1440"/>
            </a:xfrm>
            <a:prstGeom prst="line">
              <a:avLst/>
            </a:prstGeom>
            <a:solidFill>
              <a:srgbClr val="ffcc99"/>
            </a:solidFill>
            <a:ln w="0">
              <a:noFill/>
            </a:ln>
          </p:spPr>
          <p:style>
            <a:lnRef idx="0"/>
            <a:fillRef idx="0"/>
            <a:effectRef idx="0"/>
            <a:fontRef idx="minor"/>
          </p:style>
          <p:txBody>
            <a:bodyPr wrap="none" lIns="90000" rIns="90000" tIns="-45360" bIns="-45360" anchor="ctr">
              <a:noAutofit/>
            </a:bodyPr>
            <a:p>
              <a:endParaRPr b="0" lang="en-US" sz="2400" strike="noStrike" u="none">
                <a:solidFill>
                  <a:srgbClr val="000000"/>
                </a:solidFill>
                <a:effectLst/>
                <a:uFillTx/>
                <a:latin typeface="Times New Roman"/>
              </a:endParaRPr>
            </a:p>
          </p:txBody>
        </p:sp>
        <p:sp>
          <p:nvSpPr>
            <p:cNvPr id="1294" name=""/>
            <p:cNvSpPr/>
            <p:nvPr/>
          </p:nvSpPr>
          <p:spPr>
            <a:xfrm>
              <a:off x="4481640" y="2586600"/>
              <a:ext cx="23760" cy="21600"/>
            </a:xfrm>
            <a:custGeom>
              <a:avLst/>
              <a:gdLst/>
              <a:ahLst/>
              <a:rect l="l" t="t" r="r" b="b"/>
              <a:pathLst>
                <a:path w="26" h="24">
                  <a:moveTo>
                    <a:pt x="0" y="23"/>
                  </a:moveTo>
                  <a:lnTo>
                    <a:pt x="16" y="23"/>
                  </a:lnTo>
                  <a:lnTo>
                    <a:pt x="25" y="9"/>
                  </a:lnTo>
                  <a:lnTo>
                    <a:pt x="16" y="0"/>
                  </a:lnTo>
                  <a:lnTo>
                    <a:pt x="0" y="23"/>
                  </a:lnTo>
                </a:path>
              </a:pathLst>
            </a:custGeom>
            <a:solidFill>
              <a:srgbClr val="ffcc99"/>
            </a:solidFill>
            <a:ln w="0">
              <a:noFill/>
            </a:ln>
          </p:spPr>
          <p:style>
            <a:lnRef idx="0"/>
            <a:fillRef idx="0"/>
            <a:effectRef idx="0"/>
            <a:fontRef idx="minor"/>
          </p:style>
          <p:txBody>
            <a:bodyPr lIns="90000" rIns="90000" tIns="-25200" bIns="-25200" anchor="t">
              <a:noAutofit/>
            </a:bodyPr>
            <a:p>
              <a:endParaRPr b="0" lang="en-US" sz="2400" strike="noStrike" u="none">
                <a:solidFill>
                  <a:srgbClr val="000000"/>
                </a:solidFill>
                <a:effectLst/>
                <a:uFillTx/>
                <a:latin typeface="Times New Roman"/>
              </a:endParaRPr>
            </a:p>
          </p:txBody>
        </p:sp>
        <p:sp>
          <p:nvSpPr>
            <p:cNvPr id="1295" name=""/>
            <p:cNvSpPr/>
            <p:nvPr/>
          </p:nvSpPr>
          <p:spPr>
            <a:xfrm>
              <a:off x="6388560" y="2819160"/>
              <a:ext cx="733680" cy="509400"/>
            </a:xfrm>
            <a:custGeom>
              <a:avLst/>
              <a:gdLst/>
              <a:ahLst/>
              <a:rect l="l" t="t" r="r" b="b"/>
              <a:pathLst>
                <a:path w="804" h="559">
                  <a:moveTo>
                    <a:pt x="36" y="448"/>
                  </a:moveTo>
                  <a:lnTo>
                    <a:pt x="45" y="449"/>
                  </a:lnTo>
                  <a:lnTo>
                    <a:pt x="55" y="463"/>
                  </a:lnTo>
                  <a:lnTo>
                    <a:pt x="66" y="466"/>
                  </a:lnTo>
                  <a:lnTo>
                    <a:pt x="75" y="466"/>
                  </a:lnTo>
                  <a:lnTo>
                    <a:pt x="88" y="466"/>
                  </a:lnTo>
                  <a:lnTo>
                    <a:pt x="99" y="466"/>
                  </a:lnTo>
                  <a:lnTo>
                    <a:pt x="102" y="460"/>
                  </a:lnTo>
                  <a:lnTo>
                    <a:pt x="112" y="452"/>
                  </a:lnTo>
                  <a:lnTo>
                    <a:pt x="121" y="452"/>
                  </a:lnTo>
                  <a:lnTo>
                    <a:pt x="128" y="445"/>
                  </a:lnTo>
                  <a:lnTo>
                    <a:pt x="132" y="442"/>
                  </a:lnTo>
                  <a:lnTo>
                    <a:pt x="148" y="439"/>
                  </a:lnTo>
                  <a:lnTo>
                    <a:pt x="158" y="439"/>
                  </a:lnTo>
                  <a:lnTo>
                    <a:pt x="172" y="439"/>
                  </a:lnTo>
                  <a:lnTo>
                    <a:pt x="184" y="439"/>
                  </a:lnTo>
                  <a:lnTo>
                    <a:pt x="194" y="439"/>
                  </a:lnTo>
                  <a:lnTo>
                    <a:pt x="202" y="439"/>
                  </a:lnTo>
                  <a:lnTo>
                    <a:pt x="211" y="434"/>
                  </a:lnTo>
                  <a:lnTo>
                    <a:pt x="214" y="422"/>
                  </a:lnTo>
                  <a:lnTo>
                    <a:pt x="227" y="419"/>
                  </a:lnTo>
                  <a:lnTo>
                    <a:pt x="237" y="415"/>
                  </a:lnTo>
                  <a:lnTo>
                    <a:pt x="248" y="410"/>
                  </a:lnTo>
                  <a:lnTo>
                    <a:pt x="257" y="404"/>
                  </a:lnTo>
                  <a:lnTo>
                    <a:pt x="270" y="407"/>
                  </a:lnTo>
                  <a:lnTo>
                    <a:pt x="281" y="404"/>
                  </a:lnTo>
                  <a:lnTo>
                    <a:pt x="294" y="404"/>
                  </a:lnTo>
                  <a:lnTo>
                    <a:pt x="303" y="398"/>
                  </a:lnTo>
                  <a:lnTo>
                    <a:pt x="314" y="395"/>
                  </a:lnTo>
                  <a:lnTo>
                    <a:pt x="324" y="393"/>
                  </a:lnTo>
                  <a:lnTo>
                    <a:pt x="339" y="393"/>
                  </a:lnTo>
                  <a:lnTo>
                    <a:pt x="347" y="393"/>
                  </a:lnTo>
                  <a:lnTo>
                    <a:pt x="357" y="393"/>
                  </a:lnTo>
                  <a:lnTo>
                    <a:pt x="366" y="398"/>
                  </a:lnTo>
                  <a:lnTo>
                    <a:pt x="376" y="401"/>
                  </a:lnTo>
                  <a:lnTo>
                    <a:pt x="387" y="401"/>
                  </a:lnTo>
                  <a:lnTo>
                    <a:pt x="399" y="404"/>
                  </a:lnTo>
                  <a:lnTo>
                    <a:pt x="409" y="410"/>
                  </a:lnTo>
                  <a:lnTo>
                    <a:pt x="418" y="415"/>
                  </a:lnTo>
                  <a:lnTo>
                    <a:pt x="415" y="422"/>
                  </a:lnTo>
                  <a:lnTo>
                    <a:pt x="426" y="428"/>
                  </a:lnTo>
                  <a:lnTo>
                    <a:pt x="429" y="439"/>
                  </a:lnTo>
                  <a:lnTo>
                    <a:pt x="436" y="448"/>
                  </a:lnTo>
                  <a:lnTo>
                    <a:pt x="439" y="457"/>
                  </a:lnTo>
                  <a:lnTo>
                    <a:pt x="445" y="466"/>
                  </a:lnTo>
                  <a:lnTo>
                    <a:pt x="448" y="457"/>
                  </a:lnTo>
                  <a:lnTo>
                    <a:pt x="456" y="449"/>
                  </a:lnTo>
                  <a:lnTo>
                    <a:pt x="466" y="442"/>
                  </a:lnTo>
                  <a:lnTo>
                    <a:pt x="478" y="436"/>
                  </a:lnTo>
                  <a:lnTo>
                    <a:pt x="482" y="425"/>
                  </a:lnTo>
                  <a:lnTo>
                    <a:pt x="488" y="419"/>
                  </a:lnTo>
                  <a:lnTo>
                    <a:pt x="491" y="436"/>
                  </a:lnTo>
                  <a:lnTo>
                    <a:pt x="485" y="445"/>
                  </a:lnTo>
                  <a:lnTo>
                    <a:pt x="482" y="455"/>
                  </a:lnTo>
                  <a:lnTo>
                    <a:pt x="478" y="463"/>
                  </a:lnTo>
                  <a:lnTo>
                    <a:pt x="472" y="466"/>
                  </a:lnTo>
                  <a:lnTo>
                    <a:pt x="469" y="472"/>
                  </a:lnTo>
                  <a:lnTo>
                    <a:pt x="478" y="469"/>
                  </a:lnTo>
                  <a:lnTo>
                    <a:pt x="488" y="469"/>
                  </a:lnTo>
                  <a:lnTo>
                    <a:pt x="491" y="460"/>
                  </a:lnTo>
                  <a:lnTo>
                    <a:pt x="493" y="449"/>
                  </a:lnTo>
                  <a:lnTo>
                    <a:pt x="499" y="457"/>
                  </a:lnTo>
                  <a:lnTo>
                    <a:pt x="502" y="466"/>
                  </a:lnTo>
                  <a:lnTo>
                    <a:pt x="499" y="474"/>
                  </a:lnTo>
                  <a:lnTo>
                    <a:pt x="493" y="480"/>
                  </a:lnTo>
                  <a:lnTo>
                    <a:pt x="505" y="480"/>
                  </a:lnTo>
                  <a:lnTo>
                    <a:pt x="518" y="484"/>
                  </a:lnTo>
                  <a:lnTo>
                    <a:pt x="524" y="493"/>
                  </a:lnTo>
                  <a:lnTo>
                    <a:pt x="529" y="504"/>
                  </a:lnTo>
                  <a:lnTo>
                    <a:pt x="527" y="510"/>
                  </a:lnTo>
                  <a:lnTo>
                    <a:pt x="529" y="517"/>
                  </a:lnTo>
                  <a:lnTo>
                    <a:pt x="535" y="525"/>
                  </a:lnTo>
                  <a:lnTo>
                    <a:pt x="542" y="531"/>
                  </a:lnTo>
                  <a:lnTo>
                    <a:pt x="554" y="534"/>
                  </a:lnTo>
                  <a:lnTo>
                    <a:pt x="561" y="542"/>
                  </a:lnTo>
                  <a:lnTo>
                    <a:pt x="565" y="536"/>
                  </a:lnTo>
                  <a:lnTo>
                    <a:pt x="575" y="539"/>
                  </a:lnTo>
                  <a:lnTo>
                    <a:pt x="584" y="542"/>
                  </a:lnTo>
                  <a:lnTo>
                    <a:pt x="594" y="546"/>
                  </a:lnTo>
                  <a:lnTo>
                    <a:pt x="600" y="549"/>
                  </a:lnTo>
                  <a:lnTo>
                    <a:pt x="611" y="542"/>
                  </a:lnTo>
                  <a:lnTo>
                    <a:pt x="621" y="536"/>
                  </a:lnTo>
                  <a:lnTo>
                    <a:pt x="627" y="528"/>
                  </a:lnTo>
                  <a:lnTo>
                    <a:pt x="630" y="542"/>
                  </a:lnTo>
                  <a:lnTo>
                    <a:pt x="641" y="536"/>
                  </a:lnTo>
                  <a:lnTo>
                    <a:pt x="641" y="546"/>
                  </a:lnTo>
                  <a:lnTo>
                    <a:pt x="651" y="552"/>
                  </a:lnTo>
                  <a:lnTo>
                    <a:pt x="660" y="558"/>
                  </a:lnTo>
                  <a:lnTo>
                    <a:pt x="670" y="546"/>
                  </a:lnTo>
                  <a:lnTo>
                    <a:pt x="674" y="542"/>
                  </a:lnTo>
                  <a:lnTo>
                    <a:pt x="687" y="534"/>
                  </a:lnTo>
                  <a:lnTo>
                    <a:pt x="693" y="531"/>
                  </a:lnTo>
                  <a:lnTo>
                    <a:pt x="706" y="528"/>
                  </a:lnTo>
                  <a:lnTo>
                    <a:pt x="717" y="528"/>
                  </a:lnTo>
                  <a:lnTo>
                    <a:pt x="727" y="522"/>
                  </a:lnTo>
                  <a:lnTo>
                    <a:pt x="730" y="514"/>
                  </a:lnTo>
                  <a:lnTo>
                    <a:pt x="730" y="504"/>
                  </a:lnTo>
                  <a:lnTo>
                    <a:pt x="733" y="493"/>
                  </a:lnTo>
                  <a:lnTo>
                    <a:pt x="736" y="481"/>
                  </a:lnTo>
                  <a:lnTo>
                    <a:pt x="742" y="472"/>
                  </a:lnTo>
                  <a:lnTo>
                    <a:pt x="747" y="463"/>
                  </a:lnTo>
                  <a:lnTo>
                    <a:pt x="750" y="449"/>
                  </a:lnTo>
                  <a:lnTo>
                    <a:pt x="757" y="439"/>
                  </a:lnTo>
                  <a:lnTo>
                    <a:pt x="760" y="434"/>
                  </a:lnTo>
                  <a:lnTo>
                    <a:pt x="766" y="422"/>
                  </a:lnTo>
                  <a:lnTo>
                    <a:pt x="776" y="417"/>
                  </a:lnTo>
                  <a:lnTo>
                    <a:pt x="779" y="410"/>
                  </a:lnTo>
                  <a:lnTo>
                    <a:pt x="784" y="401"/>
                  </a:lnTo>
                  <a:lnTo>
                    <a:pt x="787" y="393"/>
                  </a:lnTo>
                  <a:lnTo>
                    <a:pt x="790" y="383"/>
                  </a:lnTo>
                  <a:lnTo>
                    <a:pt x="790" y="372"/>
                  </a:lnTo>
                  <a:lnTo>
                    <a:pt x="796" y="360"/>
                  </a:lnTo>
                  <a:lnTo>
                    <a:pt x="799" y="350"/>
                  </a:lnTo>
                  <a:lnTo>
                    <a:pt x="799" y="342"/>
                  </a:lnTo>
                  <a:lnTo>
                    <a:pt x="803" y="333"/>
                  </a:lnTo>
                  <a:lnTo>
                    <a:pt x="799" y="322"/>
                  </a:lnTo>
                  <a:lnTo>
                    <a:pt x="796" y="312"/>
                  </a:lnTo>
                  <a:lnTo>
                    <a:pt x="793" y="301"/>
                  </a:lnTo>
                  <a:lnTo>
                    <a:pt x="790" y="290"/>
                  </a:lnTo>
                  <a:lnTo>
                    <a:pt x="790" y="283"/>
                  </a:lnTo>
                  <a:lnTo>
                    <a:pt x="787" y="271"/>
                  </a:lnTo>
                  <a:lnTo>
                    <a:pt x="780" y="263"/>
                  </a:lnTo>
                  <a:lnTo>
                    <a:pt x="772" y="253"/>
                  </a:lnTo>
                  <a:lnTo>
                    <a:pt x="766" y="242"/>
                  </a:lnTo>
                  <a:lnTo>
                    <a:pt x="757" y="239"/>
                  </a:lnTo>
                  <a:lnTo>
                    <a:pt x="750" y="233"/>
                  </a:lnTo>
                  <a:lnTo>
                    <a:pt x="747" y="225"/>
                  </a:lnTo>
                  <a:lnTo>
                    <a:pt x="747" y="215"/>
                  </a:lnTo>
                  <a:lnTo>
                    <a:pt x="739" y="212"/>
                  </a:lnTo>
                  <a:lnTo>
                    <a:pt x="730" y="204"/>
                  </a:lnTo>
                  <a:lnTo>
                    <a:pt x="723" y="212"/>
                  </a:lnTo>
                  <a:lnTo>
                    <a:pt x="720" y="201"/>
                  </a:lnTo>
                  <a:lnTo>
                    <a:pt x="717" y="193"/>
                  </a:lnTo>
                  <a:lnTo>
                    <a:pt x="714" y="186"/>
                  </a:lnTo>
                  <a:lnTo>
                    <a:pt x="706" y="183"/>
                  </a:lnTo>
                  <a:lnTo>
                    <a:pt x="706" y="174"/>
                  </a:lnTo>
                  <a:lnTo>
                    <a:pt x="697" y="169"/>
                  </a:lnTo>
                  <a:lnTo>
                    <a:pt x="687" y="160"/>
                  </a:lnTo>
                  <a:lnTo>
                    <a:pt x="678" y="156"/>
                  </a:lnTo>
                  <a:lnTo>
                    <a:pt x="670" y="153"/>
                  </a:lnTo>
                  <a:lnTo>
                    <a:pt x="660" y="147"/>
                  </a:lnTo>
                  <a:lnTo>
                    <a:pt x="657" y="142"/>
                  </a:lnTo>
                  <a:lnTo>
                    <a:pt x="651" y="133"/>
                  </a:lnTo>
                  <a:lnTo>
                    <a:pt x="654" y="126"/>
                  </a:lnTo>
                  <a:lnTo>
                    <a:pt x="651" y="115"/>
                  </a:lnTo>
                  <a:lnTo>
                    <a:pt x="648" y="109"/>
                  </a:lnTo>
                  <a:lnTo>
                    <a:pt x="641" y="101"/>
                  </a:lnTo>
                  <a:lnTo>
                    <a:pt x="641" y="91"/>
                  </a:lnTo>
                  <a:lnTo>
                    <a:pt x="637" y="83"/>
                  </a:lnTo>
                  <a:lnTo>
                    <a:pt x="637" y="74"/>
                  </a:lnTo>
                  <a:lnTo>
                    <a:pt x="627" y="66"/>
                  </a:lnTo>
                  <a:lnTo>
                    <a:pt x="624" y="62"/>
                  </a:lnTo>
                  <a:lnTo>
                    <a:pt x="611" y="64"/>
                  </a:lnTo>
                  <a:lnTo>
                    <a:pt x="605" y="62"/>
                  </a:lnTo>
                  <a:lnTo>
                    <a:pt x="602" y="50"/>
                  </a:lnTo>
                  <a:lnTo>
                    <a:pt x="602" y="42"/>
                  </a:lnTo>
                  <a:lnTo>
                    <a:pt x="597" y="32"/>
                  </a:lnTo>
                  <a:lnTo>
                    <a:pt x="594" y="21"/>
                  </a:lnTo>
                  <a:lnTo>
                    <a:pt x="588" y="12"/>
                  </a:lnTo>
                  <a:lnTo>
                    <a:pt x="588" y="1"/>
                  </a:lnTo>
                  <a:lnTo>
                    <a:pt x="578" y="0"/>
                  </a:lnTo>
                  <a:lnTo>
                    <a:pt x="572" y="4"/>
                  </a:lnTo>
                  <a:lnTo>
                    <a:pt x="572" y="15"/>
                  </a:lnTo>
                  <a:lnTo>
                    <a:pt x="565" y="21"/>
                  </a:lnTo>
                  <a:lnTo>
                    <a:pt x="565" y="32"/>
                  </a:lnTo>
                  <a:lnTo>
                    <a:pt x="565" y="36"/>
                  </a:lnTo>
                  <a:lnTo>
                    <a:pt x="564" y="47"/>
                  </a:lnTo>
                  <a:lnTo>
                    <a:pt x="564" y="56"/>
                  </a:lnTo>
                  <a:lnTo>
                    <a:pt x="564" y="66"/>
                  </a:lnTo>
                  <a:lnTo>
                    <a:pt x="564" y="74"/>
                  </a:lnTo>
                  <a:lnTo>
                    <a:pt x="564" y="83"/>
                  </a:lnTo>
                  <a:lnTo>
                    <a:pt x="561" y="94"/>
                  </a:lnTo>
                  <a:lnTo>
                    <a:pt x="557" y="101"/>
                  </a:lnTo>
                  <a:lnTo>
                    <a:pt x="551" y="109"/>
                  </a:lnTo>
                  <a:lnTo>
                    <a:pt x="551" y="121"/>
                  </a:lnTo>
                  <a:lnTo>
                    <a:pt x="542" y="124"/>
                  </a:lnTo>
                  <a:lnTo>
                    <a:pt x="532" y="126"/>
                  </a:lnTo>
                  <a:lnTo>
                    <a:pt x="521" y="118"/>
                  </a:lnTo>
                  <a:lnTo>
                    <a:pt x="515" y="109"/>
                  </a:lnTo>
                  <a:lnTo>
                    <a:pt x="505" y="107"/>
                  </a:lnTo>
                  <a:lnTo>
                    <a:pt x="493" y="101"/>
                  </a:lnTo>
                  <a:lnTo>
                    <a:pt x="488" y="98"/>
                  </a:lnTo>
                  <a:lnTo>
                    <a:pt x="478" y="91"/>
                  </a:lnTo>
                  <a:lnTo>
                    <a:pt x="463" y="91"/>
                  </a:lnTo>
                  <a:lnTo>
                    <a:pt x="459" y="83"/>
                  </a:lnTo>
                  <a:lnTo>
                    <a:pt x="452" y="80"/>
                  </a:lnTo>
                  <a:lnTo>
                    <a:pt x="442" y="74"/>
                  </a:lnTo>
                  <a:lnTo>
                    <a:pt x="448" y="66"/>
                  </a:lnTo>
                  <a:lnTo>
                    <a:pt x="452" y="62"/>
                  </a:lnTo>
                  <a:lnTo>
                    <a:pt x="452" y="53"/>
                  </a:lnTo>
                  <a:lnTo>
                    <a:pt x="452" y="42"/>
                  </a:lnTo>
                  <a:lnTo>
                    <a:pt x="463" y="42"/>
                  </a:lnTo>
                  <a:lnTo>
                    <a:pt x="463" y="33"/>
                  </a:lnTo>
                  <a:lnTo>
                    <a:pt x="472" y="26"/>
                  </a:lnTo>
                  <a:lnTo>
                    <a:pt x="459" y="21"/>
                  </a:lnTo>
                  <a:lnTo>
                    <a:pt x="452" y="29"/>
                  </a:lnTo>
                  <a:lnTo>
                    <a:pt x="448" y="21"/>
                  </a:lnTo>
                  <a:lnTo>
                    <a:pt x="436" y="26"/>
                  </a:lnTo>
                  <a:lnTo>
                    <a:pt x="423" y="21"/>
                  </a:lnTo>
                  <a:lnTo>
                    <a:pt x="412" y="21"/>
                  </a:lnTo>
                  <a:lnTo>
                    <a:pt x="399" y="18"/>
                  </a:lnTo>
                  <a:lnTo>
                    <a:pt x="390" y="12"/>
                  </a:lnTo>
                  <a:lnTo>
                    <a:pt x="379" y="7"/>
                  </a:lnTo>
                  <a:lnTo>
                    <a:pt x="384" y="15"/>
                  </a:lnTo>
                  <a:lnTo>
                    <a:pt x="379" y="26"/>
                  </a:lnTo>
                  <a:lnTo>
                    <a:pt x="366" y="26"/>
                  </a:lnTo>
                  <a:lnTo>
                    <a:pt x="354" y="26"/>
                  </a:lnTo>
                  <a:lnTo>
                    <a:pt x="343" y="33"/>
                  </a:lnTo>
                  <a:lnTo>
                    <a:pt x="336" y="39"/>
                  </a:lnTo>
                  <a:lnTo>
                    <a:pt x="339" y="47"/>
                  </a:lnTo>
                  <a:lnTo>
                    <a:pt x="330" y="47"/>
                  </a:lnTo>
                  <a:lnTo>
                    <a:pt x="327" y="56"/>
                  </a:lnTo>
                  <a:lnTo>
                    <a:pt x="317" y="64"/>
                  </a:lnTo>
                  <a:lnTo>
                    <a:pt x="327" y="69"/>
                  </a:lnTo>
                  <a:lnTo>
                    <a:pt x="324" y="77"/>
                  </a:lnTo>
                  <a:lnTo>
                    <a:pt x="314" y="71"/>
                  </a:lnTo>
                  <a:lnTo>
                    <a:pt x="306" y="71"/>
                  </a:lnTo>
                  <a:lnTo>
                    <a:pt x="294" y="77"/>
                  </a:lnTo>
                  <a:lnTo>
                    <a:pt x="294" y="69"/>
                  </a:lnTo>
                  <a:lnTo>
                    <a:pt x="287" y="62"/>
                  </a:lnTo>
                  <a:lnTo>
                    <a:pt x="278" y="56"/>
                  </a:lnTo>
                  <a:lnTo>
                    <a:pt x="270" y="53"/>
                  </a:lnTo>
                  <a:lnTo>
                    <a:pt x="263" y="62"/>
                  </a:lnTo>
                  <a:lnTo>
                    <a:pt x="254" y="62"/>
                  </a:lnTo>
                  <a:lnTo>
                    <a:pt x="251" y="66"/>
                  </a:lnTo>
                  <a:lnTo>
                    <a:pt x="237" y="66"/>
                  </a:lnTo>
                  <a:lnTo>
                    <a:pt x="237" y="74"/>
                  </a:lnTo>
                  <a:lnTo>
                    <a:pt x="224" y="83"/>
                  </a:lnTo>
                  <a:lnTo>
                    <a:pt x="224" y="91"/>
                  </a:lnTo>
                  <a:lnTo>
                    <a:pt x="221" y="98"/>
                  </a:lnTo>
                  <a:lnTo>
                    <a:pt x="205" y="94"/>
                  </a:lnTo>
                  <a:lnTo>
                    <a:pt x="202" y="104"/>
                  </a:lnTo>
                  <a:lnTo>
                    <a:pt x="211" y="109"/>
                  </a:lnTo>
                  <a:lnTo>
                    <a:pt x="202" y="121"/>
                  </a:lnTo>
                  <a:lnTo>
                    <a:pt x="197" y="112"/>
                  </a:lnTo>
                  <a:lnTo>
                    <a:pt x="194" y="101"/>
                  </a:lnTo>
                  <a:lnTo>
                    <a:pt x="184" y="109"/>
                  </a:lnTo>
                  <a:lnTo>
                    <a:pt x="175" y="118"/>
                  </a:lnTo>
                  <a:lnTo>
                    <a:pt x="178" y="126"/>
                  </a:lnTo>
                  <a:lnTo>
                    <a:pt x="178" y="131"/>
                  </a:lnTo>
                  <a:lnTo>
                    <a:pt x="172" y="139"/>
                  </a:lnTo>
                  <a:lnTo>
                    <a:pt x="165" y="150"/>
                  </a:lnTo>
                  <a:lnTo>
                    <a:pt x="158" y="156"/>
                  </a:lnTo>
                  <a:lnTo>
                    <a:pt x="151" y="160"/>
                  </a:lnTo>
                  <a:lnTo>
                    <a:pt x="139" y="160"/>
                  </a:lnTo>
                  <a:lnTo>
                    <a:pt x="128" y="166"/>
                  </a:lnTo>
                  <a:lnTo>
                    <a:pt x="115" y="166"/>
                  </a:lnTo>
                  <a:lnTo>
                    <a:pt x="109" y="171"/>
                  </a:lnTo>
                  <a:lnTo>
                    <a:pt x="96" y="171"/>
                  </a:lnTo>
                  <a:lnTo>
                    <a:pt x="88" y="177"/>
                  </a:lnTo>
                  <a:lnTo>
                    <a:pt x="79" y="177"/>
                  </a:lnTo>
                  <a:lnTo>
                    <a:pt x="66" y="177"/>
                  </a:lnTo>
                  <a:lnTo>
                    <a:pt x="56" y="183"/>
                  </a:lnTo>
                  <a:lnTo>
                    <a:pt x="49" y="186"/>
                  </a:lnTo>
                  <a:lnTo>
                    <a:pt x="42" y="193"/>
                  </a:lnTo>
                  <a:lnTo>
                    <a:pt x="36" y="195"/>
                  </a:lnTo>
                  <a:lnTo>
                    <a:pt x="23" y="201"/>
                  </a:lnTo>
                  <a:lnTo>
                    <a:pt x="22" y="209"/>
                  </a:lnTo>
                  <a:lnTo>
                    <a:pt x="15" y="201"/>
                  </a:lnTo>
                  <a:lnTo>
                    <a:pt x="9" y="207"/>
                  </a:lnTo>
                  <a:lnTo>
                    <a:pt x="6" y="215"/>
                  </a:lnTo>
                  <a:lnTo>
                    <a:pt x="9" y="224"/>
                  </a:lnTo>
                  <a:lnTo>
                    <a:pt x="9" y="231"/>
                  </a:lnTo>
                  <a:lnTo>
                    <a:pt x="3" y="239"/>
                  </a:lnTo>
                  <a:lnTo>
                    <a:pt x="3" y="250"/>
                  </a:lnTo>
                  <a:lnTo>
                    <a:pt x="6" y="260"/>
                  </a:lnTo>
                  <a:lnTo>
                    <a:pt x="12" y="269"/>
                  </a:lnTo>
                  <a:lnTo>
                    <a:pt x="15" y="277"/>
                  </a:lnTo>
                  <a:lnTo>
                    <a:pt x="15" y="288"/>
                  </a:lnTo>
                  <a:lnTo>
                    <a:pt x="9" y="283"/>
                  </a:lnTo>
                  <a:lnTo>
                    <a:pt x="3" y="274"/>
                  </a:lnTo>
                  <a:lnTo>
                    <a:pt x="9" y="293"/>
                  </a:lnTo>
                  <a:lnTo>
                    <a:pt x="0" y="283"/>
                  </a:lnTo>
                  <a:lnTo>
                    <a:pt x="3" y="293"/>
                  </a:lnTo>
                  <a:lnTo>
                    <a:pt x="12" y="301"/>
                  </a:lnTo>
                  <a:lnTo>
                    <a:pt x="15" y="315"/>
                  </a:lnTo>
                  <a:lnTo>
                    <a:pt x="15" y="322"/>
                  </a:lnTo>
                  <a:lnTo>
                    <a:pt x="23" y="331"/>
                  </a:lnTo>
                  <a:lnTo>
                    <a:pt x="30" y="342"/>
                  </a:lnTo>
                  <a:lnTo>
                    <a:pt x="33" y="350"/>
                  </a:lnTo>
                  <a:lnTo>
                    <a:pt x="33" y="360"/>
                  </a:lnTo>
                  <a:lnTo>
                    <a:pt x="36" y="372"/>
                  </a:lnTo>
                  <a:lnTo>
                    <a:pt x="42" y="383"/>
                  </a:lnTo>
                  <a:lnTo>
                    <a:pt x="45" y="390"/>
                  </a:lnTo>
                  <a:lnTo>
                    <a:pt x="49" y="398"/>
                  </a:lnTo>
                  <a:lnTo>
                    <a:pt x="49" y="410"/>
                  </a:lnTo>
                  <a:lnTo>
                    <a:pt x="49" y="419"/>
                  </a:lnTo>
                  <a:lnTo>
                    <a:pt x="49" y="428"/>
                  </a:lnTo>
                  <a:lnTo>
                    <a:pt x="45" y="434"/>
                  </a:lnTo>
                  <a:lnTo>
                    <a:pt x="36" y="436"/>
                  </a:lnTo>
                  <a:lnTo>
                    <a:pt x="36" y="448"/>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96" name=""/>
            <p:cNvSpPr/>
            <p:nvPr/>
          </p:nvSpPr>
          <p:spPr>
            <a:xfrm>
              <a:off x="6693480" y="2828520"/>
              <a:ext cx="25920" cy="21240"/>
            </a:xfrm>
            <a:custGeom>
              <a:avLst/>
              <a:gdLst/>
              <a:ahLst/>
              <a:rect l="l" t="t" r="r" b="b"/>
              <a:pathLst>
                <a:path w="28" h="24">
                  <a:moveTo>
                    <a:pt x="0" y="13"/>
                  </a:moveTo>
                  <a:lnTo>
                    <a:pt x="12" y="13"/>
                  </a:lnTo>
                  <a:lnTo>
                    <a:pt x="17" y="23"/>
                  </a:lnTo>
                  <a:lnTo>
                    <a:pt x="27" y="9"/>
                  </a:lnTo>
                  <a:lnTo>
                    <a:pt x="23" y="0"/>
                  </a:lnTo>
                  <a:lnTo>
                    <a:pt x="14" y="4"/>
                  </a:lnTo>
                  <a:lnTo>
                    <a:pt x="6" y="0"/>
                  </a:lnTo>
                  <a:lnTo>
                    <a:pt x="0" y="13"/>
                  </a:lnTo>
                </a:path>
              </a:pathLst>
            </a:custGeom>
            <a:solidFill>
              <a:srgbClr val="ffcc99"/>
            </a:solidFill>
            <a:ln w="0">
              <a:noFill/>
            </a:ln>
          </p:spPr>
          <p:style>
            <a:lnRef idx="0"/>
            <a:fillRef idx="0"/>
            <a:effectRef idx="0"/>
            <a:fontRef idx="minor"/>
          </p:style>
          <p:txBody>
            <a:bodyPr lIns="90000" rIns="90000" tIns="-25560" bIns="-25560" anchor="t">
              <a:noAutofit/>
            </a:bodyPr>
            <a:p>
              <a:endParaRPr b="0" lang="en-US" sz="2400" strike="noStrike" u="none">
                <a:solidFill>
                  <a:srgbClr val="000000"/>
                </a:solidFill>
                <a:effectLst/>
                <a:uFillTx/>
                <a:latin typeface="Times New Roman"/>
              </a:endParaRPr>
            </a:p>
          </p:txBody>
        </p:sp>
        <p:sp>
          <p:nvSpPr>
            <p:cNvPr id="1297" name=""/>
            <p:cNvSpPr/>
            <p:nvPr/>
          </p:nvSpPr>
          <p:spPr>
            <a:xfrm>
              <a:off x="6812640" y="3258360"/>
              <a:ext cx="27720" cy="20520"/>
            </a:xfrm>
            <a:custGeom>
              <a:avLst/>
              <a:gdLst/>
              <a:ahLst/>
              <a:rect l="l" t="t" r="r" b="b"/>
              <a:pathLst>
                <a:path w="31" h="22">
                  <a:moveTo>
                    <a:pt x="0" y="9"/>
                  </a:moveTo>
                  <a:lnTo>
                    <a:pt x="6" y="21"/>
                  </a:lnTo>
                  <a:lnTo>
                    <a:pt x="22" y="21"/>
                  </a:lnTo>
                  <a:lnTo>
                    <a:pt x="30" y="9"/>
                  </a:lnTo>
                  <a:lnTo>
                    <a:pt x="15" y="0"/>
                  </a:lnTo>
                  <a:lnTo>
                    <a:pt x="6" y="3"/>
                  </a:lnTo>
                  <a:lnTo>
                    <a:pt x="0" y="9"/>
                  </a:lnTo>
                </a:path>
              </a:pathLst>
            </a:custGeom>
            <a:solidFill>
              <a:srgbClr val="ffcc99"/>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1298" name=""/>
            <p:cNvSpPr/>
            <p:nvPr/>
          </p:nvSpPr>
          <p:spPr>
            <a:xfrm>
              <a:off x="6960960" y="3360600"/>
              <a:ext cx="65160" cy="62640"/>
            </a:xfrm>
            <a:custGeom>
              <a:avLst/>
              <a:gdLst/>
              <a:ahLst/>
              <a:rect l="l" t="t" r="r" b="b"/>
              <a:pathLst>
                <a:path w="71" h="69">
                  <a:moveTo>
                    <a:pt x="0" y="0"/>
                  </a:moveTo>
                  <a:lnTo>
                    <a:pt x="0" y="11"/>
                  </a:lnTo>
                  <a:lnTo>
                    <a:pt x="3" y="24"/>
                  </a:lnTo>
                  <a:lnTo>
                    <a:pt x="9" y="35"/>
                  </a:lnTo>
                  <a:lnTo>
                    <a:pt x="9" y="43"/>
                  </a:lnTo>
                  <a:lnTo>
                    <a:pt x="14" y="53"/>
                  </a:lnTo>
                  <a:lnTo>
                    <a:pt x="17" y="59"/>
                  </a:lnTo>
                  <a:lnTo>
                    <a:pt x="30" y="68"/>
                  </a:lnTo>
                  <a:lnTo>
                    <a:pt x="42" y="68"/>
                  </a:lnTo>
                  <a:lnTo>
                    <a:pt x="47" y="59"/>
                  </a:lnTo>
                  <a:lnTo>
                    <a:pt x="50" y="51"/>
                  </a:lnTo>
                  <a:lnTo>
                    <a:pt x="60" y="56"/>
                  </a:lnTo>
                  <a:lnTo>
                    <a:pt x="63" y="46"/>
                  </a:lnTo>
                  <a:lnTo>
                    <a:pt x="66" y="35"/>
                  </a:lnTo>
                  <a:lnTo>
                    <a:pt x="70" y="29"/>
                  </a:lnTo>
                  <a:lnTo>
                    <a:pt x="70" y="18"/>
                  </a:lnTo>
                  <a:lnTo>
                    <a:pt x="70" y="8"/>
                  </a:lnTo>
                  <a:lnTo>
                    <a:pt x="63" y="2"/>
                  </a:lnTo>
                  <a:lnTo>
                    <a:pt x="50" y="8"/>
                  </a:lnTo>
                  <a:lnTo>
                    <a:pt x="39" y="11"/>
                  </a:lnTo>
                  <a:lnTo>
                    <a:pt x="27" y="11"/>
                  </a:lnTo>
                  <a:lnTo>
                    <a:pt x="14" y="2"/>
                  </a:lnTo>
                  <a:lnTo>
                    <a:pt x="0" y="0"/>
                  </a:lnTo>
                </a:path>
              </a:pathLst>
            </a:custGeom>
            <a:solidFill>
              <a:srgbClr val="ffcc99"/>
            </a:solidFill>
            <a:ln w="0">
              <a:noFill/>
            </a:ln>
          </p:spPr>
          <p:style>
            <a:lnRef idx="0"/>
            <a:fillRef idx="0"/>
            <a:effectRef idx="0"/>
            <a:fontRef idx="minor"/>
          </p:style>
          <p:txBody>
            <a:bodyPr lIns="90000" rIns="90000" tIns="15840" bIns="15840" anchor="t">
              <a:noAutofit/>
            </a:bodyPr>
            <a:p>
              <a:endParaRPr b="0" lang="en-US" sz="2400" strike="noStrike" u="none">
                <a:solidFill>
                  <a:srgbClr val="000000"/>
                </a:solidFill>
                <a:effectLst/>
                <a:uFillTx/>
                <a:latin typeface="Times New Roman"/>
              </a:endParaRPr>
            </a:p>
          </p:txBody>
        </p:sp>
        <p:sp>
          <p:nvSpPr>
            <p:cNvPr id="1299" name=""/>
            <p:cNvSpPr/>
            <p:nvPr/>
          </p:nvSpPr>
          <p:spPr>
            <a:xfrm>
              <a:off x="6061320" y="2553480"/>
              <a:ext cx="199440" cy="184680"/>
            </a:xfrm>
            <a:custGeom>
              <a:avLst/>
              <a:gdLst/>
              <a:ahLst/>
              <a:rect l="l" t="t" r="r" b="b"/>
              <a:pathLst>
                <a:path w="219" h="202">
                  <a:moveTo>
                    <a:pt x="0" y="0"/>
                  </a:moveTo>
                  <a:lnTo>
                    <a:pt x="3" y="9"/>
                  </a:lnTo>
                  <a:lnTo>
                    <a:pt x="6" y="15"/>
                  </a:lnTo>
                  <a:lnTo>
                    <a:pt x="15" y="23"/>
                  </a:lnTo>
                  <a:lnTo>
                    <a:pt x="26" y="32"/>
                  </a:lnTo>
                  <a:lnTo>
                    <a:pt x="33" y="35"/>
                  </a:lnTo>
                  <a:lnTo>
                    <a:pt x="39" y="42"/>
                  </a:lnTo>
                  <a:lnTo>
                    <a:pt x="48" y="47"/>
                  </a:lnTo>
                  <a:lnTo>
                    <a:pt x="52" y="56"/>
                  </a:lnTo>
                  <a:lnTo>
                    <a:pt x="60" y="61"/>
                  </a:lnTo>
                  <a:lnTo>
                    <a:pt x="69" y="67"/>
                  </a:lnTo>
                  <a:lnTo>
                    <a:pt x="69" y="73"/>
                  </a:lnTo>
                  <a:lnTo>
                    <a:pt x="75" y="82"/>
                  </a:lnTo>
                  <a:lnTo>
                    <a:pt x="78" y="94"/>
                  </a:lnTo>
                  <a:lnTo>
                    <a:pt x="91" y="99"/>
                  </a:lnTo>
                  <a:lnTo>
                    <a:pt x="93" y="104"/>
                  </a:lnTo>
                  <a:lnTo>
                    <a:pt x="102" y="112"/>
                  </a:lnTo>
                  <a:lnTo>
                    <a:pt x="105" y="120"/>
                  </a:lnTo>
                  <a:lnTo>
                    <a:pt x="112" y="129"/>
                  </a:lnTo>
                  <a:lnTo>
                    <a:pt x="112" y="136"/>
                  </a:lnTo>
                  <a:lnTo>
                    <a:pt x="121" y="144"/>
                  </a:lnTo>
                  <a:lnTo>
                    <a:pt x="129" y="156"/>
                  </a:lnTo>
                  <a:lnTo>
                    <a:pt x="139" y="161"/>
                  </a:lnTo>
                  <a:lnTo>
                    <a:pt x="142" y="167"/>
                  </a:lnTo>
                  <a:lnTo>
                    <a:pt x="151" y="174"/>
                  </a:lnTo>
                  <a:lnTo>
                    <a:pt x="164" y="182"/>
                  </a:lnTo>
                  <a:lnTo>
                    <a:pt x="175" y="191"/>
                  </a:lnTo>
                  <a:lnTo>
                    <a:pt x="181" y="199"/>
                  </a:lnTo>
                  <a:lnTo>
                    <a:pt x="187" y="201"/>
                  </a:lnTo>
                  <a:lnTo>
                    <a:pt x="191" y="196"/>
                  </a:lnTo>
                  <a:lnTo>
                    <a:pt x="200" y="196"/>
                  </a:lnTo>
                  <a:lnTo>
                    <a:pt x="208" y="201"/>
                  </a:lnTo>
                  <a:lnTo>
                    <a:pt x="211" y="193"/>
                  </a:lnTo>
                  <a:lnTo>
                    <a:pt x="211" y="182"/>
                  </a:lnTo>
                  <a:lnTo>
                    <a:pt x="211" y="171"/>
                  </a:lnTo>
                  <a:lnTo>
                    <a:pt x="211" y="161"/>
                  </a:lnTo>
                  <a:lnTo>
                    <a:pt x="218" y="153"/>
                  </a:lnTo>
                  <a:lnTo>
                    <a:pt x="211" y="147"/>
                  </a:lnTo>
                  <a:lnTo>
                    <a:pt x="205" y="141"/>
                  </a:lnTo>
                  <a:lnTo>
                    <a:pt x="197" y="141"/>
                  </a:lnTo>
                  <a:lnTo>
                    <a:pt x="191" y="134"/>
                  </a:lnTo>
                  <a:lnTo>
                    <a:pt x="184" y="129"/>
                  </a:lnTo>
                  <a:lnTo>
                    <a:pt x="181" y="118"/>
                  </a:lnTo>
                  <a:lnTo>
                    <a:pt x="169" y="118"/>
                  </a:lnTo>
                  <a:lnTo>
                    <a:pt x="164" y="112"/>
                  </a:lnTo>
                  <a:lnTo>
                    <a:pt x="169" y="104"/>
                  </a:lnTo>
                  <a:lnTo>
                    <a:pt x="169" y="96"/>
                  </a:lnTo>
                  <a:lnTo>
                    <a:pt x="164" y="91"/>
                  </a:lnTo>
                  <a:lnTo>
                    <a:pt x="154" y="91"/>
                  </a:lnTo>
                  <a:lnTo>
                    <a:pt x="154" y="80"/>
                  </a:lnTo>
                  <a:lnTo>
                    <a:pt x="148" y="80"/>
                  </a:lnTo>
                  <a:lnTo>
                    <a:pt x="139" y="73"/>
                  </a:lnTo>
                  <a:lnTo>
                    <a:pt x="129" y="70"/>
                  </a:lnTo>
                  <a:lnTo>
                    <a:pt x="121" y="61"/>
                  </a:lnTo>
                  <a:lnTo>
                    <a:pt x="109" y="61"/>
                  </a:lnTo>
                  <a:lnTo>
                    <a:pt x="99" y="53"/>
                  </a:lnTo>
                  <a:lnTo>
                    <a:pt x="93" y="44"/>
                  </a:lnTo>
                  <a:lnTo>
                    <a:pt x="85" y="40"/>
                  </a:lnTo>
                  <a:lnTo>
                    <a:pt x="75" y="35"/>
                  </a:lnTo>
                  <a:lnTo>
                    <a:pt x="66" y="29"/>
                  </a:lnTo>
                  <a:lnTo>
                    <a:pt x="60" y="21"/>
                  </a:lnTo>
                  <a:lnTo>
                    <a:pt x="55" y="12"/>
                  </a:lnTo>
                  <a:lnTo>
                    <a:pt x="45" y="8"/>
                  </a:lnTo>
                  <a:lnTo>
                    <a:pt x="33" y="5"/>
                  </a:lnTo>
                  <a:lnTo>
                    <a:pt x="20" y="5"/>
                  </a:lnTo>
                  <a:lnTo>
                    <a:pt x="12" y="0"/>
                  </a:lnTo>
                  <a:lnTo>
                    <a:pt x="0" y="0"/>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00" name=""/>
            <p:cNvSpPr/>
            <p:nvPr/>
          </p:nvSpPr>
          <p:spPr>
            <a:xfrm>
              <a:off x="6245640" y="2739960"/>
              <a:ext cx="163800" cy="46080"/>
            </a:xfrm>
            <a:custGeom>
              <a:avLst/>
              <a:gdLst/>
              <a:ahLst/>
              <a:rect l="l" t="t" r="r" b="b"/>
              <a:pathLst>
                <a:path w="180" h="51">
                  <a:moveTo>
                    <a:pt x="0" y="14"/>
                  </a:moveTo>
                  <a:lnTo>
                    <a:pt x="12" y="14"/>
                  </a:lnTo>
                  <a:lnTo>
                    <a:pt x="25" y="20"/>
                  </a:lnTo>
                  <a:lnTo>
                    <a:pt x="21" y="25"/>
                  </a:lnTo>
                  <a:lnTo>
                    <a:pt x="31" y="25"/>
                  </a:lnTo>
                  <a:lnTo>
                    <a:pt x="42" y="28"/>
                  </a:lnTo>
                  <a:lnTo>
                    <a:pt x="51" y="30"/>
                  </a:lnTo>
                  <a:lnTo>
                    <a:pt x="64" y="32"/>
                  </a:lnTo>
                  <a:lnTo>
                    <a:pt x="70" y="30"/>
                  </a:lnTo>
                  <a:lnTo>
                    <a:pt x="81" y="30"/>
                  </a:lnTo>
                  <a:lnTo>
                    <a:pt x="91" y="32"/>
                  </a:lnTo>
                  <a:lnTo>
                    <a:pt x="100" y="38"/>
                  </a:lnTo>
                  <a:lnTo>
                    <a:pt x="108" y="38"/>
                  </a:lnTo>
                  <a:lnTo>
                    <a:pt x="120" y="41"/>
                  </a:lnTo>
                  <a:lnTo>
                    <a:pt x="130" y="41"/>
                  </a:lnTo>
                  <a:lnTo>
                    <a:pt x="139" y="44"/>
                  </a:lnTo>
                  <a:lnTo>
                    <a:pt x="150" y="41"/>
                  </a:lnTo>
                  <a:lnTo>
                    <a:pt x="160" y="44"/>
                  </a:lnTo>
                  <a:lnTo>
                    <a:pt x="169" y="47"/>
                  </a:lnTo>
                  <a:lnTo>
                    <a:pt x="179" y="50"/>
                  </a:lnTo>
                  <a:lnTo>
                    <a:pt x="179" y="41"/>
                  </a:lnTo>
                  <a:lnTo>
                    <a:pt x="179" y="30"/>
                  </a:lnTo>
                  <a:lnTo>
                    <a:pt x="169" y="30"/>
                  </a:lnTo>
                  <a:lnTo>
                    <a:pt x="160" y="30"/>
                  </a:lnTo>
                  <a:lnTo>
                    <a:pt x="147" y="30"/>
                  </a:lnTo>
                  <a:lnTo>
                    <a:pt x="144" y="22"/>
                  </a:lnTo>
                  <a:lnTo>
                    <a:pt x="139" y="17"/>
                  </a:lnTo>
                  <a:lnTo>
                    <a:pt x="130" y="14"/>
                  </a:lnTo>
                  <a:lnTo>
                    <a:pt x="117" y="11"/>
                  </a:lnTo>
                  <a:lnTo>
                    <a:pt x="108" y="8"/>
                  </a:lnTo>
                  <a:lnTo>
                    <a:pt x="100" y="17"/>
                  </a:lnTo>
                  <a:lnTo>
                    <a:pt x="94" y="17"/>
                  </a:lnTo>
                  <a:lnTo>
                    <a:pt x="81" y="14"/>
                  </a:lnTo>
                  <a:lnTo>
                    <a:pt x="72" y="14"/>
                  </a:lnTo>
                  <a:lnTo>
                    <a:pt x="64" y="14"/>
                  </a:lnTo>
                  <a:lnTo>
                    <a:pt x="61" y="5"/>
                  </a:lnTo>
                  <a:lnTo>
                    <a:pt x="48" y="5"/>
                  </a:lnTo>
                  <a:lnTo>
                    <a:pt x="39" y="0"/>
                  </a:lnTo>
                  <a:lnTo>
                    <a:pt x="34" y="0"/>
                  </a:lnTo>
                  <a:lnTo>
                    <a:pt x="25" y="2"/>
                  </a:lnTo>
                  <a:lnTo>
                    <a:pt x="12" y="0"/>
                  </a:lnTo>
                  <a:lnTo>
                    <a:pt x="9" y="8"/>
                  </a:lnTo>
                  <a:lnTo>
                    <a:pt x="0" y="14"/>
                  </a:lnTo>
                </a:path>
              </a:pathLst>
            </a:custGeom>
            <a:solidFill>
              <a:srgbClr val="ffcc99"/>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1301" name=""/>
            <p:cNvSpPr/>
            <p:nvPr/>
          </p:nvSpPr>
          <p:spPr>
            <a:xfrm>
              <a:off x="6409800" y="2774520"/>
              <a:ext cx="24120" cy="19800"/>
            </a:xfrm>
            <a:custGeom>
              <a:avLst/>
              <a:gdLst/>
              <a:ahLst/>
              <a:rect l="l" t="t" r="r" b="b"/>
              <a:pathLst>
                <a:path w="27" h="22">
                  <a:moveTo>
                    <a:pt x="0" y="5"/>
                  </a:moveTo>
                  <a:lnTo>
                    <a:pt x="8" y="10"/>
                  </a:lnTo>
                  <a:lnTo>
                    <a:pt x="15" y="21"/>
                  </a:lnTo>
                  <a:lnTo>
                    <a:pt x="26" y="10"/>
                  </a:lnTo>
                  <a:lnTo>
                    <a:pt x="15" y="0"/>
                  </a:lnTo>
                  <a:lnTo>
                    <a:pt x="0" y="5"/>
                  </a:lnTo>
                </a:path>
              </a:pathLst>
            </a:custGeom>
            <a:solidFill>
              <a:srgbClr val="ffcc99"/>
            </a:solidFill>
            <a:ln w="0">
              <a:noFill/>
            </a:ln>
          </p:spPr>
          <p:style>
            <a:lnRef idx="0"/>
            <a:fillRef idx="0"/>
            <a:effectRef idx="0"/>
            <a:fontRef idx="minor"/>
          </p:style>
          <p:txBody>
            <a:bodyPr lIns="90000" rIns="90000" tIns="-27000" bIns="-27000" anchor="t">
              <a:noAutofit/>
            </a:bodyPr>
            <a:p>
              <a:endParaRPr b="0" lang="en-US" sz="2400" strike="noStrike" u="none">
                <a:solidFill>
                  <a:srgbClr val="000000"/>
                </a:solidFill>
                <a:effectLst/>
                <a:uFillTx/>
                <a:latin typeface="Times New Roman"/>
              </a:endParaRPr>
            </a:p>
          </p:txBody>
        </p:sp>
        <p:sp>
          <p:nvSpPr>
            <p:cNvPr id="1302" name=""/>
            <p:cNvSpPr/>
            <p:nvPr/>
          </p:nvSpPr>
          <p:spPr>
            <a:xfrm>
              <a:off x="6436800" y="2774520"/>
              <a:ext cx="141480" cy="19800"/>
            </a:xfrm>
            <a:custGeom>
              <a:avLst/>
              <a:gdLst/>
              <a:ahLst/>
              <a:rect l="l" t="t" r="r" b="b"/>
              <a:pathLst>
                <a:path w="155" h="22">
                  <a:moveTo>
                    <a:pt x="0" y="18"/>
                  </a:moveTo>
                  <a:lnTo>
                    <a:pt x="11" y="18"/>
                  </a:lnTo>
                  <a:lnTo>
                    <a:pt x="23" y="21"/>
                  </a:lnTo>
                  <a:lnTo>
                    <a:pt x="33" y="18"/>
                  </a:lnTo>
                  <a:lnTo>
                    <a:pt x="41" y="15"/>
                  </a:lnTo>
                  <a:lnTo>
                    <a:pt x="50" y="15"/>
                  </a:lnTo>
                  <a:lnTo>
                    <a:pt x="60" y="12"/>
                  </a:lnTo>
                  <a:lnTo>
                    <a:pt x="69" y="12"/>
                  </a:lnTo>
                  <a:lnTo>
                    <a:pt x="80" y="15"/>
                  </a:lnTo>
                  <a:lnTo>
                    <a:pt x="90" y="15"/>
                  </a:lnTo>
                  <a:lnTo>
                    <a:pt x="100" y="15"/>
                  </a:lnTo>
                  <a:lnTo>
                    <a:pt x="112" y="15"/>
                  </a:lnTo>
                  <a:lnTo>
                    <a:pt x="120" y="15"/>
                  </a:lnTo>
                  <a:lnTo>
                    <a:pt x="130" y="12"/>
                  </a:lnTo>
                  <a:lnTo>
                    <a:pt x="142" y="9"/>
                  </a:lnTo>
                  <a:lnTo>
                    <a:pt x="154" y="6"/>
                  </a:lnTo>
                  <a:lnTo>
                    <a:pt x="139" y="3"/>
                  </a:lnTo>
                  <a:lnTo>
                    <a:pt x="130" y="12"/>
                  </a:lnTo>
                  <a:lnTo>
                    <a:pt x="120" y="6"/>
                  </a:lnTo>
                  <a:lnTo>
                    <a:pt x="112" y="9"/>
                  </a:lnTo>
                  <a:lnTo>
                    <a:pt x="100" y="6"/>
                  </a:lnTo>
                  <a:lnTo>
                    <a:pt x="90" y="3"/>
                  </a:lnTo>
                  <a:lnTo>
                    <a:pt x="80" y="6"/>
                  </a:lnTo>
                  <a:lnTo>
                    <a:pt x="69" y="12"/>
                  </a:lnTo>
                  <a:lnTo>
                    <a:pt x="60" y="6"/>
                  </a:lnTo>
                  <a:lnTo>
                    <a:pt x="47" y="6"/>
                  </a:lnTo>
                  <a:lnTo>
                    <a:pt x="36" y="0"/>
                  </a:lnTo>
                  <a:lnTo>
                    <a:pt x="41" y="9"/>
                  </a:lnTo>
                  <a:lnTo>
                    <a:pt x="33" y="6"/>
                  </a:lnTo>
                  <a:lnTo>
                    <a:pt x="20" y="6"/>
                  </a:lnTo>
                  <a:lnTo>
                    <a:pt x="11" y="6"/>
                  </a:lnTo>
                  <a:lnTo>
                    <a:pt x="3" y="6"/>
                  </a:lnTo>
                  <a:lnTo>
                    <a:pt x="0" y="18"/>
                  </a:lnTo>
                </a:path>
              </a:pathLst>
            </a:custGeom>
            <a:solidFill>
              <a:srgbClr val="ffcc99"/>
            </a:solidFill>
            <a:ln w="0">
              <a:noFill/>
            </a:ln>
          </p:spPr>
          <p:style>
            <a:lnRef idx="0"/>
            <a:fillRef idx="0"/>
            <a:effectRef idx="0"/>
            <a:fontRef idx="minor"/>
          </p:style>
          <p:txBody>
            <a:bodyPr lIns="90000" rIns="90000" tIns="-27000" bIns="-27000" anchor="t">
              <a:noAutofit/>
            </a:bodyPr>
            <a:p>
              <a:endParaRPr b="0" lang="en-US" sz="2400" strike="noStrike" u="none">
                <a:solidFill>
                  <a:srgbClr val="000000"/>
                </a:solidFill>
                <a:effectLst/>
                <a:uFillTx/>
                <a:latin typeface="Times New Roman"/>
              </a:endParaRPr>
            </a:p>
          </p:txBody>
        </p:sp>
        <p:sp>
          <p:nvSpPr>
            <p:cNvPr id="1303" name=""/>
            <p:cNvSpPr/>
            <p:nvPr/>
          </p:nvSpPr>
          <p:spPr>
            <a:xfrm>
              <a:off x="6590880" y="2774520"/>
              <a:ext cx="23040" cy="19800"/>
            </a:xfrm>
            <a:custGeom>
              <a:avLst/>
              <a:gdLst/>
              <a:ahLst/>
              <a:rect l="l" t="t" r="r" b="b"/>
              <a:pathLst>
                <a:path w="26" h="22">
                  <a:moveTo>
                    <a:pt x="0" y="21"/>
                  </a:moveTo>
                  <a:lnTo>
                    <a:pt x="25" y="21"/>
                  </a:lnTo>
                  <a:lnTo>
                    <a:pt x="0" y="0"/>
                  </a:lnTo>
                  <a:lnTo>
                    <a:pt x="0" y="21"/>
                  </a:lnTo>
                </a:path>
              </a:pathLst>
            </a:custGeom>
            <a:solidFill>
              <a:srgbClr val="ffcc99"/>
            </a:solidFill>
            <a:ln w="0">
              <a:noFill/>
            </a:ln>
          </p:spPr>
          <p:style>
            <a:lnRef idx="0"/>
            <a:fillRef idx="0"/>
            <a:effectRef idx="0"/>
            <a:fontRef idx="minor"/>
          </p:style>
          <p:txBody>
            <a:bodyPr lIns="90000" rIns="90000" tIns="-27000" bIns="-27000" anchor="t">
              <a:noAutofit/>
            </a:bodyPr>
            <a:p>
              <a:endParaRPr b="0" lang="en-US" sz="2400" strike="noStrike" u="none">
                <a:solidFill>
                  <a:srgbClr val="000000"/>
                </a:solidFill>
                <a:effectLst/>
                <a:uFillTx/>
                <a:latin typeface="Times New Roman"/>
              </a:endParaRPr>
            </a:p>
          </p:txBody>
        </p:sp>
        <p:sp>
          <p:nvSpPr>
            <p:cNvPr id="1304" name=""/>
            <p:cNvSpPr/>
            <p:nvPr/>
          </p:nvSpPr>
          <p:spPr>
            <a:xfrm>
              <a:off x="6616080" y="2766960"/>
              <a:ext cx="23760" cy="21600"/>
            </a:xfrm>
            <a:custGeom>
              <a:avLst/>
              <a:gdLst/>
              <a:ahLst/>
              <a:rect l="l" t="t" r="r" b="b"/>
              <a:pathLst>
                <a:path w="26" h="24">
                  <a:moveTo>
                    <a:pt x="0" y="23"/>
                  </a:moveTo>
                  <a:lnTo>
                    <a:pt x="20" y="23"/>
                  </a:lnTo>
                  <a:lnTo>
                    <a:pt x="25" y="0"/>
                  </a:lnTo>
                  <a:lnTo>
                    <a:pt x="5" y="0"/>
                  </a:lnTo>
                  <a:lnTo>
                    <a:pt x="0" y="23"/>
                  </a:lnTo>
                </a:path>
              </a:pathLst>
            </a:custGeom>
            <a:solidFill>
              <a:srgbClr val="ffcc99"/>
            </a:solidFill>
            <a:ln w="0">
              <a:noFill/>
            </a:ln>
          </p:spPr>
          <p:style>
            <a:lnRef idx="0"/>
            <a:fillRef idx="0"/>
            <a:effectRef idx="0"/>
            <a:fontRef idx="minor"/>
          </p:style>
          <p:txBody>
            <a:bodyPr lIns="90000" rIns="90000" tIns="-25200" bIns="-25200" anchor="t">
              <a:noAutofit/>
            </a:bodyPr>
            <a:p>
              <a:endParaRPr b="0" lang="en-US" sz="2400" strike="noStrike" u="none">
                <a:solidFill>
                  <a:srgbClr val="000000"/>
                </a:solidFill>
                <a:effectLst/>
                <a:uFillTx/>
                <a:latin typeface="Times New Roman"/>
              </a:endParaRPr>
            </a:p>
          </p:txBody>
        </p:sp>
        <p:sp>
          <p:nvSpPr>
            <p:cNvPr id="1305" name=""/>
            <p:cNvSpPr/>
            <p:nvPr/>
          </p:nvSpPr>
          <p:spPr>
            <a:xfrm>
              <a:off x="6493680" y="2795400"/>
              <a:ext cx="35280" cy="21600"/>
            </a:xfrm>
            <a:custGeom>
              <a:avLst/>
              <a:gdLst/>
              <a:ahLst/>
              <a:rect l="l" t="t" r="r" b="b"/>
              <a:pathLst>
                <a:path w="39" h="24">
                  <a:moveTo>
                    <a:pt x="0" y="0"/>
                  </a:moveTo>
                  <a:lnTo>
                    <a:pt x="3" y="11"/>
                  </a:lnTo>
                  <a:lnTo>
                    <a:pt x="15" y="11"/>
                  </a:lnTo>
                  <a:lnTo>
                    <a:pt x="19" y="11"/>
                  </a:lnTo>
                  <a:lnTo>
                    <a:pt x="25" y="23"/>
                  </a:lnTo>
                  <a:lnTo>
                    <a:pt x="38" y="15"/>
                  </a:lnTo>
                  <a:lnTo>
                    <a:pt x="28" y="3"/>
                  </a:lnTo>
                  <a:lnTo>
                    <a:pt x="19" y="0"/>
                  </a:lnTo>
                  <a:lnTo>
                    <a:pt x="9" y="0"/>
                  </a:lnTo>
                  <a:lnTo>
                    <a:pt x="0" y="0"/>
                  </a:lnTo>
                </a:path>
              </a:pathLst>
            </a:custGeom>
            <a:solidFill>
              <a:srgbClr val="ffcc99"/>
            </a:solidFill>
            <a:ln w="0">
              <a:noFill/>
            </a:ln>
          </p:spPr>
          <p:style>
            <a:lnRef idx="0"/>
            <a:fillRef idx="0"/>
            <a:effectRef idx="0"/>
            <a:fontRef idx="minor"/>
          </p:style>
          <p:txBody>
            <a:bodyPr lIns="90000" rIns="90000" tIns="-25200" bIns="-25200" anchor="t">
              <a:noAutofit/>
            </a:bodyPr>
            <a:p>
              <a:endParaRPr b="0" lang="en-US" sz="2400" strike="noStrike" u="none">
                <a:solidFill>
                  <a:srgbClr val="000000"/>
                </a:solidFill>
                <a:effectLst/>
                <a:uFillTx/>
                <a:latin typeface="Times New Roman"/>
              </a:endParaRPr>
            </a:p>
          </p:txBody>
        </p:sp>
        <p:sp>
          <p:nvSpPr>
            <p:cNvPr id="1306" name=""/>
            <p:cNvSpPr/>
            <p:nvPr/>
          </p:nvSpPr>
          <p:spPr>
            <a:xfrm>
              <a:off x="6575040" y="2780280"/>
              <a:ext cx="65880" cy="32040"/>
            </a:xfrm>
            <a:custGeom>
              <a:avLst/>
              <a:gdLst/>
              <a:ahLst/>
              <a:rect l="l" t="t" r="r" b="b"/>
              <a:pathLst>
                <a:path w="72" h="35">
                  <a:moveTo>
                    <a:pt x="0" y="34"/>
                  </a:moveTo>
                  <a:lnTo>
                    <a:pt x="9" y="34"/>
                  </a:lnTo>
                  <a:lnTo>
                    <a:pt x="18" y="31"/>
                  </a:lnTo>
                  <a:lnTo>
                    <a:pt x="27" y="20"/>
                  </a:lnTo>
                  <a:lnTo>
                    <a:pt x="35" y="16"/>
                  </a:lnTo>
                  <a:lnTo>
                    <a:pt x="47" y="13"/>
                  </a:lnTo>
                  <a:lnTo>
                    <a:pt x="57" y="10"/>
                  </a:lnTo>
                  <a:lnTo>
                    <a:pt x="66" y="5"/>
                  </a:lnTo>
                  <a:lnTo>
                    <a:pt x="71" y="0"/>
                  </a:lnTo>
                  <a:lnTo>
                    <a:pt x="63" y="0"/>
                  </a:lnTo>
                  <a:lnTo>
                    <a:pt x="54" y="0"/>
                  </a:lnTo>
                  <a:lnTo>
                    <a:pt x="41" y="2"/>
                  </a:lnTo>
                  <a:lnTo>
                    <a:pt x="30" y="5"/>
                  </a:lnTo>
                  <a:lnTo>
                    <a:pt x="27" y="10"/>
                  </a:lnTo>
                  <a:lnTo>
                    <a:pt x="18" y="13"/>
                  </a:lnTo>
                  <a:lnTo>
                    <a:pt x="9" y="17"/>
                  </a:lnTo>
                  <a:lnTo>
                    <a:pt x="3" y="23"/>
                  </a:lnTo>
                  <a:lnTo>
                    <a:pt x="0" y="34"/>
                  </a:lnTo>
                </a:path>
              </a:pathLst>
            </a:custGeom>
            <a:solidFill>
              <a:srgbClr val="ffcc99"/>
            </a:solidFill>
            <a:ln w="0">
              <a:noFill/>
            </a:ln>
          </p:spPr>
          <p:style>
            <a:lnRef idx="0"/>
            <a:fillRef idx="0"/>
            <a:effectRef idx="0"/>
            <a:fontRef idx="minor"/>
          </p:style>
          <p:txBody>
            <a:bodyPr lIns="90000" rIns="90000" tIns="-14760" bIns="-14760" anchor="t">
              <a:noAutofit/>
            </a:bodyPr>
            <a:p>
              <a:endParaRPr b="0" lang="en-US" sz="2400" strike="noStrike" u="none">
                <a:solidFill>
                  <a:srgbClr val="000000"/>
                </a:solidFill>
                <a:effectLst/>
                <a:uFillTx/>
                <a:latin typeface="Times New Roman"/>
              </a:endParaRPr>
            </a:p>
          </p:txBody>
        </p:sp>
        <p:sp>
          <p:nvSpPr>
            <p:cNvPr id="1307" name=""/>
            <p:cNvSpPr/>
            <p:nvPr/>
          </p:nvSpPr>
          <p:spPr>
            <a:xfrm>
              <a:off x="6715800" y="2759760"/>
              <a:ext cx="23400" cy="21240"/>
            </a:xfrm>
            <a:custGeom>
              <a:avLst/>
              <a:gdLst/>
              <a:ahLst/>
              <a:rect l="l" t="t" r="r" b="b"/>
              <a:pathLst>
                <a:path w="26" h="24">
                  <a:moveTo>
                    <a:pt x="0" y="23"/>
                  </a:moveTo>
                  <a:lnTo>
                    <a:pt x="25" y="12"/>
                  </a:lnTo>
                  <a:lnTo>
                    <a:pt x="25" y="0"/>
                  </a:lnTo>
                  <a:lnTo>
                    <a:pt x="0" y="10"/>
                  </a:lnTo>
                  <a:lnTo>
                    <a:pt x="0" y="23"/>
                  </a:lnTo>
                </a:path>
              </a:pathLst>
            </a:custGeom>
            <a:solidFill>
              <a:srgbClr val="ffcc99"/>
            </a:solidFill>
            <a:ln w="0">
              <a:noFill/>
            </a:ln>
          </p:spPr>
          <p:style>
            <a:lnRef idx="0"/>
            <a:fillRef idx="0"/>
            <a:effectRef idx="0"/>
            <a:fontRef idx="minor"/>
          </p:style>
          <p:txBody>
            <a:bodyPr lIns="90000" rIns="90000" tIns="-25560" bIns="-25560" anchor="t">
              <a:noAutofit/>
            </a:bodyPr>
            <a:p>
              <a:endParaRPr b="0" lang="en-US" sz="2400" strike="noStrike" u="none">
                <a:solidFill>
                  <a:srgbClr val="000000"/>
                </a:solidFill>
                <a:effectLst/>
                <a:uFillTx/>
                <a:latin typeface="Times New Roman"/>
              </a:endParaRPr>
            </a:p>
          </p:txBody>
        </p:sp>
        <p:sp>
          <p:nvSpPr>
            <p:cNvPr id="1308" name=""/>
            <p:cNvSpPr/>
            <p:nvPr/>
          </p:nvSpPr>
          <p:spPr>
            <a:xfrm>
              <a:off x="6766200" y="2733840"/>
              <a:ext cx="23760" cy="24480"/>
            </a:xfrm>
            <a:custGeom>
              <a:avLst/>
              <a:gdLst/>
              <a:ahLst/>
              <a:rect l="l" t="t" r="r" b="b"/>
              <a:pathLst>
                <a:path w="27" h="27">
                  <a:moveTo>
                    <a:pt x="0" y="26"/>
                  </a:moveTo>
                  <a:lnTo>
                    <a:pt x="18" y="17"/>
                  </a:lnTo>
                  <a:lnTo>
                    <a:pt x="26" y="6"/>
                  </a:lnTo>
                  <a:lnTo>
                    <a:pt x="18" y="0"/>
                  </a:lnTo>
                  <a:lnTo>
                    <a:pt x="7" y="6"/>
                  </a:lnTo>
                  <a:lnTo>
                    <a:pt x="0" y="15"/>
                  </a:lnTo>
                  <a:lnTo>
                    <a:pt x="0" y="26"/>
                  </a:lnTo>
                </a:path>
              </a:pathLst>
            </a:custGeom>
            <a:solidFill>
              <a:srgbClr val="ffcc99"/>
            </a:solidFill>
            <a:ln w="0">
              <a:noFill/>
            </a:ln>
          </p:spPr>
          <p:style>
            <a:lnRef idx="0"/>
            <a:fillRef idx="0"/>
            <a:effectRef idx="0"/>
            <a:fontRef idx="minor"/>
          </p:style>
          <p:txBody>
            <a:bodyPr lIns="90000" rIns="90000" tIns="-22320" bIns="-22320" anchor="t">
              <a:noAutofit/>
            </a:bodyPr>
            <a:p>
              <a:endParaRPr b="0" lang="en-US" sz="2400" strike="noStrike" u="none">
                <a:solidFill>
                  <a:srgbClr val="000000"/>
                </a:solidFill>
                <a:effectLst/>
                <a:uFillTx/>
                <a:latin typeface="Times New Roman"/>
              </a:endParaRPr>
            </a:p>
          </p:txBody>
        </p:sp>
        <p:sp>
          <p:nvSpPr>
            <p:cNvPr id="1309" name=""/>
            <p:cNvSpPr/>
            <p:nvPr/>
          </p:nvSpPr>
          <p:spPr>
            <a:xfrm>
              <a:off x="6245640" y="2668680"/>
              <a:ext cx="24120" cy="26280"/>
            </a:xfrm>
            <a:custGeom>
              <a:avLst/>
              <a:gdLst/>
              <a:ahLst/>
              <a:rect l="l" t="t" r="r" b="b"/>
              <a:pathLst>
                <a:path w="27" h="29">
                  <a:moveTo>
                    <a:pt x="0" y="8"/>
                  </a:moveTo>
                  <a:lnTo>
                    <a:pt x="7" y="8"/>
                  </a:lnTo>
                  <a:lnTo>
                    <a:pt x="13" y="13"/>
                  </a:lnTo>
                  <a:lnTo>
                    <a:pt x="10" y="22"/>
                  </a:lnTo>
                  <a:lnTo>
                    <a:pt x="26" y="28"/>
                  </a:lnTo>
                  <a:lnTo>
                    <a:pt x="26" y="19"/>
                  </a:lnTo>
                  <a:lnTo>
                    <a:pt x="19" y="16"/>
                  </a:lnTo>
                  <a:lnTo>
                    <a:pt x="16" y="8"/>
                  </a:lnTo>
                  <a:lnTo>
                    <a:pt x="13" y="0"/>
                  </a:lnTo>
                  <a:lnTo>
                    <a:pt x="1" y="2"/>
                  </a:lnTo>
                  <a:lnTo>
                    <a:pt x="0" y="8"/>
                  </a:lnTo>
                </a:path>
              </a:pathLst>
            </a:custGeom>
            <a:solidFill>
              <a:srgbClr val="ffcc99"/>
            </a:solidFill>
            <a:ln w="0">
              <a:noFill/>
            </a:ln>
          </p:spPr>
          <p:style>
            <a:lnRef idx="0"/>
            <a:fillRef idx="0"/>
            <a:effectRef idx="0"/>
            <a:fontRef idx="minor"/>
          </p:style>
          <p:txBody>
            <a:bodyPr lIns="90000" rIns="90000" tIns="-20520" bIns="-20520" anchor="t">
              <a:noAutofit/>
            </a:bodyPr>
            <a:p>
              <a:endParaRPr b="0" lang="en-US" sz="2400" strike="noStrike" u="none">
                <a:solidFill>
                  <a:srgbClr val="000000"/>
                </a:solidFill>
                <a:effectLst/>
                <a:uFillTx/>
                <a:latin typeface="Times New Roman"/>
              </a:endParaRPr>
            </a:p>
          </p:txBody>
        </p:sp>
        <p:sp>
          <p:nvSpPr>
            <p:cNvPr id="1310" name=""/>
            <p:cNvSpPr/>
            <p:nvPr/>
          </p:nvSpPr>
          <p:spPr>
            <a:xfrm>
              <a:off x="6287760" y="2685960"/>
              <a:ext cx="22320" cy="20520"/>
            </a:xfrm>
            <a:custGeom>
              <a:avLst/>
              <a:gdLst/>
              <a:ahLst/>
              <a:rect l="l" t="t" r="r" b="b"/>
              <a:pathLst>
                <a:path w="25" h="23">
                  <a:moveTo>
                    <a:pt x="0" y="16"/>
                  </a:moveTo>
                  <a:lnTo>
                    <a:pt x="12" y="22"/>
                  </a:lnTo>
                  <a:lnTo>
                    <a:pt x="24" y="5"/>
                  </a:lnTo>
                  <a:lnTo>
                    <a:pt x="0" y="0"/>
                  </a:lnTo>
                  <a:lnTo>
                    <a:pt x="0" y="16"/>
                  </a:lnTo>
                </a:path>
              </a:pathLst>
            </a:custGeom>
            <a:solidFill>
              <a:srgbClr val="ffcc99"/>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1311" name=""/>
            <p:cNvSpPr/>
            <p:nvPr/>
          </p:nvSpPr>
          <p:spPr>
            <a:xfrm>
              <a:off x="6383880" y="2757240"/>
              <a:ext cx="25920" cy="720"/>
            </a:xfrm>
            <a:custGeom>
              <a:avLst/>
              <a:gdLst/>
              <a:ahLst/>
              <a:rect l="l" t="t" r="r" b="b"/>
              <a:pathLst>
                <a:path w="28" h="1">
                  <a:moveTo>
                    <a:pt x="0" y="0"/>
                  </a:moveTo>
                  <a:lnTo>
                    <a:pt x="20" y="0"/>
                  </a:lnTo>
                  <a:lnTo>
                    <a:pt x="27" y="0"/>
                  </a:lnTo>
                  <a:lnTo>
                    <a:pt x="20" y="0"/>
                  </a:lnTo>
                  <a:lnTo>
                    <a:pt x="13" y="0"/>
                  </a:lnTo>
                  <a:lnTo>
                    <a:pt x="6" y="0"/>
                  </a:lnTo>
                  <a:lnTo>
                    <a:pt x="0" y="0"/>
                  </a:lnTo>
                </a:path>
              </a:pathLst>
            </a:custGeom>
            <a:solidFill>
              <a:srgbClr val="ffcc99"/>
            </a:solidFill>
            <a:ln w="0">
              <a:noFill/>
            </a:ln>
          </p:spPr>
          <p:style>
            <a:lnRef idx="0"/>
            <a:fillRef idx="0"/>
            <a:effectRef idx="0"/>
            <a:fontRef idx="minor"/>
          </p:style>
          <p:txBody>
            <a:bodyPr lIns="90000" rIns="90000" tIns="-46080" bIns="-46080" anchor="t">
              <a:noAutofit/>
            </a:bodyPr>
            <a:p>
              <a:endParaRPr b="0" lang="en-US" sz="2400" strike="noStrike" u="none">
                <a:solidFill>
                  <a:srgbClr val="000000"/>
                </a:solidFill>
                <a:effectLst/>
                <a:uFillTx/>
                <a:latin typeface="Times New Roman"/>
              </a:endParaRPr>
            </a:p>
          </p:txBody>
        </p:sp>
        <p:sp>
          <p:nvSpPr>
            <p:cNvPr id="1312" name=""/>
            <p:cNvSpPr/>
            <p:nvPr/>
          </p:nvSpPr>
          <p:spPr>
            <a:xfrm>
              <a:off x="6308280" y="2531880"/>
              <a:ext cx="191160" cy="178560"/>
            </a:xfrm>
            <a:custGeom>
              <a:avLst/>
              <a:gdLst/>
              <a:ahLst/>
              <a:rect l="l" t="t" r="r" b="b"/>
              <a:pathLst>
                <a:path w="209" h="196">
                  <a:moveTo>
                    <a:pt x="0" y="106"/>
                  </a:moveTo>
                  <a:lnTo>
                    <a:pt x="0" y="117"/>
                  </a:lnTo>
                  <a:lnTo>
                    <a:pt x="4" y="123"/>
                  </a:lnTo>
                  <a:lnTo>
                    <a:pt x="4" y="130"/>
                  </a:lnTo>
                  <a:lnTo>
                    <a:pt x="14" y="136"/>
                  </a:lnTo>
                  <a:lnTo>
                    <a:pt x="24" y="147"/>
                  </a:lnTo>
                  <a:lnTo>
                    <a:pt x="24" y="155"/>
                  </a:lnTo>
                  <a:lnTo>
                    <a:pt x="27" y="165"/>
                  </a:lnTo>
                  <a:lnTo>
                    <a:pt x="27" y="176"/>
                  </a:lnTo>
                  <a:lnTo>
                    <a:pt x="38" y="176"/>
                  </a:lnTo>
                  <a:lnTo>
                    <a:pt x="48" y="176"/>
                  </a:lnTo>
                  <a:lnTo>
                    <a:pt x="54" y="171"/>
                  </a:lnTo>
                  <a:lnTo>
                    <a:pt x="57" y="185"/>
                  </a:lnTo>
                  <a:lnTo>
                    <a:pt x="67" y="182"/>
                  </a:lnTo>
                  <a:lnTo>
                    <a:pt x="78" y="182"/>
                  </a:lnTo>
                  <a:lnTo>
                    <a:pt x="84" y="176"/>
                  </a:lnTo>
                  <a:lnTo>
                    <a:pt x="97" y="185"/>
                  </a:lnTo>
                  <a:lnTo>
                    <a:pt x="110" y="182"/>
                  </a:lnTo>
                  <a:lnTo>
                    <a:pt x="115" y="190"/>
                  </a:lnTo>
                  <a:lnTo>
                    <a:pt x="115" y="195"/>
                  </a:lnTo>
                  <a:lnTo>
                    <a:pt x="124" y="192"/>
                  </a:lnTo>
                  <a:lnTo>
                    <a:pt x="134" y="190"/>
                  </a:lnTo>
                  <a:lnTo>
                    <a:pt x="145" y="185"/>
                  </a:lnTo>
                  <a:lnTo>
                    <a:pt x="148" y="176"/>
                  </a:lnTo>
                  <a:lnTo>
                    <a:pt x="155" y="162"/>
                  </a:lnTo>
                  <a:lnTo>
                    <a:pt x="148" y="155"/>
                  </a:lnTo>
                  <a:lnTo>
                    <a:pt x="155" y="147"/>
                  </a:lnTo>
                  <a:lnTo>
                    <a:pt x="164" y="141"/>
                  </a:lnTo>
                  <a:lnTo>
                    <a:pt x="171" y="133"/>
                  </a:lnTo>
                  <a:lnTo>
                    <a:pt x="171" y="123"/>
                  </a:lnTo>
                  <a:lnTo>
                    <a:pt x="174" y="115"/>
                  </a:lnTo>
                  <a:lnTo>
                    <a:pt x="180" y="109"/>
                  </a:lnTo>
                  <a:lnTo>
                    <a:pt x="188" y="109"/>
                  </a:lnTo>
                  <a:lnTo>
                    <a:pt x="201" y="109"/>
                  </a:lnTo>
                  <a:lnTo>
                    <a:pt x="195" y="101"/>
                  </a:lnTo>
                  <a:lnTo>
                    <a:pt x="185" y="96"/>
                  </a:lnTo>
                  <a:lnTo>
                    <a:pt x="177" y="88"/>
                  </a:lnTo>
                  <a:lnTo>
                    <a:pt x="182" y="82"/>
                  </a:lnTo>
                  <a:lnTo>
                    <a:pt x="177" y="74"/>
                  </a:lnTo>
                  <a:lnTo>
                    <a:pt x="171" y="65"/>
                  </a:lnTo>
                  <a:lnTo>
                    <a:pt x="177" y="58"/>
                  </a:lnTo>
                  <a:lnTo>
                    <a:pt x="180" y="47"/>
                  </a:lnTo>
                  <a:lnTo>
                    <a:pt x="192" y="47"/>
                  </a:lnTo>
                  <a:lnTo>
                    <a:pt x="185" y="39"/>
                  </a:lnTo>
                  <a:lnTo>
                    <a:pt x="198" y="36"/>
                  </a:lnTo>
                  <a:lnTo>
                    <a:pt x="208" y="33"/>
                  </a:lnTo>
                  <a:lnTo>
                    <a:pt x="198" y="29"/>
                  </a:lnTo>
                  <a:lnTo>
                    <a:pt x="185" y="23"/>
                  </a:lnTo>
                  <a:lnTo>
                    <a:pt x="177" y="21"/>
                  </a:lnTo>
                  <a:lnTo>
                    <a:pt x="177" y="9"/>
                  </a:lnTo>
                  <a:lnTo>
                    <a:pt x="168" y="4"/>
                  </a:lnTo>
                  <a:lnTo>
                    <a:pt x="161" y="0"/>
                  </a:lnTo>
                  <a:lnTo>
                    <a:pt x="155" y="7"/>
                  </a:lnTo>
                  <a:lnTo>
                    <a:pt x="145" y="15"/>
                  </a:lnTo>
                  <a:lnTo>
                    <a:pt x="140" y="21"/>
                  </a:lnTo>
                  <a:lnTo>
                    <a:pt x="131" y="29"/>
                  </a:lnTo>
                  <a:lnTo>
                    <a:pt x="131" y="36"/>
                  </a:lnTo>
                  <a:lnTo>
                    <a:pt x="115" y="36"/>
                  </a:lnTo>
                  <a:lnTo>
                    <a:pt x="107" y="42"/>
                  </a:lnTo>
                  <a:lnTo>
                    <a:pt x="97" y="53"/>
                  </a:lnTo>
                  <a:lnTo>
                    <a:pt x="88" y="58"/>
                  </a:lnTo>
                  <a:lnTo>
                    <a:pt x="81" y="65"/>
                  </a:lnTo>
                  <a:lnTo>
                    <a:pt x="73" y="71"/>
                  </a:lnTo>
                  <a:lnTo>
                    <a:pt x="60" y="71"/>
                  </a:lnTo>
                  <a:lnTo>
                    <a:pt x="51" y="74"/>
                  </a:lnTo>
                  <a:lnTo>
                    <a:pt x="48" y="85"/>
                  </a:lnTo>
                  <a:lnTo>
                    <a:pt x="41" y="96"/>
                  </a:lnTo>
                  <a:lnTo>
                    <a:pt x="33" y="96"/>
                  </a:lnTo>
                  <a:lnTo>
                    <a:pt x="20" y="93"/>
                  </a:lnTo>
                  <a:lnTo>
                    <a:pt x="11" y="88"/>
                  </a:lnTo>
                  <a:lnTo>
                    <a:pt x="1" y="96"/>
                  </a:lnTo>
                  <a:lnTo>
                    <a:pt x="0" y="106"/>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13" name=""/>
            <p:cNvSpPr/>
            <p:nvPr/>
          </p:nvSpPr>
          <p:spPr>
            <a:xfrm>
              <a:off x="6490080" y="2617200"/>
              <a:ext cx="116640" cy="119160"/>
            </a:xfrm>
            <a:custGeom>
              <a:avLst/>
              <a:gdLst/>
              <a:ahLst/>
              <a:rect l="l" t="t" r="r" b="b"/>
              <a:pathLst>
                <a:path w="128" h="131">
                  <a:moveTo>
                    <a:pt x="0" y="79"/>
                  </a:moveTo>
                  <a:lnTo>
                    <a:pt x="3" y="90"/>
                  </a:lnTo>
                  <a:lnTo>
                    <a:pt x="12" y="90"/>
                  </a:lnTo>
                  <a:lnTo>
                    <a:pt x="18" y="100"/>
                  </a:lnTo>
                  <a:lnTo>
                    <a:pt x="15" y="109"/>
                  </a:lnTo>
                  <a:lnTo>
                    <a:pt x="12" y="120"/>
                  </a:lnTo>
                  <a:lnTo>
                    <a:pt x="12" y="128"/>
                  </a:lnTo>
                  <a:lnTo>
                    <a:pt x="20" y="128"/>
                  </a:lnTo>
                  <a:lnTo>
                    <a:pt x="29" y="125"/>
                  </a:lnTo>
                  <a:lnTo>
                    <a:pt x="29" y="117"/>
                  </a:lnTo>
                  <a:lnTo>
                    <a:pt x="29" y="109"/>
                  </a:lnTo>
                  <a:lnTo>
                    <a:pt x="29" y="100"/>
                  </a:lnTo>
                  <a:lnTo>
                    <a:pt x="29" y="90"/>
                  </a:lnTo>
                  <a:lnTo>
                    <a:pt x="26" y="82"/>
                  </a:lnTo>
                  <a:lnTo>
                    <a:pt x="36" y="76"/>
                  </a:lnTo>
                  <a:lnTo>
                    <a:pt x="45" y="76"/>
                  </a:lnTo>
                  <a:lnTo>
                    <a:pt x="45" y="82"/>
                  </a:lnTo>
                  <a:lnTo>
                    <a:pt x="42" y="90"/>
                  </a:lnTo>
                  <a:lnTo>
                    <a:pt x="48" y="96"/>
                  </a:lnTo>
                  <a:lnTo>
                    <a:pt x="56" y="100"/>
                  </a:lnTo>
                  <a:lnTo>
                    <a:pt x="54" y="111"/>
                  </a:lnTo>
                  <a:lnTo>
                    <a:pt x="62" y="114"/>
                  </a:lnTo>
                  <a:lnTo>
                    <a:pt x="68" y="109"/>
                  </a:lnTo>
                  <a:lnTo>
                    <a:pt x="68" y="123"/>
                  </a:lnTo>
                  <a:lnTo>
                    <a:pt x="75" y="130"/>
                  </a:lnTo>
                  <a:lnTo>
                    <a:pt x="84" y="123"/>
                  </a:lnTo>
                  <a:lnTo>
                    <a:pt x="84" y="111"/>
                  </a:lnTo>
                  <a:lnTo>
                    <a:pt x="78" y="106"/>
                  </a:lnTo>
                  <a:lnTo>
                    <a:pt x="72" y="96"/>
                  </a:lnTo>
                  <a:lnTo>
                    <a:pt x="65" y="90"/>
                  </a:lnTo>
                  <a:lnTo>
                    <a:pt x="72" y="85"/>
                  </a:lnTo>
                  <a:lnTo>
                    <a:pt x="65" y="76"/>
                  </a:lnTo>
                  <a:lnTo>
                    <a:pt x="62" y="71"/>
                  </a:lnTo>
                  <a:lnTo>
                    <a:pt x="54" y="64"/>
                  </a:lnTo>
                  <a:lnTo>
                    <a:pt x="65" y="58"/>
                  </a:lnTo>
                  <a:lnTo>
                    <a:pt x="72" y="53"/>
                  </a:lnTo>
                  <a:lnTo>
                    <a:pt x="81" y="44"/>
                  </a:lnTo>
                  <a:lnTo>
                    <a:pt x="92" y="44"/>
                  </a:lnTo>
                  <a:lnTo>
                    <a:pt x="84" y="39"/>
                  </a:lnTo>
                  <a:lnTo>
                    <a:pt x="75" y="41"/>
                  </a:lnTo>
                  <a:lnTo>
                    <a:pt x="65" y="44"/>
                  </a:lnTo>
                  <a:lnTo>
                    <a:pt x="54" y="44"/>
                  </a:lnTo>
                  <a:lnTo>
                    <a:pt x="48" y="53"/>
                  </a:lnTo>
                  <a:lnTo>
                    <a:pt x="36" y="53"/>
                  </a:lnTo>
                  <a:lnTo>
                    <a:pt x="32" y="44"/>
                  </a:lnTo>
                  <a:lnTo>
                    <a:pt x="23" y="41"/>
                  </a:lnTo>
                  <a:lnTo>
                    <a:pt x="23" y="32"/>
                  </a:lnTo>
                  <a:lnTo>
                    <a:pt x="29" y="23"/>
                  </a:lnTo>
                  <a:lnTo>
                    <a:pt x="36" y="20"/>
                  </a:lnTo>
                  <a:lnTo>
                    <a:pt x="42" y="23"/>
                  </a:lnTo>
                  <a:lnTo>
                    <a:pt x="51" y="20"/>
                  </a:lnTo>
                  <a:lnTo>
                    <a:pt x="62" y="20"/>
                  </a:lnTo>
                  <a:lnTo>
                    <a:pt x="72" y="20"/>
                  </a:lnTo>
                  <a:lnTo>
                    <a:pt x="84" y="20"/>
                  </a:lnTo>
                  <a:lnTo>
                    <a:pt x="92" y="23"/>
                  </a:lnTo>
                  <a:lnTo>
                    <a:pt x="101" y="23"/>
                  </a:lnTo>
                  <a:lnTo>
                    <a:pt x="114" y="20"/>
                  </a:lnTo>
                  <a:lnTo>
                    <a:pt x="120" y="9"/>
                  </a:lnTo>
                  <a:lnTo>
                    <a:pt x="127" y="2"/>
                  </a:lnTo>
                  <a:lnTo>
                    <a:pt x="120" y="0"/>
                  </a:lnTo>
                  <a:lnTo>
                    <a:pt x="117" y="2"/>
                  </a:lnTo>
                  <a:lnTo>
                    <a:pt x="111" y="9"/>
                  </a:lnTo>
                  <a:lnTo>
                    <a:pt x="101" y="15"/>
                  </a:lnTo>
                  <a:lnTo>
                    <a:pt x="90" y="15"/>
                  </a:lnTo>
                  <a:lnTo>
                    <a:pt x="81" y="15"/>
                  </a:lnTo>
                  <a:lnTo>
                    <a:pt x="72" y="12"/>
                  </a:lnTo>
                  <a:lnTo>
                    <a:pt x="62" y="9"/>
                  </a:lnTo>
                  <a:lnTo>
                    <a:pt x="51" y="9"/>
                  </a:lnTo>
                  <a:lnTo>
                    <a:pt x="42" y="6"/>
                  </a:lnTo>
                  <a:lnTo>
                    <a:pt x="36" y="15"/>
                  </a:lnTo>
                  <a:lnTo>
                    <a:pt x="23" y="15"/>
                  </a:lnTo>
                  <a:lnTo>
                    <a:pt x="20" y="23"/>
                  </a:lnTo>
                  <a:lnTo>
                    <a:pt x="20" y="32"/>
                  </a:lnTo>
                  <a:lnTo>
                    <a:pt x="20" y="39"/>
                  </a:lnTo>
                  <a:lnTo>
                    <a:pt x="12" y="44"/>
                  </a:lnTo>
                  <a:lnTo>
                    <a:pt x="12" y="53"/>
                  </a:lnTo>
                  <a:lnTo>
                    <a:pt x="12" y="64"/>
                  </a:lnTo>
                  <a:lnTo>
                    <a:pt x="6" y="71"/>
                  </a:lnTo>
                  <a:lnTo>
                    <a:pt x="0" y="79"/>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14" name=""/>
            <p:cNvSpPr/>
            <p:nvPr/>
          </p:nvSpPr>
          <p:spPr>
            <a:xfrm>
              <a:off x="6644160" y="2610360"/>
              <a:ext cx="27000" cy="48600"/>
            </a:xfrm>
            <a:custGeom>
              <a:avLst/>
              <a:gdLst/>
              <a:ahLst/>
              <a:rect l="l" t="t" r="r" b="b"/>
              <a:pathLst>
                <a:path w="29" h="53">
                  <a:moveTo>
                    <a:pt x="0" y="17"/>
                  </a:moveTo>
                  <a:lnTo>
                    <a:pt x="6" y="26"/>
                  </a:lnTo>
                  <a:lnTo>
                    <a:pt x="6" y="34"/>
                  </a:lnTo>
                  <a:lnTo>
                    <a:pt x="6" y="41"/>
                  </a:lnTo>
                  <a:lnTo>
                    <a:pt x="12" y="46"/>
                  </a:lnTo>
                  <a:lnTo>
                    <a:pt x="21" y="52"/>
                  </a:lnTo>
                  <a:lnTo>
                    <a:pt x="15" y="43"/>
                  </a:lnTo>
                  <a:lnTo>
                    <a:pt x="12" y="36"/>
                  </a:lnTo>
                  <a:lnTo>
                    <a:pt x="15" y="28"/>
                  </a:lnTo>
                  <a:lnTo>
                    <a:pt x="24" y="28"/>
                  </a:lnTo>
                  <a:lnTo>
                    <a:pt x="18" y="23"/>
                  </a:lnTo>
                  <a:lnTo>
                    <a:pt x="28" y="17"/>
                  </a:lnTo>
                  <a:lnTo>
                    <a:pt x="28" y="10"/>
                  </a:lnTo>
                  <a:lnTo>
                    <a:pt x="15" y="15"/>
                  </a:lnTo>
                  <a:lnTo>
                    <a:pt x="9" y="8"/>
                  </a:lnTo>
                  <a:lnTo>
                    <a:pt x="15" y="0"/>
                  </a:lnTo>
                  <a:lnTo>
                    <a:pt x="6" y="5"/>
                  </a:lnTo>
                  <a:lnTo>
                    <a:pt x="3" y="10"/>
                  </a:lnTo>
                  <a:lnTo>
                    <a:pt x="0" y="17"/>
                  </a:lnTo>
                </a:path>
              </a:pathLst>
            </a:custGeom>
            <a:solidFill>
              <a:srgbClr val="ffcc99"/>
            </a:solidFill>
            <a:ln w="0">
              <a:noFill/>
            </a:ln>
          </p:spPr>
          <p:style>
            <a:lnRef idx="0"/>
            <a:fillRef idx="0"/>
            <a:effectRef idx="0"/>
            <a:fontRef idx="minor"/>
          </p:style>
          <p:txBody>
            <a:bodyPr lIns="90000" rIns="90000" tIns="1800" bIns="1800" anchor="t">
              <a:noAutofit/>
            </a:bodyPr>
            <a:p>
              <a:endParaRPr b="0" lang="en-US" sz="2400" strike="noStrike" u="none">
                <a:solidFill>
                  <a:srgbClr val="000000"/>
                </a:solidFill>
                <a:effectLst/>
                <a:uFillTx/>
                <a:latin typeface="Times New Roman"/>
              </a:endParaRPr>
            </a:p>
          </p:txBody>
        </p:sp>
        <p:sp>
          <p:nvSpPr>
            <p:cNvPr id="1315" name=""/>
            <p:cNvSpPr/>
            <p:nvPr/>
          </p:nvSpPr>
          <p:spPr>
            <a:xfrm>
              <a:off x="6618960" y="2694240"/>
              <a:ext cx="24120" cy="19800"/>
            </a:xfrm>
            <a:custGeom>
              <a:avLst/>
              <a:gdLst/>
              <a:ahLst/>
              <a:rect l="l" t="t" r="r" b="b"/>
              <a:pathLst>
                <a:path w="27" h="22">
                  <a:moveTo>
                    <a:pt x="0" y="8"/>
                  </a:moveTo>
                  <a:lnTo>
                    <a:pt x="6" y="21"/>
                  </a:lnTo>
                  <a:lnTo>
                    <a:pt x="20" y="21"/>
                  </a:lnTo>
                  <a:lnTo>
                    <a:pt x="26" y="16"/>
                  </a:lnTo>
                  <a:lnTo>
                    <a:pt x="24" y="4"/>
                  </a:lnTo>
                  <a:lnTo>
                    <a:pt x="13" y="0"/>
                  </a:lnTo>
                  <a:lnTo>
                    <a:pt x="0" y="8"/>
                  </a:lnTo>
                </a:path>
              </a:pathLst>
            </a:custGeom>
            <a:solidFill>
              <a:srgbClr val="ffcc99"/>
            </a:solidFill>
            <a:ln w="0">
              <a:noFill/>
            </a:ln>
          </p:spPr>
          <p:style>
            <a:lnRef idx="0"/>
            <a:fillRef idx="0"/>
            <a:effectRef idx="0"/>
            <a:fontRef idx="minor"/>
          </p:style>
          <p:txBody>
            <a:bodyPr lIns="90000" rIns="90000" tIns="-27000" bIns="-27000" anchor="t">
              <a:noAutofit/>
            </a:bodyPr>
            <a:p>
              <a:endParaRPr b="0" lang="en-US" sz="2400" strike="noStrike" u="none">
                <a:solidFill>
                  <a:srgbClr val="000000"/>
                </a:solidFill>
                <a:effectLst/>
                <a:uFillTx/>
                <a:latin typeface="Times New Roman"/>
              </a:endParaRPr>
            </a:p>
          </p:txBody>
        </p:sp>
        <p:sp>
          <p:nvSpPr>
            <p:cNvPr id="1316" name=""/>
            <p:cNvSpPr/>
            <p:nvPr/>
          </p:nvSpPr>
          <p:spPr>
            <a:xfrm>
              <a:off x="6654240" y="2688480"/>
              <a:ext cx="53280" cy="22320"/>
            </a:xfrm>
            <a:custGeom>
              <a:avLst/>
              <a:gdLst/>
              <a:ahLst/>
              <a:rect l="l" t="t" r="r" b="b"/>
              <a:pathLst>
                <a:path w="58" h="24">
                  <a:moveTo>
                    <a:pt x="0" y="9"/>
                  </a:moveTo>
                  <a:lnTo>
                    <a:pt x="12" y="16"/>
                  </a:lnTo>
                  <a:lnTo>
                    <a:pt x="19" y="13"/>
                  </a:lnTo>
                  <a:lnTo>
                    <a:pt x="30" y="16"/>
                  </a:lnTo>
                  <a:lnTo>
                    <a:pt x="45" y="19"/>
                  </a:lnTo>
                  <a:lnTo>
                    <a:pt x="57" y="23"/>
                  </a:lnTo>
                  <a:lnTo>
                    <a:pt x="57" y="16"/>
                  </a:lnTo>
                  <a:lnTo>
                    <a:pt x="49" y="6"/>
                  </a:lnTo>
                  <a:lnTo>
                    <a:pt x="39" y="6"/>
                  </a:lnTo>
                  <a:lnTo>
                    <a:pt x="30" y="0"/>
                  </a:lnTo>
                  <a:lnTo>
                    <a:pt x="19" y="3"/>
                  </a:lnTo>
                  <a:lnTo>
                    <a:pt x="6" y="3"/>
                  </a:lnTo>
                  <a:lnTo>
                    <a:pt x="0" y="9"/>
                  </a:lnTo>
                </a:path>
              </a:pathLst>
            </a:custGeom>
            <a:solidFill>
              <a:srgbClr val="ffcc99"/>
            </a:solidFill>
            <a:ln w="0">
              <a:noFill/>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sp>
          <p:nvSpPr>
            <p:cNvPr id="1317" name=""/>
            <p:cNvSpPr/>
            <p:nvPr/>
          </p:nvSpPr>
          <p:spPr>
            <a:xfrm>
              <a:off x="6590880" y="2673360"/>
              <a:ext cx="23040" cy="1440"/>
            </a:xfrm>
            <a:custGeom>
              <a:avLst/>
              <a:gdLst/>
              <a:ahLst/>
              <a:rect l="l" t="t" r="r" b="b"/>
              <a:pathLst>
                <a:path w="26" h="1">
                  <a:moveTo>
                    <a:pt x="0" y="0"/>
                  </a:moveTo>
                  <a:lnTo>
                    <a:pt x="12" y="0"/>
                  </a:lnTo>
                  <a:lnTo>
                    <a:pt x="25" y="0"/>
                  </a:lnTo>
                  <a:lnTo>
                    <a:pt x="12" y="0"/>
                  </a:lnTo>
                  <a:lnTo>
                    <a:pt x="0" y="0"/>
                  </a:lnTo>
                </a:path>
              </a:pathLst>
            </a:custGeom>
            <a:solidFill>
              <a:srgbClr val="ffcc99"/>
            </a:solidFill>
            <a:ln w="0">
              <a:no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1318" name=""/>
            <p:cNvSpPr/>
            <p:nvPr/>
          </p:nvSpPr>
          <p:spPr>
            <a:xfrm>
              <a:off x="6642000" y="2666880"/>
              <a:ext cx="25920" cy="20520"/>
            </a:xfrm>
            <a:custGeom>
              <a:avLst/>
              <a:gdLst/>
              <a:ahLst/>
              <a:rect l="l" t="t" r="r" b="b"/>
              <a:pathLst>
                <a:path w="28" h="23">
                  <a:moveTo>
                    <a:pt x="0" y="22"/>
                  </a:moveTo>
                  <a:lnTo>
                    <a:pt x="27" y="22"/>
                  </a:lnTo>
                  <a:lnTo>
                    <a:pt x="10" y="0"/>
                  </a:lnTo>
                  <a:lnTo>
                    <a:pt x="0" y="22"/>
                  </a:lnTo>
                </a:path>
              </a:pathLst>
            </a:custGeom>
            <a:solidFill>
              <a:srgbClr val="ffcc99"/>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1319" name=""/>
            <p:cNvSpPr/>
            <p:nvPr/>
          </p:nvSpPr>
          <p:spPr>
            <a:xfrm>
              <a:off x="6699960" y="2644560"/>
              <a:ext cx="23040" cy="19440"/>
            </a:xfrm>
            <a:custGeom>
              <a:avLst/>
              <a:gdLst/>
              <a:ahLst/>
              <a:rect l="l" t="t" r="r" b="b"/>
              <a:pathLst>
                <a:path w="25" h="22">
                  <a:moveTo>
                    <a:pt x="0" y="12"/>
                  </a:moveTo>
                  <a:lnTo>
                    <a:pt x="10" y="21"/>
                  </a:lnTo>
                  <a:lnTo>
                    <a:pt x="24" y="12"/>
                  </a:lnTo>
                  <a:lnTo>
                    <a:pt x="10" y="0"/>
                  </a:lnTo>
                  <a:lnTo>
                    <a:pt x="0" y="12"/>
                  </a:lnTo>
                </a:path>
              </a:pathLst>
            </a:custGeom>
            <a:solidFill>
              <a:srgbClr val="ffcc99"/>
            </a:solidFill>
            <a:ln w="0">
              <a:noFill/>
            </a:ln>
          </p:spPr>
          <p:style>
            <a:lnRef idx="0"/>
            <a:fillRef idx="0"/>
            <a:effectRef idx="0"/>
            <a:fontRef idx="minor"/>
          </p:style>
          <p:txBody>
            <a:bodyPr lIns="90000" rIns="90000" tIns="-27360" bIns="-27360" anchor="t">
              <a:noAutofit/>
            </a:bodyPr>
            <a:p>
              <a:endParaRPr b="0" lang="en-US" sz="2400" strike="noStrike" u="none">
                <a:solidFill>
                  <a:srgbClr val="000000"/>
                </a:solidFill>
                <a:effectLst/>
                <a:uFillTx/>
                <a:latin typeface="Times New Roman"/>
              </a:endParaRPr>
            </a:p>
          </p:txBody>
        </p:sp>
        <p:sp>
          <p:nvSpPr>
            <p:cNvPr id="1320" name=""/>
            <p:cNvSpPr/>
            <p:nvPr/>
          </p:nvSpPr>
          <p:spPr>
            <a:xfrm>
              <a:off x="6790320" y="2656800"/>
              <a:ext cx="23040" cy="20520"/>
            </a:xfrm>
            <a:custGeom>
              <a:avLst/>
              <a:gdLst/>
              <a:ahLst/>
              <a:rect l="l" t="t" r="r" b="b"/>
              <a:pathLst>
                <a:path w="25" h="23">
                  <a:moveTo>
                    <a:pt x="0" y="0"/>
                  </a:moveTo>
                  <a:lnTo>
                    <a:pt x="13" y="22"/>
                  </a:lnTo>
                  <a:lnTo>
                    <a:pt x="24" y="22"/>
                  </a:lnTo>
                  <a:lnTo>
                    <a:pt x="13" y="0"/>
                  </a:lnTo>
                  <a:lnTo>
                    <a:pt x="0" y="0"/>
                  </a:lnTo>
                </a:path>
              </a:pathLst>
            </a:custGeom>
            <a:solidFill>
              <a:srgbClr val="ffcc99"/>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1321" name=""/>
            <p:cNvSpPr/>
            <p:nvPr/>
          </p:nvSpPr>
          <p:spPr>
            <a:xfrm>
              <a:off x="6707520" y="2649240"/>
              <a:ext cx="363600" cy="167400"/>
            </a:xfrm>
            <a:custGeom>
              <a:avLst/>
              <a:gdLst/>
              <a:ahLst/>
              <a:rect l="l" t="t" r="r" b="b"/>
              <a:pathLst>
                <a:path w="398" h="184">
                  <a:moveTo>
                    <a:pt x="0" y="19"/>
                  </a:moveTo>
                  <a:lnTo>
                    <a:pt x="12" y="22"/>
                  </a:lnTo>
                  <a:lnTo>
                    <a:pt x="18" y="25"/>
                  </a:lnTo>
                  <a:lnTo>
                    <a:pt x="18" y="30"/>
                  </a:lnTo>
                  <a:lnTo>
                    <a:pt x="28" y="34"/>
                  </a:lnTo>
                  <a:lnTo>
                    <a:pt x="36" y="34"/>
                  </a:lnTo>
                  <a:lnTo>
                    <a:pt x="49" y="32"/>
                  </a:lnTo>
                  <a:lnTo>
                    <a:pt x="61" y="30"/>
                  </a:lnTo>
                  <a:lnTo>
                    <a:pt x="58" y="40"/>
                  </a:lnTo>
                  <a:lnTo>
                    <a:pt x="45" y="40"/>
                  </a:lnTo>
                  <a:lnTo>
                    <a:pt x="36" y="43"/>
                  </a:lnTo>
                  <a:lnTo>
                    <a:pt x="28" y="43"/>
                  </a:lnTo>
                  <a:lnTo>
                    <a:pt x="22" y="46"/>
                  </a:lnTo>
                  <a:lnTo>
                    <a:pt x="28" y="48"/>
                  </a:lnTo>
                  <a:lnTo>
                    <a:pt x="36" y="54"/>
                  </a:lnTo>
                  <a:lnTo>
                    <a:pt x="36" y="60"/>
                  </a:lnTo>
                  <a:lnTo>
                    <a:pt x="39" y="67"/>
                  </a:lnTo>
                  <a:lnTo>
                    <a:pt x="49" y="67"/>
                  </a:lnTo>
                  <a:lnTo>
                    <a:pt x="58" y="57"/>
                  </a:lnTo>
                  <a:lnTo>
                    <a:pt x="64" y="62"/>
                  </a:lnTo>
                  <a:lnTo>
                    <a:pt x="72" y="67"/>
                  </a:lnTo>
                  <a:lnTo>
                    <a:pt x="82" y="72"/>
                  </a:lnTo>
                  <a:lnTo>
                    <a:pt x="94" y="72"/>
                  </a:lnTo>
                  <a:lnTo>
                    <a:pt x="107" y="75"/>
                  </a:lnTo>
                  <a:lnTo>
                    <a:pt x="118" y="81"/>
                  </a:lnTo>
                  <a:lnTo>
                    <a:pt x="131" y="83"/>
                  </a:lnTo>
                  <a:lnTo>
                    <a:pt x="140" y="89"/>
                  </a:lnTo>
                  <a:lnTo>
                    <a:pt x="145" y="94"/>
                  </a:lnTo>
                  <a:lnTo>
                    <a:pt x="151" y="104"/>
                  </a:lnTo>
                  <a:lnTo>
                    <a:pt x="155" y="113"/>
                  </a:lnTo>
                  <a:lnTo>
                    <a:pt x="158" y="124"/>
                  </a:lnTo>
                  <a:lnTo>
                    <a:pt x="148" y="124"/>
                  </a:lnTo>
                  <a:lnTo>
                    <a:pt x="143" y="131"/>
                  </a:lnTo>
                  <a:lnTo>
                    <a:pt x="137" y="142"/>
                  </a:lnTo>
                  <a:lnTo>
                    <a:pt x="148" y="142"/>
                  </a:lnTo>
                  <a:lnTo>
                    <a:pt x="158" y="136"/>
                  </a:lnTo>
                  <a:lnTo>
                    <a:pt x="173" y="136"/>
                  </a:lnTo>
                  <a:lnTo>
                    <a:pt x="185" y="136"/>
                  </a:lnTo>
                  <a:lnTo>
                    <a:pt x="188" y="142"/>
                  </a:lnTo>
                  <a:lnTo>
                    <a:pt x="194" y="148"/>
                  </a:lnTo>
                  <a:lnTo>
                    <a:pt x="204" y="153"/>
                  </a:lnTo>
                  <a:lnTo>
                    <a:pt x="213" y="156"/>
                  </a:lnTo>
                  <a:lnTo>
                    <a:pt x="221" y="156"/>
                  </a:lnTo>
                  <a:lnTo>
                    <a:pt x="237" y="159"/>
                  </a:lnTo>
                  <a:lnTo>
                    <a:pt x="246" y="153"/>
                  </a:lnTo>
                  <a:lnTo>
                    <a:pt x="249" y="150"/>
                  </a:lnTo>
                  <a:lnTo>
                    <a:pt x="246" y="142"/>
                  </a:lnTo>
                  <a:lnTo>
                    <a:pt x="254" y="139"/>
                  </a:lnTo>
                  <a:lnTo>
                    <a:pt x="257" y="134"/>
                  </a:lnTo>
                  <a:lnTo>
                    <a:pt x="267" y="128"/>
                  </a:lnTo>
                  <a:lnTo>
                    <a:pt x="276" y="128"/>
                  </a:lnTo>
                  <a:lnTo>
                    <a:pt x="283" y="128"/>
                  </a:lnTo>
                  <a:lnTo>
                    <a:pt x="294" y="134"/>
                  </a:lnTo>
                  <a:lnTo>
                    <a:pt x="303" y="136"/>
                  </a:lnTo>
                  <a:lnTo>
                    <a:pt x="310" y="145"/>
                  </a:lnTo>
                  <a:lnTo>
                    <a:pt x="313" y="153"/>
                  </a:lnTo>
                  <a:lnTo>
                    <a:pt x="322" y="160"/>
                  </a:lnTo>
                  <a:lnTo>
                    <a:pt x="330" y="166"/>
                  </a:lnTo>
                  <a:lnTo>
                    <a:pt x="333" y="171"/>
                  </a:lnTo>
                  <a:lnTo>
                    <a:pt x="343" y="174"/>
                  </a:lnTo>
                  <a:lnTo>
                    <a:pt x="359" y="174"/>
                  </a:lnTo>
                  <a:lnTo>
                    <a:pt x="366" y="177"/>
                  </a:lnTo>
                  <a:lnTo>
                    <a:pt x="376" y="177"/>
                  </a:lnTo>
                  <a:lnTo>
                    <a:pt x="382" y="183"/>
                  </a:lnTo>
                  <a:lnTo>
                    <a:pt x="395" y="183"/>
                  </a:lnTo>
                  <a:lnTo>
                    <a:pt x="397" y="174"/>
                  </a:lnTo>
                  <a:lnTo>
                    <a:pt x="385" y="174"/>
                  </a:lnTo>
                  <a:lnTo>
                    <a:pt x="376" y="169"/>
                  </a:lnTo>
                  <a:lnTo>
                    <a:pt x="382" y="163"/>
                  </a:lnTo>
                  <a:lnTo>
                    <a:pt x="373" y="163"/>
                  </a:lnTo>
                  <a:lnTo>
                    <a:pt x="363" y="160"/>
                  </a:lnTo>
                  <a:lnTo>
                    <a:pt x="366" y="153"/>
                  </a:lnTo>
                  <a:lnTo>
                    <a:pt x="355" y="156"/>
                  </a:lnTo>
                  <a:lnTo>
                    <a:pt x="349" y="148"/>
                  </a:lnTo>
                  <a:lnTo>
                    <a:pt x="346" y="136"/>
                  </a:lnTo>
                  <a:lnTo>
                    <a:pt x="336" y="131"/>
                  </a:lnTo>
                  <a:lnTo>
                    <a:pt x="327" y="124"/>
                  </a:lnTo>
                  <a:lnTo>
                    <a:pt x="322" y="115"/>
                  </a:lnTo>
                  <a:lnTo>
                    <a:pt x="330" y="113"/>
                  </a:lnTo>
                  <a:lnTo>
                    <a:pt x="340" y="113"/>
                  </a:lnTo>
                  <a:lnTo>
                    <a:pt x="340" y="104"/>
                  </a:lnTo>
                  <a:lnTo>
                    <a:pt x="330" y="99"/>
                  </a:lnTo>
                  <a:lnTo>
                    <a:pt x="322" y="99"/>
                  </a:lnTo>
                  <a:lnTo>
                    <a:pt x="310" y="94"/>
                  </a:lnTo>
                  <a:lnTo>
                    <a:pt x="297" y="92"/>
                  </a:lnTo>
                  <a:lnTo>
                    <a:pt x="297" y="81"/>
                  </a:lnTo>
                  <a:lnTo>
                    <a:pt x="291" y="75"/>
                  </a:lnTo>
                  <a:lnTo>
                    <a:pt x="283" y="69"/>
                  </a:lnTo>
                  <a:lnTo>
                    <a:pt x="273" y="64"/>
                  </a:lnTo>
                  <a:lnTo>
                    <a:pt x="264" y="62"/>
                  </a:lnTo>
                  <a:lnTo>
                    <a:pt x="253" y="57"/>
                  </a:lnTo>
                  <a:lnTo>
                    <a:pt x="243" y="54"/>
                  </a:lnTo>
                  <a:lnTo>
                    <a:pt x="230" y="48"/>
                  </a:lnTo>
                  <a:lnTo>
                    <a:pt x="221" y="48"/>
                  </a:lnTo>
                  <a:lnTo>
                    <a:pt x="213" y="43"/>
                  </a:lnTo>
                  <a:lnTo>
                    <a:pt x="204" y="40"/>
                  </a:lnTo>
                  <a:lnTo>
                    <a:pt x="191" y="37"/>
                  </a:lnTo>
                  <a:lnTo>
                    <a:pt x="185" y="37"/>
                  </a:lnTo>
                  <a:lnTo>
                    <a:pt x="173" y="32"/>
                  </a:lnTo>
                  <a:lnTo>
                    <a:pt x="164" y="30"/>
                  </a:lnTo>
                  <a:lnTo>
                    <a:pt x="151" y="25"/>
                  </a:lnTo>
                  <a:lnTo>
                    <a:pt x="143" y="22"/>
                  </a:lnTo>
                  <a:lnTo>
                    <a:pt x="131" y="25"/>
                  </a:lnTo>
                  <a:lnTo>
                    <a:pt x="124" y="32"/>
                  </a:lnTo>
                  <a:lnTo>
                    <a:pt x="112" y="32"/>
                  </a:lnTo>
                  <a:lnTo>
                    <a:pt x="104" y="40"/>
                  </a:lnTo>
                  <a:lnTo>
                    <a:pt x="101" y="48"/>
                  </a:lnTo>
                  <a:lnTo>
                    <a:pt x="94" y="54"/>
                  </a:lnTo>
                  <a:lnTo>
                    <a:pt x="88" y="54"/>
                  </a:lnTo>
                  <a:lnTo>
                    <a:pt x="79" y="48"/>
                  </a:lnTo>
                  <a:lnTo>
                    <a:pt x="72" y="40"/>
                  </a:lnTo>
                  <a:lnTo>
                    <a:pt x="68" y="37"/>
                  </a:lnTo>
                  <a:lnTo>
                    <a:pt x="64" y="27"/>
                  </a:lnTo>
                  <a:lnTo>
                    <a:pt x="68" y="19"/>
                  </a:lnTo>
                  <a:lnTo>
                    <a:pt x="61" y="8"/>
                  </a:lnTo>
                  <a:lnTo>
                    <a:pt x="49" y="8"/>
                  </a:lnTo>
                  <a:lnTo>
                    <a:pt x="39" y="0"/>
                  </a:lnTo>
                  <a:lnTo>
                    <a:pt x="28" y="0"/>
                  </a:lnTo>
                  <a:lnTo>
                    <a:pt x="18" y="8"/>
                  </a:lnTo>
                  <a:lnTo>
                    <a:pt x="9" y="11"/>
                  </a:lnTo>
                  <a:lnTo>
                    <a:pt x="0" y="19"/>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22" name=""/>
            <p:cNvSpPr/>
            <p:nvPr/>
          </p:nvSpPr>
          <p:spPr>
            <a:xfrm>
              <a:off x="6507720" y="2341800"/>
              <a:ext cx="79200" cy="98640"/>
            </a:xfrm>
            <a:custGeom>
              <a:avLst/>
              <a:gdLst/>
              <a:ahLst/>
              <a:rect l="l" t="t" r="r" b="b"/>
              <a:pathLst>
                <a:path w="87" h="108">
                  <a:moveTo>
                    <a:pt x="0" y="44"/>
                  </a:moveTo>
                  <a:lnTo>
                    <a:pt x="0" y="51"/>
                  </a:lnTo>
                  <a:lnTo>
                    <a:pt x="3" y="59"/>
                  </a:lnTo>
                  <a:lnTo>
                    <a:pt x="3" y="71"/>
                  </a:lnTo>
                  <a:lnTo>
                    <a:pt x="12" y="77"/>
                  </a:lnTo>
                  <a:lnTo>
                    <a:pt x="15" y="71"/>
                  </a:lnTo>
                  <a:lnTo>
                    <a:pt x="22" y="77"/>
                  </a:lnTo>
                  <a:lnTo>
                    <a:pt x="15" y="82"/>
                  </a:lnTo>
                  <a:lnTo>
                    <a:pt x="15" y="87"/>
                  </a:lnTo>
                  <a:lnTo>
                    <a:pt x="28" y="92"/>
                  </a:lnTo>
                  <a:lnTo>
                    <a:pt x="36" y="87"/>
                  </a:lnTo>
                  <a:lnTo>
                    <a:pt x="46" y="89"/>
                  </a:lnTo>
                  <a:lnTo>
                    <a:pt x="55" y="101"/>
                  </a:lnTo>
                  <a:lnTo>
                    <a:pt x="55" y="92"/>
                  </a:lnTo>
                  <a:lnTo>
                    <a:pt x="55" y="87"/>
                  </a:lnTo>
                  <a:lnTo>
                    <a:pt x="65" y="92"/>
                  </a:lnTo>
                  <a:lnTo>
                    <a:pt x="71" y="101"/>
                  </a:lnTo>
                  <a:lnTo>
                    <a:pt x="79" y="107"/>
                  </a:lnTo>
                  <a:lnTo>
                    <a:pt x="86" y="104"/>
                  </a:lnTo>
                  <a:lnTo>
                    <a:pt x="76" y="95"/>
                  </a:lnTo>
                  <a:lnTo>
                    <a:pt x="73" y="89"/>
                  </a:lnTo>
                  <a:lnTo>
                    <a:pt x="82" y="87"/>
                  </a:lnTo>
                  <a:lnTo>
                    <a:pt x="71" y="84"/>
                  </a:lnTo>
                  <a:lnTo>
                    <a:pt x="62" y="82"/>
                  </a:lnTo>
                  <a:lnTo>
                    <a:pt x="55" y="82"/>
                  </a:lnTo>
                  <a:lnTo>
                    <a:pt x="49" y="87"/>
                  </a:lnTo>
                  <a:lnTo>
                    <a:pt x="39" y="82"/>
                  </a:lnTo>
                  <a:lnTo>
                    <a:pt x="36" y="74"/>
                  </a:lnTo>
                  <a:lnTo>
                    <a:pt x="31" y="59"/>
                  </a:lnTo>
                  <a:lnTo>
                    <a:pt x="35" y="51"/>
                  </a:lnTo>
                  <a:lnTo>
                    <a:pt x="43" y="44"/>
                  </a:lnTo>
                  <a:lnTo>
                    <a:pt x="49" y="35"/>
                  </a:lnTo>
                  <a:lnTo>
                    <a:pt x="52" y="27"/>
                  </a:lnTo>
                  <a:lnTo>
                    <a:pt x="46" y="21"/>
                  </a:lnTo>
                  <a:lnTo>
                    <a:pt x="46" y="11"/>
                  </a:lnTo>
                  <a:lnTo>
                    <a:pt x="49" y="0"/>
                  </a:lnTo>
                  <a:lnTo>
                    <a:pt x="43" y="5"/>
                  </a:lnTo>
                  <a:lnTo>
                    <a:pt x="35" y="5"/>
                  </a:lnTo>
                  <a:lnTo>
                    <a:pt x="25" y="0"/>
                  </a:lnTo>
                  <a:lnTo>
                    <a:pt x="15" y="0"/>
                  </a:lnTo>
                  <a:lnTo>
                    <a:pt x="12" y="11"/>
                  </a:lnTo>
                  <a:lnTo>
                    <a:pt x="9" y="18"/>
                  </a:lnTo>
                  <a:lnTo>
                    <a:pt x="12" y="27"/>
                  </a:lnTo>
                  <a:lnTo>
                    <a:pt x="9" y="35"/>
                  </a:lnTo>
                  <a:lnTo>
                    <a:pt x="9" y="47"/>
                  </a:lnTo>
                  <a:lnTo>
                    <a:pt x="0" y="44"/>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23" name=""/>
            <p:cNvSpPr/>
            <p:nvPr/>
          </p:nvSpPr>
          <p:spPr>
            <a:xfrm>
              <a:off x="6462000" y="2463120"/>
              <a:ext cx="46440" cy="46080"/>
            </a:xfrm>
            <a:custGeom>
              <a:avLst/>
              <a:gdLst/>
              <a:ahLst/>
              <a:rect l="l" t="t" r="r" b="b"/>
              <a:pathLst>
                <a:path w="51" h="51">
                  <a:moveTo>
                    <a:pt x="0" y="50"/>
                  </a:moveTo>
                  <a:lnTo>
                    <a:pt x="12" y="44"/>
                  </a:lnTo>
                  <a:lnTo>
                    <a:pt x="14" y="40"/>
                  </a:lnTo>
                  <a:lnTo>
                    <a:pt x="24" y="34"/>
                  </a:lnTo>
                  <a:lnTo>
                    <a:pt x="30" y="23"/>
                  </a:lnTo>
                  <a:lnTo>
                    <a:pt x="37" y="20"/>
                  </a:lnTo>
                  <a:lnTo>
                    <a:pt x="50" y="13"/>
                  </a:lnTo>
                  <a:lnTo>
                    <a:pt x="43" y="0"/>
                  </a:lnTo>
                  <a:lnTo>
                    <a:pt x="37" y="13"/>
                  </a:lnTo>
                  <a:lnTo>
                    <a:pt x="30" y="23"/>
                  </a:lnTo>
                  <a:lnTo>
                    <a:pt x="20" y="29"/>
                  </a:lnTo>
                  <a:lnTo>
                    <a:pt x="12" y="34"/>
                  </a:lnTo>
                  <a:lnTo>
                    <a:pt x="3" y="43"/>
                  </a:lnTo>
                  <a:lnTo>
                    <a:pt x="0" y="50"/>
                  </a:lnTo>
                </a:path>
              </a:pathLst>
            </a:custGeom>
            <a:solidFill>
              <a:srgbClr val="ffcc99"/>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1324" name=""/>
            <p:cNvSpPr/>
            <p:nvPr/>
          </p:nvSpPr>
          <p:spPr>
            <a:xfrm>
              <a:off x="6516360" y="2428200"/>
              <a:ext cx="23040" cy="22320"/>
            </a:xfrm>
            <a:custGeom>
              <a:avLst/>
              <a:gdLst/>
              <a:ahLst/>
              <a:rect l="l" t="t" r="r" b="b"/>
              <a:pathLst>
                <a:path w="25" h="24">
                  <a:moveTo>
                    <a:pt x="0" y="0"/>
                  </a:moveTo>
                  <a:lnTo>
                    <a:pt x="9" y="6"/>
                  </a:lnTo>
                  <a:lnTo>
                    <a:pt x="12" y="18"/>
                  </a:lnTo>
                  <a:lnTo>
                    <a:pt x="18" y="23"/>
                  </a:lnTo>
                  <a:lnTo>
                    <a:pt x="24" y="18"/>
                  </a:lnTo>
                  <a:lnTo>
                    <a:pt x="24" y="6"/>
                  </a:lnTo>
                  <a:lnTo>
                    <a:pt x="18" y="0"/>
                  </a:lnTo>
                  <a:lnTo>
                    <a:pt x="9" y="0"/>
                  </a:lnTo>
                  <a:lnTo>
                    <a:pt x="0" y="0"/>
                  </a:lnTo>
                </a:path>
              </a:pathLst>
            </a:custGeom>
            <a:solidFill>
              <a:srgbClr val="ffcc99"/>
            </a:solidFill>
            <a:ln w="0">
              <a:noFill/>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sp>
          <p:nvSpPr>
            <p:cNvPr id="1325" name=""/>
            <p:cNvSpPr/>
            <p:nvPr/>
          </p:nvSpPr>
          <p:spPr>
            <a:xfrm>
              <a:off x="6590880" y="2443680"/>
              <a:ext cx="23040" cy="37800"/>
            </a:xfrm>
            <a:custGeom>
              <a:avLst/>
              <a:gdLst/>
              <a:ahLst/>
              <a:rect l="l" t="t" r="r" b="b"/>
              <a:pathLst>
                <a:path w="26" h="42">
                  <a:moveTo>
                    <a:pt x="0" y="0"/>
                  </a:moveTo>
                  <a:lnTo>
                    <a:pt x="0" y="6"/>
                  </a:lnTo>
                  <a:lnTo>
                    <a:pt x="10" y="12"/>
                  </a:lnTo>
                  <a:lnTo>
                    <a:pt x="10" y="20"/>
                  </a:lnTo>
                  <a:lnTo>
                    <a:pt x="0" y="17"/>
                  </a:lnTo>
                  <a:lnTo>
                    <a:pt x="0" y="28"/>
                  </a:lnTo>
                  <a:lnTo>
                    <a:pt x="6" y="28"/>
                  </a:lnTo>
                  <a:lnTo>
                    <a:pt x="6" y="41"/>
                  </a:lnTo>
                  <a:lnTo>
                    <a:pt x="16" y="38"/>
                  </a:lnTo>
                  <a:lnTo>
                    <a:pt x="10" y="31"/>
                  </a:lnTo>
                  <a:lnTo>
                    <a:pt x="10" y="23"/>
                  </a:lnTo>
                  <a:lnTo>
                    <a:pt x="25" y="23"/>
                  </a:lnTo>
                  <a:lnTo>
                    <a:pt x="21" y="15"/>
                  </a:lnTo>
                  <a:lnTo>
                    <a:pt x="21" y="6"/>
                  </a:lnTo>
                  <a:lnTo>
                    <a:pt x="16" y="0"/>
                  </a:lnTo>
                  <a:lnTo>
                    <a:pt x="6" y="2"/>
                  </a:lnTo>
                  <a:lnTo>
                    <a:pt x="0" y="0"/>
                  </a:lnTo>
                </a:path>
              </a:pathLst>
            </a:custGeom>
            <a:solidFill>
              <a:srgbClr val="ffcc99"/>
            </a:solidFill>
            <a:ln w="0">
              <a:noFill/>
            </a:ln>
          </p:spPr>
          <p:style>
            <a:lnRef idx="0"/>
            <a:fillRef idx="0"/>
            <a:effectRef idx="0"/>
            <a:fontRef idx="minor"/>
          </p:style>
          <p:txBody>
            <a:bodyPr lIns="90000" rIns="90000" tIns="-9000" bIns="-9000" anchor="t">
              <a:noAutofit/>
            </a:bodyPr>
            <a:p>
              <a:endParaRPr b="0" lang="en-US" sz="2400" strike="noStrike" u="none">
                <a:solidFill>
                  <a:srgbClr val="000000"/>
                </a:solidFill>
                <a:effectLst/>
                <a:uFillTx/>
                <a:latin typeface="Times New Roman"/>
              </a:endParaRPr>
            </a:p>
          </p:txBody>
        </p:sp>
        <p:sp>
          <p:nvSpPr>
            <p:cNvPr id="1326" name=""/>
            <p:cNvSpPr/>
            <p:nvPr/>
          </p:nvSpPr>
          <p:spPr>
            <a:xfrm>
              <a:off x="6546960" y="2453760"/>
              <a:ext cx="45360" cy="47160"/>
            </a:xfrm>
            <a:custGeom>
              <a:avLst/>
              <a:gdLst/>
              <a:ahLst/>
              <a:rect l="l" t="t" r="r" b="b"/>
              <a:pathLst>
                <a:path w="50" h="52">
                  <a:moveTo>
                    <a:pt x="0" y="24"/>
                  </a:moveTo>
                  <a:lnTo>
                    <a:pt x="9" y="24"/>
                  </a:lnTo>
                  <a:lnTo>
                    <a:pt x="15" y="26"/>
                  </a:lnTo>
                  <a:lnTo>
                    <a:pt x="15" y="34"/>
                  </a:lnTo>
                  <a:lnTo>
                    <a:pt x="9" y="37"/>
                  </a:lnTo>
                  <a:lnTo>
                    <a:pt x="12" y="45"/>
                  </a:lnTo>
                  <a:lnTo>
                    <a:pt x="22" y="51"/>
                  </a:lnTo>
                  <a:lnTo>
                    <a:pt x="28" y="45"/>
                  </a:lnTo>
                  <a:lnTo>
                    <a:pt x="22" y="37"/>
                  </a:lnTo>
                  <a:lnTo>
                    <a:pt x="30" y="39"/>
                  </a:lnTo>
                  <a:lnTo>
                    <a:pt x="33" y="34"/>
                  </a:lnTo>
                  <a:lnTo>
                    <a:pt x="39" y="39"/>
                  </a:lnTo>
                  <a:lnTo>
                    <a:pt x="49" y="39"/>
                  </a:lnTo>
                  <a:lnTo>
                    <a:pt x="49" y="31"/>
                  </a:lnTo>
                  <a:lnTo>
                    <a:pt x="39" y="31"/>
                  </a:lnTo>
                  <a:lnTo>
                    <a:pt x="39" y="24"/>
                  </a:lnTo>
                  <a:lnTo>
                    <a:pt x="39" y="13"/>
                  </a:lnTo>
                  <a:lnTo>
                    <a:pt x="36" y="22"/>
                  </a:lnTo>
                  <a:lnTo>
                    <a:pt x="28" y="26"/>
                  </a:lnTo>
                  <a:lnTo>
                    <a:pt x="30" y="19"/>
                  </a:lnTo>
                  <a:lnTo>
                    <a:pt x="22" y="19"/>
                  </a:lnTo>
                  <a:lnTo>
                    <a:pt x="22" y="5"/>
                  </a:lnTo>
                  <a:lnTo>
                    <a:pt x="12" y="5"/>
                  </a:lnTo>
                  <a:lnTo>
                    <a:pt x="9" y="2"/>
                  </a:lnTo>
                  <a:lnTo>
                    <a:pt x="0" y="0"/>
                  </a:lnTo>
                  <a:lnTo>
                    <a:pt x="3" y="8"/>
                  </a:lnTo>
                  <a:lnTo>
                    <a:pt x="0" y="19"/>
                  </a:lnTo>
                  <a:lnTo>
                    <a:pt x="0" y="24"/>
                  </a:lnTo>
                </a:path>
              </a:pathLst>
            </a:custGeom>
            <a:solidFill>
              <a:srgbClr val="ffcc99"/>
            </a:solidFill>
            <a:ln w="0">
              <a:noFill/>
            </a:ln>
          </p:spPr>
          <p:style>
            <a:lnRef idx="0"/>
            <a:fillRef idx="0"/>
            <a:effectRef idx="0"/>
            <a:fontRef idx="minor"/>
          </p:style>
          <p:txBody>
            <a:bodyPr lIns="90000" rIns="90000" tIns="360" bIns="360" anchor="t">
              <a:noAutofit/>
            </a:bodyPr>
            <a:p>
              <a:endParaRPr b="0" lang="en-US" sz="2400" strike="noStrike" u="none">
                <a:solidFill>
                  <a:srgbClr val="000000"/>
                </a:solidFill>
                <a:effectLst/>
                <a:uFillTx/>
                <a:latin typeface="Times New Roman"/>
              </a:endParaRPr>
            </a:p>
          </p:txBody>
        </p:sp>
        <p:sp>
          <p:nvSpPr>
            <p:cNvPr id="1327" name=""/>
            <p:cNvSpPr/>
            <p:nvPr/>
          </p:nvSpPr>
          <p:spPr>
            <a:xfrm>
              <a:off x="6546240" y="2486880"/>
              <a:ext cx="84600" cy="68760"/>
            </a:xfrm>
            <a:custGeom>
              <a:avLst/>
              <a:gdLst/>
              <a:ahLst/>
              <a:rect l="l" t="t" r="r" b="b"/>
              <a:pathLst>
                <a:path w="93" h="76">
                  <a:moveTo>
                    <a:pt x="0" y="45"/>
                  </a:moveTo>
                  <a:lnTo>
                    <a:pt x="3" y="52"/>
                  </a:lnTo>
                  <a:lnTo>
                    <a:pt x="6" y="45"/>
                  </a:lnTo>
                  <a:lnTo>
                    <a:pt x="9" y="37"/>
                  </a:lnTo>
                  <a:lnTo>
                    <a:pt x="15" y="37"/>
                  </a:lnTo>
                  <a:lnTo>
                    <a:pt x="19" y="43"/>
                  </a:lnTo>
                  <a:lnTo>
                    <a:pt x="25" y="43"/>
                  </a:lnTo>
                  <a:lnTo>
                    <a:pt x="30" y="37"/>
                  </a:lnTo>
                  <a:lnTo>
                    <a:pt x="39" y="40"/>
                  </a:lnTo>
                  <a:lnTo>
                    <a:pt x="46" y="43"/>
                  </a:lnTo>
                  <a:lnTo>
                    <a:pt x="39" y="48"/>
                  </a:lnTo>
                  <a:lnTo>
                    <a:pt x="39" y="58"/>
                  </a:lnTo>
                  <a:lnTo>
                    <a:pt x="49" y="63"/>
                  </a:lnTo>
                  <a:lnTo>
                    <a:pt x="55" y="69"/>
                  </a:lnTo>
                  <a:lnTo>
                    <a:pt x="61" y="69"/>
                  </a:lnTo>
                  <a:lnTo>
                    <a:pt x="66" y="75"/>
                  </a:lnTo>
                  <a:lnTo>
                    <a:pt x="76" y="63"/>
                  </a:lnTo>
                  <a:lnTo>
                    <a:pt x="69" y="58"/>
                  </a:lnTo>
                  <a:lnTo>
                    <a:pt x="66" y="52"/>
                  </a:lnTo>
                  <a:lnTo>
                    <a:pt x="69" y="48"/>
                  </a:lnTo>
                  <a:lnTo>
                    <a:pt x="76" y="43"/>
                  </a:lnTo>
                  <a:lnTo>
                    <a:pt x="79" y="50"/>
                  </a:lnTo>
                  <a:lnTo>
                    <a:pt x="85" y="61"/>
                  </a:lnTo>
                  <a:lnTo>
                    <a:pt x="85" y="52"/>
                  </a:lnTo>
                  <a:lnTo>
                    <a:pt x="92" y="45"/>
                  </a:lnTo>
                  <a:lnTo>
                    <a:pt x="92" y="37"/>
                  </a:lnTo>
                  <a:lnTo>
                    <a:pt x="85" y="26"/>
                  </a:lnTo>
                  <a:lnTo>
                    <a:pt x="85" y="16"/>
                  </a:lnTo>
                  <a:lnTo>
                    <a:pt x="79" y="8"/>
                  </a:lnTo>
                  <a:lnTo>
                    <a:pt x="66" y="0"/>
                  </a:lnTo>
                  <a:lnTo>
                    <a:pt x="69" y="13"/>
                  </a:lnTo>
                  <a:lnTo>
                    <a:pt x="65" y="16"/>
                  </a:lnTo>
                  <a:lnTo>
                    <a:pt x="58" y="13"/>
                  </a:lnTo>
                  <a:lnTo>
                    <a:pt x="52" y="23"/>
                  </a:lnTo>
                  <a:lnTo>
                    <a:pt x="46" y="23"/>
                  </a:lnTo>
                  <a:lnTo>
                    <a:pt x="39" y="31"/>
                  </a:lnTo>
                  <a:lnTo>
                    <a:pt x="36" y="23"/>
                  </a:lnTo>
                  <a:lnTo>
                    <a:pt x="30" y="20"/>
                  </a:lnTo>
                  <a:lnTo>
                    <a:pt x="22" y="23"/>
                  </a:lnTo>
                  <a:lnTo>
                    <a:pt x="15" y="29"/>
                  </a:lnTo>
                  <a:lnTo>
                    <a:pt x="6" y="31"/>
                  </a:lnTo>
                  <a:lnTo>
                    <a:pt x="3" y="37"/>
                  </a:lnTo>
                  <a:lnTo>
                    <a:pt x="0" y="45"/>
                  </a:lnTo>
                </a:path>
              </a:pathLst>
            </a:custGeom>
            <a:solidFill>
              <a:srgbClr val="ffcc99"/>
            </a:solidFill>
            <a:ln w="0">
              <a:noFill/>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Times New Roman"/>
              </a:endParaRPr>
            </a:p>
          </p:txBody>
        </p:sp>
        <p:sp>
          <p:nvSpPr>
            <p:cNvPr id="1328" name=""/>
            <p:cNvSpPr/>
            <p:nvPr/>
          </p:nvSpPr>
          <p:spPr>
            <a:xfrm>
              <a:off x="7025400" y="2709000"/>
              <a:ext cx="75240" cy="35280"/>
            </a:xfrm>
            <a:custGeom>
              <a:avLst/>
              <a:gdLst/>
              <a:ahLst/>
              <a:rect l="l" t="t" r="r" b="b"/>
              <a:pathLst>
                <a:path w="83" h="39">
                  <a:moveTo>
                    <a:pt x="0" y="25"/>
                  </a:moveTo>
                  <a:lnTo>
                    <a:pt x="0" y="29"/>
                  </a:lnTo>
                  <a:lnTo>
                    <a:pt x="9" y="32"/>
                  </a:lnTo>
                  <a:lnTo>
                    <a:pt x="17" y="38"/>
                  </a:lnTo>
                  <a:lnTo>
                    <a:pt x="26" y="38"/>
                  </a:lnTo>
                  <a:lnTo>
                    <a:pt x="36" y="38"/>
                  </a:lnTo>
                  <a:lnTo>
                    <a:pt x="45" y="38"/>
                  </a:lnTo>
                  <a:lnTo>
                    <a:pt x="56" y="35"/>
                  </a:lnTo>
                  <a:lnTo>
                    <a:pt x="66" y="28"/>
                  </a:lnTo>
                  <a:lnTo>
                    <a:pt x="72" y="28"/>
                  </a:lnTo>
                  <a:lnTo>
                    <a:pt x="75" y="16"/>
                  </a:lnTo>
                  <a:lnTo>
                    <a:pt x="82" y="11"/>
                  </a:lnTo>
                  <a:lnTo>
                    <a:pt x="78" y="0"/>
                  </a:lnTo>
                  <a:lnTo>
                    <a:pt x="63" y="0"/>
                  </a:lnTo>
                  <a:lnTo>
                    <a:pt x="66" y="14"/>
                  </a:lnTo>
                  <a:lnTo>
                    <a:pt x="56" y="14"/>
                  </a:lnTo>
                  <a:lnTo>
                    <a:pt x="50" y="25"/>
                  </a:lnTo>
                  <a:lnTo>
                    <a:pt x="42" y="25"/>
                  </a:lnTo>
                  <a:lnTo>
                    <a:pt x="33" y="25"/>
                  </a:lnTo>
                  <a:lnTo>
                    <a:pt x="20" y="28"/>
                  </a:lnTo>
                  <a:lnTo>
                    <a:pt x="9" y="28"/>
                  </a:lnTo>
                  <a:lnTo>
                    <a:pt x="0" y="25"/>
                  </a:lnTo>
                </a:path>
              </a:pathLst>
            </a:custGeom>
            <a:solidFill>
              <a:srgbClr val="ffcc99"/>
            </a:solidFill>
            <a:ln w="0">
              <a:noFill/>
            </a:ln>
          </p:spPr>
          <p:style>
            <a:lnRef idx="0"/>
            <a:fillRef idx="0"/>
            <a:effectRef idx="0"/>
            <a:fontRef idx="minor"/>
          </p:style>
          <p:txBody>
            <a:bodyPr lIns="90000" rIns="90000" tIns="-11520" bIns="-11520" anchor="t">
              <a:noAutofit/>
            </a:bodyPr>
            <a:p>
              <a:endParaRPr b="0" lang="en-US" sz="2400" strike="noStrike" u="none">
                <a:solidFill>
                  <a:srgbClr val="000000"/>
                </a:solidFill>
                <a:effectLst/>
                <a:uFillTx/>
                <a:latin typeface="Times New Roman"/>
              </a:endParaRPr>
            </a:p>
          </p:txBody>
        </p:sp>
        <p:sp>
          <p:nvSpPr>
            <p:cNvPr id="1329" name=""/>
            <p:cNvSpPr/>
            <p:nvPr/>
          </p:nvSpPr>
          <p:spPr>
            <a:xfrm>
              <a:off x="6995520" y="2677680"/>
              <a:ext cx="24840" cy="720"/>
            </a:xfrm>
            <a:custGeom>
              <a:avLst/>
              <a:gdLst/>
              <a:ahLst/>
              <a:rect l="l" t="t" r="r" b="b"/>
              <a:pathLst>
                <a:path w="27" h="1">
                  <a:moveTo>
                    <a:pt x="0" y="0"/>
                  </a:moveTo>
                  <a:lnTo>
                    <a:pt x="13" y="0"/>
                  </a:lnTo>
                  <a:lnTo>
                    <a:pt x="26" y="0"/>
                  </a:lnTo>
                  <a:lnTo>
                    <a:pt x="13" y="0"/>
                  </a:lnTo>
                  <a:lnTo>
                    <a:pt x="0" y="0"/>
                  </a:lnTo>
                </a:path>
              </a:pathLst>
            </a:custGeom>
            <a:solidFill>
              <a:srgbClr val="ffcc99"/>
            </a:solidFill>
            <a:ln w="0">
              <a:noFill/>
            </a:ln>
          </p:spPr>
          <p:style>
            <a:lnRef idx="0"/>
            <a:fillRef idx="0"/>
            <a:effectRef idx="0"/>
            <a:fontRef idx="minor"/>
          </p:style>
          <p:txBody>
            <a:bodyPr lIns="90000" rIns="90000" tIns="-46080" bIns="-46080" anchor="t">
              <a:noAutofit/>
            </a:bodyPr>
            <a:p>
              <a:endParaRPr b="0" lang="en-US" sz="2400" strike="noStrike" u="none">
                <a:solidFill>
                  <a:srgbClr val="000000"/>
                </a:solidFill>
                <a:effectLst/>
                <a:uFillTx/>
                <a:latin typeface="Times New Roman"/>
              </a:endParaRPr>
            </a:p>
          </p:txBody>
        </p:sp>
        <p:sp>
          <p:nvSpPr>
            <p:cNvPr id="1330" name=""/>
            <p:cNvSpPr/>
            <p:nvPr/>
          </p:nvSpPr>
          <p:spPr>
            <a:xfrm>
              <a:off x="7071840" y="2685960"/>
              <a:ext cx="43560" cy="37800"/>
            </a:xfrm>
            <a:custGeom>
              <a:avLst/>
              <a:gdLst/>
              <a:ahLst/>
              <a:rect l="l" t="t" r="r" b="b"/>
              <a:pathLst>
                <a:path w="48" h="42">
                  <a:moveTo>
                    <a:pt x="0" y="0"/>
                  </a:moveTo>
                  <a:lnTo>
                    <a:pt x="12" y="8"/>
                  </a:lnTo>
                  <a:lnTo>
                    <a:pt x="22" y="16"/>
                  </a:lnTo>
                  <a:lnTo>
                    <a:pt x="32" y="16"/>
                  </a:lnTo>
                  <a:lnTo>
                    <a:pt x="37" y="26"/>
                  </a:lnTo>
                  <a:lnTo>
                    <a:pt x="40" y="41"/>
                  </a:lnTo>
                  <a:lnTo>
                    <a:pt x="47" y="32"/>
                  </a:lnTo>
                  <a:lnTo>
                    <a:pt x="43" y="24"/>
                  </a:lnTo>
                  <a:lnTo>
                    <a:pt x="32" y="16"/>
                  </a:lnTo>
                  <a:lnTo>
                    <a:pt x="22" y="14"/>
                  </a:lnTo>
                  <a:lnTo>
                    <a:pt x="22" y="11"/>
                  </a:lnTo>
                  <a:lnTo>
                    <a:pt x="19" y="11"/>
                  </a:lnTo>
                  <a:lnTo>
                    <a:pt x="16" y="11"/>
                  </a:lnTo>
                  <a:lnTo>
                    <a:pt x="16" y="8"/>
                  </a:lnTo>
                  <a:lnTo>
                    <a:pt x="12" y="8"/>
                  </a:lnTo>
                  <a:lnTo>
                    <a:pt x="9" y="8"/>
                  </a:lnTo>
                  <a:lnTo>
                    <a:pt x="9" y="5"/>
                  </a:lnTo>
                  <a:lnTo>
                    <a:pt x="6" y="5"/>
                  </a:lnTo>
                  <a:lnTo>
                    <a:pt x="3" y="2"/>
                  </a:lnTo>
                  <a:lnTo>
                    <a:pt x="0" y="2"/>
                  </a:lnTo>
                  <a:lnTo>
                    <a:pt x="0" y="0"/>
                  </a:lnTo>
                </a:path>
              </a:pathLst>
            </a:custGeom>
            <a:solidFill>
              <a:srgbClr val="ffcc99"/>
            </a:solidFill>
            <a:ln w="0">
              <a:noFill/>
            </a:ln>
          </p:spPr>
          <p:style>
            <a:lnRef idx="0"/>
            <a:fillRef idx="0"/>
            <a:effectRef idx="0"/>
            <a:fontRef idx="minor"/>
          </p:style>
          <p:txBody>
            <a:bodyPr lIns="90000" rIns="90000" tIns="-9000" bIns="-9000" anchor="t">
              <a:noAutofit/>
            </a:bodyPr>
            <a:p>
              <a:endParaRPr b="0" lang="en-US" sz="2400" strike="noStrike" u="none">
                <a:solidFill>
                  <a:srgbClr val="000000"/>
                </a:solidFill>
                <a:effectLst/>
                <a:uFillTx/>
                <a:latin typeface="Times New Roman"/>
              </a:endParaRPr>
            </a:p>
          </p:txBody>
        </p:sp>
        <p:sp>
          <p:nvSpPr>
            <p:cNvPr id="1331" name=""/>
            <p:cNvSpPr/>
            <p:nvPr/>
          </p:nvSpPr>
          <p:spPr>
            <a:xfrm>
              <a:off x="7142040" y="2733840"/>
              <a:ext cx="25920" cy="23040"/>
            </a:xfrm>
            <a:custGeom>
              <a:avLst/>
              <a:gdLst/>
              <a:ahLst/>
              <a:rect l="l" t="t" r="r" b="b"/>
              <a:pathLst>
                <a:path w="29" h="25">
                  <a:moveTo>
                    <a:pt x="0" y="0"/>
                  </a:moveTo>
                  <a:lnTo>
                    <a:pt x="3" y="9"/>
                  </a:lnTo>
                  <a:lnTo>
                    <a:pt x="9" y="18"/>
                  </a:lnTo>
                  <a:lnTo>
                    <a:pt x="15" y="24"/>
                  </a:lnTo>
                  <a:lnTo>
                    <a:pt x="28" y="18"/>
                  </a:lnTo>
                  <a:lnTo>
                    <a:pt x="18" y="12"/>
                  </a:lnTo>
                  <a:lnTo>
                    <a:pt x="9" y="0"/>
                  </a:lnTo>
                  <a:lnTo>
                    <a:pt x="0" y="0"/>
                  </a:lnTo>
                </a:path>
              </a:pathLst>
            </a:custGeom>
            <a:solidFill>
              <a:srgbClr val="ffcc99"/>
            </a:solidFill>
            <a:ln w="0">
              <a:noFill/>
            </a:ln>
          </p:spPr>
          <p:style>
            <a:lnRef idx="0"/>
            <a:fillRef idx="0"/>
            <a:effectRef idx="0"/>
            <a:fontRef idx="minor"/>
          </p:style>
          <p:txBody>
            <a:bodyPr lIns="90000" rIns="90000" tIns="-23760" bIns="-23760" anchor="t">
              <a:noAutofit/>
            </a:bodyPr>
            <a:p>
              <a:endParaRPr b="0" lang="en-US" sz="2400" strike="noStrike" u="none">
                <a:solidFill>
                  <a:srgbClr val="000000"/>
                </a:solidFill>
                <a:effectLst/>
                <a:uFillTx/>
                <a:latin typeface="Times New Roman"/>
              </a:endParaRPr>
            </a:p>
          </p:txBody>
        </p:sp>
      </p:grpSp>
      <p:sp>
        <p:nvSpPr>
          <p:cNvPr id="1332" name=""/>
          <p:cNvSpPr/>
          <p:nvPr/>
        </p:nvSpPr>
        <p:spPr>
          <a:xfrm>
            <a:off x="7372440" y="1738440"/>
            <a:ext cx="1495440" cy="1739880"/>
          </a:xfrm>
          <a:prstGeom prst="rect">
            <a:avLst/>
          </a:prstGeom>
          <a:solidFill>
            <a:srgbClr val="fffff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333" name=""/>
          <p:cNvSpPr/>
          <p:nvPr/>
        </p:nvSpPr>
        <p:spPr>
          <a:xfrm>
            <a:off x="7730280" y="1809720"/>
            <a:ext cx="1197000" cy="15570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Key Weather</a:t>
            </a:r>
            <a:endParaRPr b="0" lang="en-US" sz="12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Transaction</a:t>
            </a:r>
            <a:endParaRPr b="0" lang="en-US" sz="12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Areas</a:t>
            </a:r>
            <a:endParaRPr b="0" lang="en-US" sz="12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Offices</a:t>
            </a:r>
            <a:endParaRPr b="0" lang="en-US" sz="12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Active Online </a:t>
            </a:r>
            <a:endParaRPr b="0" lang="en-US" sz="12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Markets</a:t>
            </a:r>
            <a:endParaRPr b="0" lang="en-US" sz="1200" strike="noStrike" u="none">
              <a:solidFill>
                <a:srgbClr val="000000"/>
              </a:solidFill>
              <a:effectLst/>
              <a:uFillTx/>
              <a:latin typeface="Times New Roman"/>
            </a:endParaRPr>
          </a:p>
        </p:txBody>
      </p:sp>
      <p:sp>
        <p:nvSpPr>
          <p:cNvPr id="1334" name=""/>
          <p:cNvSpPr/>
          <p:nvPr/>
        </p:nvSpPr>
        <p:spPr>
          <a:xfrm>
            <a:off x="7508880" y="1909800"/>
            <a:ext cx="177840" cy="177840"/>
          </a:xfrm>
          <a:prstGeom prst="rect">
            <a:avLst/>
          </a:prstGeom>
          <a:noFill/>
          <a:ln w="28440">
            <a:solidFill>
              <a:srgbClr val="ff33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335" name=""/>
          <p:cNvSpPr/>
          <p:nvPr/>
        </p:nvSpPr>
        <p:spPr>
          <a:xfrm>
            <a:off x="1936800" y="1014480"/>
            <a:ext cx="1359000" cy="1177920"/>
          </a:xfrm>
          <a:prstGeom prst="rect">
            <a:avLst/>
          </a:prstGeom>
          <a:noFill/>
          <a:ln w="28440">
            <a:solidFill>
              <a:srgbClr val="ff33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336" name=""/>
          <p:cNvSpPr/>
          <p:nvPr/>
        </p:nvSpPr>
        <p:spPr>
          <a:xfrm>
            <a:off x="4181400" y="1440000"/>
            <a:ext cx="177840" cy="291960"/>
          </a:xfrm>
          <a:prstGeom prst="rect">
            <a:avLst/>
          </a:prstGeom>
          <a:noFill/>
          <a:ln w="28440">
            <a:solidFill>
              <a:srgbClr val="ff33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337" name=""/>
          <p:cNvSpPr/>
          <p:nvPr/>
        </p:nvSpPr>
        <p:spPr>
          <a:xfrm>
            <a:off x="4397400" y="982800"/>
            <a:ext cx="355680" cy="596880"/>
          </a:xfrm>
          <a:prstGeom prst="rect">
            <a:avLst/>
          </a:prstGeom>
          <a:noFill/>
          <a:ln w="28440">
            <a:solidFill>
              <a:srgbClr val="ff33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338" name=""/>
          <p:cNvSpPr/>
          <p:nvPr/>
        </p:nvSpPr>
        <p:spPr>
          <a:xfrm>
            <a:off x="4276800" y="1712880"/>
            <a:ext cx="177840" cy="241200"/>
          </a:xfrm>
          <a:prstGeom prst="rect">
            <a:avLst/>
          </a:prstGeom>
          <a:noFill/>
          <a:ln w="28440">
            <a:solidFill>
              <a:srgbClr val="ff33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339" name=""/>
          <p:cNvSpPr/>
          <p:nvPr/>
        </p:nvSpPr>
        <p:spPr>
          <a:xfrm>
            <a:off x="6359400" y="2798640"/>
            <a:ext cx="812880" cy="622440"/>
          </a:xfrm>
          <a:prstGeom prst="rect">
            <a:avLst/>
          </a:prstGeom>
          <a:noFill/>
          <a:ln w="28440">
            <a:solidFill>
              <a:srgbClr val="ff33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340" name=""/>
          <p:cNvSpPr/>
          <p:nvPr/>
        </p:nvSpPr>
        <p:spPr>
          <a:xfrm>
            <a:off x="6689880" y="1884240"/>
            <a:ext cx="253800" cy="317520"/>
          </a:xfrm>
          <a:prstGeom prst="rect">
            <a:avLst/>
          </a:prstGeom>
          <a:noFill/>
          <a:ln w="28440">
            <a:solidFill>
              <a:srgbClr val="ff33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341" name=""/>
          <p:cNvSpPr/>
          <p:nvPr/>
        </p:nvSpPr>
        <p:spPr>
          <a:xfrm>
            <a:off x="7504200" y="2535120"/>
            <a:ext cx="234720" cy="222480"/>
          </a:xfrm>
          <a:prstGeom prst="star5">
            <a:avLst/>
          </a:prstGeom>
          <a:solidFill>
            <a:srgbClr val="ff3300"/>
          </a:solidFill>
          <a:ln w="9360">
            <a:solidFill>
              <a:srgbClr val="000000"/>
            </a:solidFill>
            <a:miter/>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Times New Roman"/>
            </a:endParaRPr>
          </a:p>
        </p:txBody>
      </p:sp>
      <p:sp>
        <p:nvSpPr>
          <p:cNvPr id="1342" name=""/>
          <p:cNvSpPr/>
          <p:nvPr/>
        </p:nvSpPr>
        <p:spPr>
          <a:xfrm>
            <a:off x="6864480" y="2922480"/>
            <a:ext cx="128520" cy="122400"/>
          </a:xfrm>
          <a:prstGeom prst="star5">
            <a:avLst/>
          </a:prstGeom>
          <a:solidFill>
            <a:srgbClr val="ff3300"/>
          </a:solidFill>
          <a:ln w="9360">
            <a:solidFill>
              <a:srgbClr val="000000"/>
            </a:solidFill>
            <a:miter/>
          </a:ln>
        </p:spPr>
        <p:style>
          <a:lnRef idx="0"/>
          <a:fillRef idx="0"/>
          <a:effectRef idx="0"/>
          <a:fontRef idx="minor"/>
        </p:style>
        <p:txBody>
          <a:bodyPr wrap="none" lIns="90000" rIns="90000" tIns="-5760" bIns="-5760" anchor="ctr">
            <a:noAutofit/>
          </a:bodyPr>
          <a:p>
            <a:endParaRPr b="0" lang="en-US" sz="2400" strike="noStrike" u="none">
              <a:solidFill>
                <a:srgbClr val="000000"/>
              </a:solidFill>
              <a:effectLst/>
              <a:uFillTx/>
              <a:latin typeface="Times New Roman"/>
            </a:endParaRPr>
          </a:p>
        </p:txBody>
      </p:sp>
      <p:sp>
        <p:nvSpPr>
          <p:cNvPr id="1343" name=""/>
          <p:cNvSpPr/>
          <p:nvPr/>
        </p:nvSpPr>
        <p:spPr>
          <a:xfrm>
            <a:off x="4438800" y="1284120"/>
            <a:ext cx="128520" cy="122400"/>
          </a:xfrm>
          <a:prstGeom prst="star5">
            <a:avLst/>
          </a:prstGeom>
          <a:solidFill>
            <a:srgbClr val="ff3300"/>
          </a:solidFill>
          <a:ln w="9360">
            <a:solidFill>
              <a:srgbClr val="000000"/>
            </a:solidFill>
            <a:miter/>
          </a:ln>
        </p:spPr>
        <p:style>
          <a:lnRef idx="0"/>
          <a:fillRef idx="0"/>
          <a:effectRef idx="0"/>
          <a:fontRef idx="minor"/>
        </p:style>
        <p:txBody>
          <a:bodyPr wrap="none" lIns="90000" rIns="90000" tIns="-5760" bIns="-5760" anchor="ctr">
            <a:noAutofit/>
          </a:bodyPr>
          <a:p>
            <a:endParaRPr b="0" lang="en-US" sz="2400" strike="noStrike" u="none">
              <a:solidFill>
                <a:srgbClr val="000000"/>
              </a:solidFill>
              <a:effectLst/>
              <a:uFillTx/>
              <a:latin typeface="Times New Roman"/>
            </a:endParaRPr>
          </a:p>
        </p:txBody>
      </p:sp>
      <p:sp>
        <p:nvSpPr>
          <p:cNvPr id="1344" name=""/>
          <p:cNvSpPr/>
          <p:nvPr/>
        </p:nvSpPr>
        <p:spPr>
          <a:xfrm>
            <a:off x="420840" y="4059360"/>
            <a:ext cx="155520" cy="15552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345" name=""/>
          <p:cNvSpPr/>
          <p:nvPr/>
        </p:nvSpPr>
        <p:spPr>
          <a:xfrm>
            <a:off x="420840" y="4719600"/>
            <a:ext cx="155520" cy="15552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346" name=""/>
          <p:cNvSpPr/>
          <p:nvPr/>
        </p:nvSpPr>
        <p:spPr>
          <a:xfrm>
            <a:off x="420840" y="5345280"/>
            <a:ext cx="155520" cy="15552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347" name=""/>
          <p:cNvSpPr/>
          <p:nvPr/>
        </p:nvSpPr>
        <p:spPr>
          <a:xfrm>
            <a:off x="4954680" y="4059360"/>
            <a:ext cx="155520" cy="15552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348" name=""/>
          <p:cNvSpPr/>
          <p:nvPr/>
        </p:nvSpPr>
        <p:spPr>
          <a:xfrm>
            <a:off x="4954680" y="4948200"/>
            <a:ext cx="155520" cy="15552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349" name=""/>
          <p:cNvSpPr/>
          <p:nvPr/>
        </p:nvSpPr>
        <p:spPr>
          <a:xfrm>
            <a:off x="420840" y="6031080"/>
            <a:ext cx="155520" cy="15552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350" name=""/>
          <p:cNvSpPr/>
          <p:nvPr/>
        </p:nvSpPr>
        <p:spPr>
          <a:xfrm>
            <a:off x="7521480" y="2962440"/>
            <a:ext cx="200160" cy="172800"/>
          </a:xfrm>
          <a:prstGeom prst="triangle">
            <a:avLst>
              <a:gd name="adj" fmla="val 50000"/>
            </a:avLst>
          </a:prstGeom>
          <a:solidFill>
            <a:srgbClr val="ffe80f"/>
          </a:solidFill>
          <a:ln w="9360">
            <a:solidFill>
              <a:srgbClr val="000000"/>
            </a:solidFill>
            <a:miter/>
          </a:ln>
        </p:spPr>
        <p:style>
          <a:lnRef idx="0"/>
          <a:fillRef idx="0"/>
          <a:effectRef idx="0"/>
          <a:fontRef idx="minor"/>
        </p:style>
        <p:txBody>
          <a:bodyPr wrap="none" lIns="90000" rIns="90000" tIns="10800" bIns="10800" anchor="ctr">
            <a:noAutofit/>
          </a:bodyPr>
          <a:p>
            <a:endParaRPr b="0" lang="en-US" sz="2400" strike="noStrike" u="none">
              <a:solidFill>
                <a:srgbClr val="000000"/>
              </a:solidFill>
              <a:effectLst/>
              <a:uFillTx/>
              <a:latin typeface="Times New Roman"/>
            </a:endParaRPr>
          </a:p>
        </p:txBody>
      </p:sp>
      <p:sp>
        <p:nvSpPr>
          <p:cNvPr id="1351" name=""/>
          <p:cNvSpPr/>
          <p:nvPr/>
        </p:nvSpPr>
        <p:spPr>
          <a:xfrm>
            <a:off x="2981160" y="1832040"/>
            <a:ext cx="87480" cy="74520"/>
          </a:xfrm>
          <a:prstGeom prst="triangle">
            <a:avLst>
              <a:gd name="adj" fmla="val 50000"/>
            </a:avLst>
          </a:prstGeom>
          <a:solidFill>
            <a:srgbClr val="ffe80f"/>
          </a:solidFill>
          <a:ln w="9360">
            <a:solidFill>
              <a:srgbClr val="0000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1352" name=""/>
          <p:cNvSpPr/>
          <p:nvPr/>
        </p:nvSpPr>
        <p:spPr>
          <a:xfrm>
            <a:off x="2948040" y="1857240"/>
            <a:ext cx="87120" cy="74880"/>
          </a:xfrm>
          <a:prstGeom prst="triangle">
            <a:avLst>
              <a:gd name="adj" fmla="val 50000"/>
            </a:avLst>
          </a:prstGeom>
          <a:solidFill>
            <a:srgbClr val="ffe80f"/>
          </a:solidFill>
          <a:ln w="9360">
            <a:solidFill>
              <a:srgbClr val="000000"/>
            </a:solidFill>
            <a:miter/>
          </a:ln>
        </p:spPr>
        <p:style>
          <a:lnRef idx="0"/>
          <a:fillRef idx="0"/>
          <a:effectRef idx="0"/>
          <a:fontRef idx="minor"/>
        </p:style>
        <p:txBody>
          <a:bodyPr wrap="none" lIns="90000" rIns="90000" tIns="-21600" bIns="-21600" anchor="ctr">
            <a:noAutofit/>
          </a:bodyPr>
          <a:p>
            <a:endParaRPr b="0" lang="en-US" sz="2400" strike="noStrike" u="none">
              <a:solidFill>
                <a:srgbClr val="000000"/>
              </a:solidFill>
              <a:effectLst/>
              <a:uFillTx/>
              <a:latin typeface="Times New Roman"/>
            </a:endParaRPr>
          </a:p>
        </p:txBody>
      </p:sp>
      <p:sp>
        <p:nvSpPr>
          <p:cNvPr id="1353" name=""/>
          <p:cNvSpPr/>
          <p:nvPr/>
        </p:nvSpPr>
        <p:spPr>
          <a:xfrm>
            <a:off x="2919240" y="1870200"/>
            <a:ext cx="87480" cy="74520"/>
          </a:xfrm>
          <a:prstGeom prst="triangle">
            <a:avLst>
              <a:gd name="adj" fmla="val 50000"/>
            </a:avLst>
          </a:prstGeom>
          <a:solidFill>
            <a:srgbClr val="ffe80f"/>
          </a:solidFill>
          <a:ln w="9360">
            <a:solidFill>
              <a:srgbClr val="0000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1354" name=""/>
          <p:cNvSpPr/>
          <p:nvPr/>
        </p:nvSpPr>
        <p:spPr>
          <a:xfrm>
            <a:off x="2878200" y="1890720"/>
            <a:ext cx="87120" cy="74520"/>
          </a:xfrm>
          <a:prstGeom prst="triangle">
            <a:avLst>
              <a:gd name="adj" fmla="val 50000"/>
            </a:avLst>
          </a:prstGeom>
          <a:solidFill>
            <a:srgbClr val="ffe80f"/>
          </a:solidFill>
          <a:ln w="9360">
            <a:solidFill>
              <a:srgbClr val="0000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1355" name=""/>
          <p:cNvSpPr/>
          <p:nvPr/>
        </p:nvSpPr>
        <p:spPr>
          <a:xfrm>
            <a:off x="2752560" y="2003400"/>
            <a:ext cx="87480" cy="74520"/>
          </a:xfrm>
          <a:prstGeom prst="triangle">
            <a:avLst>
              <a:gd name="adj" fmla="val 50000"/>
            </a:avLst>
          </a:prstGeom>
          <a:solidFill>
            <a:srgbClr val="ffe80f"/>
          </a:solidFill>
          <a:ln w="9360">
            <a:solidFill>
              <a:srgbClr val="0000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1356" name=""/>
          <p:cNvSpPr/>
          <p:nvPr/>
        </p:nvSpPr>
        <p:spPr>
          <a:xfrm>
            <a:off x="2787480" y="1862280"/>
            <a:ext cx="87480" cy="74520"/>
          </a:xfrm>
          <a:prstGeom prst="triangle">
            <a:avLst>
              <a:gd name="adj" fmla="val 50000"/>
            </a:avLst>
          </a:prstGeom>
          <a:solidFill>
            <a:srgbClr val="ffe80f"/>
          </a:solidFill>
          <a:ln w="9360">
            <a:solidFill>
              <a:srgbClr val="0000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1357" name=""/>
          <p:cNvSpPr/>
          <p:nvPr/>
        </p:nvSpPr>
        <p:spPr>
          <a:xfrm>
            <a:off x="2793960" y="1619280"/>
            <a:ext cx="87480" cy="74520"/>
          </a:xfrm>
          <a:prstGeom prst="triangle">
            <a:avLst>
              <a:gd name="adj" fmla="val 50000"/>
            </a:avLst>
          </a:prstGeom>
          <a:solidFill>
            <a:srgbClr val="ffe80f"/>
          </a:solidFill>
          <a:ln w="9360">
            <a:solidFill>
              <a:srgbClr val="0000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1358" name=""/>
          <p:cNvSpPr/>
          <p:nvPr/>
        </p:nvSpPr>
        <p:spPr>
          <a:xfrm>
            <a:off x="2611440" y="2014560"/>
            <a:ext cx="87480" cy="74520"/>
          </a:xfrm>
          <a:prstGeom prst="triangle">
            <a:avLst>
              <a:gd name="adj" fmla="val 50000"/>
            </a:avLst>
          </a:prstGeom>
          <a:solidFill>
            <a:srgbClr val="ffe80f"/>
          </a:solidFill>
          <a:ln w="9360">
            <a:solidFill>
              <a:srgbClr val="0000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1359" name=""/>
          <p:cNvSpPr/>
          <p:nvPr/>
        </p:nvSpPr>
        <p:spPr>
          <a:xfrm>
            <a:off x="2519280" y="2055960"/>
            <a:ext cx="87480" cy="74520"/>
          </a:xfrm>
          <a:prstGeom prst="triangle">
            <a:avLst>
              <a:gd name="adj" fmla="val 50000"/>
            </a:avLst>
          </a:prstGeom>
          <a:solidFill>
            <a:srgbClr val="ffe80f"/>
          </a:solidFill>
          <a:ln w="9360">
            <a:solidFill>
              <a:srgbClr val="0000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1360" name=""/>
          <p:cNvSpPr/>
          <p:nvPr/>
        </p:nvSpPr>
        <p:spPr>
          <a:xfrm>
            <a:off x="2519280" y="2036880"/>
            <a:ext cx="128520" cy="122040"/>
          </a:xfrm>
          <a:prstGeom prst="star5">
            <a:avLst/>
          </a:prstGeom>
          <a:solidFill>
            <a:srgbClr val="ff3300"/>
          </a:solidFill>
          <a:ln w="9360">
            <a:solidFill>
              <a:srgbClr val="000000"/>
            </a:solidFill>
            <a:miter/>
          </a:ln>
        </p:spPr>
        <p:style>
          <a:lnRef idx="0"/>
          <a:fillRef idx="0"/>
          <a:effectRef idx="0"/>
          <a:fontRef idx="minor"/>
        </p:style>
        <p:txBody>
          <a:bodyPr wrap="none" lIns="90000" rIns="90000" tIns="-5760" bIns="-5760" anchor="ctr">
            <a:noAutofit/>
          </a:bodyPr>
          <a:p>
            <a:endParaRPr b="0" lang="en-US" sz="2400" strike="noStrike" u="none">
              <a:solidFill>
                <a:srgbClr val="000000"/>
              </a:solidFill>
              <a:effectLst/>
              <a:uFillTx/>
              <a:latin typeface="Times New Roman"/>
            </a:endParaRPr>
          </a:p>
        </p:txBody>
      </p:sp>
      <p:sp>
        <p:nvSpPr>
          <p:cNvPr id="1361" name=""/>
          <p:cNvSpPr/>
          <p:nvPr/>
        </p:nvSpPr>
        <p:spPr>
          <a:xfrm>
            <a:off x="2327400" y="2066760"/>
            <a:ext cx="87120" cy="74880"/>
          </a:xfrm>
          <a:prstGeom prst="triangle">
            <a:avLst>
              <a:gd name="adj" fmla="val 50000"/>
            </a:avLst>
          </a:prstGeom>
          <a:solidFill>
            <a:srgbClr val="ffe80f"/>
          </a:solidFill>
          <a:ln w="9360">
            <a:solidFill>
              <a:srgbClr val="000000"/>
            </a:solidFill>
            <a:miter/>
          </a:ln>
        </p:spPr>
        <p:style>
          <a:lnRef idx="0"/>
          <a:fillRef idx="0"/>
          <a:effectRef idx="0"/>
          <a:fontRef idx="minor"/>
        </p:style>
        <p:txBody>
          <a:bodyPr wrap="none" lIns="90000" rIns="90000" tIns="-21600" bIns="-21600" anchor="ctr">
            <a:noAutofit/>
          </a:bodyPr>
          <a:p>
            <a:endParaRPr b="0" lang="en-US" sz="2400" strike="noStrike" u="none">
              <a:solidFill>
                <a:srgbClr val="000000"/>
              </a:solidFill>
              <a:effectLst/>
              <a:uFillTx/>
              <a:latin typeface="Times New Roman"/>
            </a:endParaRPr>
          </a:p>
        </p:txBody>
      </p:sp>
      <p:sp>
        <p:nvSpPr>
          <p:cNvPr id="1362" name=""/>
          <p:cNvSpPr/>
          <p:nvPr/>
        </p:nvSpPr>
        <p:spPr>
          <a:xfrm>
            <a:off x="2095560" y="1924200"/>
            <a:ext cx="87120" cy="74520"/>
          </a:xfrm>
          <a:prstGeom prst="triangle">
            <a:avLst>
              <a:gd name="adj" fmla="val 50000"/>
            </a:avLst>
          </a:prstGeom>
          <a:solidFill>
            <a:srgbClr val="ffe80f"/>
          </a:solidFill>
          <a:ln w="9360">
            <a:solidFill>
              <a:srgbClr val="0000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1363" name=""/>
          <p:cNvSpPr/>
          <p:nvPr/>
        </p:nvSpPr>
        <p:spPr>
          <a:xfrm>
            <a:off x="4600440" y="1393920"/>
            <a:ext cx="87480" cy="74520"/>
          </a:xfrm>
          <a:prstGeom prst="triangle">
            <a:avLst>
              <a:gd name="adj" fmla="val 50000"/>
            </a:avLst>
          </a:prstGeom>
          <a:solidFill>
            <a:srgbClr val="ffe80f"/>
          </a:solidFill>
          <a:ln w="9360">
            <a:solidFill>
              <a:srgbClr val="0000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1364" name=""/>
          <p:cNvSpPr/>
          <p:nvPr/>
        </p:nvSpPr>
        <p:spPr>
          <a:xfrm>
            <a:off x="4492800" y="1378080"/>
            <a:ext cx="87120" cy="74520"/>
          </a:xfrm>
          <a:prstGeom prst="triangle">
            <a:avLst>
              <a:gd name="adj" fmla="val 50000"/>
            </a:avLst>
          </a:prstGeom>
          <a:solidFill>
            <a:srgbClr val="ffe80f"/>
          </a:solidFill>
          <a:ln w="9360">
            <a:solidFill>
              <a:srgbClr val="0000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1365" name=""/>
          <p:cNvSpPr/>
          <p:nvPr/>
        </p:nvSpPr>
        <p:spPr>
          <a:xfrm>
            <a:off x="4317840" y="1708200"/>
            <a:ext cx="87480" cy="74520"/>
          </a:xfrm>
          <a:prstGeom prst="triangle">
            <a:avLst>
              <a:gd name="adj" fmla="val 50000"/>
            </a:avLst>
          </a:prstGeom>
          <a:solidFill>
            <a:srgbClr val="ffe80f"/>
          </a:solidFill>
          <a:ln w="9360">
            <a:solidFill>
              <a:srgbClr val="0000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1366" name=""/>
          <p:cNvSpPr/>
          <p:nvPr/>
        </p:nvSpPr>
        <p:spPr>
          <a:xfrm>
            <a:off x="4264200" y="1612800"/>
            <a:ext cx="87120" cy="74880"/>
          </a:xfrm>
          <a:prstGeom prst="triangle">
            <a:avLst>
              <a:gd name="adj" fmla="val 50000"/>
            </a:avLst>
          </a:prstGeom>
          <a:solidFill>
            <a:srgbClr val="ffe80f"/>
          </a:solidFill>
          <a:ln w="9360">
            <a:solidFill>
              <a:srgbClr val="000000"/>
            </a:solidFill>
            <a:miter/>
          </a:ln>
        </p:spPr>
        <p:style>
          <a:lnRef idx="0"/>
          <a:fillRef idx="0"/>
          <a:effectRef idx="0"/>
          <a:fontRef idx="minor"/>
        </p:style>
        <p:txBody>
          <a:bodyPr wrap="none" lIns="90000" rIns="90000" tIns="-21600" bIns="-21600" anchor="ctr">
            <a:noAutofit/>
          </a:bodyPr>
          <a:p>
            <a:endParaRPr b="0" lang="en-US" sz="2400" strike="noStrike" u="none">
              <a:solidFill>
                <a:srgbClr val="000000"/>
              </a:solidFill>
              <a:effectLst/>
              <a:uFillTx/>
              <a:latin typeface="Times New Roman"/>
            </a:endParaRPr>
          </a:p>
        </p:txBody>
      </p:sp>
      <p:sp>
        <p:nvSpPr>
          <p:cNvPr id="1367" name=""/>
          <p:cNvSpPr/>
          <p:nvPr/>
        </p:nvSpPr>
        <p:spPr>
          <a:xfrm>
            <a:off x="4213080" y="1554120"/>
            <a:ext cx="128880" cy="122400"/>
          </a:xfrm>
          <a:prstGeom prst="star5">
            <a:avLst/>
          </a:prstGeom>
          <a:solidFill>
            <a:srgbClr val="ff3300"/>
          </a:solidFill>
          <a:ln w="9360">
            <a:solidFill>
              <a:srgbClr val="000000"/>
            </a:solidFill>
            <a:miter/>
          </a:ln>
        </p:spPr>
        <p:style>
          <a:lnRef idx="0"/>
          <a:fillRef idx="0"/>
          <a:effectRef idx="0"/>
          <a:fontRef idx="minor"/>
        </p:style>
        <p:txBody>
          <a:bodyPr wrap="none" lIns="90000" rIns="90000" tIns="-5760" bIns="-5760" anchor="ctr">
            <a:noAutofit/>
          </a:bodyPr>
          <a:p>
            <a:endParaRPr b="0" lang="en-US" sz="2400" strike="noStrike" u="none">
              <a:solidFill>
                <a:srgbClr val="000000"/>
              </a:solidFill>
              <a:effectLst/>
              <a:uFillTx/>
              <a:latin typeface="Times New Roman"/>
            </a:endParaRPr>
          </a:p>
        </p:txBody>
      </p:sp>
      <p:sp>
        <p:nvSpPr>
          <p:cNvPr id="1368" name=""/>
          <p:cNvSpPr/>
          <p:nvPr/>
        </p:nvSpPr>
        <p:spPr>
          <a:xfrm>
            <a:off x="6854760" y="1984320"/>
            <a:ext cx="87480" cy="74520"/>
          </a:xfrm>
          <a:prstGeom prst="triangle">
            <a:avLst>
              <a:gd name="adj" fmla="val 50000"/>
            </a:avLst>
          </a:prstGeom>
          <a:solidFill>
            <a:srgbClr val="ffe80f"/>
          </a:solidFill>
          <a:ln w="9360">
            <a:solidFill>
              <a:srgbClr val="0000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1369" name=""/>
          <p:cNvSpPr/>
          <p:nvPr/>
        </p:nvSpPr>
        <p:spPr>
          <a:xfrm>
            <a:off x="6800760" y="1932120"/>
            <a:ext cx="128520" cy="122040"/>
          </a:xfrm>
          <a:prstGeom prst="star5">
            <a:avLst/>
          </a:prstGeom>
          <a:solidFill>
            <a:srgbClr val="ff3300"/>
          </a:solidFill>
          <a:ln w="9360">
            <a:solidFill>
              <a:srgbClr val="000000"/>
            </a:solidFill>
            <a:miter/>
          </a:ln>
        </p:spPr>
        <p:style>
          <a:lnRef idx="0"/>
          <a:fillRef idx="0"/>
          <a:effectRef idx="0"/>
          <a:fontRef idx="minor"/>
        </p:style>
        <p:txBody>
          <a:bodyPr wrap="none" lIns="90000" rIns="90000" tIns="-5760" bIns="-5760" anchor="ctr">
            <a:noAutofit/>
          </a:bodyPr>
          <a:p>
            <a:endParaRPr b="0" lang="en-US" sz="2400" strike="noStrike" u="none">
              <a:solidFill>
                <a:srgbClr val="000000"/>
              </a:solidFill>
              <a:effectLst/>
              <a:uFillTx/>
              <a:latin typeface="Times New Roman"/>
            </a:endParaRPr>
          </a:p>
        </p:txBody>
      </p:sp>
      <p:sp>
        <p:nvSpPr>
          <p:cNvPr id="1370" name=""/>
          <p:cNvSpPr/>
          <p:nvPr/>
        </p:nvSpPr>
        <p:spPr>
          <a:xfrm>
            <a:off x="6746760" y="2009880"/>
            <a:ext cx="87480" cy="74520"/>
          </a:xfrm>
          <a:prstGeom prst="triangle">
            <a:avLst>
              <a:gd name="adj" fmla="val 50000"/>
            </a:avLst>
          </a:prstGeom>
          <a:solidFill>
            <a:srgbClr val="ffe80f"/>
          </a:solidFill>
          <a:ln w="9360">
            <a:solidFill>
              <a:srgbClr val="0000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1371" name=""/>
          <p:cNvSpPr/>
          <p:nvPr/>
        </p:nvSpPr>
        <p:spPr>
          <a:xfrm>
            <a:off x="6292800" y="2232000"/>
            <a:ext cx="87480" cy="74520"/>
          </a:xfrm>
          <a:prstGeom prst="triangle">
            <a:avLst>
              <a:gd name="adj" fmla="val 50000"/>
            </a:avLst>
          </a:prstGeom>
          <a:solidFill>
            <a:srgbClr val="ffe80f"/>
          </a:solidFill>
          <a:ln w="9360">
            <a:solidFill>
              <a:srgbClr val="0000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1372" name=""/>
          <p:cNvSpPr/>
          <p:nvPr/>
        </p:nvSpPr>
        <p:spPr>
          <a:xfrm>
            <a:off x="7007400" y="3200400"/>
            <a:ext cx="87120" cy="74520"/>
          </a:xfrm>
          <a:prstGeom prst="triangle">
            <a:avLst>
              <a:gd name="adj" fmla="val 50000"/>
            </a:avLst>
          </a:prstGeom>
          <a:solidFill>
            <a:srgbClr val="ffe80f"/>
          </a:solidFill>
          <a:ln w="9360">
            <a:solidFill>
              <a:srgbClr val="0000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1373" name=""/>
          <p:cNvSpPr/>
          <p:nvPr/>
        </p:nvSpPr>
        <p:spPr>
          <a:xfrm>
            <a:off x="6937200" y="3257640"/>
            <a:ext cx="87480" cy="74520"/>
          </a:xfrm>
          <a:prstGeom prst="triangle">
            <a:avLst>
              <a:gd name="adj" fmla="val 50000"/>
            </a:avLst>
          </a:prstGeom>
          <a:solidFill>
            <a:srgbClr val="ffe80f"/>
          </a:solidFill>
          <a:ln w="9360">
            <a:solidFill>
              <a:srgbClr val="000000"/>
            </a:solidFill>
            <a:miter/>
          </a:ln>
        </p:spPr>
        <p:style>
          <a:lnRef idx="0"/>
          <a:fillRef idx="0"/>
          <a:effectRef idx="0"/>
          <a:fontRef idx="minor"/>
        </p:style>
        <p:txBody>
          <a:bodyPr wrap="none" lIns="90000" rIns="90000" tIns="-21960" bIns="-21960" anchor="ctr">
            <a:noAutofit/>
          </a:bodyPr>
          <a:p>
            <a:endParaRPr b="0" lang="en-US" sz="2400" strike="noStrike" u="none">
              <a:solidFill>
                <a:srgbClr val="000000"/>
              </a:solidFill>
              <a:effectLst/>
              <a:uFillTx/>
              <a:latin typeface="Times New Roman"/>
            </a:endParaRPr>
          </a:p>
        </p:txBody>
      </p:sp>
      <p:sp>
        <p:nvSpPr>
          <p:cNvPr id="1374" name=""/>
          <p:cNvSpPr/>
          <p:nvPr/>
        </p:nvSpPr>
        <p:spPr>
          <a:xfrm>
            <a:off x="4954680" y="6100920"/>
            <a:ext cx="155520" cy="15552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 name="PlaceHolder 2"/>
          <p:cNvSpPr>
            <a:spLocks noGrp="1"/>
          </p:cNvSpPr>
          <p:nvPr>
            <p:ph type="sldNum" idx="3"/>
          </p:nvPr>
        </p:nvSpPr>
        <p:spPr/>
        <p:txBody>
          <a:bodyPr/>
          <a:p>
            <a:fld id="{BE60A882-69ED-4B00-ACD8-36F0CF21B828}" type="slidenum">
              <a:t>19</a:t>
            </a:fld>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2" name="globe_120" descr=""/>
          <p:cNvPicPr/>
          <p:nvPr/>
        </p:nvPicPr>
        <p:blipFill>
          <a:blip r:embed="rId1"/>
          <a:srcRect l="6578" t="51633" r="7224" b="41088"/>
          <a:stretch/>
        </p:blipFill>
        <p:spPr>
          <a:xfrm>
            <a:off x="0" y="0"/>
            <a:ext cx="9144000" cy="758880"/>
          </a:xfrm>
          <a:prstGeom prst="rect">
            <a:avLst/>
          </a:prstGeom>
          <a:noFill/>
          <a:ln w="0">
            <a:noFill/>
          </a:ln>
        </p:spPr>
      </p:pic>
      <p:sp>
        <p:nvSpPr>
          <p:cNvPr id="23" name="PlaceHolder 1"/>
          <p:cNvSpPr>
            <a:spLocks noGrp="1"/>
          </p:cNvSpPr>
          <p:nvPr>
            <p:ph type="title"/>
          </p:nvPr>
        </p:nvSpPr>
        <p:spPr>
          <a:xfrm>
            <a:off x="685800" y="188640"/>
            <a:ext cx="7772400" cy="422280"/>
          </a:xfrm>
          <a:prstGeom prst="rect">
            <a:avLst/>
          </a:prstGeom>
          <a:noFill/>
          <a:ln w="0">
            <a:noFill/>
          </a:ln>
          <a:effectLst>
            <a:outerShdw dist="17819" dir="2700000" blurRad="0" rotWithShape="0">
              <a:srgbClr val="000000"/>
            </a:outerShdw>
          </a:effectLst>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ffffff"/>
                </a:solidFill>
                <a:effectLst/>
                <a:uFillTx/>
                <a:latin typeface="Arial"/>
              </a:rPr>
              <a:t>Enron Global Markets</a:t>
            </a:r>
            <a:endParaRPr b="1" lang="en-US" sz="3000" strike="noStrike" u="none">
              <a:solidFill>
                <a:srgbClr val="000000"/>
              </a:solidFill>
              <a:effectLst/>
              <a:uFillTx/>
              <a:latin typeface="Arial"/>
            </a:endParaRPr>
          </a:p>
        </p:txBody>
      </p:sp>
      <p:sp>
        <p:nvSpPr>
          <p:cNvPr id="24" name="PlaceHolder 2"/>
          <p:cNvSpPr>
            <a:spLocks noGrp="1"/>
          </p:cNvSpPr>
          <p:nvPr>
            <p:ph/>
          </p:nvPr>
        </p:nvSpPr>
        <p:spPr>
          <a:xfrm>
            <a:off x="673200" y="961560"/>
            <a:ext cx="7772400" cy="4745160"/>
          </a:xfrm>
          <a:prstGeom prst="rect">
            <a:avLst/>
          </a:prstGeom>
          <a:noFill/>
          <a:ln w="0">
            <a:noFill/>
          </a:ln>
        </p:spPr>
        <p:txBody>
          <a:bodyPr lIns="90000" rIns="90000" tIns="46800" bIns="46800" anchor="t">
            <a:normAutofit fontScale="92500" lnSpcReduction="9999"/>
          </a:bodyPr>
          <a:p>
            <a:pPr indent="0">
              <a:lnSpc>
                <a:spcPct val="9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New business unit focusing on global markets and commodities outside Enron’s traditional gas and power markets</a:t>
            </a:r>
            <a:endParaRPr b="1" lang="en-US" sz="1800" strike="noStrike" u="none">
              <a:solidFill>
                <a:srgbClr val="000000"/>
              </a:solidFill>
              <a:effectLst/>
              <a:uFillTx/>
              <a:latin typeface="Arial"/>
            </a:endParaRPr>
          </a:p>
          <a:p>
            <a:pPr lvl="1" marL="743040" indent="-285840">
              <a:lnSpc>
                <a:spcPct val="95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Global Crude, Products, Petchems, and LPGs</a:t>
            </a:r>
            <a:endParaRPr b="0" lang="en-US" sz="1600" strike="noStrike" u="none">
              <a:solidFill>
                <a:srgbClr val="000000"/>
              </a:solidFill>
              <a:effectLst/>
              <a:uFillTx/>
              <a:latin typeface="Arial"/>
            </a:endParaRPr>
          </a:p>
          <a:p>
            <a:pPr lvl="1" marL="743040" indent="-285840">
              <a:lnSpc>
                <a:spcPct val="95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Coal and Emissions </a:t>
            </a:r>
            <a:endParaRPr b="0" lang="en-US" sz="1600" strike="noStrike" u="none">
              <a:solidFill>
                <a:srgbClr val="000000"/>
              </a:solidFill>
              <a:effectLst/>
              <a:uFillTx/>
              <a:latin typeface="Arial"/>
            </a:endParaRPr>
          </a:p>
          <a:p>
            <a:pPr lvl="1" marL="743040" indent="-285840">
              <a:lnSpc>
                <a:spcPct val="95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Shipping</a:t>
            </a:r>
            <a:endParaRPr b="0" lang="en-US" sz="1600" strike="noStrike" u="none">
              <a:solidFill>
                <a:srgbClr val="000000"/>
              </a:solidFill>
              <a:effectLst/>
              <a:uFillTx/>
              <a:latin typeface="Arial"/>
            </a:endParaRPr>
          </a:p>
          <a:p>
            <a:pPr lvl="1" marL="743040" indent="-285840">
              <a:lnSpc>
                <a:spcPct val="95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LNG</a:t>
            </a:r>
            <a:endParaRPr b="0" lang="en-US" sz="1600" strike="noStrike" u="none">
              <a:solidFill>
                <a:srgbClr val="000000"/>
              </a:solidFill>
              <a:effectLst/>
              <a:uFillTx/>
              <a:latin typeface="Arial"/>
            </a:endParaRPr>
          </a:p>
          <a:p>
            <a:pPr lvl="1" marL="743040" indent="-285840">
              <a:lnSpc>
                <a:spcPct val="95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Currency, Equities and Interest Rates</a:t>
            </a:r>
            <a:endParaRPr b="0" lang="en-US" sz="1600" strike="noStrike" u="none">
              <a:solidFill>
                <a:srgbClr val="000000"/>
              </a:solidFill>
              <a:effectLst/>
              <a:uFillTx/>
              <a:latin typeface="Arial"/>
            </a:endParaRPr>
          </a:p>
          <a:p>
            <a:pPr lvl="1" marL="743040" indent="-285840">
              <a:lnSpc>
                <a:spcPct val="95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Freight</a:t>
            </a:r>
            <a:endParaRPr b="0" lang="en-US" sz="1600" strike="noStrike" u="none">
              <a:solidFill>
                <a:srgbClr val="000000"/>
              </a:solidFill>
              <a:effectLst/>
              <a:uFillTx/>
              <a:latin typeface="Arial"/>
            </a:endParaRPr>
          </a:p>
          <a:p>
            <a:pPr lvl="1" marL="743040" indent="-285840">
              <a:lnSpc>
                <a:spcPct val="95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Insurance</a:t>
            </a:r>
            <a:endParaRPr b="0" lang="en-US" sz="1600" strike="noStrike" u="none">
              <a:solidFill>
                <a:srgbClr val="000000"/>
              </a:solidFill>
              <a:effectLst/>
              <a:uFillTx/>
              <a:latin typeface="Arial"/>
            </a:endParaRPr>
          </a:p>
          <a:p>
            <a:pPr lvl="1" marL="743040" indent="-285840">
              <a:lnSpc>
                <a:spcPct val="95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Weather</a:t>
            </a:r>
            <a:endParaRPr b="0" lang="en-US" sz="1600" strike="noStrike" u="none">
              <a:solidFill>
                <a:srgbClr val="000000"/>
              </a:solidFill>
              <a:effectLst/>
              <a:uFillTx/>
              <a:latin typeface="Arial"/>
            </a:endParaRPr>
          </a:p>
          <a:p>
            <a:pPr lvl="1" marL="743040" indent="-285840">
              <a:lnSpc>
                <a:spcPct val="95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Agricultural</a:t>
            </a:r>
            <a:endParaRPr b="0" lang="en-US" sz="1600" strike="noStrike" u="none">
              <a:solidFill>
                <a:srgbClr val="000000"/>
              </a:solidFill>
              <a:effectLst/>
              <a:uFillTx/>
              <a:latin typeface="Arial"/>
            </a:endParaRPr>
          </a:p>
          <a:p>
            <a:pPr indent="0">
              <a:lnSpc>
                <a:spcPct val="9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1800" strike="noStrike" u="none">
              <a:solidFill>
                <a:srgbClr val="000000"/>
              </a:solidFill>
              <a:effectLst/>
              <a:uFillTx/>
              <a:latin typeface="Arial"/>
            </a:endParaRPr>
          </a:p>
          <a:p>
            <a:pPr indent="0">
              <a:lnSpc>
                <a:spcPct val="9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EGM provides a true network for market making opportunities related to commodities that are highly liquid in physical or financial terms and are enormous in market size</a:t>
            </a:r>
            <a:endParaRPr b="1" lang="en-US" sz="1800" strike="noStrike" u="none">
              <a:solidFill>
                <a:srgbClr val="000000"/>
              </a:solidFill>
              <a:effectLst/>
              <a:uFillTx/>
              <a:latin typeface="Arial"/>
            </a:endParaRPr>
          </a:p>
          <a:p>
            <a:pPr indent="0">
              <a:lnSpc>
                <a:spcPct val="9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1800" strike="noStrike" u="none">
              <a:solidFill>
                <a:srgbClr val="000000"/>
              </a:solidFill>
              <a:effectLst/>
              <a:uFillTx/>
              <a:latin typeface="Arial"/>
            </a:endParaRPr>
          </a:p>
          <a:p>
            <a:pPr indent="0">
              <a:lnSpc>
                <a:spcPct val="9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EGM leverages the value of Enron’s existing network and international asset positions</a:t>
            </a:r>
            <a:endParaRPr b="1" lang="en-US" sz="1800" strike="noStrike" u="none">
              <a:solidFill>
                <a:srgbClr val="000000"/>
              </a:solidFill>
              <a:effectLst/>
              <a:uFillTx/>
              <a:latin typeface="Arial"/>
            </a:endParaRPr>
          </a:p>
          <a:p>
            <a:pPr indent="0">
              <a:lnSpc>
                <a:spcPct val="9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1800" strike="noStrike" u="none">
              <a:solidFill>
                <a:srgbClr val="000000"/>
              </a:solidFill>
              <a:effectLst/>
              <a:uFillTx/>
              <a:latin typeface="Arial"/>
            </a:endParaRPr>
          </a:p>
          <a:p>
            <a:pPr indent="0">
              <a:lnSpc>
                <a:spcPct val="9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EGM’s operations will coordinate and leverage with our North American, European, Australian, and Japanese businesses</a:t>
            </a:r>
            <a:endParaRPr b="1" lang="en-US" sz="1800" strike="noStrike" u="none">
              <a:solidFill>
                <a:srgbClr val="000000"/>
              </a:solidFill>
              <a:effectLst/>
              <a:uFillTx/>
              <a:latin typeface="Arial"/>
            </a:endParaRPr>
          </a:p>
        </p:txBody>
      </p:sp>
      <p:sp>
        <p:nvSpPr>
          <p:cNvPr id="25" name=""/>
          <p:cNvSpPr/>
          <p:nvPr/>
        </p:nvSpPr>
        <p:spPr>
          <a:xfrm>
            <a:off x="509760" y="1060560"/>
            <a:ext cx="155520" cy="15552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6" name=""/>
          <p:cNvSpPr/>
          <p:nvPr/>
        </p:nvSpPr>
        <p:spPr>
          <a:xfrm>
            <a:off x="509760" y="3905280"/>
            <a:ext cx="155520" cy="15552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7" name=""/>
          <p:cNvSpPr/>
          <p:nvPr/>
        </p:nvSpPr>
        <p:spPr>
          <a:xfrm>
            <a:off x="509760" y="4952880"/>
            <a:ext cx="155520" cy="15552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8" name=""/>
          <p:cNvSpPr/>
          <p:nvPr/>
        </p:nvSpPr>
        <p:spPr>
          <a:xfrm>
            <a:off x="509760" y="5724360"/>
            <a:ext cx="155520" cy="15588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4" name="PlaceHolder 3"/>
          <p:cNvSpPr>
            <a:spLocks noGrp="1"/>
          </p:cNvSpPr>
          <p:nvPr>
            <p:ph type="sldNum" idx="3"/>
          </p:nvPr>
        </p:nvSpPr>
        <p:spPr/>
        <p:txBody>
          <a:bodyPr/>
          <a:p>
            <a:fld id="{4D83D4FB-761D-4FB7-8ECD-E5078FE7B01A}" type="slidenum">
              <a:t>2</a:t>
            </a:fld>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375" name="globe_120" descr=""/>
          <p:cNvPicPr/>
          <p:nvPr/>
        </p:nvPicPr>
        <p:blipFill>
          <a:blip r:embed="rId1"/>
          <a:srcRect l="6578" t="51633" r="7224" b="41088"/>
          <a:stretch/>
        </p:blipFill>
        <p:spPr>
          <a:xfrm>
            <a:off x="0" y="0"/>
            <a:ext cx="9144000" cy="758880"/>
          </a:xfrm>
          <a:prstGeom prst="rect">
            <a:avLst/>
          </a:prstGeom>
          <a:noFill/>
          <a:ln w="0">
            <a:noFill/>
          </a:ln>
        </p:spPr>
      </p:pic>
      <p:sp>
        <p:nvSpPr>
          <p:cNvPr id="1376" name="PlaceHolder 1"/>
          <p:cNvSpPr>
            <a:spLocks noGrp="1"/>
          </p:cNvSpPr>
          <p:nvPr>
            <p:ph type="title"/>
          </p:nvPr>
        </p:nvSpPr>
        <p:spPr>
          <a:xfrm>
            <a:off x="685800" y="188640"/>
            <a:ext cx="7772400" cy="422280"/>
          </a:xfrm>
          <a:prstGeom prst="rect">
            <a:avLst/>
          </a:prstGeom>
          <a:noFill/>
          <a:ln w="0">
            <a:noFill/>
          </a:ln>
          <a:effectLst>
            <a:outerShdw dist="17819" dir="2700000" blurRad="0" rotWithShape="0">
              <a:srgbClr val="000000"/>
            </a:outerShdw>
          </a:effectLst>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ffffff"/>
                </a:solidFill>
                <a:effectLst/>
                <a:uFillTx/>
                <a:latin typeface="Arial"/>
              </a:rPr>
              <a:t>Weather Vision and Strategy</a:t>
            </a:r>
            <a:endParaRPr b="1" lang="en-US" sz="3000" strike="noStrike" u="none">
              <a:solidFill>
                <a:srgbClr val="000000"/>
              </a:solidFill>
              <a:effectLst/>
              <a:uFillTx/>
              <a:latin typeface="Arial"/>
            </a:endParaRPr>
          </a:p>
        </p:txBody>
      </p:sp>
      <p:sp>
        <p:nvSpPr>
          <p:cNvPr id="1377" name=""/>
          <p:cNvSpPr/>
          <p:nvPr/>
        </p:nvSpPr>
        <p:spPr>
          <a:xfrm>
            <a:off x="901800" y="971640"/>
            <a:ext cx="7340400" cy="1608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sng">
                <a:solidFill>
                  <a:srgbClr val="000000"/>
                </a:solidFill>
                <a:effectLst/>
                <a:uFillTx/>
                <a:latin typeface="Arial"/>
              </a:rPr>
              <a:t>VISION</a:t>
            </a:r>
            <a:endParaRPr b="0" lang="en-US" sz="1800" strike="noStrike" u="none">
              <a:solidFill>
                <a:srgbClr val="000000"/>
              </a:solidFill>
              <a:effectLst/>
              <a:uFillTx/>
              <a:latin typeface="Times New Roman"/>
            </a:endParaRPr>
          </a:p>
          <a:p>
            <a:pPr algn="just">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To be the dominant market presence in all facets of the maturing weather risk management industry including trading (volumes and profit), marketing (noteworthy deals and dealflow), new product development, and research (internal and external).</a:t>
            </a:r>
            <a:endParaRPr b="0" lang="en-US" sz="1800" strike="noStrike" u="none">
              <a:solidFill>
                <a:srgbClr val="000000"/>
              </a:solidFill>
              <a:effectLst/>
              <a:uFillTx/>
              <a:latin typeface="Times New Roman"/>
            </a:endParaRPr>
          </a:p>
        </p:txBody>
      </p:sp>
      <p:sp>
        <p:nvSpPr>
          <p:cNvPr id="1378" name=""/>
          <p:cNvSpPr/>
          <p:nvPr/>
        </p:nvSpPr>
        <p:spPr>
          <a:xfrm>
            <a:off x="901800" y="2752560"/>
            <a:ext cx="7340400" cy="10598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sng">
                <a:solidFill>
                  <a:srgbClr val="000000"/>
                </a:solidFill>
                <a:effectLst/>
                <a:uFillTx/>
                <a:latin typeface="Arial"/>
              </a:rPr>
              <a:t>STRATEGY</a:t>
            </a:r>
            <a:endParaRPr b="0" lang="en-US" sz="1800" strike="noStrike" u="none">
              <a:solidFill>
                <a:srgbClr val="000000"/>
              </a:solidFill>
              <a:effectLst/>
              <a:uFillTx/>
              <a:latin typeface="Times New Roman"/>
            </a:endParaRPr>
          </a:p>
          <a:p>
            <a:pPr algn="just">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Leverage two of Enron’s key advantages, scale and scope, to accomplish our vision. </a:t>
            </a:r>
            <a:endParaRPr b="0" lang="en-US" sz="1800" strike="noStrike" u="none">
              <a:solidFill>
                <a:srgbClr val="000000"/>
              </a:solidFill>
              <a:effectLst/>
              <a:uFillTx/>
              <a:latin typeface="Times New Roman"/>
            </a:endParaRPr>
          </a:p>
        </p:txBody>
      </p:sp>
      <p:sp>
        <p:nvSpPr>
          <p:cNvPr id="1379" name=""/>
          <p:cNvSpPr/>
          <p:nvPr/>
        </p:nvSpPr>
        <p:spPr>
          <a:xfrm>
            <a:off x="1254240" y="3908520"/>
            <a:ext cx="7340400" cy="257436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Our scale advantage stems from the resources Enron has amassed due to the overwhelmingly significant role weather plays in our core energy businesses. </a:t>
            </a:r>
            <a:endParaRPr b="0" lang="en-US" sz="1800" strike="noStrike" u="none">
              <a:solidFill>
                <a:srgbClr val="000000"/>
              </a:solidFill>
              <a:effectLst/>
              <a:uFillTx/>
              <a:latin typeface="Times New Roman"/>
            </a:endParaRPr>
          </a:p>
          <a:p>
            <a:pP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Our scope advantage results from our global presence and the diversity of the backgrounds of our personnel.</a:t>
            </a:r>
            <a:endParaRPr b="0" lang="en-US" sz="1800" strike="noStrike" u="none">
              <a:solidFill>
                <a:srgbClr val="000000"/>
              </a:solidFill>
              <a:effectLst/>
              <a:uFillTx/>
              <a:latin typeface="Times New Roman"/>
            </a:endParaRPr>
          </a:p>
          <a:p>
            <a:pP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Develop new weather driven indices and products that eliminate basis risk and translate weather exposure into “comfort language” for those industries. In doing so, increase the liquidity of the weather market.</a:t>
            </a:r>
            <a:endParaRPr b="0" lang="en-US" sz="1800" strike="noStrike" u="none">
              <a:solidFill>
                <a:srgbClr val="000000"/>
              </a:solidFill>
              <a:effectLst/>
              <a:uFillTx/>
              <a:latin typeface="Times New Roman"/>
            </a:endParaRPr>
          </a:p>
        </p:txBody>
      </p:sp>
      <p:sp>
        <p:nvSpPr>
          <p:cNvPr id="1380" name=""/>
          <p:cNvSpPr/>
          <p:nvPr/>
        </p:nvSpPr>
        <p:spPr>
          <a:xfrm>
            <a:off x="1039680" y="4024440"/>
            <a:ext cx="155880" cy="15552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381" name=""/>
          <p:cNvSpPr/>
          <p:nvPr/>
        </p:nvSpPr>
        <p:spPr>
          <a:xfrm>
            <a:off x="1039680" y="4992840"/>
            <a:ext cx="155880" cy="15552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382" name=""/>
          <p:cNvSpPr/>
          <p:nvPr/>
        </p:nvSpPr>
        <p:spPr>
          <a:xfrm>
            <a:off x="1039680" y="5659560"/>
            <a:ext cx="155880" cy="15552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 name="PlaceHolder 2"/>
          <p:cNvSpPr>
            <a:spLocks noGrp="1"/>
          </p:cNvSpPr>
          <p:nvPr>
            <p:ph type="sldNum" idx="3"/>
          </p:nvPr>
        </p:nvSpPr>
        <p:spPr/>
        <p:txBody>
          <a:bodyPr/>
          <a:p>
            <a:fld id="{AD2F964C-E570-4D70-A3B9-93212B0FE29F}" type="slidenum">
              <a:t>20</a:t>
            </a:fld>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383" name="globe_120" descr=""/>
          <p:cNvPicPr/>
          <p:nvPr/>
        </p:nvPicPr>
        <p:blipFill>
          <a:blip r:embed="rId1"/>
          <a:srcRect l="6578" t="51633" r="7224" b="41088"/>
          <a:stretch/>
        </p:blipFill>
        <p:spPr>
          <a:xfrm>
            <a:off x="0" y="0"/>
            <a:ext cx="9144000" cy="758880"/>
          </a:xfrm>
          <a:prstGeom prst="rect">
            <a:avLst/>
          </a:prstGeom>
          <a:noFill/>
          <a:ln w="0">
            <a:noFill/>
          </a:ln>
        </p:spPr>
      </p:pic>
      <p:sp>
        <p:nvSpPr>
          <p:cNvPr id="1384" name="PlaceHolder 1"/>
          <p:cNvSpPr>
            <a:spLocks noGrp="1"/>
          </p:cNvSpPr>
          <p:nvPr>
            <p:ph type="title"/>
          </p:nvPr>
        </p:nvSpPr>
        <p:spPr>
          <a:xfrm>
            <a:off x="685800" y="188640"/>
            <a:ext cx="7772400" cy="422280"/>
          </a:xfrm>
          <a:prstGeom prst="rect">
            <a:avLst/>
          </a:prstGeom>
          <a:noFill/>
          <a:ln w="0">
            <a:noFill/>
          </a:ln>
          <a:effectLst>
            <a:outerShdw dist="17819" dir="2700000" blurRad="0" rotWithShape="0">
              <a:srgbClr val="000000"/>
            </a:outerShdw>
          </a:effectLst>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ffffff"/>
                </a:solidFill>
                <a:effectLst/>
                <a:uFillTx/>
                <a:latin typeface="Arial"/>
              </a:rPr>
              <a:t>Enron Freight Markets</a:t>
            </a:r>
            <a:endParaRPr b="1" lang="en-US" sz="3000" strike="noStrike" u="none">
              <a:solidFill>
                <a:srgbClr val="000000"/>
              </a:solidFill>
              <a:effectLst/>
              <a:uFillTx/>
              <a:latin typeface="Arial"/>
            </a:endParaRPr>
          </a:p>
        </p:txBody>
      </p:sp>
      <p:sp>
        <p:nvSpPr>
          <p:cNvPr id="1385" name="PlaceHolder 2"/>
          <p:cNvSpPr>
            <a:spLocks noGrp="1"/>
          </p:cNvSpPr>
          <p:nvPr>
            <p:ph/>
          </p:nvPr>
        </p:nvSpPr>
        <p:spPr>
          <a:xfrm>
            <a:off x="825480" y="1088640"/>
            <a:ext cx="7772400" cy="4745160"/>
          </a:xfrm>
          <a:prstGeom prst="rect">
            <a:avLst/>
          </a:prstGeom>
          <a:noFill/>
          <a:ln w="0">
            <a:noFill/>
          </a:ln>
        </p:spPr>
        <p:txBody>
          <a:bodyPr lIns="90000" rIns="90000" tIns="46800" bIns="46800" anchor="t">
            <a:normAutofit/>
          </a:bodyPr>
          <a:p>
            <a:pPr indent="0">
              <a:spcBef>
                <a:spcPts val="22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Entering domestic intermodal, truckload trucking international container and LTL transportation markets</a:t>
            </a:r>
            <a:endParaRPr b="1" lang="en-US" sz="1800" strike="noStrike" u="none">
              <a:solidFill>
                <a:srgbClr val="000000"/>
              </a:solidFill>
              <a:effectLst/>
              <a:uFillTx/>
              <a:latin typeface="Arial"/>
            </a:endParaRPr>
          </a:p>
          <a:p>
            <a:pPr indent="0">
              <a:spcBef>
                <a:spcPts val="22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1800" strike="noStrike" u="none">
              <a:solidFill>
                <a:srgbClr val="000000"/>
              </a:solidFill>
              <a:effectLst/>
              <a:uFillTx/>
              <a:latin typeface="Arial"/>
            </a:endParaRPr>
          </a:p>
          <a:p>
            <a:pPr indent="0">
              <a:spcBef>
                <a:spcPts val="22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Offering traditional transportation intermediary services to shippers,  carriers, and third-party logistics companies</a:t>
            </a:r>
            <a:endParaRPr b="1" lang="en-US" sz="1800" strike="noStrike" u="none">
              <a:solidFill>
                <a:srgbClr val="000000"/>
              </a:solidFill>
              <a:effectLst/>
              <a:uFillTx/>
              <a:latin typeface="Arial"/>
            </a:endParaRPr>
          </a:p>
          <a:p>
            <a:pPr indent="0">
              <a:spcBef>
                <a:spcPts val="22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1800" strike="noStrike" u="none">
              <a:solidFill>
                <a:srgbClr val="000000"/>
              </a:solidFill>
              <a:effectLst/>
              <a:uFillTx/>
              <a:latin typeface="Arial"/>
            </a:endParaRPr>
          </a:p>
          <a:p>
            <a:pPr indent="0">
              <a:spcBef>
                <a:spcPts val="22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Creating a liquid trading market for transportation capacity and diesel fuel with standardized contracts and risk management products</a:t>
            </a:r>
            <a:endParaRPr b="1" lang="en-US" sz="1800" strike="noStrike" u="none">
              <a:solidFill>
                <a:srgbClr val="000000"/>
              </a:solidFill>
              <a:effectLst/>
              <a:uFillTx/>
              <a:latin typeface="Arial"/>
            </a:endParaRPr>
          </a:p>
          <a:p>
            <a:pPr indent="0">
              <a:spcBef>
                <a:spcPts val="22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1800" strike="noStrike" u="none">
              <a:solidFill>
                <a:srgbClr val="000000"/>
              </a:solidFill>
              <a:effectLst/>
              <a:uFillTx/>
              <a:latin typeface="Arial"/>
            </a:endParaRPr>
          </a:p>
          <a:p>
            <a:pPr indent="0">
              <a:spcBef>
                <a:spcPts val="22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Developing technology to reduce costs and improve efficiency of back office processes</a:t>
            </a:r>
            <a:endParaRPr b="1" lang="en-US" sz="1800" strike="noStrike" u="none">
              <a:solidFill>
                <a:srgbClr val="000000"/>
              </a:solidFill>
              <a:effectLst/>
              <a:uFillTx/>
              <a:latin typeface="Arial"/>
            </a:endParaRPr>
          </a:p>
          <a:p>
            <a:pPr indent="0">
              <a:spcBef>
                <a:spcPts val="22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1800" strike="noStrike" u="none">
              <a:solidFill>
                <a:srgbClr val="000000"/>
              </a:solidFill>
              <a:effectLst/>
              <a:uFillTx/>
              <a:latin typeface="Arial"/>
            </a:endParaRPr>
          </a:p>
          <a:p>
            <a:pPr indent="0">
              <a:spcBef>
                <a:spcPts val="22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Monthly Transactions Growing Dramatically</a:t>
            </a:r>
            <a:endParaRPr b="1" lang="en-US" sz="1800" strike="noStrike" u="none">
              <a:solidFill>
                <a:srgbClr val="000000"/>
              </a:solidFill>
              <a:effectLst/>
              <a:uFillTx/>
              <a:latin typeface="Arial"/>
            </a:endParaRPr>
          </a:p>
        </p:txBody>
      </p:sp>
      <p:sp>
        <p:nvSpPr>
          <p:cNvPr id="1386" name=""/>
          <p:cNvSpPr/>
          <p:nvPr/>
        </p:nvSpPr>
        <p:spPr>
          <a:xfrm>
            <a:off x="573120" y="1211400"/>
            <a:ext cx="155520" cy="15552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387" name=""/>
          <p:cNvSpPr/>
          <p:nvPr/>
        </p:nvSpPr>
        <p:spPr>
          <a:xfrm>
            <a:off x="573120" y="2081160"/>
            <a:ext cx="155520" cy="15552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388" name=""/>
          <p:cNvSpPr/>
          <p:nvPr/>
        </p:nvSpPr>
        <p:spPr>
          <a:xfrm>
            <a:off x="573120" y="2952720"/>
            <a:ext cx="155520" cy="15552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389" name=""/>
          <p:cNvSpPr/>
          <p:nvPr/>
        </p:nvSpPr>
        <p:spPr>
          <a:xfrm>
            <a:off x="573120" y="4695840"/>
            <a:ext cx="155520" cy="15552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390" name=""/>
          <p:cNvSpPr/>
          <p:nvPr/>
        </p:nvSpPr>
        <p:spPr>
          <a:xfrm>
            <a:off x="573120" y="3824280"/>
            <a:ext cx="155520" cy="15552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4" name="PlaceHolder 3"/>
          <p:cNvSpPr>
            <a:spLocks noGrp="1"/>
          </p:cNvSpPr>
          <p:nvPr>
            <p:ph type="sldNum" idx="3"/>
          </p:nvPr>
        </p:nvSpPr>
        <p:spPr/>
        <p:txBody>
          <a:bodyPr/>
          <a:p>
            <a:fld id="{A45ED0B3-3978-4F1C-B26B-C6692C00F9BF}" type="slidenum">
              <a:t>21</a:t>
            </a:fld>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391" name="globe_120" descr=""/>
          <p:cNvPicPr/>
          <p:nvPr/>
        </p:nvPicPr>
        <p:blipFill>
          <a:blip r:embed="rId1"/>
          <a:srcRect l="6578" t="51633" r="7224" b="41088"/>
          <a:stretch/>
        </p:blipFill>
        <p:spPr>
          <a:xfrm>
            <a:off x="0" y="0"/>
            <a:ext cx="9144000" cy="758880"/>
          </a:xfrm>
          <a:prstGeom prst="rect">
            <a:avLst/>
          </a:prstGeom>
          <a:noFill/>
          <a:ln w="0">
            <a:noFill/>
          </a:ln>
        </p:spPr>
      </p:pic>
      <p:sp>
        <p:nvSpPr>
          <p:cNvPr id="1392" name="PlaceHolder 1"/>
          <p:cNvSpPr>
            <a:spLocks noGrp="1"/>
          </p:cNvSpPr>
          <p:nvPr>
            <p:ph type="title"/>
          </p:nvPr>
        </p:nvSpPr>
        <p:spPr>
          <a:xfrm>
            <a:off x="685800" y="188640"/>
            <a:ext cx="7772400" cy="422280"/>
          </a:xfrm>
          <a:prstGeom prst="rect">
            <a:avLst/>
          </a:prstGeom>
          <a:noFill/>
          <a:ln w="0">
            <a:noFill/>
          </a:ln>
          <a:effectLst>
            <a:outerShdw dist="17819" dir="2700000" blurRad="0" rotWithShape="0">
              <a:srgbClr val="000000"/>
            </a:outerShdw>
          </a:effectLst>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ffffff"/>
                </a:solidFill>
                <a:effectLst/>
                <a:uFillTx/>
                <a:latin typeface="Arial"/>
              </a:rPr>
              <a:t>Risk Markets - Insurance</a:t>
            </a:r>
            <a:endParaRPr b="1" lang="en-US" sz="3000" strike="noStrike" u="none">
              <a:solidFill>
                <a:srgbClr val="000000"/>
              </a:solidFill>
              <a:effectLst/>
              <a:uFillTx/>
              <a:latin typeface="Arial"/>
            </a:endParaRPr>
          </a:p>
        </p:txBody>
      </p:sp>
      <p:sp>
        <p:nvSpPr>
          <p:cNvPr id="1393" name="PlaceHolder 2"/>
          <p:cNvSpPr>
            <a:spLocks noGrp="1"/>
          </p:cNvSpPr>
          <p:nvPr>
            <p:ph/>
          </p:nvPr>
        </p:nvSpPr>
        <p:spPr>
          <a:xfrm>
            <a:off x="673200" y="1088640"/>
            <a:ext cx="7772400" cy="4745160"/>
          </a:xfrm>
          <a:prstGeom prst="rect">
            <a:avLst/>
          </a:prstGeom>
          <a:noFill/>
          <a:ln w="0">
            <a:noFill/>
          </a:ln>
        </p:spPr>
        <p:txBody>
          <a:bodyPr lIns="90000" rIns="90000" tIns="46800" bIns="46800" anchor="t">
            <a:normAutofit fontScale="92500" lnSpcReduction="9999"/>
          </a:bodyPr>
          <a:p>
            <a:pPr indent="0">
              <a:spcBef>
                <a:spcPts val="2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Identify, transform &amp; transfer risks from Enron’s core markets into more efficient insurance market</a:t>
            </a:r>
            <a:endParaRPr b="1" lang="en-US" sz="2000" strike="noStrike" u="none">
              <a:solidFill>
                <a:srgbClr val="000000"/>
              </a:solidFill>
              <a:effectLst/>
              <a:uFillTx/>
              <a:latin typeface="Arial"/>
            </a:endParaRPr>
          </a:p>
          <a:p>
            <a:pPr indent="0">
              <a:spcBef>
                <a:spcPts val="2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000" strike="noStrike" u="none">
              <a:solidFill>
                <a:srgbClr val="000000"/>
              </a:solidFill>
              <a:effectLst/>
              <a:uFillTx/>
              <a:latin typeface="Arial"/>
            </a:endParaRPr>
          </a:p>
          <a:p>
            <a:pPr indent="0">
              <a:spcBef>
                <a:spcPts val="2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Create products that both extend Enron’s market making model and creates new market opportunities</a:t>
            </a:r>
            <a:endParaRPr b="1" lang="en-US" sz="2000" strike="noStrike" u="none">
              <a:solidFill>
                <a:srgbClr val="000000"/>
              </a:solidFill>
              <a:effectLst/>
              <a:uFillTx/>
              <a:latin typeface="Arial"/>
            </a:endParaRPr>
          </a:p>
          <a:p>
            <a:pPr indent="0">
              <a:spcBef>
                <a:spcPts val="2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000" strike="noStrike" u="none">
              <a:solidFill>
                <a:srgbClr val="000000"/>
              </a:solidFill>
              <a:effectLst/>
              <a:uFillTx/>
              <a:latin typeface="Arial"/>
            </a:endParaRPr>
          </a:p>
          <a:p>
            <a:pPr indent="0">
              <a:spcBef>
                <a:spcPts val="2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Leverage financial capital, core competencies and industry knowledge to create contingent capital distribution/trading channels and solutions</a:t>
            </a:r>
            <a:endParaRPr b="1" lang="en-US" sz="2000" strike="noStrike" u="none">
              <a:solidFill>
                <a:srgbClr val="000000"/>
              </a:solidFill>
              <a:effectLst/>
              <a:uFillTx/>
              <a:latin typeface="Arial"/>
            </a:endParaRPr>
          </a:p>
          <a:p>
            <a:pPr indent="0">
              <a:spcBef>
                <a:spcPts val="2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000" strike="noStrike" u="none">
              <a:solidFill>
                <a:srgbClr val="000000"/>
              </a:solidFill>
              <a:effectLst/>
              <a:uFillTx/>
              <a:latin typeface="Arial"/>
            </a:endParaRPr>
          </a:p>
          <a:p>
            <a:pPr indent="0">
              <a:spcBef>
                <a:spcPts val="2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Opportunities for highly structured transactions that require specialized skill sets that can be managed effectively by Enron</a:t>
            </a:r>
            <a:endParaRPr b="1" lang="en-US" sz="2000" strike="noStrike" u="none">
              <a:solidFill>
                <a:srgbClr val="000000"/>
              </a:solidFill>
              <a:effectLst/>
              <a:uFillTx/>
              <a:latin typeface="Arial"/>
            </a:endParaRPr>
          </a:p>
          <a:p>
            <a:pPr indent="0">
              <a:spcBef>
                <a:spcPts val="2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000" strike="noStrike" u="none">
              <a:solidFill>
                <a:srgbClr val="000000"/>
              </a:solidFill>
              <a:effectLst/>
              <a:uFillTx/>
              <a:latin typeface="Arial"/>
            </a:endParaRPr>
          </a:p>
          <a:p>
            <a:pPr indent="0">
              <a:spcBef>
                <a:spcPts val="2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Currently marketing in 3 promising areas: contingent calls, upstream and power</a:t>
            </a:r>
            <a:endParaRPr b="1" lang="en-US" sz="2000" strike="noStrike" u="none">
              <a:solidFill>
                <a:srgbClr val="000000"/>
              </a:solidFill>
              <a:effectLst/>
              <a:uFillTx/>
              <a:latin typeface="Arial"/>
            </a:endParaRPr>
          </a:p>
        </p:txBody>
      </p:sp>
      <p:sp>
        <p:nvSpPr>
          <p:cNvPr id="1394" name=""/>
          <p:cNvSpPr/>
          <p:nvPr/>
        </p:nvSpPr>
        <p:spPr>
          <a:xfrm>
            <a:off x="420840" y="1220760"/>
            <a:ext cx="155520" cy="15552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395" name=""/>
          <p:cNvSpPr/>
          <p:nvPr/>
        </p:nvSpPr>
        <p:spPr>
          <a:xfrm>
            <a:off x="420840" y="2189160"/>
            <a:ext cx="155520" cy="15552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396" name=""/>
          <p:cNvSpPr/>
          <p:nvPr/>
        </p:nvSpPr>
        <p:spPr>
          <a:xfrm>
            <a:off x="420840" y="3166920"/>
            <a:ext cx="155520" cy="15588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397" name=""/>
          <p:cNvSpPr/>
          <p:nvPr/>
        </p:nvSpPr>
        <p:spPr>
          <a:xfrm>
            <a:off x="420840" y="5421240"/>
            <a:ext cx="155520" cy="15552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398" name=""/>
          <p:cNvSpPr/>
          <p:nvPr/>
        </p:nvSpPr>
        <p:spPr>
          <a:xfrm>
            <a:off x="420840" y="4443480"/>
            <a:ext cx="155520" cy="15552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4" name="PlaceHolder 3"/>
          <p:cNvSpPr>
            <a:spLocks noGrp="1"/>
          </p:cNvSpPr>
          <p:nvPr>
            <p:ph type="sldNum" idx="3"/>
          </p:nvPr>
        </p:nvSpPr>
        <p:spPr/>
        <p:txBody>
          <a:bodyPr/>
          <a:p>
            <a:fld id="{FC520F96-0955-4565-83A0-446EC4A404D2}" type="slidenum">
              <a:t>22</a:t>
            </a:fld>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399" name="globe_120" descr=""/>
          <p:cNvPicPr/>
          <p:nvPr/>
        </p:nvPicPr>
        <p:blipFill>
          <a:blip r:embed="rId1"/>
          <a:srcRect l="6578" t="51633" r="7224" b="41088"/>
          <a:stretch/>
        </p:blipFill>
        <p:spPr>
          <a:xfrm>
            <a:off x="0" y="0"/>
            <a:ext cx="9144000" cy="758880"/>
          </a:xfrm>
          <a:prstGeom prst="rect">
            <a:avLst/>
          </a:prstGeom>
          <a:noFill/>
          <a:ln w="0">
            <a:noFill/>
          </a:ln>
        </p:spPr>
      </p:pic>
      <p:sp>
        <p:nvSpPr>
          <p:cNvPr id="1400" name="PlaceHolder 1"/>
          <p:cNvSpPr>
            <a:spLocks noGrp="1"/>
          </p:cNvSpPr>
          <p:nvPr>
            <p:ph type="title"/>
          </p:nvPr>
        </p:nvSpPr>
        <p:spPr>
          <a:xfrm>
            <a:off x="685800" y="188640"/>
            <a:ext cx="7772400" cy="422280"/>
          </a:xfrm>
          <a:prstGeom prst="rect">
            <a:avLst/>
          </a:prstGeom>
          <a:noFill/>
          <a:ln w="0">
            <a:noFill/>
          </a:ln>
          <a:effectLst>
            <a:outerShdw dist="17819" dir="2700000" blurRad="0" rotWithShape="0">
              <a:srgbClr val="000000"/>
            </a:outerShdw>
          </a:effectLst>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ffffff"/>
                </a:solidFill>
                <a:effectLst/>
                <a:uFillTx/>
                <a:latin typeface="Arial"/>
              </a:rPr>
              <a:t>New GRM  Ventures for 2001</a:t>
            </a:r>
            <a:endParaRPr b="1" lang="en-US" sz="3000" strike="noStrike" u="none">
              <a:solidFill>
                <a:srgbClr val="000000"/>
              </a:solidFill>
              <a:effectLst/>
              <a:uFillTx/>
              <a:latin typeface="Arial"/>
            </a:endParaRPr>
          </a:p>
        </p:txBody>
      </p:sp>
      <p:sp>
        <p:nvSpPr>
          <p:cNvPr id="1401" name=""/>
          <p:cNvSpPr/>
          <p:nvPr/>
        </p:nvSpPr>
        <p:spPr>
          <a:xfrm>
            <a:off x="1258920" y="2827440"/>
            <a:ext cx="155520" cy="15552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402" name=""/>
          <p:cNvSpPr/>
          <p:nvPr/>
        </p:nvSpPr>
        <p:spPr>
          <a:xfrm>
            <a:off x="1258920" y="3395520"/>
            <a:ext cx="155520" cy="15588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403" name=""/>
          <p:cNvSpPr/>
          <p:nvPr/>
        </p:nvSpPr>
        <p:spPr>
          <a:xfrm>
            <a:off x="1258920" y="3983040"/>
            <a:ext cx="155520" cy="15552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404" name=""/>
          <p:cNvSpPr/>
          <p:nvPr/>
        </p:nvSpPr>
        <p:spPr>
          <a:xfrm>
            <a:off x="1450800" y="2612880"/>
            <a:ext cx="6972480" cy="1691280"/>
          </a:xfrm>
          <a:prstGeom prst="rect">
            <a:avLst/>
          </a:prstGeom>
          <a:noFill/>
          <a:ln w="0">
            <a:noFill/>
          </a:ln>
        </p:spPr>
        <p:style>
          <a:lnRef idx="0"/>
          <a:fillRef idx="0"/>
          <a:effectRef idx="0"/>
          <a:fontRef idx="minor"/>
        </p:style>
        <p:txBody>
          <a:bodyPr lIns="90000" rIns="90000" tIns="46800" bIns="46800" anchor="t">
            <a:spAutoFit/>
          </a:bodyPr>
          <a:p>
            <a:pPr marL="228600" indent="-228600">
              <a:lnSpc>
                <a:spcPct val="140000"/>
              </a:lnSpc>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Insurance claims trading</a:t>
            </a:r>
            <a:endParaRPr b="0" lang="en-US" sz="2000" strike="noStrike" u="none">
              <a:solidFill>
                <a:srgbClr val="000000"/>
              </a:solidFill>
              <a:effectLst/>
              <a:uFillTx/>
              <a:latin typeface="Times New Roman"/>
            </a:endParaRPr>
          </a:p>
          <a:p>
            <a:pPr marL="228600" indent="-228600">
              <a:lnSpc>
                <a:spcPct val="140000"/>
              </a:lnSpc>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Creating insurance forward curves for premium trading</a:t>
            </a:r>
            <a:endParaRPr b="0" lang="en-US" sz="2000" strike="noStrike" u="none">
              <a:solidFill>
                <a:srgbClr val="000000"/>
              </a:solidFill>
              <a:effectLst/>
              <a:uFillTx/>
              <a:latin typeface="Times New Roman"/>
            </a:endParaRPr>
          </a:p>
          <a:p>
            <a:pPr marL="228600" indent="-228600">
              <a:lnSpc>
                <a:spcPct val="140000"/>
              </a:lnSpc>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Using an insurance vehicle for lending arbitrage </a:t>
            </a:r>
            <a:endParaRPr b="0" lang="en-US" sz="2000" strike="noStrike" u="none">
              <a:solidFill>
                <a:srgbClr val="000000"/>
              </a:solidFill>
              <a:effectLst/>
              <a:uFillTx/>
              <a:latin typeface="Times New Roman"/>
            </a:endParaRPr>
          </a:p>
        </p:txBody>
      </p:sp>
      <p:sp>
        <p:nvSpPr>
          <p:cNvPr id="1405" name=""/>
          <p:cNvSpPr/>
          <p:nvPr/>
        </p:nvSpPr>
        <p:spPr>
          <a:xfrm>
            <a:off x="939960" y="1219320"/>
            <a:ext cx="6730920" cy="1350000"/>
          </a:xfrm>
          <a:prstGeom prst="rect">
            <a:avLst/>
          </a:prstGeom>
          <a:noFill/>
          <a:ln w="0">
            <a:noFill/>
          </a:ln>
        </p:spPr>
        <p:style>
          <a:lnRef idx="0"/>
          <a:fillRef idx="0"/>
          <a:effectRef idx="0"/>
          <a:fontRef idx="minor"/>
        </p:style>
        <p:txBody>
          <a:bodyPr lIns="90000" rIns="90000" tIns="46800" bIns="46800" anchor="t">
            <a:spAutoFit/>
          </a:bodyPr>
          <a:p>
            <a:pPr>
              <a:lnSpc>
                <a:spcPct val="120000"/>
              </a:lnSpc>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sng">
                <a:solidFill>
                  <a:srgbClr val="000000"/>
                </a:solidFill>
                <a:effectLst/>
                <a:uFillTx/>
                <a:latin typeface="Arial"/>
              </a:rPr>
              <a:t>2001 YEAR-END GOAL:</a:t>
            </a:r>
            <a:endParaRPr b="0" lang="en-US" sz="2000" strike="noStrike" u="none">
              <a:solidFill>
                <a:srgbClr val="000000"/>
              </a:solidFill>
              <a:effectLst/>
              <a:uFillTx/>
              <a:latin typeface="Times New Roman"/>
            </a:endParaRPr>
          </a:p>
          <a:p>
            <a:pPr>
              <a:lnSpc>
                <a:spcPct val="120000"/>
              </a:lnSpc>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000" strike="noStrike" u="none">
                <a:solidFill>
                  <a:srgbClr val="000000"/>
                </a:solidFill>
                <a:effectLst/>
                <a:uFillTx/>
                <a:latin typeface="Arial"/>
              </a:rPr>
              <a:t>GRM will be recognized as the lead provider of non-conventional risk solutions</a:t>
            </a:r>
            <a:r>
              <a:rPr b="0" lang="en-US" sz="2000" strike="noStrike" u="none">
                <a:solidFill>
                  <a:srgbClr val="000000"/>
                </a:solidFill>
                <a:effectLst/>
                <a:uFillTx/>
                <a:latin typeface="Arial"/>
              </a:rPr>
              <a:t>.</a:t>
            </a:r>
            <a:endParaRPr b="0" lang="en-US" sz="2000" strike="noStrike" u="none">
              <a:solidFill>
                <a:srgbClr val="000000"/>
              </a:solidFill>
              <a:effectLst/>
              <a:uFillTx/>
              <a:latin typeface="Times New Roman"/>
            </a:endParaRPr>
          </a:p>
        </p:txBody>
      </p:sp>
      <p:sp>
        <p:nvSpPr>
          <p:cNvPr id="3" name="PlaceHolder 2"/>
          <p:cNvSpPr>
            <a:spLocks noGrp="1"/>
          </p:cNvSpPr>
          <p:nvPr>
            <p:ph type="sldNum" idx="3"/>
          </p:nvPr>
        </p:nvSpPr>
        <p:spPr/>
        <p:txBody>
          <a:bodyPr/>
          <a:p>
            <a:fld id="{8F00FBAA-CB2F-4084-9E67-E1A705E22607}" type="slidenum">
              <a:t>23</a:t>
            </a:fld>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06" name=""/>
          <p:cNvSpPr/>
          <p:nvPr/>
        </p:nvSpPr>
        <p:spPr>
          <a:xfrm>
            <a:off x="7372440" y="1738440"/>
            <a:ext cx="1495440" cy="399960"/>
          </a:xfrm>
          <a:prstGeom prst="rect">
            <a:avLst/>
          </a:prstGeom>
          <a:solidFill>
            <a:srgbClr val="fffff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pic>
        <p:nvPicPr>
          <p:cNvPr id="1407" name="globe_120" descr=""/>
          <p:cNvPicPr/>
          <p:nvPr/>
        </p:nvPicPr>
        <p:blipFill>
          <a:blip r:embed="rId1"/>
          <a:srcRect l="6578" t="51633" r="7224" b="41088"/>
          <a:stretch/>
        </p:blipFill>
        <p:spPr>
          <a:xfrm>
            <a:off x="0" y="0"/>
            <a:ext cx="9144000" cy="758880"/>
          </a:xfrm>
          <a:prstGeom prst="rect">
            <a:avLst/>
          </a:prstGeom>
          <a:noFill/>
          <a:ln w="0">
            <a:noFill/>
          </a:ln>
        </p:spPr>
      </p:pic>
      <p:sp>
        <p:nvSpPr>
          <p:cNvPr id="1408" name="PlaceHolder 1"/>
          <p:cNvSpPr>
            <a:spLocks noGrp="1"/>
          </p:cNvSpPr>
          <p:nvPr>
            <p:ph type="title"/>
          </p:nvPr>
        </p:nvSpPr>
        <p:spPr>
          <a:xfrm>
            <a:off x="685800" y="188640"/>
            <a:ext cx="7772400" cy="422280"/>
          </a:xfrm>
          <a:prstGeom prst="rect">
            <a:avLst/>
          </a:prstGeom>
          <a:noFill/>
          <a:ln w="0">
            <a:noFill/>
          </a:ln>
          <a:effectLst>
            <a:outerShdw dist="17819" dir="2700000" blurRad="0" rotWithShape="0">
              <a:srgbClr val="000000"/>
            </a:outerShdw>
          </a:effectLst>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ffffff"/>
                </a:solidFill>
                <a:effectLst/>
                <a:uFillTx/>
                <a:latin typeface="Arial"/>
              </a:rPr>
              <a:t>Financial Trading</a:t>
            </a:r>
            <a:endParaRPr b="1" lang="en-US" sz="3000" strike="noStrike" u="none">
              <a:solidFill>
                <a:srgbClr val="000000"/>
              </a:solidFill>
              <a:effectLst/>
              <a:uFillTx/>
              <a:latin typeface="Arial"/>
            </a:endParaRPr>
          </a:p>
        </p:txBody>
      </p:sp>
      <p:sp>
        <p:nvSpPr>
          <p:cNvPr id="1409" name=""/>
          <p:cNvSpPr/>
          <p:nvPr/>
        </p:nvSpPr>
        <p:spPr>
          <a:xfrm>
            <a:off x="468360" y="3894120"/>
            <a:ext cx="4416480" cy="2687760"/>
          </a:xfrm>
          <a:prstGeom prst="rect">
            <a:avLst/>
          </a:prstGeom>
          <a:noFill/>
          <a:ln w="0">
            <a:noFill/>
          </a:ln>
        </p:spPr>
        <p:style>
          <a:lnRef idx="0"/>
          <a:fillRef idx="0"/>
          <a:effectRef idx="0"/>
          <a:fontRef idx="minor"/>
        </p:style>
        <p:txBody>
          <a:bodyPr lIns="90000" rIns="90000" tIns="46800" bIns="46800" anchor="t">
            <a:normAutofit fontScale="92500" lnSpcReduction="9999"/>
          </a:bodyPr>
          <a:p>
            <a:pPr>
              <a:lnSpc>
                <a:spcPct val="100000"/>
              </a:lnSpc>
              <a:spcBef>
                <a:spcPts val="7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Financial Trading group provides risk management activities in foreign exchange, interest rates and equities</a:t>
            </a:r>
            <a:endParaRPr b="0" lang="en-US" sz="1600" strike="noStrike" u="none">
              <a:solidFill>
                <a:srgbClr val="000000"/>
              </a:solidFill>
              <a:effectLst/>
              <a:uFillTx/>
              <a:latin typeface="Times New Roman"/>
            </a:endParaRPr>
          </a:p>
          <a:p>
            <a:pPr>
              <a:lnSpc>
                <a:spcPct val="100000"/>
              </a:lnSpc>
              <a:spcBef>
                <a:spcPts val="7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Manages $4.2 billion (NPV) global portfolio of commodity cash flow</a:t>
            </a:r>
            <a:endParaRPr b="0" lang="en-US" sz="1600" strike="noStrike" u="none">
              <a:solidFill>
                <a:srgbClr val="000000"/>
              </a:solidFill>
              <a:effectLst/>
              <a:uFillTx/>
              <a:latin typeface="Times New Roman"/>
            </a:endParaRPr>
          </a:p>
          <a:p>
            <a:pPr>
              <a:lnSpc>
                <a:spcPct val="100000"/>
              </a:lnSpc>
              <a:spcBef>
                <a:spcPts val="7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Structured over 1,500 financial transactions in 50 countries this year</a:t>
            </a:r>
            <a:endParaRPr b="0" lang="en-US" sz="1600" strike="noStrike" u="none">
              <a:solidFill>
                <a:srgbClr val="000000"/>
              </a:solidFill>
              <a:effectLst/>
              <a:uFillTx/>
              <a:latin typeface="Times New Roman"/>
            </a:endParaRPr>
          </a:p>
          <a:p>
            <a:pPr>
              <a:lnSpc>
                <a:spcPct val="100000"/>
              </a:lnSpc>
              <a:spcBef>
                <a:spcPts val="7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Provides global financial risk management products, financial engineering services and 24 hour execution capability</a:t>
            </a:r>
            <a:endParaRPr b="0" lang="en-US" sz="1600" strike="noStrike" u="none">
              <a:solidFill>
                <a:srgbClr val="000000"/>
              </a:solidFill>
              <a:effectLst/>
              <a:uFillTx/>
              <a:latin typeface="Times New Roman"/>
            </a:endParaRPr>
          </a:p>
        </p:txBody>
      </p:sp>
      <p:sp>
        <p:nvSpPr>
          <p:cNvPr id="1410" name=""/>
          <p:cNvSpPr/>
          <p:nvPr/>
        </p:nvSpPr>
        <p:spPr>
          <a:xfrm>
            <a:off x="1895400" y="932040"/>
            <a:ext cx="5324400" cy="2857320"/>
          </a:xfrm>
          <a:prstGeom prst="rect">
            <a:avLst/>
          </a:prstGeom>
          <a:solidFill>
            <a:srgbClr val="ffffff"/>
          </a:solidFill>
          <a:ln w="1260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grpSp>
        <p:nvGrpSpPr>
          <p:cNvPr id="1411" name=""/>
          <p:cNvGrpSpPr/>
          <p:nvPr/>
        </p:nvGrpSpPr>
        <p:grpSpPr>
          <a:xfrm>
            <a:off x="1909800" y="957240"/>
            <a:ext cx="5271840" cy="2766960"/>
            <a:chOff x="1909800" y="957240"/>
            <a:chExt cx="5271840" cy="2766960"/>
          </a:xfrm>
        </p:grpSpPr>
        <p:sp>
          <p:nvSpPr>
            <p:cNvPr id="1412" name=""/>
            <p:cNvSpPr/>
            <p:nvPr/>
          </p:nvSpPr>
          <p:spPr>
            <a:xfrm>
              <a:off x="4158720" y="957960"/>
              <a:ext cx="3022920" cy="1663920"/>
            </a:xfrm>
            <a:custGeom>
              <a:avLst/>
              <a:gdLst/>
              <a:ahLst/>
              <a:rect l="l" t="t" r="r" b="b"/>
              <a:pathLst>
                <a:path w="3312" h="1823">
                  <a:moveTo>
                    <a:pt x="880" y="1303"/>
                  </a:moveTo>
                  <a:lnTo>
                    <a:pt x="873" y="1333"/>
                  </a:lnTo>
                  <a:lnTo>
                    <a:pt x="883" y="1333"/>
                  </a:lnTo>
                  <a:lnTo>
                    <a:pt x="922" y="1386"/>
                  </a:lnTo>
                  <a:lnTo>
                    <a:pt x="932" y="1406"/>
                  </a:lnTo>
                  <a:lnTo>
                    <a:pt x="949" y="1416"/>
                  </a:lnTo>
                  <a:lnTo>
                    <a:pt x="962" y="1435"/>
                  </a:lnTo>
                  <a:lnTo>
                    <a:pt x="962" y="1470"/>
                  </a:lnTo>
                  <a:lnTo>
                    <a:pt x="975" y="1483"/>
                  </a:lnTo>
                  <a:lnTo>
                    <a:pt x="986" y="1486"/>
                  </a:lnTo>
                  <a:lnTo>
                    <a:pt x="995" y="1494"/>
                  </a:lnTo>
                  <a:lnTo>
                    <a:pt x="1017" y="1529"/>
                  </a:lnTo>
                  <a:lnTo>
                    <a:pt x="1028" y="1542"/>
                  </a:lnTo>
                  <a:lnTo>
                    <a:pt x="1044" y="1601"/>
                  </a:lnTo>
                  <a:lnTo>
                    <a:pt x="1044" y="1612"/>
                  </a:lnTo>
                  <a:lnTo>
                    <a:pt x="1050" y="1621"/>
                  </a:lnTo>
                  <a:lnTo>
                    <a:pt x="1077" y="1618"/>
                  </a:lnTo>
                  <a:lnTo>
                    <a:pt x="1090" y="1615"/>
                  </a:lnTo>
                  <a:lnTo>
                    <a:pt x="1092" y="1609"/>
                  </a:lnTo>
                  <a:lnTo>
                    <a:pt x="1123" y="1609"/>
                  </a:lnTo>
                  <a:lnTo>
                    <a:pt x="1137" y="1598"/>
                  </a:lnTo>
                  <a:lnTo>
                    <a:pt x="1156" y="1597"/>
                  </a:lnTo>
                  <a:lnTo>
                    <a:pt x="1174" y="1583"/>
                  </a:lnTo>
                  <a:lnTo>
                    <a:pt x="1226" y="1569"/>
                  </a:lnTo>
                  <a:lnTo>
                    <a:pt x="1229" y="1559"/>
                  </a:lnTo>
                  <a:lnTo>
                    <a:pt x="1237" y="1553"/>
                  </a:lnTo>
                  <a:lnTo>
                    <a:pt x="1259" y="1545"/>
                  </a:lnTo>
                  <a:lnTo>
                    <a:pt x="1276" y="1545"/>
                  </a:lnTo>
                  <a:lnTo>
                    <a:pt x="1283" y="1539"/>
                  </a:lnTo>
                  <a:lnTo>
                    <a:pt x="1286" y="1532"/>
                  </a:lnTo>
                  <a:lnTo>
                    <a:pt x="1307" y="1526"/>
                  </a:lnTo>
                  <a:lnTo>
                    <a:pt x="1319" y="1510"/>
                  </a:lnTo>
                  <a:lnTo>
                    <a:pt x="1338" y="1504"/>
                  </a:lnTo>
                  <a:lnTo>
                    <a:pt x="1335" y="1489"/>
                  </a:lnTo>
                  <a:lnTo>
                    <a:pt x="1341" y="1480"/>
                  </a:lnTo>
                  <a:lnTo>
                    <a:pt x="1349" y="1480"/>
                  </a:lnTo>
                  <a:lnTo>
                    <a:pt x="1365" y="1462"/>
                  </a:lnTo>
                  <a:lnTo>
                    <a:pt x="1374" y="1442"/>
                  </a:lnTo>
                  <a:lnTo>
                    <a:pt x="1368" y="1438"/>
                  </a:lnTo>
                  <a:lnTo>
                    <a:pt x="1356" y="1421"/>
                  </a:lnTo>
                  <a:lnTo>
                    <a:pt x="1325" y="1410"/>
                  </a:lnTo>
                  <a:lnTo>
                    <a:pt x="1307" y="1397"/>
                  </a:lnTo>
                  <a:lnTo>
                    <a:pt x="1310" y="1371"/>
                  </a:lnTo>
                  <a:lnTo>
                    <a:pt x="1305" y="1371"/>
                  </a:lnTo>
                  <a:lnTo>
                    <a:pt x="1265" y="1407"/>
                  </a:lnTo>
                  <a:lnTo>
                    <a:pt x="1234" y="1407"/>
                  </a:lnTo>
                  <a:lnTo>
                    <a:pt x="1229" y="1413"/>
                  </a:lnTo>
                  <a:lnTo>
                    <a:pt x="1204" y="1406"/>
                  </a:lnTo>
                  <a:lnTo>
                    <a:pt x="1210" y="1397"/>
                  </a:lnTo>
                  <a:lnTo>
                    <a:pt x="1210" y="1378"/>
                  </a:lnTo>
                  <a:lnTo>
                    <a:pt x="1207" y="1371"/>
                  </a:lnTo>
                  <a:lnTo>
                    <a:pt x="1201" y="1373"/>
                  </a:lnTo>
                  <a:lnTo>
                    <a:pt x="1193" y="1389"/>
                  </a:lnTo>
                  <a:lnTo>
                    <a:pt x="1183" y="1375"/>
                  </a:lnTo>
                  <a:lnTo>
                    <a:pt x="1183" y="1359"/>
                  </a:lnTo>
                  <a:lnTo>
                    <a:pt x="1156" y="1335"/>
                  </a:lnTo>
                  <a:lnTo>
                    <a:pt x="1144" y="1309"/>
                  </a:lnTo>
                  <a:lnTo>
                    <a:pt x="1134" y="1306"/>
                  </a:lnTo>
                  <a:lnTo>
                    <a:pt x="1147" y="1300"/>
                  </a:lnTo>
                  <a:lnTo>
                    <a:pt x="1160" y="1283"/>
                  </a:lnTo>
                  <a:lnTo>
                    <a:pt x="1171" y="1292"/>
                  </a:lnTo>
                  <a:lnTo>
                    <a:pt x="1180" y="1289"/>
                  </a:lnTo>
                  <a:lnTo>
                    <a:pt x="1186" y="1298"/>
                  </a:lnTo>
                  <a:lnTo>
                    <a:pt x="1210" y="1335"/>
                  </a:lnTo>
                  <a:lnTo>
                    <a:pt x="1223" y="1341"/>
                  </a:lnTo>
                  <a:lnTo>
                    <a:pt x="1256" y="1362"/>
                  </a:lnTo>
                  <a:lnTo>
                    <a:pt x="1265" y="1359"/>
                  </a:lnTo>
                  <a:lnTo>
                    <a:pt x="1273" y="1365"/>
                  </a:lnTo>
                  <a:lnTo>
                    <a:pt x="1305" y="1354"/>
                  </a:lnTo>
                  <a:lnTo>
                    <a:pt x="1313" y="1354"/>
                  </a:lnTo>
                  <a:lnTo>
                    <a:pt x="1319" y="1359"/>
                  </a:lnTo>
                  <a:lnTo>
                    <a:pt x="1325" y="1378"/>
                  </a:lnTo>
                  <a:lnTo>
                    <a:pt x="1416" y="1392"/>
                  </a:lnTo>
                  <a:lnTo>
                    <a:pt x="1455" y="1383"/>
                  </a:lnTo>
                  <a:lnTo>
                    <a:pt x="1471" y="1389"/>
                  </a:lnTo>
                  <a:lnTo>
                    <a:pt x="1501" y="1383"/>
                  </a:lnTo>
                  <a:lnTo>
                    <a:pt x="1510" y="1386"/>
                  </a:lnTo>
                  <a:lnTo>
                    <a:pt x="1523" y="1397"/>
                  </a:lnTo>
                  <a:lnTo>
                    <a:pt x="1528" y="1413"/>
                  </a:lnTo>
                  <a:lnTo>
                    <a:pt x="1547" y="1421"/>
                  </a:lnTo>
                  <a:lnTo>
                    <a:pt x="1561" y="1435"/>
                  </a:lnTo>
                  <a:lnTo>
                    <a:pt x="1586" y="1432"/>
                  </a:lnTo>
                  <a:lnTo>
                    <a:pt x="1583" y="1442"/>
                  </a:lnTo>
                  <a:lnTo>
                    <a:pt x="1559" y="1445"/>
                  </a:lnTo>
                  <a:lnTo>
                    <a:pt x="1570" y="1462"/>
                  </a:lnTo>
                  <a:lnTo>
                    <a:pt x="1589" y="1472"/>
                  </a:lnTo>
                  <a:lnTo>
                    <a:pt x="1613" y="1470"/>
                  </a:lnTo>
                  <a:lnTo>
                    <a:pt x="1619" y="1465"/>
                  </a:lnTo>
                  <a:lnTo>
                    <a:pt x="1626" y="1445"/>
                  </a:lnTo>
                  <a:lnTo>
                    <a:pt x="1632" y="1445"/>
                  </a:lnTo>
                  <a:lnTo>
                    <a:pt x="1629" y="1456"/>
                  </a:lnTo>
                  <a:lnTo>
                    <a:pt x="1634" y="1472"/>
                  </a:lnTo>
                  <a:lnTo>
                    <a:pt x="1632" y="1491"/>
                  </a:lnTo>
                  <a:lnTo>
                    <a:pt x="1637" y="1507"/>
                  </a:lnTo>
                  <a:lnTo>
                    <a:pt x="1634" y="1512"/>
                  </a:lnTo>
                  <a:lnTo>
                    <a:pt x="1643" y="1553"/>
                  </a:lnTo>
                  <a:lnTo>
                    <a:pt x="1668" y="1588"/>
                  </a:lnTo>
                  <a:lnTo>
                    <a:pt x="1676" y="1626"/>
                  </a:lnTo>
                  <a:lnTo>
                    <a:pt x="1695" y="1650"/>
                  </a:lnTo>
                  <a:lnTo>
                    <a:pt x="1706" y="1688"/>
                  </a:lnTo>
                  <a:lnTo>
                    <a:pt x="1722" y="1701"/>
                  </a:lnTo>
                  <a:lnTo>
                    <a:pt x="1728" y="1703"/>
                  </a:lnTo>
                  <a:lnTo>
                    <a:pt x="1738" y="1698"/>
                  </a:lnTo>
                  <a:lnTo>
                    <a:pt x="1741" y="1691"/>
                  </a:lnTo>
                  <a:lnTo>
                    <a:pt x="1759" y="1682"/>
                  </a:lnTo>
                  <a:lnTo>
                    <a:pt x="1759" y="1674"/>
                  </a:lnTo>
                  <a:lnTo>
                    <a:pt x="1765" y="1666"/>
                  </a:lnTo>
                  <a:lnTo>
                    <a:pt x="1774" y="1666"/>
                  </a:lnTo>
                  <a:lnTo>
                    <a:pt x="1774" y="1639"/>
                  </a:lnTo>
                  <a:lnTo>
                    <a:pt x="1782" y="1623"/>
                  </a:lnTo>
                  <a:lnTo>
                    <a:pt x="1785" y="1612"/>
                  </a:lnTo>
                  <a:lnTo>
                    <a:pt x="1779" y="1580"/>
                  </a:lnTo>
                  <a:lnTo>
                    <a:pt x="1785" y="1564"/>
                  </a:lnTo>
                  <a:lnTo>
                    <a:pt x="1798" y="1566"/>
                  </a:lnTo>
                  <a:lnTo>
                    <a:pt x="1801" y="1559"/>
                  </a:lnTo>
                  <a:lnTo>
                    <a:pt x="1815" y="1556"/>
                  </a:lnTo>
                  <a:lnTo>
                    <a:pt x="1822" y="1542"/>
                  </a:lnTo>
                  <a:lnTo>
                    <a:pt x="1868" y="1512"/>
                  </a:lnTo>
                  <a:lnTo>
                    <a:pt x="1885" y="1494"/>
                  </a:lnTo>
                  <a:lnTo>
                    <a:pt x="1904" y="1489"/>
                  </a:lnTo>
                  <a:lnTo>
                    <a:pt x="1917" y="1472"/>
                  </a:lnTo>
                  <a:lnTo>
                    <a:pt x="1920" y="1462"/>
                  </a:lnTo>
                  <a:lnTo>
                    <a:pt x="1937" y="1453"/>
                  </a:lnTo>
                  <a:lnTo>
                    <a:pt x="1940" y="1448"/>
                  </a:lnTo>
                  <a:lnTo>
                    <a:pt x="1943" y="1459"/>
                  </a:lnTo>
                  <a:lnTo>
                    <a:pt x="1983" y="1453"/>
                  </a:lnTo>
                  <a:lnTo>
                    <a:pt x="2003" y="1435"/>
                  </a:lnTo>
                  <a:lnTo>
                    <a:pt x="2019" y="1467"/>
                  </a:lnTo>
                  <a:lnTo>
                    <a:pt x="2040" y="1489"/>
                  </a:lnTo>
                  <a:lnTo>
                    <a:pt x="2046" y="1489"/>
                  </a:lnTo>
                  <a:lnTo>
                    <a:pt x="2052" y="1510"/>
                  </a:lnTo>
                  <a:lnTo>
                    <a:pt x="2062" y="1510"/>
                  </a:lnTo>
                  <a:lnTo>
                    <a:pt x="2067" y="1539"/>
                  </a:lnTo>
                  <a:lnTo>
                    <a:pt x="2062" y="1559"/>
                  </a:lnTo>
                  <a:lnTo>
                    <a:pt x="2086" y="1566"/>
                  </a:lnTo>
                  <a:lnTo>
                    <a:pt x="2109" y="1550"/>
                  </a:lnTo>
                  <a:lnTo>
                    <a:pt x="2116" y="1545"/>
                  </a:lnTo>
                  <a:lnTo>
                    <a:pt x="2128" y="1556"/>
                  </a:lnTo>
                  <a:lnTo>
                    <a:pt x="2135" y="1583"/>
                  </a:lnTo>
                  <a:lnTo>
                    <a:pt x="2152" y="1626"/>
                  </a:lnTo>
                  <a:lnTo>
                    <a:pt x="2146" y="1636"/>
                  </a:lnTo>
                  <a:lnTo>
                    <a:pt x="2152" y="1653"/>
                  </a:lnTo>
                  <a:lnTo>
                    <a:pt x="2146" y="1659"/>
                  </a:lnTo>
                  <a:lnTo>
                    <a:pt x="2146" y="1677"/>
                  </a:lnTo>
                  <a:lnTo>
                    <a:pt x="2139" y="1688"/>
                  </a:lnTo>
                  <a:lnTo>
                    <a:pt x="2143" y="1703"/>
                  </a:lnTo>
                  <a:lnTo>
                    <a:pt x="2149" y="1701"/>
                  </a:lnTo>
                  <a:lnTo>
                    <a:pt x="2176" y="1730"/>
                  </a:lnTo>
                  <a:lnTo>
                    <a:pt x="2185" y="1757"/>
                  </a:lnTo>
                  <a:lnTo>
                    <a:pt x="2188" y="1762"/>
                  </a:lnTo>
                  <a:lnTo>
                    <a:pt x="2188" y="1771"/>
                  </a:lnTo>
                  <a:lnTo>
                    <a:pt x="2204" y="1788"/>
                  </a:lnTo>
                  <a:lnTo>
                    <a:pt x="2204" y="1798"/>
                  </a:lnTo>
                  <a:lnTo>
                    <a:pt x="2247" y="1822"/>
                  </a:lnTo>
                  <a:lnTo>
                    <a:pt x="2261" y="1822"/>
                  </a:lnTo>
                  <a:lnTo>
                    <a:pt x="2258" y="1812"/>
                  </a:lnTo>
                  <a:lnTo>
                    <a:pt x="2244" y="1795"/>
                  </a:lnTo>
                  <a:lnTo>
                    <a:pt x="2244" y="1760"/>
                  </a:lnTo>
                  <a:lnTo>
                    <a:pt x="2207" y="1725"/>
                  </a:lnTo>
                  <a:lnTo>
                    <a:pt x="2188" y="1720"/>
                  </a:lnTo>
                  <a:lnTo>
                    <a:pt x="2179" y="1701"/>
                  </a:lnTo>
                  <a:lnTo>
                    <a:pt x="2174" y="1695"/>
                  </a:lnTo>
                  <a:lnTo>
                    <a:pt x="2174" y="1682"/>
                  </a:lnTo>
                  <a:lnTo>
                    <a:pt x="2162" y="1685"/>
                  </a:lnTo>
                  <a:lnTo>
                    <a:pt x="2158" y="1666"/>
                  </a:lnTo>
                  <a:lnTo>
                    <a:pt x="2174" y="1630"/>
                  </a:lnTo>
                  <a:lnTo>
                    <a:pt x="2176" y="1609"/>
                  </a:lnTo>
                  <a:lnTo>
                    <a:pt x="2185" y="1607"/>
                  </a:lnTo>
                  <a:lnTo>
                    <a:pt x="2195" y="1609"/>
                  </a:lnTo>
                  <a:lnTo>
                    <a:pt x="2195" y="1621"/>
                  </a:lnTo>
                  <a:lnTo>
                    <a:pt x="2212" y="1623"/>
                  </a:lnTo>
                  <a:lnTo>
                    <a:pt x="2228" y="1630"/>
                  </a:lnTo>
                  <a:lnTo>
                    <a:pt x="2241" y="1653"/>
                  </a:lnTo>
                  <a:lnTo>
                    <a:pt x="2277" y="1668"/>
                  </a:lnTo>
                  <a:lnTo>
                    <a:pt x="2274" y="1688"/>
                  </a:lnTo>
                  <a:lnTo>
                    <a:pt x="2277" y="1692"/>
                  </a:lnTo>
                  <a:lnTo>
                    <a:pt x="2291" y="1682"/>
                  </a:lnTo>
                  <a:lnTo>
                    <a:pt x="2301" y="1680"/>
                  </a:lnTo>
                  <a:lnTo>
                    <a:pt x="2310" y="1674"/>
                  </a:lnTo>
                  <a:lnTo>
                    <a:pt x="2310" y="1663"/>
                  </a:lnTo>
                  <a:lnTo>
                    <a:pt x="2321" y="1663"/>
                  </a:lnTo>
                  <a:lnTo>
                    <a:pt x="2356" y="1644"/>
                  </a:lnTo>
                  <a:lnTo>
                    <a:pt x="2361" y="1601"/>
                  </a:lnTo>
                  <a:lnTo>
                    <a:pt x="2353" y="1574"/>
                  </a:lnTo>
                  <a:lnTo>
                    <a:pt x="2304" y="1529"/>
                  </a:lnTo>
                  <a:lnTo>
                    <a:pt x="2288" y="1507"/>
                  </a:lnTo>
                  <a:lnTo>
                    <a:pt x="2294" y="1489"/>
                  </a:lnTo>
                  <a:lnTo>
                    <a:pt x="2316" y="1470"/>
                  </a:lnTo>
                  <a:lnTo>
                    <a:pt x="2346" y="1456"/>
                  </a:lnTo>
                  <a:lnTo>
                    <a:pt x="2370" y="1462"/>
                  </a:lnTo>
                  <a:lnTo>
                    <a:pt x="2367" y="1470"/>
                  </a:lnTo>
                  <a:lnTo>
                    <a:pt x="2373" y="1480"/>
                  </a:lnTo>
                  <a:lnTo>
                    <a:pt x="2380" y="1480"/>
                  </a:lnTo>
                  <a:lnTo>
                    <a:pt x="2386" y="1477"/>
                  </a:lnTo>
                  <a:lnTo>
                    <a:pt x="2380" y="1470"/>
                  </a:lnTo>
                  <a:lnTo>
                    <a:pt x="2383" y="1465"/>
                  </a:lnTo>
                  <a:lnTo>
                    <a:pt x="2433" y="1451"/>
                  </a:lnTo>
                  <a:lnTo>
                    <a:pt x="2437" y="1439"/>
                  </a:lnTo>
                  <a:lnTo>
                    <a:pt x="2446" y="1445"/>
                  </a:lnTo>
                  <a:lnTo>
                    <a:pt x="2449" y="1438"/>
                  </a:lnTo>
                  <a:lnTo>
                    <a:pt x="2459" y="1445"/>
                  </a:lnTo>
                  <a:lnTo>
                    <a:pt x="2465" y="1438"/>
                  </a:lnTo>
                  <a:lnTo>
                    <a:pt x="2495" y="1435"/>
                  </a:lnTo>
                  <a:lnTo>
                    <a:pt x="2503" y="1430"/>
                  </a:lnTo>
                  <a:lnTo>
                    <a:pt x="2536" y="1406"/>
                  </a:lnTo>
                  <a:lnTo>
                    <a:pt x="2536" y="1400"/>
                  </a:lnTo>
                  <a:lnTo>
                    <a:pt x="2549" y="1400"/>
                  </a:lnTo>
                  <a:lnTo>
                    <a:pt x="2568" y="1373"/>
                  </a:lnTo>
                  <a:lnTo>
                    <a:pt x="2568" y="1357"/>
                  </a:lnTo>
                  <a:lnTo>
                    <a:pt x="2572" y="1359"/>
                  </a:lnTo>
                  <a:lnTo>
                    <a:pt x="2598" y="1330"/>
                  </a:lnTo>
                  <a:lnTo>
                    <a:pt x="2604" y="1330"/>
                  </a:lnTo>
                  <a:lnTo>
                    <a:pt x="2615" y="1292"/>
                  </a:lnTo>
                  <a:lnTo>
                    <a:pt x="2582" y="1286"/>
                  </a:lnTo>
                  <a:lnTo>
                    <a:pt x="2612" y="1274"/>
                  </a:lnTo>
                  <a:lnTo>
                    <a:pt x="2609" y="1268"/>
                  </a:lnTo>
                  <a:lnTo>
                    <a:pt x="2601" y="1260"/>
                  </a:lnTo>
                  <a:lnTo>
                    <a:pt x="2609" y="1260"/>
                  </a:lnTo>
                  <a:lnTo>
                    <a:pt x="2607" y="1248"/>
                  </a:lnTo>
                  <a:lnTo>
                    <a:pt x="2591" y="1241"/>
                  </a:lnTo>
                  <a:lnTo>
                    <a:pt x="2582" y="1203"/>
                  </a:lnTo>
                  <a:lnTo>
                    <a:pt x="2558" y="1192"/>
                  </a:lnTo>
                  <a:lnTo>
                    <a:pt x="2568" y="1177"/>
                  </a:lnTo>
                  <a:lnTo>
                    <a:pt x="2588" y="1163"/>
                  </a:lnTo>
                  <a:lnTo>
                    <a:pt x="2591" y="1154"/>
                  </a:lnTo>
                  <a:lnTo>
                    <a:pt x="2615" y="1144"/>
                  </a:lnTo>
                  <a:lnTo>
                    <a:pt x="2621" y="1150"/>
                  </a:lnTo>
                  <a:lnTo>
                    <a:pt x="2628" y="1139"/>
                  </a:lnTo>
                  <a:lnTo>
                    <a:pt x="2598" y="1133"/>
                  </a:lnTo>
                  <a:lnTo>
                    <a:pt x="2591" y="1128"/>
                  </a:lnTo>
                  <a:lnTo>
                    <a:pt x="2582" y="1130"/>
                  </a:lnTo>
                  <a:lnTo>
                    <a:pt x="2571" y="1144"/>
                  </a:lnTo>
                  <a:lnTo>
                    <a:pt x="2561" y="1144"/>
                  </a:lnTo>
                  <a:lnTo>
                    <a:pt x="2552" y="1139"/>
                  </a:lnTo>
                  <a:lnTo>
                    <a:pt x="2552" y="1128"/>
                  </a:lnTo>
                  <a:lnTo>
                    <a:pt x="2528" y="1109"/>
                  </a:lnTo>
                  <a:lnTo>
                    <a:pt x="2535" y="1095"/>
                  </a:lnTo>
                  <a:lnTo>
                    <a:pt x="2542" y="1098"/>
                  </a:lnTo>
                  <a:lnTo>
                    <a:pt x="2555" y="1095"/>
                  </a:lnTo>
                  <a:lnTo>
                    <a:pt x="2565" y="1083"/>
                  </a:lnTo>
                  <a:lnTo>
                    <a:pt x="2582" y="1074"/>
                  </a:lnTo>
                  <a:lnTo>
                    <a:pt x="2601" y="1056"/>
                  </a:lnTo>
                  <a:lnTo>
                    <a:pt x="2612" y="1057"/>
                  </a:lnTo>
                  <a:lnTo>
                    <a:pt x="2618" y="1069"/>
                  </a:lnTo>
                  <a:lnTo>
                    <a:pt x="2601" y="1088"/>
                  </a:lnTo>
                  <a:lnTo>
                    <a:pt x="2607" y="1095"/>
                  </a:lnTo>
                  <a:lnTo>
                    <a:pt x="2598" y="1106"/>
                  </a:lnTo>
                  <a:lnTo>
                    <a:pt x="2615" y="1098"/>
                  </a:lnTo>
                  <a:lnTo>
                    <a:pt x="2621" y="1090"/>
                  </a:lnTo>
                  <a:lnTo>
                    <a:pt x="2645" y="1083"/>
                  </a:lnTo>
                  <a:lnTo>
                    <a:pt x="2655" y="1083"/>
                  </a:lnTo>
                  <a:lnTo>
                    <a:pt x="2681" y="1090"/>
                  </a:lnTo>
                  <a:lnTo>
                    <a:pt x="2670" y="1121"/>
                  </a:lnTo>
                  <a:lnTo>
                    <a:pt x="2681" y="1130"/>
                  </a:lnTo>
                  <a:lnTo>
                    <a:pt x="2694" y="1128"/>
                  </a:lnTo>
                  <a:lnTo>
                    <a:pt x="2707" y="1136"/>
                  </a:lnTo>
                  <a:lnTo>
                    <a:pt x="2710" y="1144"/>
                  </a:lnTo>
                  <a:lnTo>
                    <a:pt x="2697" y="1147"/>
                  </a:lnTo>
                  <a:lnTo>
                    <a:pt x="2710" y="1171"/>
                  </a:lnTo>
                  <a:lnTo>
                    <a:pt x="2700" y="1182"/>
                  </a:lnTo>
                  <a:lnTo>
                    <a:pt x="2707" y="1203"/>
                  </a:lnTo>
                  <a:lnTo>
                    <a:pt x="2718" y="1195"/>
                  </a:lnTo>
                  <a:lnTo>
                    <a:pt x="2754" y="1184"/>
                  </a:lnTo>
                  <a:lnTo>
                    <a:pt x="2761" y="1165"/>
                  </a:lnTo>
                  <a:lnTo>
                    <a:pt x="2757" y="1133"/>
                  </a:lnTo>
                  <a:lnTo>
                    <a:pt x="2740" y="1106"/>
                  </a:lnTo>
                  <a:lnTo>
                    <a:pt x="2721" y="1095"/>
                  </a:lnTo>
                  <a:lnTo>
                    <a:pt x="2724" y="1088"/>
                  </a:lnTo>
                  <a:lnTo>
                    <a:pt x="2721" y="1083"/>
                  </a:lnTo>
                  <a:lnTo>
                    <a:pt x="2740" y="1074"/>
                  </a:lnTo>
                  <a:lnTo>
                    <a:pt x="2767" y="1057"/>
                  </a:lnTo>
                  <a:lnTo>
                    <a:pt x="2764" y="1042"/>
                  </a:lnTo>
                  <a:lnTo>
                    <a:pt x="2776" y="1028"/>
                  </a:lnTo>
                  <a:lnTo>
                    <a:pt x="2789" y="1025"/>
                  </a:lnTo>
                  <a:lnTo>
                    <a:pt x="2791" y="1018"/>
                  </a:lnTo>
                  <a:lnTo>
                    <a:pt x="2797" y="1018"/>
                  </a:lnTo>
                  <a:lnTo>
                    <a:pt x="2810" y="1001"/>
                  </a:lnTo>
                  <a:lnTo>
                    <a:pt x="2819" y="1001"/>
                  </a:lnTo>
                  <a:lnTo>
                    <a:pt x="2819" y="1010"/>
                  </a:lnTo>
                  <a:lnTo>
                    <a:pt x="2836" y="1015"/>
                  </a:lnTo>
                  <a:lnTo>
                    <a:pt x="2873" y="995"/>
                  </a:lnTo>
                  <a:lnTo>
                    <a:pt x="2885" y="974"/>
                  </a:lnTo>
                  <a:lnTo>
                    <a:pt x="2931" y="929"/>
                  </a:lnTo>
                  <a:lnTo>
                    <a:pt x="2942" y="904"/>
                  </a:lnTo>
                  <a:lnTo>
                    <a:pt x="2975" y="866"/>
                  </a:lnTo>
                  <a:lnTo>
                    <a:pt x="2982" y="842"/>
                  </a:lnTo>
                  <a:lnTo>
                    <a:pt x="2982" y="800"/>
                  </a:lnTo>
                  <a:lnTo>
                    <a:pt x="3001" y="765"/>
                  </a:lnTo>
                  <a:lnTo>
                    <a:pt x="2994" y="759"/>
                  </a:lnTo>
                  <a:lnTo>
                    <a:pt x="2994" y="745"/>
                  </a:lnTo>
                  <a:lnTo>
                    <a:pt x="3001" y="736"/>
                  </a:lnTo>
                  <a:lnTo>
                    <a:pt x="2979" y="719"/>
                  </a:lnTo>
                  <a:lnTo>
                    <a:pt x="2975" y="710"/>
                  </a:lnTo>
                  <a:lnTo>
                    <a:pt x="2964" y="706"/>
                  </a:lnTo>
                  <a:lnTo>
                    <a:pt x="2949" y="706"/>
                  </a:lnTo>
                  <a:lnTo>
                    <a:pt x="2939" y="722"/>
                  </a:lnTo>
                  <a:lnTo>
                    <a:pt x="2922" y="727"/>
                  </a:lnTo>
                  <a:lnTo>
                    <a:pt x="2928" y="716"/>
                  </a:lnTo>
                  <a:lnTo>
                    <a:pt x="2928" y="703"/>
                  </a:lnTo>
                  <a:lnTo>
                    <a:pt x="2915" y="706"/>
                  </a:lnTo>
                  <a:lnTo>
                    <a:pt x="2906" y="719"/>
                  </a:lnTo>
                  <a:lnTo>
                    <a:pt x="2906" y="695"/>
                  </a:lnTo>
                  <a:lnTo>
                    <a:pt x="2892" y="698"/>
                  </a:lnTo>
                  <a:lnTo>
                    <a:pt x="2879" y="692"/>
                  </a:lnTo>
                  <a:lnTo>
                    <a:pt x="2876" y="684"/>
                  </a:lnTo>
                  <a:lnTo>
                    <a:pt x="2892" y="675"/>
                  </a:lnTo>
                  <a:lnTo>
                    <a:pt x="2919" y="651"/>
                  </a:lnTo>
                  <a:lnTo>
                    <a:pt x="2952" y="613"/>
                  </a:lnTo>
                  <a:lnTo>
                    <a:pt x="2979" y="592"/>
                  </a:lnTo>
                  <a:lnTo>
                    <a:pt x="2994" y="571"/>
                  </a:lnTo>
                  <a:lnTo>
                    <a:pt x="3028" y="542"/>
                  </a:lnTo>
                  <a:lnTo>
                    <a:pt x="3084" y="542"/>
                  </a:lnTo>
                  <a:lnTo>
                    <a:pt x="3091" y="547"/>
                  </a:lnTo>
                  <a:lnTo>
                    <a:pt x="3103" y="536"/>
                  </a:lnTo>
                  <a:lnTo>
                    <a:pt x="3121" y="542"/>
                  </a:lnTo>
                  <a:lnTo>
                    <a:pt x="3137" y="542"/>
                  </a:lnTo>
                  <a:lnTo>
                    <a:pt x="3149" y="542"/>
                  </a:lnTo>
                  <a:lnTo>
                    <a:pt x="3151" y="528"/>
                  </a:lnTo>
                  <a:lnTo>
                    <a:pt x="3160" y="525"/>
                  </a:lnTo>
                  <a:lnTo>
                    <a:pt x="3187" y="533"/>
                  </a:lnTo>
                  <a:lnTo>
                    <a:pt x="3200" y="531"/>
                  </a:lnTo>
                  <a:lnTo>
                    <a:pt x="3206" y="542"/>
                  </a:lnTo>
                  <a:lnTo>
                    <a:pt x="3194" y="549"/>
                  </a:lnTo>
                  <a:lnTo>
                    <a:pt x="3200" y="557"/>
                  </a:lnTo>
                  <a:lnTo>
                    <a:pt x="3213" y="557"/>
                  </a:lnTo>
                  <a:lnTo>
                    <a:pt x="3239" y="547"/>
                  </a:lnTo>
                  <a:lnTo>
                    <a:pt x="3252" y="549"/>
                  </a:lnTo>
                  <a:lnTo>
                    <a:pt x="3276" y="547"/>
                  </a:lnTo>
                  <a:lnTo>
                    <a:pt x="3266" y="536"/>
                  </a:lnTo>
                  <a:lnTo>
                    <a:pt x="3255" y="533"/>
                  </a:lnTo>
                  <a:lnTo>
                    <a:pt x="3260" y="516"/>
                  </a:lnTo>
                  <a:lnTo>
                    <a:pt x="3309" y="457"/>
                  </a:lnTo>
                  <a:lnTo>
                    <a:pt x="3311" y="40"/>
                  </a:lnTo>
                  <a:lnTo>
                    <a:pt x="3292" y="33"/>
                  </a:lnTo>
                  <a:lnTo>
                    <a:pt x="3263" y="43"/>
                  </a:lnTo>
                  <a:lnTo>
                    <a:pt x="3222" y="46"/>
                  </a:lnTo>
                  <a:lnTo>
                    <a:pt x="3222" y="30"/>
                  </a:lnTo>
                  <a:lnTo>
                    <a:pt x="3203" y="14"/>
                  </a:lnTo>
                  <a:lnTo>
                    <a:pt x="3186" y="14"/>
                  </a:lnTo>
                  <a:lnTo>
                    <a:pt x="3173" y="1"/>
                  </a:lnTo>
                  <a:lnTo>
                    <a:pt x="2971" y="2"/>
                  </a:lnTo>
                  <a:lnTo>
                    <a:pt x="2975" y="11"/>
                  </a:lnTo>
                  <a:lnTo>
                    <a:pt x="2945" y="7"/>
                  </a:lnTo>
                  <a:lnTo>
                    <a:pt x="2906" y="11"/>
                  </a:lnTo>
                  <a:lnTo>
                    <a:pt x="2892" y="1"/>
                  </a:lnTo>
                  <a:lnTo>
                    <a:pt x="2873" y="7"/>
                  </a:lnTo>
                  <a:lnTo>
                    <a:pt x="2862" y="19"/>
                  </a:lnTo>
                  <a:lnTo>
                    <a:pt x="2843" y="11"/>
                  </a:lnTo>
                  <a:lnTo>
                    <a:pt x="2827" y="2"/>
                  </a:lnTo>
                  <a:lnTo>
                    <a:pt x="2813" y="33"/>
                  </a:lnTo>
                  <a:lnTo>
                    <a:pt x="2797" y="51"/>
                  </a:lnTo>
                  <a:lnTo>
                    <a:pt x="2779" y="43"/>
                  </a:lnTo>
                  <a:lnTo>
                    <a:pt x="2761" y="19"/>
                  </a:lnTo>
                  <a:lnTo>
                    <a:pt x="2753" y="1"/>
                  </a:lnTo>
                  <a:lnTo>
                    <a:pt x="1811" y="1"/>
                  </a:lnTo>
                  <a:lnTo>
                    <a:pt x="1700" y="0"/>
                  </a:lnTo>
                  <a:lnTo>
                    <a:pt x="1710" y="11"/>
                  </a:lnTo>
                  <a:lnTo>
                    <a:pt x="1738" y="25"/>
                  </a:lnTo>
                  <a:lnTo>
                    <a:pt x="1746" y="39"/>
                  </a:lnTo>
                  <a:lnTo>
                    <a:pt x="1686" y="19"/>
                  </a:lnTo>
                  <a:lnTo>
                    <a:pt x="1689" y="2"/>
                  </a:lnTo>
                  <a:lnTo>
                    <a:pt x="1661" y="2"/>
                  </a:lnTo>
                  <a:lnTo>
                    <a:pt x="1640" y="19"/>
                  </a:lnTo>
                  <a:lnTo>
                    <a:pt x="1665" y="63"/>
                  </a:lnTo>
                  <a:lnTo>
                    <a:pt x="1656" y="84"/>
                  </a:lnTo>
                  <a:lnTo>
                    <a:pt x="1649" y="108"/>
                  </a:lnTo>
                  <a:lnTo>
                    <a:pt x="1656" y="137"/>
                  </a:lnTo>
                  <a:lnTo>
                    <a:pt x="1689" y="143"/>
                  </a:lnTo>
                  <a:lnTo>
                    <a:pt x="1670" y="154"/>
                  </a:lnTo>
                  <a:lnTo>
                    <a:pt x="1668" y="178"/>
                  </a:lnTo>
                  <a:lnTo>
                    <a:pt x="1673" y="207"/>
                  </a:lnTo>
                  <a:lnTo>
                    <a:pt x="1649" y="245"/>
                  </a:lnTo>
                  <a:lnTo>
                    <a:pt x="1610" y="269"/>
                  </a:lnTo>
                  <a:lnTo>
                    <a:pt x="1589" y="251"/>
                  </a:lnTo>
                  <a:lnTo>
                    <a:pt x="1613" y="237"/>
                  </a:lnTo>
                  <a:lnTo>
                    <a:pt x="1629" y="221"/>
                  </a:lnTo>
                  <a:lnTo>
                    <a:pt x="1640" y="202"/>
                  </a:lnTo>
                  <a:lnTo>
                    <a:pt x="1640" y="184"/>
                  </a:lnTo>
                  <a:lnTo>
                    <a:pt x="1649" y="162"/>
                  </a:lnTo>
                  <a:lnTo>
                    <a:pt x="1632" y="143"/>
                  </a:lnTo>
                  <a:lnTo>
                    <a:pt x="1632" y="33"/>
                  </a:lnTo>
                  <a:lnTo>
                    <a:pt x="1612" y="12"/>
                  </a:lnTo>
                  <a:lnTo>
                    <a:pt x="1616" y="0"/>
                  </a:lnTo>
                  <a:lnTo>
                    <a:pt x="1544" y="2"/>
                  </a:lnTo>
                  <a:lnTo>
                    <a:pt x="1544" y="7"/>
                  </a:lnTo>
                  <a:lnTo>
                    <a:pt x="1520" y="25"/>
                  </a:lnTo>
                  <a:lnTo>
                    <a:pt x="1517" y="46"/>
                  </a:lnTo>
                  <a:lnTo>
                    <a:pt x="1525" y="71"/>
                  </a:lnTo>
                  <a:lnTo>
                    <a:pt x="1517" y="92"/>
                  </a:lnTo>
                  <a:lnTo>
                    <a:pt x="1517" y="108"/>
                  </a:lnTo>
                  <a:lnTo>
                    <a:pt x="1534" y="116"/>
                  </a:lnTo>
                  <a:lnTo>
                    <a:pt x="1547" y="143"/>
                  </a:lnTo>
                  <a:lnTo>
                    <a:pt x="1559" y="154"/>
                  </a:lnTo>
                  <a:lnTo>
                    <a:pt x="1550" y="178"/>
                  </a:lnTo>
                  <a:lnTo>
                    <a:pt x="1534" y="167"/>
                  </a:lnTo>
                  <a:lnTo>
                    <a:pt x="1520" y="151"/>
                  </a:lnTo>
                  <a:lnTo>
                    <a:pt x="1498" y="143"/>
                  </a:lnTo>
                  <a:lnTo>
                    <a:pt x="1480" y="130"/>
                  </a:lnTo>
                  <a:lnTo>
                    <a:pt x="1458" y="127"/>
                  </a:lnTo>
                  <a:lnTo>
                    <a:pt x="1438" y="108"/>
                  </a:lnTo>
                  <a:lnTo>
                    <a:pt x="1414" y="105"/>
                  </a:lnTo>
                  <a:lnTo>
                    <a:pt x="1382" y="87"/>
                  </a:lnTo>
                  <a:lnTo>
                    <a:pt x="1362" y="66"/>
                  </a:lnTo>
                  <a:lnTo>
                    <a:pt x="1349" y="84"/>
                  </a:lnTo>
                  <a:lnTo>
                    <a:pt x="1362" y="95"/>
                  </a:lnTo>
                  <a:lnTo>
                    <a:pt x="1382" y="108"/>
                  </a:lnTo>
                  <a:lnTo>
                    <a:pt x="1401" y="143"/>
                  </a:lnTo>
                  <a:lnTo>
                    <a:pt x="1389" y="154"/>
                  </a:lnTo>
                  <a:lnTo>
                    <a:pt x="1374" y="160"/>
                  </a:lnTo>
                  <a:lnTo>
                    <a:pt x="1374" y="175"/>
                  </a:lnTo>
                  <a:lnTo>
                    <a:pt x="1362" y="169"/>
                  </a:lnTo>
                  <a:lnTo>
                    <a:pt x="1362" y="143"/>
                  </a:lnTo>
                  <a:lnTo>
                    <a:pt x="1343" y="151"/>
                  </a:lnTo>
                  <a:lnTo>
                    <a:pt x="1325" y="167"/>
                  </a:lnTo>
                  <a:lnTo>
                    <a:pt x="1302" y="162"/>
                  </a:lnTo>
                  <a:lnTo>
                    <a:pt x="1283" y="167"/>
                  </a:lnTo>
                  <a:lnTo>
                    <a:pt x="1276" y="184"/>
                  </a:lnTo>
                  <a:lnTo>
                    <a:pt x="1259" y="167"/>
                  </a:lnTo>
                  <a:lnTo>
                    <a:pt x="1259" y="143"/>
                  </a:lnTo>
                  <a:lnTo>
                    <a:pt x="1220" y="167"/>
                  </a:lnTo>
                  <a:lnTo>
                    <a:pt x="1201" y="175"/>
                  </a:lnTo>
                  <a:lnTo>
                    <a:pt x="1144" y="207"/>
                  </a:lnTo>
                  <a:lnTo>
                    <a:pt x="1144" y="231"/>
                  </a:lnTo>
                  <a:lnTo>
                    <a:pt x="1126" y="245"/>
                  </a:lnTo>
                  <a:lnTo>
                    <a:pt x="1107" y="245"/>
                  </a:lnTo>
                  <a:lnTo>
                    <a:pt x="1095" y="230"/>
                  </a:lnTo>
                  <a:lnTo>
                    <a:pt x="1077" y="221"/>
                  </a:lnTo>
                  <a:lnTo>
                    <a:pt x="1090" y="202"/>
                  </a:lnTo>
                  <a:lnTo>
                    <a:pt x="1114" y="199"/>
                  </a:lnTo>
                  <a:lnTo>
                    <a:pt x="1104" y="178"/>
                  </a:lnTo>
                  <a:lnTo>
                    <a:pt x="1092" y="167"/>
                  </a:lnTo>
                  <a:lnTo>
                    <a:pt x="1071" y="167"/>
                  </a:lnTo>
                  <a:lnTo>
                    <a:pt x="1044" y="160"/>
                  </a:lnTo>
                  <a:lnTo>
                    <a:pt x="1062" y="178"/>
                  </a:lnTo>
                  <a:lnTo>
                    <a:pt x="1062" y="207"/>
                  </a:lnTo>
                  <a:lnTo>
                    <a:pt x="1055" y="230"/>
                  </a:lnTo>
                  <a:lnTo>
                    <a:pt x="1071" y="237"/>
                  </a:lnTo>
                  <a:lnTo>
                    <a:pt x="1071" y="259"/>
                  </a:lnTo>
                  <a:lnTo>
                    <a:pt x="1058" y="275"/>
                  </a:lnTo>
                  <a:lnTo>
                    <a:pt x="1022" y="264"/>
                  </a:lnTo>
                  <a:lnTo>
                    <a:pt x="1011" y="278"/>
                  </a:lnTo>
                  <a:lnTo>
                    <a:pt x="975" y="302"/>
                  </a:lnTo>
                  <a:lnTo>
                    <a:pt x="992" y="342"/>
                  </a:lnTo>
                  <a:lnTo>
                    <a:pt x="971" y="339"/>
                  </a:lnTo>
                  <a:lnTo>
                    <a:pt x="935" y="321"/>
                  </a:lnTo>
                  <a:lnTo>
                    <a:pt x="919" y="318"/>
                  </a:lnTo>
                  <a:lnTo>
                    <a:pt x="910" y="331"/>
                  </a:lnTo>
                  <a:lnTo>
                    <a:pt x="926" y="348"/>
                  </a:lnTo>
                  <a:lnTo>
                    <a:pt x="941" y="348"/>
                  </a:lnTo>
                  <a:lnTo>
                    <a:pt x="941" y="369"/>
                  </a:lnTo>
                  <a:lnTo>
                    <a:pt x="916" y="369"/>
                  </a:lnTo>
                  <a:lnTo>
                    <a:pt x="896" y="354"/>
                  </a:lnTo>
                  <a:lnTo>
                    <a:pt x="873" y="342"/>
                  </a:lnTo>
                  <a:lnTo>
                    <a:pt x="873" y="280"/>
                  </a:lnTo>
                  <a:lnTo>
                    <a:pt x="837" y="251"/>
                  </a:lnTo>
                  <a:lnTo>
                    <a:pt x="826" y="230"/>
                  </a:lnTo>
                  <a:lnTo>
                    <a:pt x="843" y="245"/>
                  </a:lnTo>
                  <a:lnTo>
                    <a:pt x="869" y="251"/>
                  </a:lnTo>
                  <a:lnTo>
                    <a:pt x="886" y="264"/>
                  </a:lnTo>
                  <a:lnTo>
                    <a:pt x="946" y="278"/>
                  </a:lnTo>
                  <a:lnTo>
                    <a:pt x="971" y="275"/>
                  </a:lnTo>
                  <a:lnTo>
                    <a:pt x="992" y="264"/>
                  </a:lnTo>
                  <a:lnTo>
                    <a:pt x="1005" y="248"/>
                  </a:lnTo>
                  <a:lnTo>
                    <a:pt x="1005" y="227"/>
                  </a:lnTo>
                  <a:lnTo>
                    <a:pt x="998" y="207"/>
                  </a:lnTo>
                  <a:lnTo>
                    <a:pt x="919" y="146"/>
                  </a:lnTo>
                  <a:lnTo>
                    <a:pt x="899" y="134"/>
                  </a:lnTo>
                  <a:lnTo>
                    <a:pt x="843" y="122"/>
                  </a:lnTo>
                  <a:lnTo>
                    <a:pt x="843" y="105"/>
                  </a:lnTo>
                  <a:lnTo>
                    <a:pt x="823" y="95"/>
                  </a:lnTo>
                  <a:lnTo>
                    <a:pt x="807" y="105"/>
                  </a:lnTo>
                  <a:lnTo>
                    <a:pt x="780" y="101"/>
                  </a:lnTo>
                  <a:lnTo>
                    <a:pt x="757" y="84"/>
                  </a:lnTo>
                  <a:lnTo>
                    <a:pt x="780" y="87"/>
                  </a:lnTo>
                  <a:lnTo>
                    <a:pt x="804" y="71"/>
                  </a:lnTo>
                  <a:lnTo>
                    <a:pt x="763" y="43"/>
                  </a:lnTo>
                  <a:lnTo>
                    <a:pt x="734" y="33"/>
                  </a:lnTo>
                  <a:lnTo>
                    <a:pt x="717" y="66"/>
                  </a:lnTo>
                  <a:lnTo>
                    <a:pt x="714" y="43"/>
                  </a:lnTo>
                  <a:lnTo>
                    <a:pt x="692" y="63"/>
                  </a:lnTo>
                  <a:lnTo>
                    <a:pt x="695" y="30"/>
                  </a:lnTo>
                  <a:lnTo>
                    <a:pt x="678" y="39"/>
                  </a:lnTo>
                  <a:lnTo>
                    <a:pt x="668" y="57"/>
                  </a:lnTo>
                  <a:lnTo>
                    <a:pt x="647" y="43"/>
                  </a:lnTo>
                  <a:lnTo>
                    <a:pt x="629" y="57"/>
                  </a:lnTo>
                  <a:lnTo>
                    <a:pt x="611" y="78"/>
                  </a:lnTo>
                  <a:lnTo>
                    <a:pt x="586" y="87"/>
                  </a:lnTo>
                  <a:lnTo>
                    <a:pt x="559" y="87"/>
                  </a:lnTo>
                  <a:lnTo>
                    <a:pt x="545" y="113"/>
                  </a:lnTo>
                  <a:lnTo>
                    <a:pt x="523" y="122"/>
                  </a:lnTo>
                  <a:lnTo>
                    <a:pt x="523" y="137"/>
                  </a:lnTo>
                  <a:lnTo>
                    <a:pt x="532" y="143"/>
                  </a:lnTo>
                  <a:lnTo>
                    <a:pt x="513" y="160"/>
                  </a:lnTo>
                  <a:lnTo>
                    <a:pt x="513" y="143"/>
                  </a:lnTo>
                  <a:lnTo>
                    <a:pt x="502" y="154"/>
                  </a:lnTo>
                  <a:lnTo>
                    <a:pt x="505" y="130"/>
                  </a:lnTo>
                  <a:lnTo>
                    <a:pt x="472" y="160"/>
                  </a:lnTo>
                  <a:lnTo>
                    <a:pt x="483" y="169"/>
                  </a:lnTo>
                  <a:lnTo>
                    <a:pt x="456" y="178"/>
                  </a:lnTo>
                  <a:lnTo>
                    <a:pt x="440" y="199"/>
                  </a:lnTo>
                  <a:lnTo>
                    <a:pt x="463" y="184"/>
                  </a:lnTo>
                  <a:lnTo>
                    <a:pt x="505" y="175"/>
                  </a:lnTo>
                  <a:lnTo>
                    <a:pt x="483" y="199"/>
                  </a:lnTo>
                  <a:lnTo>
                    <a:pt x="475" y="219"/>
                  </a:lnTo>
                  <a:lnTo>
                    <a:pt x="459" y="237"/>
                  </a:lnTo>
                  <a:lnTo>
                    <a:pt x="426" y="313"/>
                  </a:lnTo>
                  <a:lnTo>
                    <a:pt x="407" y="328"/>
                  </a:lnTo>
                  <a:lnTo>
                    <a:pt x="371" y="386"/>
                  </a:lnTo>
                  <a:lnTo>
                    <a:pt x="360" y="375"/>
                  </a:lnTo>
                  <a:lnTo>
                    <a:pt x="341" y="404"/>
                  </a:lnTo>
                  <a:lnTo>
                    <a:pt x="323" y="410"/>
                  </a:lnTo>
                  <a:lnTo>
                    <a:pt x="281" y="450"/>
                  </a:lnTo>
                  <a:lnTo>
                    <a:pt x="287" y="460"/>
                  </a:lnTo>
                  <a:lnTo>
                    <a:pt x="281" y="474"/>
                  </a:lnTo>
                  <a:lnTo>
                    <a:pt x="284" y="504"/>
                  </a:lnTo>
                  <a:lnTo>
                    <a:pt x="295" y="519"/>
                  </a:lnTo>
                  <a:lnTo>
                    <a:pt x="287" y="531"/>
                  </a:lnTo>
                  <a:lnTo>
                    <a:pt x="293" y="542"/>
                  </a:lnTo>
                  <a:lnTo>
                    <a:pt x="305" y="542"/>
                  </a:lnTo>
                  <a:lnTo>
                    <a:pt x="295" y="552"/>
                  </a:lnTo>
                  <a:lnTo>
                    <a:pt x="295" y="566"/>
                  </a:lnTo>
                  <a:lnTo>
                    <a:pt x="320" y="581"/>
                  </a:lnTo>
                  <a:lnTo>
                    <a:pt x="335" y="584"/>
                  </a:lnTo>
                  <a:lnTo>
                    <a:pt x="354" y="577"/>
                  </a:lnTo>
                  <a:lnTo>
                    <a:pt x="377" y="552"/>
                  </a:lnTo>
                  <a:lnTo>
                    <a:pt x="387" y="552"/>
                  </a:lnTo>
                  <a:lnTo>
                    <a:pt x="396" y="542"/>
                  </a:lnTo>
                  <a:lnTo>
                    <a:pt x="404" y="549"/>
                  </a:lnTo>
                  <a:lnTo>
                    <a:pt x="429" y="622"/>
                  </a:lnTo>
                  <a:lnTo>
                    <a:pt x="440" y="636"/>
                  </a:lnTo>
                  <a:lnTo>
                    <a:pt x="436" y="646"/>
                  </a:lnTo>
                  <a:lnTo>
                    <a:pt x="440" y="657"/>
                  </a:lnTo>
                  <a:lnTo>
                    <a:pt x="440" y="668"/>
                  </a:lnTo>
                  <a:lnTo>
                    <a:pt x="469" y="668"/>
                  </a:lnTo>
                  <a:lnTo>
                    <a:pt x="466" y="657"/>
                  </a:lnTo>
                  <a:lnTo>
                    <a:pt x="475" y="646"/>
                  </a:lnTo>
                  <a:lnTo>
                    <a:pt x="502" y="646"/>
                  </a:lnTo>
                  <a:lnTo>
                    <a:pt x="508" y="627"/>
                  </a:lnTo>
                  <a:lnTo>
                    <a:pt x="519" y="566"/>
                  </a:lnTo>
                  <a:lnTo>
                    <a:pt x="549" y="547"/>
                  </a:lnTo>
                  <a:lnTo>
                    <a:pt x="542" y="542"/>
                  </a:lnTo>
                  <a:lnTo>
                    <a:pt x="559" y="522"/>
                  </a:lnTo>
                  <a:lnTo>
                    <a:pt x="553" y="509"/>
                  </a:lnTo>
                  <a:lnTo>
                    <a:pt x="526" y="487"/>
                  </a:lnTo>
                  <a:lnTo>
                    <a:pt x="532" y="434"/>
                  </a:lnTo>
                  <a:lnTo>
                    <a:pt x="549" y="404"/>
                  </a:lnTo>
                  <a:lnTo>
                    <a:pt x="595" y="372"/>
                  </a:lnTo>
                  <a:lnTo>
                    <a:pt x="602" y="358"/>
                  </a:lnTo>
                  <a:lnTo>
                    <a:pt x="614" y="345"/>
                  </a:lnTo>
                  <a:lnTo>
                    <a:pt x="602" y="334"/>
                  </a:lnTo>
                  <a:lnTo>
                    <a:pt x="611" y="321"/>
                  </a:lnTo>
                  <a:lnTo>
                    <a:pt x="611" y="310"/>
                  </a:lnTo>
                  <a:lnTo>
                    <a:pt x="622" y="302"/>
                  </a:lnTo>
                  <a:lnTo>
                    <a:pt x="629" y="289"/>
                  </a:lnTo>
                  <a:lnTo>
                    <a:pt x="659" y="292"/>
                  </a:lnTo>
                  <a:lnTo>
                    <a:pt x="671" y="289"/>
                  </a:lnTo>
                  <a:lnTo>
                    <a:pt x="690" y="302"/>
                  </a:lnTo>
                  <a:lnTo>
                    <a:pt x="690" y="324"/>
                  </a:lnTo>
                  <a:lnTo>
                    <a:pt x="674" y="331"/>
                  </a:lnTo>
                  <a:lnTo>
                    <a:pt x="662" y="354"/>
                  </a:lnTo>
                  <a:lnTo>
                    <a:pt x="614" y="404"/>
                  </a:lnTo>
                  <a:lnTo>
                    <a:pt x="605" y="425"/>
                  </a:lnTo>
                  <a:lnTo>
                    <a:pt x="608" y="445"/>
                  </a:lnTo>
                  <a:lnTo>
                    <a:pt x="614" y="460"/>
                  </a:lnTo>
                  <a:lnTo>
                    <a:pt x="608" y="493"/>
                  </a:lnTo>
                  <a:lnTo>
                    <a:pt x="632" y="509"/>
                  </a:lnTo>
                  <a:lnTo>
                    <a:pt x="654" y="516"/>
                  </a:lnTo>
                  <a:lnTo>
                    <a:pt x="726" y="495"/>
                  </a:lnTo>
                  <a:lnTo>
                    <a:pt x="747" y="495"/>
                  </a:lnTo>
                  <a:lnTo>
                    <a:pt x="763" y="509"/>
                  </a:lnTo>
                  <a:lnTo>
                    <a:pt x="777" y="509"/>
                  </a:lnTo>
                  <a:lnTo>
                    <a:pt x="783" y="522"/>
                  </a:lnTo>
                  <a:lnTo>
                    <a:pt x="764" y="516"/>
                  </a:lnTo>
                  <a:lnTo>
                    <a:pt x="741" y="536"/>
                  </a:lnTo>
                  <a:lnTo>
                    <a:pt x="717" y="536"/>
                  </a:lnTo>
                  <a:lnTo>
                    <a:pt x="698" y="531"/>
                  </a:lnTo>
                  <a:lnTo>
                    <a:pt x="665" y="536"/>
                  </a:lnTo>
                  <a:lnTo>
                    <a:pt x="654" y="547"/>
                  </a:lnTo>
                  <a:lnTo>
                    <a:pt x="655" y="574"/>
                  </a:lnTo>
                  <a:lnTo>
                    <a:pt x="668" y="577"/>
                  </a:lnTo>
                  <a:lnTo>
                    <a:pt x="668" y="609"/>
                  </a:lnTo>
                  <a:lnTo>
                    <a:pt x="659" y="616"/>
                  </a:lnTo>
                  <a:lnTo>
                    <a:pt x="647" y="613"/>
                  </a:lnTo>
                  <a:lnTo>
                    <a:pt x="629" y="595"/>
                  </a:lnTo>
                  <a:lnTo>
                    <a:pt x="614" y="598"/>
                  </a:lnTo>
                  <a:lnTo>
                    <a:pt x="602" y="627"/>
                  </a:lnTo>
                  <a:lnTo>
                    <a:pt x="605" y="660"/>
                  </a:lnTo>
                  <a:lnTo>
                    <a:pt x="595" y="675"/>
                  </a:lnTo>
                  <a:lnTo>
                    <a:pt x="581" y="684"/>
                  </a:lnTo>
                  <a:lnTo>
                    <a:pt x="578" y="698"/>
                  </a:lnTo>
                  <a:lnTo>
                    <a:pt x="568" y="703"/>
                  </a:lnTo>
                  <a:lnTo>
                    <a:pt x="556" y="703"/>
                  </a:lnTo>
                  <a:lnTo>
                    <a:pt x="549" y="686"/>
                  </a:lnTo>
                  <a:lnTo>
                    <a:pt x="513" y="695"/>
                  </a:lnTo>
                  <a:lnTo>
                    <a:pt x="502" y="703"/>
                  </a:lnTo>
                  <a:lnTo>
                    <a:pt x="469" y="713"/>
                  </a:lnTo>
                  <a:lnTo>
                    <a:pt x="447" y="706"/>
                  </a:lnTo>
                  <a:lnTo>
                    <a:pt x="456" y="703"/>
                  </a:lnTo>
                  <a:lnTo>
                    <a:pt x="450" y="692"/>
                  </a:lnTo>
                  <a:lnTo>
                    <a:pt x="407" y="713"/>
                  </a:lnTo>
                  <a:lnTo>
                    <a:pt x="399" y="713"/>
                  </a:lnTo>
                  <a:lnTo>
                    <a:pt x="403" y="703"/>
                  </a:lnTo>
                  <a:lnTo>
                    <a:pt x="384" y="698"/>
                  </a:lnTo>
                  <a:lnTo>
                    <a:pt x="384" y="689"/>
                  </a:lnTo>
                  <a:lnTo>
                    <a:pt x="371" y="681"/>
                  </a:lnTo>
                  <a:lnTo>
                    <a:pt x="387" y="649"/>
                  </a:lnTo>
                  <a:lnTo>
                    <a:pt x="399" y="646"/>
                  </a:lnTo>
                  <a:lnTo>
                    <a:pt x="399" y="636"/>
                  </a:lnTo>
                  <a:lnTo>
                    <a:pt x="387" y="636"/>
                  </a:lnTo>
                  <a:lnTo>
                    <a:pt x="393" y="598"/>
                  </a:lnTo>
                  <a:lnTo>
                    <a:pt x="377" y="601"/>
                  </a:lnTo>
                  <a:lnTo>
                    <a:pt x="371" y="613"/>
                  </a:lnTo>
                  <a:lnTo>
                    <a:pt x="357" y="613"/>
                  </a:lnTo>
                  <a:lnTo>
                    <a:pt x="347" y="622"/>
                  </a:lnTo>
                  <a:lnTo>
                    <a:pt x="344" y="636"/>
                  </a:lnTo>
                  <a:lnTo>
                    <a:pt x="347" y="663"/>
                  </a:lnTo>
                  <a:lnTo>
                    <a:pt x="357" y="671"/>
                  </a:lnTo>
                  <a:lnTo>
                    <a:pt x="357" y="686"/>
                  </a:lnTo>
                  <a:lnTo>
                    <a:pt x="363" y="698"/>
                  </a:lnTo>
                  <a:lnTo>
                    <a:pt x="357" y="703"/>
                  </a:lnTo>
                  <a:lnTo>
                    <a:pt x="363" y="708"/>
                  </a:lnTo>
                  <a:lnTo>
                    <a:pt x="354" y="716"/>
                  </a:lnTo>
                  <a:lnTo>
                    <a:pt x="354" y="727"/>
                  </a:lnTo>
                  <a:lnTo>
                    <a:pt x="341" y="722"/>
                  </a:lnTo>
                  <a:lnTo>
                    <a:pt x="330" y="722"/>
                  </a:lnTo>
                  <a:lnTo>
                    <a:pt x="323" y="730"/>
                  </a:lnTo>
                  <a:lnTo>
                    <a:pt x="305" y="730"/>
                  </a:lnTo>
                  <a:lnTo>
                    <a:pt x="293" y="736"/>
                  </a:lnTo>
                  <a:lnTo>
                    <a:pt x="293" y="745"/>
                  </a:lnTo>
                  <a:lnTo>
                    <a:pt x="301" y="748"/>
                  </a:lnTo>
                  <a:lnTo>
                    <a:pt x="301" y="757"/>
                  </a:lnTo>
                  <a:lnTo>
                    <a:pt x="293" y="765"/>
                  </a:lnTo>
                  <a:lnTo>
                    <a:pt x="284" y="759"/>
                  </a:lnTo>
                  <a:lnTo>
                    <a:pt x="284" y="743"/>
                  </a:lnTo>
                  <a:lnTo>
                    <a:pt x="278" y="745"/>
                  </a:lnTo>
                  <a:lnTo>
                    <a:pt x="268" y="768"/>
                  </a:lnTo>
                  <a:lnTo>
                    <a:pt x="254" y="786"/>
                  </a:lnTo>
                  <a:lnTo>
                    <a:pt x="218" y="803"/>
                  </a:lnTo>
                  <a:lnTo>
                    <a:pt x="214" y="824"/>
                  </a:lnTo>
                  <a:lnTo>
                    <a:pt x="186" y="834"/>
                  </a:lnTo>
                  <a:lnTo>
                    <a:pt x="184" y="848"/>
                  </a:lnTo>
                  <a:lnTo>
                    <a:pt x="162" y="848"/>
                  </a:lnTo>
                  <a:lnTo>
                    <a:pt x="156" y="834"/>
                  </a:lnTo>
                  <a:lnTo>
                    <a:pt x="148" y="834"/>
                  </a:lnTo>
                  <a:lnTo>
                    <a:pt x="156" y="865"/>
                  </a:lnTo>
                  <a:lnTo>
                    <a:pt x="129" y="866"/>
                  </a:lnTo>
                  <a:lnTo>
                    <a:pt x="123" y="859"/>
                  </a:lnTo>
                  <a:lnTo>
                    <a:pt x="90" y="866"/>
                  </a:lnTo>
                  <a:lnTo>
                    <a:pt x="93" y="880"/>
                  </a:lnTo>
                  <a:lnTo>
                    <a:pt x="135" y="894"/>
                  </a:lnTo>
                  <a:lnTo>
                    <a:pt x="148" y="907"/>
                  </a:lnTo>
                  <a:lnTo>
                    <a:pt x="145" y="913"/>
                  </a:lnTo>
                  <a:lnTo>
                    <a:pt x="159" y="927"/>
                  </a:lnTo>
                  <a:lnTo>
                    <a:pt x="165" y="936"/>
                  </a:lnTo>
                  <a:lnTo>
                    <a:pt x="156" y="991"/>
                  </a:lnTo>
                  <a:lnTo>
                    <a:pt x="150" y="995"/>
                  </a:lnTo>
                  <a:lnTo>
                    <a:pt x="142" y="998"/>
                  </a:lnTo>
                  <a:lnTo>
                    <a:pt x="112" y="993"/>
                  </a:lnTo>
                  <a:lnTo>
                    <a:pt x="96" y="998"/>
                  </a:lnTo>
                  <a:lnTo>
                    <a:pt x="69" y="993"/>
                  </a:lnTo>
                  <a:lnTo>
                    <a:pt x="39" y="993"/>
                  </a:lnTo>
                  <a:lnTo>
                    <a:pt x="26" y="988"/>
                  </a:lnTo>
                  <a:lnTo>
                    <a:pt x="17" y="998"/>
                  </a:lnTo>
                  <a:lnTo>
                    <a:pt x="4" y="1001"/>
                  </a:lnTo>
                  <a:lnTo>
                    <a:pt x="3" y="1007"/>
                  </a:lnTo>
                  <a:lnTo>
                    <a:pt x="11" y="1021"/>
                  </a:lnTo>
                  <a:lnTo>
                    <a:pt x="7" y="1031"/>
                  </a:lnTo>
                  <a:lnTo>
                    <a:pt x="14" y="1050"/>
                  </a:lnTo>
                  <a:lnTo>
                    <a:pt x="4" y="1085"/>
                  </a:lnTo>
                  <a:lnTo>
                    <a:pt x="0" y="1092"/>
                  </a:lnTo>
                  <a:lnTo>
                    <a:pt x="0" y="1104"/>
                  </a:lnTo>
                  <a:lnTo>
                    <a:pt x="3" y="1112"/>
                  </a:lnTo>
                  <a:lnTo>
                    <a:pt x="11" y="1112"/>
                  </a:lnTo>
                  <a:lnTo>
                    <a:pt x="4" y="1144"/>
                  </a:lnTo>
                  <a:lnTo>
                    <a:pt x="44" y="1139"/>
                  </a:lnTo>
                  <a:lnTo>
                    <a:pt x="53" y="1144"/>
                  </a:lnTo>
                  <a:lnTo>
                    <a:pt x="66" y="1163"/>
                  </a:lnTo>
                  <a:lnTo>
                    <a:pt x="75" y="1165"/>
                  </a:lnTo>
                  <a:lnTo>
                    <a:pt x="93" y="1151"/>
                  </a:lnTo>
                  <a:lnTo>
                    <a:pt x="142" y="1150"/>
                  </a:lnTo>
                  <a:lnTo>
                    <a:pt x="156" y="1130"/>
                  </a:lnTo>
                  <a:lnTo>
                    <a:pt x="169" y="1130"/>
                  </a:lnTo>
                  <a:lnTo>
                    <a:pt x="178" y="1115"/>
                  </a:lnTo>
                  <a:lnTo>
                    <a:pt x="189" y="1106"/>
                  </a:lnTo>
                  <a:lnTo>
                    <a:pt x="178" y="1098"/>
                  </a:lnTo>
                  <a:lnTo>
                    <a:pt x="178" y="1088"/>
                  </a:lnTo>
                  <a:lnTo>
                    <a:pt x="205" y="1056"/>
                  </a:lnTo>
                  <a:lnTo>
                    <a:pt x="226" y="1047"/>
                  </a:lnTo>
                  <a:lnTo>
                    <a:pt x="248" y="1033"/>
                  </a:lnTo>
                  <a:lnTo>
                    <a:pt x="244" y="1007"/>
                  </a:lnTo>
                  <a:lnTo>
                    <a:pt x="262" y="993"/>
                  </a:lnTo>
                  <a:lnTo>
                    <a:pt x="298" y="1007"/>
                  </a:lnTo>
                  <a:lnTo>
                    <a:pt x="311" y="1004"/>
                  </a:lnTo>
                  <a:lnTo>
                    <a:pt x="320" y="995"/>
                  </a:lnTo>
                  <a:lnTo>
                    <a:pt x="341" y="986"/>
                  </a:lnTo>
                  <a:lnTo>
                    <a:pt x="347" y="977"/>
                  </a:lnTo>
                  <a:lnTo>
                    <a:pt x="357" y="974"/>
                  </a:lnTo>
                  <a:lnTo>
                    <a:pt x="384" y="983"/>
                  </a:lnTo>
                  <a:lnTo>
                    <a:pt x="387" y="993"/>
                  </a:lnTo>
                  <a:lnTo>
                    <a:pt x="403" y="1024"/>
                  </a:lnTo>
                  <a:lnTo>
                    <a:pt x="414" y="1024"/>
                  </a:lnTo>
                  <a:lnTo>
                    <a:pt x="433" y="1042"/>
                  </a:lnTo>
                  <a:lnTo>
                    <a:pt x="440" y="1047"/>
                  </a:lnTo>
                  <a:lnTo>
                    <a:pt x="453" y="1047"/>
                  </a:lnTo>
                  <a:lnTo>
                    <a:pt x="477" y="1063"/>
                  </a:lnTo>
                  <a:lnTo>
                    <a:pt x="483" y="1074"/>
                  </a:lnTo>
                  <a:lnTo>
                    <a:pt x="496" y="1077"/>
                  </a:lnTo>
                  <a:lnTo>
                    <a:pt x="505" y="1104"/>
                  </a:lnTo>
                  <a:lnTo>
                    <a:pt x="496" y="1125"/>
                  </a:lnTo>
                  <a:lnTo>
                    <a:pt x="502" y="1125"/>
                  </a:lnTo>
                  <a:lnTo>
                    <a:pt x="513" y="1115"/>
                  </a:lnTo>
                  <a:lnTo>
                    <a:pt x="513" y="1104"/>
                  </a:lnTo>
                  <a:lnTo>
                    <a:pt x="523" y="1101"/>
                  </a:lnTo>
                  <a:lnTo>
                    <a:pt x="523" y="1090"/>
                  </a:lnTo>
                  <a:lnTo>
                    <a:pt x="513" y="1085"/>
                  </a:lnTo>
                  <a:lnTo>
                    <a:pt x="519" y="1066"/>
                  </a:lnTo>
                  <a:lnTo>
                    <a:pt x="538" y="1071"/>
                  </a:lnTo>
                  <a:lnTo>
                    <a:pt x="542" y="1080"/>
                  </a:lnTo>
                  <a:lnTo>
                    <a:pt x="546" y="1083"/>
                  </a:lnTo>
                  <a:lnTo>
                    <a:pt x="549" y="1074"/>
                  </a:lnTo>
                  <a:lnTo>
                    <a:pt x="542" y="1063"/>
                  </a:lnTo>
                  <a:lnTo>
                    <a:pt x="499" y="1042"/>
                  </a:lnTo>
                  <a:lnTo>
                    <a:pt x="505" y="1033"/>
                  </a:lnTo>
                  <a:lnTo>
                    <a:pt x="486" y="1033"/>
                  </a:lnTo>
                  <a:lnTo>
                    <a:pt x="466" y="1024"/>
                  </a:lnTo>
                  <a:lnTo>
                    <a:pt x="453" y="995"/>
                  </a:lnTo>
                  <a:lnTo>
                    <a:pt x="426" y="977"/>
                  </a:lnTo>
                  <a:lnTo>
                    <a:pt x="426" y="945"/>
                  </a:lnTo>
                  <a:lnTo>
                    <a:pt x="436" y="945"/>
                  </a:lnTo>
                  <a:lnTo>
                    <a:pt x="444" y="939"/>
                  </a:lnTo>
                  <a:lnTo>
                    <a:pt x="453" y="939"/>
                  </a:lnTo>
                  <a:lnTo>
                    <a:pt x="450" y="948"/>
                  </a:lnTo>
                  <a:lnTo>
                    <a:pt x="456" y="962"/>
                  </a:lnTo>
                  <a:lnTo>
                    <a:pt x="466" y="959"/>
                  </a:lnTo>
                  <a:lnTo>
                    <a:pt x="466" y="951"/>
                  </a:lnTo>
                  <a:lnTo>
                    <a:pt x="477" y="959"/>
                  </a:lnTo>
                  <a:lnTo>
                    <a:pt x="486" y="983"/>
                  </a:lnTo>
                  <a:lnTo>
                    <a:pt x="502" y="993"/>
                  </a:lnTo>
                  <a:lnTo>
                    <a:pt x="513" y="995"/>
                  </a:lnTo>
                  <a:lnTo>
                    <a:pt x="572" y="1036"/>
                  </a:lnTo>
                  <a:lnTo>
                    <a:pt x="568" y="1071"/>
                  </a:lnTo>
                  <a:lnTo>
                    <a:pt x="578" y="1077"/>
                  </a:lnTo>
                  <a:lnTo>
                    <a:pt x="605" y="1115"/>
                  </a:lnTo>
                  <a:lnTo>
                    <a:pt x="632" y="1115"/>
                  </a:lnTo>
                  <a:lnTo>
                    <a:pt x="641" y="1122"/>
                  </a:lnTo>
                  <a:lnTo>
                    <a:pt x="654" y="1125"/>
                  </a:lnTo>
                  <a:lnTo>
                    <a:pt x="662" y="1130"/>
                  </a:lnTo>
                  <a:lnTo>
                    <a:pt x="662" y="1121"/>
                  </a:lnTo>
                  <a:lnTo>
                    <a:pt x="674" y="1122"/>
                  </a:lnTo>
                  <a:lnTo>
                    <a:pt x="647" y="1101"/>
                  </a:lnTo>
                  <a:lnTo>
                    <a:pt x="632" y="1077"/>
                  </a:lnTo>
                  <a:lnTo>
                    <a:pt x="632" y="1063"/>
                  </a:lnTo>
                  <a:lnTo>
                    <a:pt x="644" y="1074"/>
                  </a:lnTo>
                  <a:lnTo>
                    <a:pt x="654" y="1074"/>
                  </a:lnTo>
                  <a:lnTo>
                    <a:pt x="655" y="1069"/>
                  </a:lnTo>
                  <a:lnTo>
                    <a:pt x="654" y="1060"/>
                  </a:lnTo>
                  <a:lnTo>
                    <a:pt x="662" y="1060"/>
                  </a:lnTo>
                  <a:lnTo>
                    <a:pt x="668" y="1056"/>
                  </a:lnTo>
                  <a:lnTo>
                    <a:pt x="695" y="1057"/>
                  </a:lnTo>
                  <a:lnTo>
                    <a:pt x="704" y="1066"/>
                  </a:lnTo>
                  <a:lnTo>
                    <a:pt x="714" y="1063"/>
                  </a:lnTo>
                  <a:lnTo>
                    <a:pt x="704" y="1071"/>
                  </a:lnTo>
                  <a:lnTo>
                    <a:pt x="704" y="1077"/>
                  </a:lnTo>
                  <a:lnTo>
                    <a:pt x="728" y="1056"/>
                  </a:lnTo>
                  <a:lnTo>
                    <a:pt x="760" y="1056"/>
                  </a:lnTo>
                  <a:lnTo>
                    <a:pt x="771" y="1060"/>
                  </a:lnTo>
                  <a:lnTo>
                    <a:pt x="760" y="1063"/>
                  </a:lnTo>
                  <a:lnTo>
                    <a:pt x="763" y="1069"/>
                  </a:lnTo>
                  <a:lnTo>
                    <a:pt x="714" y="1069"/>
                  </a:lnTo>
                  <a:lnTo>
                    <a:pt x="704" y="1077"/>
                  </a:lnTo>
                  <a:lnTo>
                    <a:pt x="701" y="1090"/>
                  </a:lnTo>
                  <a:lnTo>
                    <a:pt x="717" y="1088"/>
                  </a:lnTo>
                  <a:lnTo>
                    <a:pt x="714" y="1095"/>
                  </a:lnTo>
                  <a:lnTo>
                    <a:pt x="720" y="1115"/>
                  </a:lnTo>
                  <a:lnTo>
                    <a:pt x="714" y="1115"/>
                  </a:lnTo>
                  <a:lnTo>
                    <a:pt x="708" y="1109"/>
                  </a:lnTo>
                  <a:lnTo>
                    <a:pt x="708" y="1118"/>
                  </a:lnTo>
                  <a:lnTo>
                    <a:pt x="726" y="1125"/>
                  </a:lnTo>
                  <a:lnTo>
                    <a:pt x="723" y="1130"/>
                  </a:lnTo>
                  <a:lnTo>
                    <a:pt x="731" y="1139"/>
                  </a:lnTo>
                  <a:lnTo>
                    <a:pt x="726" y="1144"/>
                  </a:lnTo>
                  <a:lnTo>
                    <a:pt x="744" y="1144"/>
                  </a:lnTo>
                  <a:lnTo>
                    <a:pt x="741" y="1150"/>
                  </a:lnTo>
                  <a:lnTo>
                    <a:pt x="753" y="1150"/>
                  </a:lnTo>
                  <a:lnTo>
                    <a:pt x="777" y="1163"/>
                  </a:lnTo>
                  <a:lnTo>
                    <a:pt x="790" y="1157"/>
                  </a:lnTo>
                  <a:lnTo>
                    <a:pt x="796" y="1150"/>
                  </a:lnTo>
                  <a:lnTo>
                    <a:pt x="807" y="1150"/>
                  </a:lnTo>
                  <a:lnTo>
                    <a:pt x="836" y="1165"/>
                  </a:lnTo>
                  <a:lnTo>
                    <a:pt x="853" y="1163"/>
                  </a:lnTo>
                  <a:lnTo>
                    <a:pt x="872" y="1150"/>
                  </a:lnTo>
                  <a:lnTo>
                    <a:pt x="889" y="1154"/>
                  </a:lnTo>
                  <a:lnTo>
                    <a:pt x="902" y="1147"/>
                  </a:lnTo>
                  <a:lnTo>
                    <a:pt x="902" y="1151"/>
                  </a:lnTo>
                  <a:lnTo>
                    <a:pt x="896" y="1160"/>
                  </a:lnTo>
                  <a:lnTo>
                    <a:pt x="899" y="1165"/>
                  </a:lnTo>
                  <a:lnTo>
                    <a:pt x="896" y="1174"/>
                  </a:lnTo>
                  <a:lnTo>
                    <a:pt x="899" y="1198"/>
                  </a:lnTo>
                  <a:lnTo>
                    <a:pt x="873" y="1251"/>
                  </a:lnTo>
                  <a:lnTo>
                    <a:pt x="862" y="1268"/>
                  </a:lnTo>
                  <a:lnTo>
                    <a:pt x="880" y="1303"/>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13" name=""/>
            <p:cNvSpPr/>
            <p:nvPr/>
          </p:nvSpPr>
          <p:spPr>
            <a:xfrm>
              <a:off x="1917000" y="957240"/>
              <a:ext cx="1402200" cy="1581120"/>
            </a:xfrm>
            <a:custGeom>
              <a:avLst/>
              <a:gdLst/>
              <a:ahLst/>
              <a:rect l="l" t="t" r="r" b="b"/>
              <a:pathLst>
                <a:path w="1537" h="1733">
                  <a:moveTo>
                    <a:pt x="1115" y="1710"/>
                  </a:moveTo>
                  <a:lnTo>
                    <a:pt x="1105" y="1702"/>
                  </a:lnTo>
                  <a:lnTo>
                    <a:pt x="1099" y="1696"/>
                  </a:lnTo>
                  <a:lnTo>
                    <a:pt x="1093" y="1689"/>
                  </a:lnTo>
                  <a:lnTo>
                    <a:pt x="1085" y="1684"/>
                  </a:lnTo>
                  <a:lnTo>
                    <a:pt x="1075" y="1684"/>
                  </a:lnTo>
                  <a:lnTo>
                    <a:pt x="1066" y="1678"/>
                  </a:lnTo>
                  <a:lnTo>
                    <a:pt x="1056" y="1678"/>
                  </a:lnTo>
                  <a:lnTo>
                    <a:pt x="1050" y="1684"/>
                  </a:lnTo>
                  <a:lnTo>
                    <a:pt x="1042" y="1689"/>
                  </a:lnTo>
                  <a:lnTo>
                    <a:pt x="1032" y="1692"/>
                  </a:lnTo>
                  <a:lnTo>
                    <a:pt x="1020" y="1694"/>
                  </a:lnTo>
                  <a:lnTo>
                    <a:pt x="1013" y="1689"/>
                  </a:lnTo>
                  <a:lnTo>
                    <a:pt x="1006" y="1689"/>
                  </a:lnTo>
                  <a:lnTo>
                    <a:pt x="1002" y="1684"/>
                  </a:lnTo>
                  <a:lnTo>
                    <a:pt x="993" y="1678"/>
                  </a:lnTo>
                  <a:lnTo>
                    <a:pt x="987" y="1672"/>
                  </a:lnTo>
                  <a:lnTo>
                    <a:pt x="980" y="1664"/>
                  </a:lnTo>
                  <a:lnTo>
                    <a:pt x="976" y="1657"/>
                  </a:lnTo>
                  <a:lnTo>
                    <a:pt x="972" y="1649"/>
                  </a:lnTo>
                  <a:lnTo>
                    <a:pt x="976" y="1643"/>
                  </a:lnTo>
                  <a:lnTo>
                    <a:pt x="976" y="1632"/>
                  </a:lnTo>
                  <a:lnTo>
                    <a:pt x="979" y="1622"/>
                  </a:lnTo>
                  <a:lnTo>
                    <a:pt x="979" y="1613"/>
                  </a:lnTo>
                  <a:lnTo>
                    <a:pt x="979" y="1602"/>
                  </a:lnTo>
                  <a:lnTo>
                    <a:pt x="983" y="1595"/>
                  </a:lnTo>
                  <a:lnTo>
                    <a:pt x="983" y="1581"/>
                  </a:lnTo>
                  <a:lnTo>
                    <a:pt x="980" y="1578"/>
                  </a:lnTo>
                  <a:lnTo>
                    <a:pt x="972" y="1575"/>
                  </a:lnTo>
                  <a:lnTo>
                    <a:pt x="966" y="1567"/>
                  </a:lnTo>
                  <a:lnTo>
                    <a:pt x="957" y="1567"/>
                  </a:lnTo>
                  <a:lnTo>
                    <a:pt x="950" y="1566"/>
                  </a:lnTo>
                  <a:lnTo>
                    <a:pt x="939" y="1567"/>
                  </a:lnTo>
                  <a:lnTo>
                    <a:pt x="930" y="1566"/>
                  </a:lnTo>
                  <a:lnTo>
                    <a:pt x="920" y="1567"/>
                  </a:lnTo>
                  <a:lnTo>
                    <a:pt x="907" y="1567"/>
                  </a:lnTo>
                  <a:lnTo>
                    <a:pt x="896" y="1567"/>
                  </a:lnTo>
                  <a:lnTo>
                    <a:pt x="887" y="1570"/>
                  </a:lnTo>
                  <a:lnTo>
                    <a:pt x="877" y="1567"/>
                  </a:lnTo>
                  <a:lnTo>
                    <a:pt x="870" y="1563"/>
                  </a:lnTo>
                  <a:lnTo>
                    <a:pt x="881" y="1557"/>
                  </a:lnTo>
                  <a:lnTo>
                    <a:pt x="884" y="1546"/>
                  </a:lnTo>
                  <a:lnTo>
                    <a:pt x="884" y="1535"/>
                  </a:lnTo>
                  <a:lnTo>
                    <a:pt x="887" y="1522"/>
                  </a:lnTo>
                  <a:lnTo>
                    <a:pt x="890" y="1528"/>
                  </a:lnTo>
                  <a:lnTo>
                    <a:pt x="896" y="1519"/>
                  </a:lnTo>
                  <a:lnTo>
                    <a:pt x="896" y="1508"/>
                  </a:lnTo>
                  <a:lnTo>
                    <a:pt x="900" y="1498"/>
                  </a:lnTo>
                  <a:lnTo>
                    <a:pt x="903" y="1490"/>
                  </a:lnTo>
                  <a:lnTo>
                    <a:pt x="906" y="1481"/>
                  </a:lnTo>
                  <a:lnTo>
                    <a:pt x="914" y="1473"/>
                  </a:lnTo>
                  <a:lnTo>
                    <a:pt x="914" y="1466"/>
                  </a:lnTo>
                  <a:lnTo>
                    <a:pt x="907" y="1463"/>
                  </a:lnTo>
                  <a:lnTo>
                    <a:pt x="896" y="1463"/>
                  </a:lnTo>
                  <a:lnTo>
                    <a:pt x="890" y="1460"/>
                  </a:lnTo>
                  <a:lnTo>
                    <a:pt x="881" y="1463"/>
                  </a:lnTo>
                  <a:lnTo>
                    <a:pt x="870" y="1466"/>
                  </a:lnTo>
                  <a:lnTo>
                    <a:pt x="860" y="1466"/>
                  </a:lnTo>
                  <a:lnTo>
                    <a:pt x="851" y="1469"/>
                  </a:lnTo>
                  <a:lnTo>
                    <a:pt x="841" y="1471"/>
                  </a:lnTo>
                  <a:lnTo>
                    <a:pt x="841" y="1481"/>
                  </a:lnTo>
                  <a:lnTo>
                    <a:pt x="838" y="1490"/>
                  </a:lnTo>
                  <a:lnTo>
                    <a:pt x="835" y="1495"/>
                  </a:lnTo>
                  <a:lnTo>
                    <a:pt x="835" y="1502"/>
                  </a:lnTo>
                  <a:lnTo>
                    <a:pt x="830" y="1505"/>
                  </a:lnTo>
                  <a:lnTo>
                    <a:pt x="824" y="1511"/>
                  </a:lnTo>
                  <a:lnTo>
                    <a:pt x="824" y="1516"/>
                  </a:lnTo>
                  <a:lnTo>
                    <a:pt x="811" y="1519"/>
                  </a:lnTo>
                  <a:lnTo>
                    <a:pt x="811" y="1516"/>
                  </a:lnTo>
                  <a:lnTo>
                    <a:pt x="802" y="1514"/>
                  </a:lnTo>
                  <a:lnTo>
                    <a:pt x="790" y="1519"/>
                  </a:lnTo>
                  <a:lnTo>
                    <a:pt x="778" y="1522"/>
                  </a:lnTo>
                  <a:lnTo>
                    <a:pt x="765" y="1522"/>
                  </a:lnTo>
                  <a:lnTo>
                    <a:pt x="760" y="1522"/>
                  </a:lnTo>
                  <a:lnTo>
                    <a:pt x="754" y="1516"/>
                  </a:lnTo>
                  <a:lnTo>
                    <a:pt x="745" y="1514"/>
                  </a:lnTo>
                  <a:lnTo>
                    <a:pt x="732" y="1511"/>
                  </a:lnTo>
                  <a:lnTo>
                    <a:pt x="726" y="1502"/>
                  </a:lnTo>
                  <a:lnTo>
                    <a:pt x="721" y="1495"/>
                  </a:lnTo>
                  <a:lnTo>
                    <a:pt x="718" y="1487"/>
                  </a:lnTo>
                  <a:lnTo>
                    <a:pt x="711" y="1481"/>
                  </a:lnTo>
                  <a:lnTo>
                    <a:pt x="705" y="1473"/>
                  </a:lnTo>
                  <a:lnTo>
                    <a:pt x="702" y="1466"/>
                  </a:lnTo>
                  <a:lnTo>
                    <a:pt x="705" y="1460"/>
                  </a:lnTo>
                  <a:lnTo>
                    <a:pt x="696" y="1455"/>
                  </a:lnTo>
                  <a:lnTo>
                    <a:pt x="692" y="1443"/>
                  </a:lnTo>
                  <a:lnTo>
                    <a:pt x="696" y="1436"/>
                  </a:lnTo>
                  <a:lnTo>
                    <a:pt x="696" y="1428"/>
                  </a:lnTo>
                  <a:lnTo>
                    <a:pt x="696" y="1417"/>
                  </a:lnTo>
                  <a:lnTo>
                    <a:pt x="696" y="1407"/>
                  </a:lnTo>
                  <a:lnTo>
                    <a:pt x="699" y="1398"/>
                  </a:lnTo>
                  <a:lnTo>
                    <a:pt x="702" y="1387"/>
                  </a:lnTo>
                  <a:lnTo>
                    <a:pt x="705" y="1379"/>
                  </a:lnTo>
                  <a:lnTo>
                    <a:pt x="705" y="1372"/>
                  </a:lnTo>
                  <a:lnTo>
                    <a:pt x="705" y="1360"/>
                  </a:lnTo>
                  <a:lnTo>
                    <a:pt x="702" y="1352"/>
                  </a:lnTo>
                  <a:lnTo>
                    <a:pt x="702" y="1342"/>
                  </a:lnTo>
                  <a:lnTo>
                    <a:pt x="711" y="1334"/>
                  </a:lnTo>
                  <a:lnTo>
                    <a:pt x="721" y="1328"/>
                  </a:lnTo>
                  <a:lnTo>
                    <a:pt x="729" y="1320"/>
                  </a:lnTo>
                  <a:lnTo>
                    <a:pt x="738" y="1320"/>
                  </a:lnTo>
                  <a:lnTo>
                    <a:pt x="745" y="1314"/>
                  </a:lnTo>
                  <a:lnTo>
                    <a:pt x="754" y="1310"/>
                  </a:lnTo>
                  <a:lnTo>
                    <a:pt x="748" y="1301"/>
                  </a:lnTo>
                  <a:lnTo>
                    <a:pt x="754" y="1299"/>
                  </a:lnTo>
                  <a:lnTo>
                    <a:pt x="754" y="1307"/>
                  </a:lnTo>
                  <a:lnTo>
                    <a:pt x="765" y="1301"/>
                  </a:lnTo>
                  <a:lnTo>
                    <a:pt x="775" y="1301"/>
                  </a:lnTo>
                  <a:lnTo>
                    <a:pt x="784" y="1299"/>
                  </a:lnTo>
                  <a:lnTo>
                    <a:pt x="797" y="1301"/>
                  </a:lnTo>
                  <a:lnTo>
                    <a:pt x="802" y="1304"/>
                  </a:lnTo>
                  <a:lnTo>
                    <a:pt x="811" y="1299"/>
                  </a:lnTo>
                  <a:lnTo>
                    <a:pt x="824" y="1307"/>
                  </a:lnTo>
                  <a:lnTo>
                    <a:pt x="824" y="1313"/>
                  </a:lnTo>
                  <a:lnTo>
                    <a:pt x="835" y="1314"/>
                  </a:lnTo>
                  <a:lnTo>
                    <a:pt x="844" y="1313"/>
                  </a:lnTo>
                  <a:lnTo>
                    <a:pt x="854" y="1310"/>
                  </a:lnTo>
                  <a:lnTo>
                    <a:pt x="860" y="1310"/>
                  </a:lnTo>
                  <a:lnTo>
                    <a:pt x="866" y="1314"/>
                  </a:lnTo>
                  <a:lnTo>
                    <a:pt x="870" y="1313"/>
                  </a:lnTo>
                  <a:lnTo>
                    <a:pt x="860" y="1307"/>
                  </a:lnTo>
                  <a:lnTo>
                    <a:pt x="860" y="1301"/>
                  </a:lnTo>
                  <a:lnTo>
                    <a:pt x="863" y="1299"/>
                  </a:lnTo>
                  <a:lnTo>
                    <a:pt x="866" y="1293"/>
                  </a:lnTo>
                  <a:lnTo>
                    <a:pt x="857" y="1293"/>
                  </a:lnTo>
                  <a:lnTo>
                    <a:pt x="847" y="1293"/>
                  </a:lnTo>
                  <a:lnTo>
                    <a:pt x="841" y="1293"/>
                  </a:lnTo>
                  <a:lnTo>
                    <a:pt x="844" y="1284"/>
                  </a:lnTo>
                  <a:lnTo>
                    <a:pt x="857" y="1290"/>
                  </a:lnTo>
                  <a:lnTo>
                    <a:pt x="866" y="1284"/>
                  </a:lnTo>
                  <a:lnTo>
                    <a:pt x="874" y="1284"/>
                  </a:lnTo>
                  <a:lnTo>
                    <a:pt x="884" y="1284"/>
                  </a:lnTo>
                  <a:lnTo>
                    <a:pt x="890" y="1280"/>
                  </a:lnTo>
                  <a:lnTo>
                    <a:pt x="893" y="1287"/>
                  </a:lnTo>
                  <a:lnTo>
                    <a:pt x="903" y="1287"/>
                  </a:lnTo>
                  <a:lnTo>
                    <a:pt x="914" y="1284"/>
                  </a:lnTo>
                  <a:lnTo>
                    <a:pt x="923" y="1284"/>
                  </a:lnTo>
                  <a:lnTo>
                    <a:pt x="930" y="1290"/>
                  </a:lnTo>
                  <a:lnTo>
                    <a:pt x="939" y="1293"/>
                  </a:lnTo>
                  <a:lnTo>
                    <a:pt x="942" y="1301"/>
                  </a:lnTo>
                  <a:lnTo>
                    <a:pt x="953" y="1301"/>
                  </a:lnTo>
                  <a:lnTo>
                    <a:pt x="960" y="1293"/>
                  </a:lnTo>
                  <a:lnTo>
                    <a:pt x="972" y="1293"/>
                  </a:lnTo>
                  <a:lnTo>
                    <a:pt x="979" y="1301"/>
                  </a:lnTo>
                  <a:lnTo>
                    <a:pt x="987" y="1313"/>
                  </a:lnTo>
                  <a:lnTo>
                    <a:pt x="993" y="1314"/>
                  </a:lnTo>
                  <a:lnTo>
                    <a:pt x="996" y="1322"/>
                  </a:lnTo>
                  <a:lnTo>
                    <a:pt x="993" y="1331"/>
                  </a:lnTo>
                  <a:lnTo>
                    <a:pt x="993" y="1339"/>
                  </a:lnTo>
                  <a:lnTo>
                    <a:pt x="1002" y="1336"/>
                  </a:lnTo>
                  <a:lnTo>
                    <a:pt x="996" y="1346"/>
                  </a:lnTo>
                  <a:lnTo>
                    <a:pt x="999" y="1355"/>
                  </a:lnTo>
                  <a:lnTo>
                    <a:pt x="1006" y="1360"/>
                  </a:lnTo>
                  <a:lnTo>
                    <a:pt x="1012" y="1369"/>
                  </a:lnTo>
                  <a:lnTo>
                    <a:pt x="1017" y="1376"/>
                  </a:lnTo>
                  <a:lnTo>
                    <a:pt x="1023" y="1384"/>
                  </a:lnTo>
                  <a:lnTo>
                    <a:pt x="1026" y="1393"/>
                  </a:lnTo>
                  <a:lnTo>
                    <a:pt x="1036" y="1390"/>
                  </a:lnTo>
                  <a:lnTo>
                    <a:pt x="1042" y="1387"/>
                  </a:lnTo>
                  <a:lnTo>
                    <a:pt x="1045" y="1376"/>
                  </a:lnTo>
                  <a:lnTo>
                    <a:pt x="1048" y="1366"/>
                  </a:lnTo>
                  <a:lnTo>
                    <a:pt x="1048" y="1355"/>
                  </a:lnTo>
                  <a:lnTo>
                    <a:pt x="1042" y="1343"/>
                  </a:lnTo>
                  <a:lnTo>
                    <a:pt x="1039" y="1331"/>
                  </a:lnTo>
                  <a:lnTo>
                    <a:pt x="1039" y="1325"/>
                  </a:lnTo>
                  <a:lnTo>
                    <a:pt x="1029" y="1314"/>
                  </a:lnTo>
                  <a:lnTo>
                    <a:pt x="1026" y="1307"/>
                  </a:lnTo>
                  <a:lnTo>
                    <a:pt x="1023" y="1293"/>
                  </a:lnTo>
                  <a:lnTo>
                    <a:pt x="1020" y="1284"/>
                  </a:lnTo>
                  <a:lnTo>
                    <a:pt x="1017" y="1275"/>
                  </a:lnTo>
                  <a:lnTo>
                    <a:pt x="1023" y="1263"/>
                  </a:lnTo>
                  <a:lnTo>
                    <a:pt x="1029" y="1252"/>
                  </a:lnTo>
                  <a:lnTo>
                    <a:pt x="1039" y="1245"/>
                  </a:lnTo>
                  <a:lnTo>
                    <a:pt x="1050" y="1239"/>
                  </a:lnTo>
                  <a:lnTo>
                    <a:pt x="1059" y="1234"/>
                  </a:lnTo>
                  <a:lnTo>
                    <a:pt x="1066" y="1225"/>
                  </a:lnTo>
                  <a:lnTo>
                    <a:pt x="1069" y="1220"/>
                  </a:lnTo>
                  <a:lnTo>
                    <a:pt x="1082" y="1213"/>
                  </a:lnTo>
                  <a:lnTo>
                    <a:pt x="1086" y="1213"/>
                  </a:lnTo>
                  <a:lnTo>
                    <a:pt x="1096" y="1204"/>
                  </a:lnTo>
                  <a:lnTo>
                    <a:pt x="1105" y="1199"/>
                  </a:lnTo>
                  <a:lnTo>
                    <a:pt x="1118" y="1196"/>
                  </a:lnTo>
                  <a:lnTo>
                    <a:pt x="1123" y="1190"/>
                  </a:lnTo>
                  <a:lnTo>
                    <a:pt x="1112" y="1190"/>
                  </a:lnTo>
                  <a:lnTo>
                    <a:pt x="1123" y="1183"/>
                  </a:lnTo>
                  <a:lnTo>
                    <a:pt x="1129" y="1183"/>
                  </a:lnTo>
                  <a:lnTo>
                    <a:pt x="1132" y="1178"/>
                  </a:lnTo>
                  <a:lnTo>
                    <a:pt x="1132" y="1172"/>
                  </a:lnTo>
                  <a:lnTo>
                    <a:pt x="1123" y="1172"/>
                  </a:lnTo>
                  <a:lnTo>
                    <a:pt x="1115" y="1172"/>
                  </a:lnTo>
                  <a:lnTo>
                    <a:pt x="1123" y="1166"/>
                  </a:lnTo>
                  <a:lnTo>
                    <a:pt x="1129" y="1164"/>
                  </a:lnTo>
                  <a:lnTo>
                    <a:pt x="1132" y="1166"/>
                  </a:lnTo>
                  <a:lnTo>
                    <a:pt x="1138" y="1175"/>
                  </a:lnTo>
                  <a:lnTo>
                    <a:pt x="1132" y="1166"/>
                  </a:lnTo>
                  <a:lnTo>
                    <a:pt x="1132" y="1158"/>
                  </a:lnTo>
                  <a:lnTo>
                    <a:pt x="1129" y="1151"/>
                  </a:lnTo>
                  <a:lnTo>
                    <a:pt x="1121" y="1142"/>
                  </a:lnTo>
                  <a:lnTo>
                    <a:pt x="1121" y="1137"/>
                  </a:lnTo>
                  <a:lnTo>
                    <a:pt x="1123" y="1126"/>
                  </a:lnTo>
                  <a:lnTo>
                    <a:pt x="1108" y="1119"/>
                  </a:lnTo>
                  <a:lnTo>
                    <a:pt x="1121" y="1121"/>
                  </a:lnTo>
                  <a:lnTo>
                    <a:pt x="1118" y="1113"/>
                  </a:lnTo>
                  <a:lnTo>
                    <a:pt x="1118" y="1102"/>
                  </a:lnTo>
                  <a:lnTo>
                    <a:pt x="1121" y="1093"/>
                  </a:lnTo>
                  <a:lnTo>
                    <a:pt x="1129" y="1090"/>
                  </a:lnTo>
                  <a:lnTo>
                    <a:pt x="1123" y="1099"/>
                  </a:lnTo>
                  <a:lnTo>
                    <a:pt x="1123" y="1107"/>
                  </a:lnTo>
                  <a:lnTo>
                    <a:pt x="1123" y="1116"/>
                  </a:lnTo>
                  <a:lnTo>
                    <a:pt x="1129" y="1119"/>
                  </a:lnTo>
                  <a:lnTo>
                    <a:pt x="1129" y="1123"/>
                  </a:lnTo>
                  <a:lnTo>
                    <a:pt x="1135" y="1123"/>
                  </a:lnTo>
                  <a:lnTo>
                    <a:pt x="1132" y="1131"/>
                  </a:lnTo>
                  <a:lnTo>
                    <a:pt x="1129" y="1142"/>
                  </a:lnTo>
                  <a:lnTo>
                    <a:pt x="1132" y="1142"/>
                  </a:lnTo>
                  <a:lnTo>
                    <a:pt x="1138" y="1131"/>
                  </a:lnTo>
                  <a:lnTo>
                    <a:pt x="1145" y="1121"/>
                  </a:lnTo>
                  <a:lnTo>
                    <a:pt x="1148" y="1116"/>
                  </a:lnTo>
                  <a:lnTo>
                    <a:pt x="1142" y="1102"/>
                  </a:lnTo>
                  <a:lnTo>
                    <a:pt x="1138" y="1090"/>
                  </a:lnTo>
                  <a:lnTo>
                    <a:pt x="1145" y="1093"/>
                  </a:lnTo>
                  <a:lnTo>
                    <a:pt x="1148" y="1102"/>
                  </a:lnTo>
                  <a:lnTo>
                    <a:pt x="1159" y="1093"/>
                  </a:lnTo>
                  <a:lnTo>
                    <a:pt x="1165" y="1083"/>
                  </a:lnTo>
                  <a:lnTo>
                    <a:pt x="1169" y="1072"/>
                  </a:lnTo>
                  <a:lnTo>
                    <a:pt x="1159" y="1067"/>
                  </a:lnTo>
                  <a:lnTo>
                    <a:pt x="1169" y="1058"/>
                  </a:lnTo>
                  <a:lnTo>
                    <a:pt x="1178" y="1054"/>
                  </a:lnTo>
                  <a:lnTo>
                    <a:pt x="1187" y="1051"/>
                  </a:lnTo>
                  <a:lnTo>
                    <a:pt x="1199" y="1051"/>
                  </a:lnTo>
                  <a:lnTo>
                    <a:pt x="1208" y="1051"/>
                  </a:lnTo>
                  <a:lnTo>
                    <a:pt x="1218" y="1045"/>
                  </a:lnTo>
                  <a:lnTo>
                    <a:pt x="1221" y="1037"/>
                  </a:lnTo>
                  <a:lnTo>
                    <a:pt x="1227" y="1043"/>
                  </a:lnTo>
                  <a:lnTo>
                    <a:pt x="1235" y="1040"/>
                  </a:lnTo>
                  <a:lnTo>
                    <a:pt x="1235" y="1043"/>
                  </a:lnTo>
                  <a:lnTo>
                    <a:pt x="1248" y="1040"/>
                  </a:lnTo>
                  <a:lnTo>
                    <a:pt x="1248" y="1031"/>
                  </a:lnTo>
                  <a:lnTo>
                    <a:pt x="1248" y="1037"/>
                  </a:lnTo>
                  <a:lnTo>
                    <a:pt x="1238" y="1037"/>
                  </a:lnTo>
                  <a:lnTo>
                    <a:pt x="1235" y="1029"/>
                  </a:lnTo>
                  <a:lnTo>
                    <a:pt x="1230" y="1026"/>
                  </a:lnTo>
                  <a:lnTo>
                    <a:pt x="1232" y="1019"/>
                  </a:lnTo>
                  <a:lnTo>
                    <a:pt x="1232" y="1013"/>
                  </a:lnTo>
                  <a:lnTo>
                    <a:pt x="1235" y="1005"/>
                  </a:lnTo>
                  <a:lnTo>
                    <a:pt x="1244" y="996"/>
                  </a:lnTo>
                  <a:lnTo>
                    <a:pt x="1244" y="992"/>
                  </a:lnTo>
                  <a:lnTo>
                    <a:pt x="1254" y="989"/>
                  </a:lnTo>
                  <a:lnTo>
                    <a:pt x="1267" y="986"/>
                  </a:lnTo>
                  <a:lnTo>
                    <a:pt x="1271" y="972"/>
                  </a:lnTo>
                  <a:lnTo>
                    <a:pt x="1278" y="978"/>
                  </a:lnTo>
                  <a:lnTo>
                    <a:pt x="1287" y="972"/>
                  </a:lnTo>
                  <a:lnTo>
                    <a:pt x="1300" y="970"/>
                  </a:lnTo>
                  <a:lnTo>
                    <a:pt x="1308" y="963"/>
                  </a:lnTo>
                  <a:lnTo>
                    <a:pt x="1308" y="957"/>
                  </a:lnTo>
                  <a:lnTo>
                    <a:pt x="1324" y="957"/>
                  </a:lnTo>
                  <a:lnTo>
                    <a:pt x="1336" y="951"/>
                  </a:lnTo>
                  <a:lnTo>
                    <a:pt x="1350" y="943"/>
                  </a:lnTo>
                  <a:lnTo>
                    <a:pt x="1350" y="951"/>
                  </a:lnTo>
                  <a:lnTo>
                    <a:pt x="1363" y="948"/>
                  </a:lnTo>
                  <a:lnTo>
                    <a:pt x="1350" y="957"/>
                  </a:lnTo>
                  <a:lnTo>
                    <a:pt x="1341" y="963"/>
                  </a:lnTo>
                  <a:lnTo>
                    <a:pt x="1330" y="970"/>
                  </a:lnTo>
                  <a:lnTo>
                    <a:pt x="1327" y="981"/>
                  </a:lnTo>
                  <a:lnTo>
                    <a:pt x="1330" y="992"/>
                  </a:lnTo>
                  <a:lnTo>
                    <a:pt x="1339" y="996"/>
                  </a:lnTo>
                  <a:lnTo>
                    <a:pt x="1347" y="989"/>
                  </a:lnTo>
                  <a:lnTo>
                    <a:pt x="1357" y="981"/>
                  </a:lnTo>
                  <a:lnTo>
                    <a:pt x="1366" y="972"/>
                  </a:lnTo>
                  <a:lnTo>
                    <a:pt x="1376" y="972"/>
                  </a:lnTo>
                  <a:lnTo>
                    <a:pt x="1387" y="964"/>
                  </a:lnTo>
                  <a:lnTo>
                    <a:pt x="1409" y="960"/>
                  </a:lnTo>
                  <a:lnTo>
                    <a:pt x="1423" y="957"/>
                  </a:lnTo>
                  <a:lnTo>
                    <a:pt x="1426" y="946"/>
                  </a:lnTo>
                  <a:lnTo>
                    <a:pt x="1439" y="943"/>
                  </a:lnTo>
                  <a:lnTo>
                    <a:pt x="1450" y="934"/>
                  </a:lnTo>
                  <a:lnTo>
                    <a:pt x="1436" y="927"/>
                  </a:lnTo>
                  <a:lnTo>
                    <a:pt x="1439" y="913"/>
                  </a:lnTo>
                  <a:lnTo>
                    <a:pt x="1436" y="908"/>
                  </a:lnTo>
                  <a:lnTo>
                    <a:pt x="1426" y="919"/>
                  </a:lnTo>
                  <a:lnTo>
                    <a:pt x="1417" y="930"/>
                  </a:lnTo>
                  <a:lnTo>
                    <a:pt x="1417" y="940"/>
                  </a:lnTo>
                  <a:lnTo>
                    <a:pt x="1409" y="937"/>
                  </a:lnTo>
                  <a:lnTo>
                    <a:pt x="1396" y="943"/>
                  </a:lnTo>
                  <a:lnTo>
                    <a:pt x="1380" y="940"/>
                  </a:lnTo>
                  <a:lnTo>
                    <a:pt x="1369" y="932"/>
                  </a:lnTo>
                  <a:lnTo>
                    <a:pt x="1357" y="930"/>
                  </a:lnTo>
                  <a:lnTo>
                    <a:pt x="1350" y="916"/>
                  </a:lnTo>
                  <a:lnTo>
                    <a:pt x="1347" y="899"/>
                  </a:lnTo>
                  <a:lnTo>
                    <a:pt x="1350" y="889"/>
                  </a:lnTo>
                  <a:lnTo>
                    <a:pt x="1336" y="895"/>
                  </a:lnTo>
                  <a:lnTo>
                    <a:pt x="1320" y="881"/>
                  </a:lnTo>
                  <a:lnTo>
                    <a:pt x="1341" y="881"/>
                  </a:lnTo>
                  <a:lnTo>
                    <a:pt x="1350" y="875"/>
                  </a:lnTo>
                  <a:lnTo>
                    <a:pt x="1363" y="870"/>
                  </a:lnTo>
                  <a:lnTo>
                    <a:pt x="1363" y="860"/>
                  </a:lnTo>
                  <a:lnTo>
                    <a:pt x="1357" y="854"/>
                  </a:lnTo>
                  <a:lnTo>
                    <a:pt x="1341" y="849"/>
                  </a:lnTo>
                  <a:lnTo>
                    <a:pt x="1330" y="851"/>
                  </a:lnTo>
                  <a:lnTo>
                    <a:pt x="1314" y="854"/>
                  </a:lnTo>
                  <a:lnTo>
                    <a:pt x="1300" y="860"/>
                  </a:lnTo>
                  <a:lnTo>
                    <a:pt x="1287" y="866"/>
                  </a:lnTo>
                  <a:lnTo>
                    <a:pt x="1274" y="870"/>
                  </a:lnTo>
                  <a:lnTo>
                    <a:pt x="1263" y="881"/>
                  </a:lnTo>
                  <a:lnTo>
                    <a:pt x="1254" y="892"/>
                  </a:lnTo>
                  <a:lnTo>
                    <a:pt x="1244" y="899"/>
                  </a:lnTo>
                  <a:lnTo>
                    <a:pt x="1238" y="908"/>
                  </a:lnTo>
                  <a:lnTo>
                    <a:pt x="1224" y="913"/>
                  </a:lnTo>
                  <a:lnTo>
                    <a:pt x="1232" y="905"/>
                  </a:lnTo>
                  <a:lnTo>
                    <a:pt x="1238" y="898"/>
                  </a:lnTo>
                  <a:lnTo>
                    <a:pt x="1248" y="887"/>
                  </a:lnTo>
                  <a:lnTo>
                    <a:pt x="1254" y="878"/>
                  </a:lnTo>
                  <a:lnTo>
                    <a:pt x="1263" y="867"/>
                  </a:lnTo>
                  <a:lnTo>
                    <a:pt x="1274" y="857"/>
                  </a:lnTo>
                  <a:lnTo>
                    <a:pt x="1287" y="846"/>
                  </a:lnTo>
                  <a:lnTo>
                    <a:pt x="1303" y="846"/>
                  </a:lnTo>
                  <a:lnTo>
                    <a:pt x="1305" y="835"/>
                  </a:lnTo>
                  <a:lnTo>
                    <a:pt x="1314" y="828"/>
                  </a:lnTo>
                  <a:lnTo>
                    <a:pt x="1330" y="822"/>
                  </a:lnTo>
                  <a:lnTo>
                    <a:pt x="1339" y="822"/>
                  </a:lnTo>
                  <a:lnTo>
                    <a:pt x="1354" y="822"/>
                  </a:lnTo>
                  <a:lnTo>
                    <a:pt x="1369" y="819"/>
                  </a:lnTo>
                  <a:lnTo>
                    <a:pt x="1377" y="822"/>
                  </a:lnTo>
                  <a:lnTo>
                    <a:pt x="1390" y="822"/>
                  </a:lnTo>
                  <a:lnTo>
                    <a:pt x="1406" y="822"/>
                  </a:lnTo>
                  <a:lnTo>
                    <a:pt x="1414" y="828"/>
                  </a:lnTo>
                  <a:lnTo>
                    <a:pt x="1430" y="825"/>
                  </a:lnTo>
                  <a:lnTo>
                    <a:pt x="1448" y="825"/>
                  </a:lnTo>
                  <a:lnTo>
                    <a:pt x="1456" y="816"/>
                  </a:lnTo>
                  <a:lnTo>
                    <a:pt x="1466" y="805"/>
                  </a:lnTo>
                  <a:lnTo>
                    <a:pt x="1472" y="795"/>
                  </a:lnTo>
                  <a:lnTo>
                    <a:pt x="1490" y="790"/>
                  </a:lnTo>
                  <a:lnTo>
                    <a:pt x="1512" y="787"/>
                  </a:lnTo>
                  <a:lnTo>
                    <a:pt x="1523" y="776"/>
                  </a:lnTo>
                  <a:lnTo>
                    <a:pt x="1536" y="771"/>
                  </a:lnTo>
                  <a:lnTo>
                    <a:pt x="1526" y="752"/>
                  </a:lnTo>
                  <a:lnTo>
                    <a:pt x="1529" y="739"/>
                  </a:lnTo>
                  <a:lnTo>
                    <a:pt x="1518" y="725"/>
                  </a:lnTo>
                  <a:lnTo>
                    <a:pt x="1502" y="725"/>
                  </a:lnTo>
                  <a:lnTo>
                    <a:pt x="1499" y="711"/>
                  </a:lnTo>
                  <a:lnTo>
                    <a:pt x="1482" y="708"/>
                  </a:lnTo>
                  <a:lnTo>
                    <a:pt x="1499" y="698"/>
                  </a:lnTo>
                  <a:lnTo>
                    <a:pt x="1486" y="690"/>
                  </a:lnTo>
                  <a:lnTo>
                    <a:pt x="1469" y="687"/>
                  </a:lnTo>
                  <a:lnTo>
                    <a:pt x="1463" y="679"/>
                  </a:lnTo>
                  <a:lnTo>
                    <a:pt x="1442" y="676"/>
                  </a:lnTo>
                  <a:lnTo>
                    <a:pt x="1436" y="663"/>
                  </a:lnTo>
                  <a:lnTo>
                    <a:pt x="1420" y="655"/>
                  </a:lnTo>
                  <a:lnTo>
                    <a:pt x="1414" y="643"/>
                  </a:lnTo>
                  <a:lnTo>
                    <a:pt x="1414" y="628"/>
                  </a:lnTo>
                  <a:lnTo>
                    <a:pt x="1420" y="617"/>
                  </a:lnTo>
                  <a:lnTo>
                    <a:pt x="1412" y="610"/>
                  </a:lnTo>
                  <a:lnTo>
                    <a:pt x="1412" y="598"/>
                  </a:lnTo>
                  <a:lnTo>
                    <a:pt x="1399" y="587"/>
                  </a:lnTo>
                  <a:lnTo>
                    <a:pt x="1390" y="572"/>
                  </a:lnTo>
                  <a:lnTo>
                    <a:pt x="1380" y="552"/>
                  </a:lnTo>
                  <a:lnTo>
                    <a:pt x="1373" y="537"/>
                  </a:lnTo>
                  <a:lnTo>
                    <a:pt x="1363" y="517"/>
                  </a:lnTo>
                  <a:lnTo>
                    <a:pt x="1354" y="507"/>
                  </a:lnTo>
                  <a:lnTo>
                    <a:pt x="1344" y="517"/>
                  </a:lnTo>
                  <a:lnTo>
                    <a:pt x="1336" y="528"/>
                  </a:lnTo>
                  <a:lnTo>
                    <a:pt x="1341" y="539"/>
                  </a:lnTo>
                  <a:lnTo>
                    <a:pt x="1336" y="552"/>
                  </a:lnTo>
                  <a:lnTo>
                    <a:pt x="1320" y="560"/>
                  </a:lnTo>
                  <a:lnTo>
                    <a:pt x="1314" y="574"/>
                  </a:lnTo>
                  <a:lnTo>
                    <a:pt x="1293" y="582"/>
                  </a:lnTo>
                  <a:lnTo>
                    <a:pt x="1278" y="560"/>
                  </a:lnTo>
                  <a:lnTo>
                    <a:pt x="1268" y="558"/>
                  </a:lnTo>
                  <a:lnTo>
                    <a:pt x="1257" y="545"/>
                  </a:lnTo>
                  <a:lnTo>
                    <a:pt x="1257" y="534"/>
                  </a:lnTo>
                  <a:lnTo>
                    <a:pt x="1260" y="515"/>
                  </a:lnTo>
                  <a:lnTo>
                    <a:pt x="1254" y="501"/>
                  </a:lnTo>
                  <a:lnTo>
                    <a:pt x="1257" y="485"/>
                  </a:lnTo>
                  <a:lnTo>
                    <a:pt x="1244" y="483"/>
                  </a:lnTo>
                  <a:lnTo>
                    <a:pt x="1230" y="483"/>
                  </a:lnTo>
                  <a:lnTo>
                    <a:pt x="1214" y="475"/>
                  </a:lnTo>
                  <a:lnTo>
                    <a:pt x="1218" y="461"/>
                  </a:lnTo>
                  <a:lnTo>
                    <a:pt x="1202" y="454"/>
                  </a:lnTo>
                  <a:lnTo>
                    <a:pt x="1191" y="440"/>
                  </a:lnTo>
                  <a:lnTo>
                    <a:pt x="1175" y="431"/>
                  </a:lnTo>
                  <a:lnTo>
                    <a:pt x="1151" y="437"/>
                  </a:lnTo>
                  <a:lnTo>
                    <a:pt x="1138" y="437"/>
                  </a:lnTo>
                  <a:lnTo>
                    <a:pt x="1121" y="431"/>
                  </a:lnTo>
                  <a:lnTo>
                    <a:pt x="1099" y="425"/>
                  </a:lnTo>
                  <a:lnTo>
                    <a:pt x="1086" y="437"/>
                  </a:lnTo>
                  <a:lnTo>
                    <a:pt x="1086" y="454"/>
                  </a:lnTo>
                  <a:lnTo>
                    <a:pt x="1099" y="461"/>
                  </a:lnTo>
                  <a:lnTo>
                    <a:pt x="1093" y="477"/>
                  </a:lnTo>
                  <a:lnTo>
                    <a:pt x="1086" y="493"/>
                  </a:lnTo>
                  <a:lnTo>
                    <a:pt x="1096" y="501"/>
                  </a:lnTo>
                  <a:lnTo>
                    <a:pt x="1099" y="517"/>
                  </a:lnTo>
                  <a:lnTo>
                    <a:pt x="1099" y="534"/>
                  </a:lnTo>
                  <a:lnTo>
                    <a:pt x="1089" y="548"/>
                  </a:lnTo>
                  <a:lnTo>
                    <a:pt x="1078" y="549"/>
                  </a:lnTo>
                  <a:lnTo>
                    <a:pt x="1075" y="560"/>
                  </a:lnTo>
                  <a:lnTo>
                    <a:pt x="1086" y="574"/>
                  </a:lnTo>
                  <a:lnTo>
                    <a:pt x="1099" y="580"/>
                  </a:lnTo>
                  <a:lnTo>
                    <a:pt x="1105" y="598"/>
                  </a:lnTo>
                  <a:lnTo>
                    <a:pt x="1108" y="612"/>
                  </a:lnTo>
                  <a:lnTo>
                    <a:pt x="1115" y="631"/>
                  </a:lnTo>
                  <a:lnTo>
                    <a:pt x="1115" y="652"/>
                  </a:lnTo>
                  <a:lnTo>
                    <a:pt x="1102" y="666"/>
                  </a:lnTo>
                  <a:lnTo>
                    <a:pt x="1086" y="679"/>
                  </a:lnTo>
                  <a:lnTo>
                    <a:pt x="1075" y="687"/>
                  </a:lnTo>
                  <a:lnTo>
                    <a:pt x="1059" y="695"/>
                  </a:lnTo>
                  <a:lnTo>
                    <a:pt x="1066" y="708"/>
                  </a:lnTo>
                  <a:lnTo>
                    <a:pt x="1069" y="719"/>
                  </a:lnTo>
                  <a:lnTo>
                    <a:pt x="1072" y="739"/>
                  </a:lnTo>
                  <a:lnTo>
                    <a:pt x="1072" y="754"/>
                  </a:lnTo>
                  <a:lnTo>
                    <a:pt x="1082" y="768"/>
                  </a:lnTo>
                  <a:lnTo>
                    <a:pt x="1069" y="784"/>
                  </a:lnTo>
                  <a:lnTo>
                    <a:pt x="1050" y="792"/>
                  </a:lnTo>
                  <a:lnTo>
                    <a:pt x="1053" y="801"/>
                  </a:lnTo>
                  <a:lnTo>
                    <a:pt x="1042" y="792"/>
                  </a:lnTo>
                  <a:lnTo>
                    <a:pt x="1032" y="778"/>
                  </a:lnTo>
                  <a:lnTo>
                    <a:pt x="1023" y="771"/>
                  </a:lnTo>
                  <a:lnTo>
                    <a:pt x="1017" y="757"/>
                  </a:lnTo>
                  <a:lnTo>
                    <a:pt x="1002" y="746"/>
                  </a:lnTo>
                  <a:lnTo>
                    <a:pt x="1006" y="731"/>
                  </a:lnTo>
                  <a:lnTo>
                    <a:pt x="1006" y="719"/>
                  </a:lnTo>
                  <a:lnTo>
                    <a:pt x="1002" y="707"/>
                  </a:lnTo>
                  <a:lnTo>
                    <a:pt x="1006" y="684"/>
                  </a:lnTo>
                  <a:lnTo>
                    <a:pt x="987" y="676"/>
                  </a:lnTo>
                  <a:lnTo>
                    <a:pt x="969" y="676"/>
                  </a:lnTo>
                  <a:lnTo>
                    <a:pt x="950" y="676"/>
                  </a:lnTo>
                  <a:lnTo>
                    <a:pt x="930" y="663"/>
                  </a:lnTo>
                  <a:lnTo>
                    <a:pt x="914" y="657"/>
                  </a:lnTo>
                  <a:lnTo>
                    <a:pt x="900" y="652"/>
                  </a:lnTo>
                  <a:lnTo>
                    <a:pt x="887" y="639"/>
                  </a:lnTo>
                  <a:lnTo>
                    <a:pt x="870" y="628"/>
                  </a:lnTo>
                  <a:lnTo>
                    <a:pt x="851" y="622"/>
                  </a:lnTo>
                  <a:lnTo>
                    <a:pt x="830" y="612"/>
                  </a:lnTo>
                  <a:lnTo>
                    <a:pt x="814" y="617"/>
                  </a:lnTo>
                  <a:lnTo>
                    <a:pt x="802" y="622"/>
                  </a:lnTo>
                  <a:lnTo>
                    <a:pt x="802" y="612"/>
                  </a:lnTo>
                  <a:lnTo>
                    <a:pt x="797" y="598"/>
                  </a:lnTo>
                  <a:lnTo>
                    <a:pt x="797" y="584"/>
                  </a:lnTo>
                  <a:lnTo>
                    <a:pt x="787" y="566"/>
                  </a:lnTo>
                  <a:lnTo>
                    <a:pt x="775" y="560"/>
                  </a:lnTo>
                  <a:lnTo>
                    <a:pt x="760" y="566"/>
                  </a:lnTo>
                  <a:lnTo>
                    <a:pt x="754" y="549"/>
                  </a:lnTo>
                  <a:lnTo>
                    <a:pt x="754" y="534"/>
                  </a:lnTo>
                  <a:lnTo>
                    <a:pt x="757" y="513"/>
                  </a:lnTo>
                  <a:lnTo>
                    <a:pt x="760" y="499"/>
                  </a:lnTo>
                  <a:lnTo>
                    <a:pt x="765" y="483"/>
                  </a:lnTo>
                  <a:lnTo>
                    <a:pt x="775" y="463"/>
                  </a:lnTo>
                  <a:lnTo>
                    <a:pt x="787" y="451"/>
                  </a:lnTo>
                  <a:lnTo>
                    <a:pt x="798" y="442"/>
                  </a:lnTo>
                  <a:lnTo>
                    <a:pt x="798" y="423"/>
                  </a:lnTo>
                  <a:lnTo>
                    <a:pt x="817" y="418"/>
                  </a:lnTo>
                  <a:lnTo>
                    <a:pt x="838" y="410"/>
                  </a:lnTo>
                  <a:lnTo>
                    <a:pt x="835" y="390"/>
                  </a:lnTo>
                  <a:lnTo>
                    <a:pt x="851" y="366"/>
                  </a:lnTo>
                  <a:lnTo>
                    <a:pt x="881" y="366"/>
                  </a:lnTo>
                  <a:lnTo>
                    <a:pt x="896" y="348"/>
                  </a:lnTo>
                  <a:lnTo>
                    <a:pt x="907" y="326"/>
                  </a:lnTo>
                  <a:lnTo>
                    <a:pt x="907" y="305"/>
                  </a:lnTo>
                  <a:lnTo>
                    <a:pt x="930" y="275"/>
                  </a:lnTo>
                  <a:lnTo>
                    <a:pt x="914" y="262"/>
                  </a:lnTo>
                  <a:lnTo>
                    <a:pt x="939" y="260"/>
                  </a:lnTo>
                  <a:lnTo>
                    <a:pt x="947" y="269"/>
                  </a:lnTo>
                  <a:lnTo>
                    <a:pt x="976" y="275"/>
                  </a:lnTo>
                  <a:lnTo>
                    <a:pt x="996" y="260"/>
                  </a:lnTo>
                  <a:lnTo>
                    <a:pt x="1020" y="240"/>
                  </a:lnTo>
                  <a:lnTo>
                    <a:pt x="1023" y="213"/>
                  </a:lnTo>
                  <a:lnTo>
                    <a:pt x="1002" y="199"/>
                  </a:lnTo>
                  <a:lnTo>
                    <a:pt x="1002" y="178"/>
                  </a:lnTo>
                  <a:lnTo>
                    <a:pt x="1023" y="165"/>
                  </a:lnTo>
                  <a:lnTo>
                    <a:pt x="1023" y="134"/>
                  </a:lnTo>
                  <a:lnTo>
                    <a:pt x="993" y="127"/>
                  </a:lnTo>
                  <a:lnTo>
                    <a:pt x="990" y="111"/>
                  </a:lnTo>
                  <a:lnTo>
                    <a:pt x="966" y="104"/>
                  </a:lnTo>
                  <a:lnTo>
                    <a:pt x="939" y="104"/>
                  </a:lnTo>
                  <a:lnTo>
                    <a:pt x="939" y="127"/>
                  </a:lnTo>
                  <a:lnTo>
                    <a:pt x="942" y="157"/>
                  </a:lnTo>
                  <a:lnTo>
                    <a:pt x="942" y="186"/>
                  </a:lnTo>
                  <a:lnTo>
                    <a:pt x="920" y="199"/>
                  </a:lnTo>
                  <a:lnTo>
                    <a:pt x="920" y="222"/>
                  </a:lnTo>
                  <a:lnTo>
                    <a:pt x="906" y="230"/>
                  </a:lnTo>
                  <a:lnTo>
                    <a:pt x="887" y="199"/>
                  </a:lnTo>
                  <a:lnTo>
                    <a:pt x="890" y="178"/>
                  </a:lnTo>
                  <a:lnTo>
                    <a:pt x="890" y="157"/>
                  </a:lnTo>
                  <a:lnTo>
                    <a:pt x="871" y="133"/>
                  </a:lnTo>
                  <a:lnTo>
                    <a:pt x="851" y="165"/>
                  </a:lnTo>
                  <a:lnTo>
                    <a:pt x="835" y="140"/>
                  </a:lnTo>
                  <a:lnTo>
                    <a:pt x="824" y="119"/>
                  </a:lnTo>
                  <a:lnTo>
                    <a:pt x="802" y="108"/>
                  </a:lnTo>
                  <a:lnTo>
                    <a:pt x="824" y="87"/>
                  </a:lnTo>
                  <a:lnTo>
                    <a:pt x="811" y="60"/>
                  </a:lnTo>
                  <a:lnTo>
                    <a:pt x="797" y="40"/>
                  </a:lnTo>
                  <a:lnTo>
                    <a:pt x="781" y="19"/>
                  </a:lnTo>
                  <a:lnTo>
                    <a:pt x="765" y="0"/>
                  </a:lnTo>
                  <a:lnTo>
                    <a:pt x="751" y="1"/>
                  </a:lnTo>
                  <a:lnTo>
                    <a:pt x="732" y="14"/>
                  </a:lnTo>
                  <a:lnTo>
                    <a:pt x="724" y="43"/>
                  </a:lnTo>
                  <a:lnTo>
                    <a:pt x="715" y="73"/>
                  </a:lnTo>
                  <a:lnTo>
                    <a:pt x="738" y="104"/>
                  </a:lnTo>
                  <a:lnTo>
                    <a:pt x="768" y="125"/>
                  </a:lnTo>
                  <a:lnTo>
                    <a:pt x="757" y="146"/>
                  </a:lnTo>
                  <a:lnTo>
                    <a:pt x="765" y="170"/>
                  </a:lnTo>
                  <a:lnTo>
                    <a:pt x="745" y="195"/>
                  </a:lnTo>
                  <a:lnTo>
                    <a:pt x="738" y="195"/>
                  </a:lnTo>
                  <a:lnTo>
                    <a:pt x="732" y="216"/>
                  </a:lnTo>
                  <a:lnTo>
                    <a:pt x="711" y="202"/>
                  </a:lnTo>
                  <a:lnTo>
                    <a:pt x="711" y="175"/>
                  </a:lnTo>
                  <a:lnTo>
                    <a:pt x="738" y="157"/>
                  </a:lnTo>
                  <a:lnTo>
                    <a:pt x="721" y="127"/>
                  </a:lnTo>
                  <a:lnTo>
                    <a:pt x="692" y="104"/>
                  </a:lnTo>
                  <a:lnTo>
                    <a:pt x="678" y="127"/>
                  </a:lnTo>
                  <a:lnTo>
                    <a:pt x="659" y="146"/>
                  </a:lnTo>
                  <a:lnTo>
                    <a:pt x="689" y="165"/>
                  </a:lnTo>
                  <a:lnTo>
                    <a:pt x="675" y="181"/>
                  </a:lnTo>
                  <a:lnTo>
                    <a:pt x="675" y="208"/>
                  </a:lnTo>
                  <a:lnTo>
                    <a:pt x="651" y="213"/>
                  </a:lnTo>
                  <a:lnTo>
                    <a:pt x="615" y="205"/>
                  </a:lnTo>
                  <a:lnTo>
                    <a:pt x="590" y="192"/>
                  </a:lnTo>
                  <a:lnTo>
                    <a:pt x="559" y="175"/>
                  </a:lnTo>
                  <a:lnTo>
                    <a:pt x="539" y="149"/>
                  </a:lnTo>
                  <a:lnTo>
                    <a:pt x="510" y="157"/>
                  </a:lnTo>
                  <a:lnTo>
                    <a:pt x="484" y="165"/>
                  </a:lnTo>
                  <a:lnTo>
                    <a:pt x="471" y="181"/>
                  </a:lnTo>
                  <a:lnTo>
                    <a:pt x="493" y="195"/>
                  </a:lnTo>
                  <a:lnTo>
                    <a:pt x="487" y="213"/>
                  </a:lnTo>
                  <a:lnTo>
                    <a:pt x="466" y="205"/>
                  </a:lnTo>
                  <a:lnTo>
                    <a:pt x="444" y="195"/>
                  </a:lnTo>
                  <a:lnTo>
                    <a:pt x="420" y="199"/>
                  </a:lnTo>
                  <a:lnTo>
                    <a:pt x="390" y="208"/>
                  </a:lnTo>
                  <a:lnTo>
                    <a:pt x="368" y="199"/>
                  </a:lnTo>
                  <a:lnTo>
                    <a:pt x="344" y="199"/>
                  </a:lnTo>
                  <a:lnTo>
                    <a:pt x="348" y="186"/>
                  </a:lnTo>
                  <a:lnTo>
                    <a:pt x="368" y="178"/>
                  </a:lnTo>
                  <a:lnTo>
                    <a:pt x="357" y="160"/>
                  </a:lnTo>
                  <a:lnTo>
                    <a:pt x="332" y="146"/>
                  </a:lnTo>
                  <a:lnTo>
                    <a:pt x="298" y="146"/>
                  </a:lnTo>
                  <a:lnTo>
                    <a:pt x="275" y="134"/>
                  </a:lnTo>
                  <a:lnTo>
                    <a:pt x="248" y="122"/>
                  </a:lnTo>
                  <a:lnTo>
                    <a:pt x="226" y="104"/>
                  </a:lnTo>
                  <a:lnTo>
                    <a:pt x="189" y="104"/>
                  </a:lnTo>
                  <a:lnTo>
                    <a:pt x="181" y="127"/>
                  </a:lnTo>
                  <a:lnTo>
                    <a:pt x="166" y="125"/>
                  </a:lnTo>
                  <a:lnTo>
                    <a:pt x="162" y="95"/>
                  </a:lnTo>
                  <a:lnTo>
                    <a:pt x="145" y="125"/>
                  </a:lnTo>
                  <a:lnTo>
                    <a:pt x="126" y="116"/>
                  </a:lnTo>
                  <a:lnTo>
                    <a:pt x="117" y="89"/>
                  </a:lnTo>
                  <a:lnTo>
                    <a:pt x="90" y="66"/>
                  </a:lnTo>
                  <a:lnTo>
                    <a:pt x="80" y="95"/>
                  </a:lnTo>
                  <a:lnTo>
                    <a:pt x="63" y="104"/>
                  </a:lnTo>
                  <a:lnTo>
                    <a:pt x="56" y="81"/>
                  </a:lnTo>
                  <a:lnTo>
                    <a:pt x="26" y="95"/>
                  </a:lnTo>
                  <a:lnTo>
                    <a:pt x="0" y="111"/>
                  </a:lnTo>
                  <a:lnTo>
                    <a:pt x="1" y="649"/>
                  </a:lnTo>
                  <a:lnTo>
                    <a:pt x="11" y="649"/>
                  </a:lnTo>
                  <a:lnTo>
                    <a:pt x="11" y="660"/>
                  </a:lnTo>
                  <a:lnTo>
                    <a:pt x="17" y="674"/>
                  </a:lnTo>
                  <a:lnTo>
                    <a:pt x="26" y="684"/>
                  </a:lnTo>
                  <a:lnTo>
                    <a:pt x="36" y="690"/>
                  </a:lnTo>
                  <a:lnTo>
                    <a:pt x="50" y="687"/>
                  </a:lnTo>
                  <a:lnTo>
                    <a:pt x="44" y="704"/>
                  </a:lnTo>
                  <a:lnTo>
                    <a:pt x="47" y="708"/>
                  </a:lnTo>
                  <a:lnTo>
                    <a:pt x="36" y="716"/>
                  </a:lnTo>
                  <a:lnTo>
                    <a:pt x="44" y="731"/>
                  </a:lnTo>
                  <a:lnTo>
                    <a:pt x="56" y="739"/>
                  </a:lnTo>
                  <a:lnTo>
                    <a:pt x="69" y="754"/>
                  </a:lnTo>
                  <a:lnTo>
                    <a:pt x="83" y="763"/>
                  </a:lnTo>
                  <a:lnTo>
                    <a:pt x="90" y="776"/>
                  </a:lnTo>
                  <a:lnTo>
                    <a:pt x="96" y="787"/>
                  </a:lnTo>
                  <a:lnTo>
                    <a:pt x="96" y="795"/>
                  </a:lnTo>
                  <a:lnTo>
                    <a:pt x="110" y="805"/>
                  </a:lnTo>
                  <a:lnTo>
                    <a:pt x="126" y="811"/>
                  </a:lnTo>
                  <a:lnTo>
                    <a:pt x="142" y="816"/>
                  </a:lnTo>
                  <a:lnTo>
                    <a:pt x="153" y="828"/>
                  </a:lnTo>
                  <a:lnTo>
                    <a:pt x="166" y="835"/>
                  </a:lnTo>
                  <a:lnTo>
                    <a:pt x="178" y="840"/>
                  </a:lnTo>
                  <a:lnTo>
                    <a:pt x="189" y="835"/>
                  </a:lnTo>
                  <a:lnTo>
                    <a:pt x="189" y="849"/>
                  </a:lnTo>
                  <a:lnTo>
                    <a:pt x="196" y="857"/>
                  </a:lnTo>
                  <a:lnTo>
                    <a:pt x="202" y="867"/>
                  </a:lnTo>
                  <a:lnTo>
                    <a:pt x="199" y="870"/>
                  </a:lnTo>
                  <a:lnTo>
                    <a:pt x="205" y="881"/>
                  </a:lnTo>
                  <a:lnTo>
                    <a:pt x="202" y="898"/>
                  </a:lnTo>
                  <a:lnTo>
                    <a:pt x="199" y="892"/>
                  </a:lnTo>
                  <a:lnTo>
                    <a:pt x="189" y="898"/>
                  </a:lnTo>
                  <a:lnTo>
                    <a:pt x="199" y="884"/>
                  </a:lnTo>
                  <a:lnTo>
                    <a:pt x="189" y="878"/>
                  </a:lnTo>
                  <a:lnTo>
                    <a:pt x="175" y="878"/>
                  </a:lnTo>
                  <a:lnTo>
                    <a:pt x="159" y="870"/>
                  </a:lnTo>
                  <a:lnTo>
                    <a:pt x="156" y="878"/>
                  </a:lnTo>
                  <a:lnTo>
                    <a:pt x="159" y="884"/>
                  </a:lnTo>
                  <a:lnTo>
                    <a:pt x="166" y="898"/>
                  </a:lnTo>
                  <a:lnTo>
                    <a:pt x="169" y="908"/>
                  </a:lnTo>
                  <a:lnTo>
                    <a:pt x="172" y="916"/>
                  </a:lnTo>
                  <a:lnTo>
                    <a:pt x="172" y="927"/>
                  </a:lnTo>
                  <a:lnTo>
                    <a:pt x="189" y="930"/>
                  </a:lnTo>
                  <a:lnTo>
                    <a:pt x="172" y="930"/>
                  </a:lnTo>
                  <a:lnTo>
                    <a:pt x="172" y="937"/>
                  </a:lnTo>
                  <a:lnTo>
                    <a:pt x="175" y="948"/>
                  </a:lnTo>
                  <a:lnTo>
                    <a:pt x="172" y="960"/>
                  </a:lnTo>
                  <a:lnTo>
                    <a:pt x="172" y="972"/>
                  </a:lnTo>
                  <a:lnTo>
                    <a:pt x="169" y="986"/>
                  </a:lnTo>
                  <a:lnTo>
                    <a:pt x="166" y="996"/>
                  </a:lnTo>
                  <a:lnTo>
                    <a:pt x="162" y="1013"/>
                  </a:lnTo>
                  <a:lnTo>
                    <a:pt x="162" y="1026"/>
                  </a:lnTo>
                  <a:lnTo>
                    <a:pt x="169" y="1031"/>
                  </a:lnTo>
                  <a:lnTo>
                    <a:pt x="172" y="1043"/>
                  </a:lnTo>
                  <a:lnTo>
                    <a:pt x="169" y="1057"/>
                  </a:lnTo>
                  <a:lnTo>
                    <a:pt x="166" y="1067"/>
                  </a:lnTo>
                  <a:lnTo>
                    <a:pt x="166" y="1072"/>
                  </a:lnTo>
                  <a:lnTo>
                    <a:pt x="172" y="1078"/>
                  </a:lnTo>
                  <a:lnTo>
                    <a:pt x="178" y="1086"/>
                  </a:lnTo>
                  <a:lnTo>
                    <a:pt x="178" y="1093"/>
                  </a:lnTo>
                  <a:lnTo>
                    <a:pt x="178" y="1104"/>
                  </a:lnTo>
                  <a:lnTo>
                    <a:pt x="183" y="1113"/>
                  </a:lnTo>
                  <a:lnTo>
                    <a:pt x="192" y="1119"/>
                  </a:lnTo>
                  <a:lnTo>
                    <a:pt x="189" y="1123"/>
                  </a:lnTo>
                  <a:lnTo>
                    <a:pt x="202" y="1126"/>
                  </a:lnTo>
                  <a:lnTo>
                    <a:pt x="202" y="1121"/>
                  </a:lnTo>
                  <a:lnTo>
                    <a:pt x="208" y="1123"/>
                  </a:lnTo>
                  <a:lnTo>
                    <a:pt x="205" y="1126"/>
                  </a:lnTo>
                  <a:lnTo>
                    <a:pt x="211" y="1137"/>
                  </a:lnTo>
                  <a:lnTo>
                    <a:pt x="202" y="1131"/>
                  </a:lnTo>
                  <a:lnTo>
                    <a:pt x="202" y="1140"/>
                  </a:lnTo>
                  <a:lnTo>
                    <a:pt x="208" y="1148"/>
                  </a:lnTo>
                  <a:lnTo>
                    <a:pt x="215" y="1148"/>
                  </a:lnTo>
                  <a:lnTo>
                    <a:pt x="215" y="1155"/>
                  </a:lnTo>
                  <a:lnTo>
                    <a:pt x="211" y="1161"/>
                  </a:lnTo>
                  <a:lnTo>
                    <a:pt x="223" y="1169"/>
                  </a:lnTo>
                  <a:lnTo>
                    <a:pt x="229" y="1178"/>
                  </a:lnTo>
                  <a:lnTo>
                    <a:pt x="242" y="1187"/>
                  </a:lnTo>
                  <a:lnTo>
                    <a:pt x="242" y="1199"/>
                  </a:lnTo>
                  <a:lnTo>
                    <a:pt x="254" y="1201"/>
                  </a:lnTo>
                  <a:lnTo>
                    <a:pt x="265" y="1207"/>
                  </a:lnTo>
                  <a:lnTo>
                    <a:pt x="275" y="1210"/>
                  </a:lnTo>
                  <a:lnTo>
                    <a:pt x="284" y="1210"/>
                  </a:lnTo>
                  <a:lnTo>
                    <a:pt x="284" y="1217"/>
                  </a:lnTo>
                  <a:lnTo>
                    <a:pt x="291" y="1217"/>
                  </a:lnTo>
                  <a:lnTo>
                    <a:pt x="298" y="1223"/>
                  </a:lnTo>
                  <a:lnTo>
                    <a:pt x="305" y="1234"/>
                  </a:lnTo>
                  <a:lnTo>
                    <a:pt x="308" y="1245"/>
                  </a:lnTo>
                  <a:lnTo>
                    <a:pt x="317" y="1252"/>
                  </a:lnTo>
                  <a:lnTo>
                    <a:pt x="321" y="1263"/>
                  </a:lnTo>
                  <a:lnTo>
                    <a:pt x="324" y="1269"/>
                  </a:lnTo>
                  <a:lnTo>
                    <a:pt x="324" y="1275"/>
                  </a:lnTo>
                  <a:lnTo>
                    <a:pt x="332" y="1280"/>
                  </a:lnTo>
                  <a:lnTo>
                    <a:pt x="332" y="1287"/>
                  </a:lnTo>
                  <a:lnTo>
                    <a:pt x="335" y="1290"/>
                  </a:lnTo>
                  <a:lnTo>
                    <a:pt x="338" y="1301"/>
                  </a:lnTo>
                  <a:lnTo>
                    <a:pt x="348" y="1307"/>
                  </a:lnTo>
                  <a:lnTo>
                    <a:pt x="357" y="1314"/>
                  </a:lnTo>
                  <a:lnTo>
                    <a:pt x="362" y="1320"/>
                  </a:lnTo>
                  <a:lnTo>
                    <a:pt x="371" y="1325"/>
                  </a:lnTo>
                  <a:lnTo>
                    <a:pt x="371" y="1334"/>
                  </a:lnTo>
                  <a:lnTo>
                    <a:pt x="362" y="1342"/>
                  </a:lnTo>
                  <a:lnTo>
                    <a:pt x="351" y="1339"/>
                  </a:lnTo>
                  <a:lnTo>
                    <a:pt x="362" y="1343"/>
                  </a:lnTo>
                  <a:lnTo>
                    <a:pt x="362" y="1352"/>
                  </a:lnTo>
                  <a:lnTo>
                    <a:pt x="371" y="1355"/>
                  </a:lnTo>
                  <a:lnTo>
                    <a:pt x="381" y="1360"/>
                  </a:lnTo>
                  <a:lnTo>
                    <a:pt x="387" y="1360"/>
                  </a:lnTo>
                  <a:lnTo>
                    <a:pt x="393" y="1366"/>
                  </a:lnTo>
                  <a:lnTo>
                    <a:pt x="404" y="1372"/>
                  </a:lnTo>
                  <a:lnTo>
                    <a:pt x="411" y="1381"/>
                  </a:lnTo>
                  <a:lnTo>
                    <a:pt x="411" y="1390"/>
                  </a:lnTo>
                  <a:lnTo>
                    <a:pt x="404" y="1398"/>
                  </a:lnTo>
                  <a:lnTo>
                    <a:pt x="417" y="1401"/>
                  </a:lnTo>
                  <a:lnTo>
                    <a:pt x="427" y="1408"/>
                  </a:lnTo>
                  <a:lnTo>
                    <a:pt x="433" y="1417"/>
                  </a:lnTo>
                  <a:lnTo>
                    <a:pt x="444" y="1422"/>
                  </a:lnTo>
                  <a:lnTo>
                    <a:pt x="450" y="1436"/>
                  </a:lnTo>
                  <a:lnTo>
                    <a:pt x="463" y="1428"/>
                  </a:lnTo>
                  <a:lnTo>
                    <a:pt x="457" y="1417"/>
                  </a:lnTo>
                  <a:lnTo>
                    <a:pt x="447" y="1408"/>
                  </a:lnTo>
                  <a:lnTo>
                    <a:pt x="438" y="1408"/>
                  </a:lnTo>
                  <a:lnTo>
                    <a:pt x="433" y="1401"/>
                  </a:lnTo>
                  <a:lnTo>
                    <a:pt x="438" y="1398"/>
                  </a:lnTo>
                  <a:lnTo>
                    <a:pt x="433" y="1390"/>
                  </a:lnTo>
                  <a:lnTo>
                    <a:pt x="433" y="1384"/>
                  </a:lnTo>
                  <a:lnTo>
                    <a:pt x="423" y="1374"/>
                  </a:lnTo>
                  <a:lnTo>
                    <a:pt x="420" y="1366"/>
                  </a:lnTo>
                  <a:lnTo>
                    <a:pt x="411" y="1355"/>
                  </a:lnTo>
                  <a:lnTo>
                    <a:pt x="404" y="1343"/>
                  </a:lnTo>
                  <a:lnTo>
                    <a:pt x="397" y="1339"/>
                  </a:lnTo>
                  <a:lnTo>
                    <a:pt x="393" y="1328"/>
                  </a:lnTo>
                  <a:lnTo>
                    <a:pt x="387" y="1320"/>
                  </a:lnTo>
                  <a:lnTo>
                    <a:pt x="378" y="1313"/>
                  </a:lnTo>
                  <a:lnTo>
                    <a:pt x="371" y="1304"/>
                  </a:lnTo>
                  <a:lnTo>
                    <a:pt x="362" y="1299"/>
                  </a:lnTo>
                  <a:lnTo>
                    <a:pt x="357" y="1293"/>
                  </a:lnTo>
                  <a:lnTo>
                    <a:pt x="360" y="1282"/>
                  </a:lnTo>
                  <a:lnTo>
                    <a:pt x="357" y="1275"/>
                  </a:lnTo>
                  <a:lnTo>
                    <a:pt x="354" y="1266"/>
                  </a:lnTo>
                  <a:lnTo>
                    <a:pt x="357" y="1258"/>
                  </a:lnTo>
                  <a:lnTo>
                    <a:pt x="368" y="1263"/>
                  </a:lnTo>
                  <a:lnTo>
                    <a:pt x="374" y="1263"/>
                  </a:lnTo>
                  <a:lnTo>
                    <a:pt x="381" y="1269"/>
                  </a:lnTo>
                  <a:lnTo>
                    <a:pt x="390" y="1272"/>
                  </a:lnTo>
                  <a:lnTo>
                    <a:pt x="390" y="1280"/>
                  </a:lnTo>
                  <a:lnTo>
                    <a:pt x="393" y="1290"/>
                  </a:lnTo>
                  <a:lnTo>
                    <a:pt x="397" y="1296"/>
                  </a:lnTo>
                  <a:lnTo>
                    <a:pt x="401" y="1307"/>
                  </a:lnTo>
                  <a:lnTo>
                    <a:pt x="408" y="1314"/>
                  </a:lnTo>
                  <a:lnTo>
                    <a:pt x="417" y="1325"/>
                  </a:lnTo>
                  <a:lnTo>
                    <a:pt x="427" y="1334"/>
                  </a:lnTo>
                  <a:lnTo>
                    <a:pt x="438" y="1336"/>
                  </a:lnTo>
                  <a:lnTo>
                    <a:pt x="438" y="1346"/>
                  </a:lnTo>
                  <a:lnTo>
                    <a:pt x="450" y="1355"/>
                  </a:lnTo>
                  <a:lnTo>
                    <a:pt x="457" y="1360"/>
                  </a:lnTo>
                  <a:lnTo>
                    <a:pt x="460" y="1360"/>
                  </a:lnTo>
                  <a:lnTo>
                    <a:pt x="466" y="1369"/>
                  </a:lnTo>
                  <a:lnTo>
                    <a:pt x="463" y="1374"/>
                  </a:lnTo>
                  <a:lnTo>
                    <a:pt x="463" y="1379"/>
                  </a:lnTo>
                  <a:lnTo>
                    <a:pt x="471" y="1384"/>
                  </a:lnTo>
                  <a:lnTo>
                    <a:pt x="484" y="1390"/>
                  </a:lnTo>
                  <a:lnTo>
                    <a:pt x="490" y="1401"/>
                  </a:lnTo>
                  <a:lnTo>
                    <a:pt x="499" y="1407"/>
                  </a:lnTo>
                  <a:lnTo>
                    <a:pt x="507" y="1414"/>
                  </a:lnTo>
                  <a:lnTo>
                    <a:pt x="517" y="1422"/>
                  </a:lnTo>
                  <a:lnTo>
                    <a:pt x="523" y="1431"/>
                  </a:lnTo>
                  <a:lnTo>
                    <a:pt x="529" y="1439"/>
                  </a:lnTo>
                  <a:lnTo>
                    <a:pt x="539" y="1443"/>
                  </a:lnTo>
                  <a:lnTo>
                    <a:pt x="542" y="1457"/>
                  </a:lnTo>
                  <a:lnTo>
                    <a:pt x="547" y="1463"/>
                  </a:lnTo>
                  <a:lnTo>
                    <a:pt x="547" y="1469"/>
                  </a:lnTo>
                  <a:lnTo>
                    <a:pt x="542" y="1473"/>
                  </a:lnTo>
                  <a:lnTo>
                    <a:pt x="544" y="1478"/>
                  </a:lnTo>
                  <a:lnTo>
                    <a:pt x="539" y="1481"/>
                  </a:lnTo>
                  <a:lnTo>
                    <a:pt x="544" y="1493"/>
                  </a:lnTo>
                  <a:lnTo>
                    <a:pt x="553" y="1502"/>
                  </a:lnTo>
                  <a:lnTo>
                    <a:pt x="563" y="1505"/>
                  </a:lnTo>
                  <a:lnTo>
                    <a:pt x="575" y="1514"/>
                  </a:lnTo>
                  <a:lnTo>
                    <a:pt x="580" y="1522"/>
                  </a:lnTo>
                  <a:lnTo>
                    <a:pt x="593" y="1525"/>
                  </a:lnTo>
                  <a:lnTo>
                    <a:pt x="605" y="1528"/>
                  </a:lnTo>
                  <a:lnTo>
                    <a:pt x="612" y="1528"/>
                  </a:lnTo>
                  <a:lnTo>
                    <a:pt x="616" y="1533"/>
                  </a:lnTo>
                  <a:lnTo>
                    <a:pt x="629" y="1540"/>
                  </a:lnTo>
                  <a:lnTo>
                    <a:pt x="639" y="1543"/>
                  </a:lnTo>
                  <a:lnTo>
                    <a:pt x="651" y="1546"/>
                  </a:lnTo>
                  <a:lnTo>
                    <a:pt x="659" y="1552"/>
                  </a:lnTo>
                  <a:lnTo>
                    <a:pt x="669" y="1552"/>
                  </a:lnTo>
                  <a:lnTo>
                    <a:pt x="681" y="1557"/>
                  </a:lnTo>
                  <a:lnTo>
                    <a:pt x="689" y="1563"/>
                  </a:lnTo>
                  <a:lnTo>
                    <a:pt x="702" y="1563"/>
                  </a:lnTo>
                  <a:lnTo>
                    <a:pt x="711" y="1567"/>
                  </a:lnTo>
                  <a:lnTo>
                    <a:pt x="724" y="1567"/>
                  </a:lnTo>
                  <a:lnTo>
                    <a:pt x="738" y="1566"/>
                  </a:lnTo>
                  <a:lnTo>
                    <a:pt x="745" y="1560"/>
                  </a:lnTo>
                  <a:lnTo>
                    <a:pt x="757" y="1560"/>
                  </a:lnTo>
                  <a:lnTo>
                    <a:pt x="765" y="1563"/>
                  </a:lnTo>
                  <a:lnTo>
                    <a:pt x="775" y="1566"/>
                  </a:lnTo>
                  <a:lnTo>
                    <a:pt x="781" y="1567"/>
                  </a:lnTo>
                  <a:lnTo>
                    <a:pt x="787" y="1573"/>
                  </a:lnTo>
                  <a:lnTo>
                    <a:pt x="797" y="1581"/>
                  </a:lnTo>
                  <a:lnTo>
                    <a:pt x="802" y="1590"/>
                  </a:lnTo>
                  <a:lnTo>
                    <a:pt x="808" y="1595"/>
                  </a:lnTo>
                  <a:lnTo>
                    <a:pt x="820" y="1598"/>
                  </a:lnTo>
                  <a:lnTo>
                    <a:pt x="830" y="1602"/>
                  </a:lnTo>
                  <a:lnTo>
                    <a:pt x="838" y="1602"/>
                  </a:lnTo>
                  <a:lnTo>
                    <a:pt x="851" y="1605"/>
                  </a:lnTo>
                  <a:lnTo>
                    <a:pt x="854" y="1611"/>
                  </a:lnTo>
                  <a:lnTo>
                    <a:pt x="863" y="1611"/>
                  </a:lnTo>
                  <a:lnTo>
                    <a:pt x="871" y="1616"/>
                  </a:lnTo>
                  <a:lnTo>
                    <a:pt x="881" y="1616"/>
                  </a:lnTo>
                  <a:lnTo>
                    <a:pt x="893" y="1616"/>
                  </a:lnTo>
                  <a:lnTo>
                    <a:pt x="896" y="1611"/>
                  </a:lnTo>
                  <a:lnTo>
                    <a:pt x="903" y="1616"/>
                  </a:lnTo>
                  <a:lnTo>
                    <a:pt x="896" y="1616"/>
                  </a:lnTo>
                  <a:lnTo>
                    <a:pt x="903" y="1625"/>
                  </a:lnTo>
                  <a:lnTo>
                    <a:pt x="907" y="1632"/>
                  </a:lnTo>
                  <a:lnTo>
                    <a:pt x="917" y="1637"/>
                  </a:lnTo>
                  <a:lnTo>
                    <a:pt x="926" y="1643"/>
                  </a:lnTo>
                  <a:lnTo>
                    <a:pt x="933" y="1651"/>
                  </a:lnTo>
                  <a:lnTo>
                    <a:pt x="933" y="1657"/>
                  </a:lnTo>
                  <a:lnTo>
                    <a:pt x="933" y="1664"/>
                  </a:lnTo>
                  <a:lnTo>
                    <a:pt x="936" y="1672"/>
                  </a:lnTo>
                  <a:lnTo>
                    <a:pt x="942" y="1675"/>
                  </a:lnTo>
                  <a:lnTo>
                    <a:pt x="944" y="1678"/>
                  </a:lnTo>
                  <a:lnTo>
                    <a:pt x="953" y="1672"/>
                  </a:lnTo>
                  <a:lnTo>
                    <a:pt x="960" y="1678"/>
                  </a:lnTo>
                  <a:lnTo>
                    <a:pt x="969" y="1684"/>
                  </a:lnTo>
                  <a:lnTo>
                    <a:pt x="976" y="1689"/>
                  </a:lnTo>
                  <a:lnTo>
                    <a:pt x="976" y="1699"/>
                  </a:lnTo>
                  <a:lnTo>
                    <a:pt x="983" y="1699"/>
                  </a:lnTo>
                  <a:lnTo>
                    <a:pt x="987" y="1705"/>
                  </a:lnTo>
                  <a:lnTo>
                    <a:pt x="993" y="1702"/>
                  </a:lnTo>
                  <a:lnTo>
                    <a:pt x="1006" y="1702"/>
                  </a:lnTo>
                  <a:lnTo>
                    <a:pt x="1013" y="1708"/>
                  </a:lnTo>
                  <a:lnTo>
                    <a:pt x="1017" y="1713"/>
                  </a:lnTo>
                  <a:lnTo>
                    <a:pt x="1029" y="1713"/>
                  </a:lnTo>
                  <a:lnTo>
                    <a:pt x="1029" y="1722"/>
                  </a:lnTo>
                  <a:lnTo>
                    <a:pt x="1039" y="1722"/>
                  </a:lnTo>
                  <a:lnTo>
                    <a:pt x="1050" y="1716"/>
                  </a:lnTo>
                  <a:lnTo>
                    <a:pt x="1042" y="1710"/>
                  </a:lnTo>
                  <a:lnTo>
                    <a:pt x="1039" y="1705"/>
                  </a:lnTo>
                  <a:lnTo>
                    <a:pt x="1048" y="1702"/>
                  </a:lnTo>
                  <a:lnTo>
                    <a:pt x="1053" y="1696"/>
                  </a:lnTo>
                  <a:lnTo>
                    <a:pt x="1059" y="1689"/>
                  </a:lnTo>
                  <a:lnTo>
                    <a:pt x="1066" y="1689"/>
                  </a:lnTo>
                  <a:lnTo>
                    <a:pt x="1075" y="1694"/>
                  </a:lnTo>
                  <a:lnTo>
                    <a:pt x="1078" y="1702"/>
                  </a:lnTo>
                  <a:lnTo>
                    <a:pt x="1086" y="1702"/>
                  </a:lnTo>
                  <a:lnTo>
                    <a:pt x="1082" y="1708"/>
                  </a:lnTo>
                  <a:lnTo>
                    <a:pt x="1086" y="1719"/>
                  </a:lnTo>
                  <a:lnTo>
                    <a:pt x="1093" y="1724"/>
                  </a:lnTo>
                  <a:lnTo>
                    <a:pt x="1099" y="1732"/>
                  </a:lnTo>
                  <a:lnTo>
                    <a:pt x="1115" y="1710"/>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14" name=""/>
            <p:cNvSpPr/>
            <p:nvPr/>
          </p:nvSpPr>
          <p:spPr>
            <a:xfrm>
              <a:off x="2851560" y="2444760"/>
              <a:ext cx="847440" cy="1233000"/>
            </a:xfrm>
            <a:custGeom>
              <a:avLst/>
              <a:gdLst/>
              <a:ahLst/>
              <a:rect l="l" t="t" r="r" b="b"/>
              <a:pathLst>
                <a:path w="928" h="1351">
                  <a:moveTo>
                    <a:pt x="75" y="101"/>
                  </a:moveTo>
                  <a:lnTo>
                    <a:pt x="75" y="109"/>
                  </a:lnTo>
                  <a:lnTo>
                    <a:pt x="75" y="123"/>
                  </a:lnTo>
                  <a:lnTo>
                    <a:pt x="75" y="130"/>
                  </a:lnTo>
                  <a:lnTo>
                    <a:pt x="78" y="139"/>
                  </a:lnTo>
                  <a:lnTo>
                    <a:pt x="75" y="147"/>
                  </a:lnTo>
                  <a:lnTo>
                    <a:pt x="82" y="153"/>
                  </a:lnTo>
                  <a:lnTo>
                    <a:pt x="75" y="160"/>
                  </a:lnTo>
                  <a:lnTo>
                    <a:pt x="69" y="171"/>
                  </a:lnTo>
                  <a:lnTo>
                    <a:pt x="58" y="171"/>
                  </a:lnTo>
                  <a:lnTo>
                    <a:pt x="52" y="180"/>
                  </a:lnTo>
                  <a:lnTo>
                    <a:pt x="55" y="188"/>
                  </a:lnTo>
                  <a:lnTo>
                    <a:pt x="45" y="191"/>
                  </a:lnTo>
                  <a:lnTo>
                    <a:pt x="48" y="195"/>
                  </a:lnTo>
                  <a:lnTo>
                    <a:pt x="39" y="201"/>
                  </a:lnTo>
                  <a:lnTo>
                    <a:pt x="26" y="206"/>
                  </a:lnTo>
                  <a:lnTo>
                    <a:pt x="25" y="218"/>
                  </a:lnTo>
                  <a:lnTo>
                    <a:pt x="15" y="222"/>
                  </a:lnTo>
                  <a:lnTo>
                    <a:pt x="15" y="233"/>
                  </a:lnTo>
                  <a:lnTo>
                    <a:pt x="6" y="236"/>
                  </a:lnTo>
                  <a:lnTo>
                    <a:pt x="9" y="247"/>
                  </a:lnTo>
                  <a:lnTo>
                    <a:pt x="9" y="254"/>
                  </a:lnTo>
                  <a:lnTo>
                    <a:pt x="6" y="260"/>
                  </a:lnTo>
                  <a:lnTo>
                    <a:pt x="15" y="263"/>
                  </a:lnTo>
                  <a:lnTo>
                    <a:pt x="22" y="271"/>
                  </a:lnTo>
                  <a:lnTo>
                    <a:pt x="25" y="263"/>
                  </a:lnTo>
                  <a:lnTo>
                    <a:pt x="33" y="263"/>
                  </a:lnTo>
                  <a:lnTo>
                    <a:pt x="26" y="268"/>
                  </a:lnTo>
                  <a:lnTo>
                    <a:pt x="26" y="277"/>
                  </a:lnTo>
                  <a:lnTo>
                    <a:pt x="18" y="280"/>
                  </a:lnTo>
                  <a:lnTo>
                    <a:pt x="9" y="285"/>
                  </a:lnTo>
                  <a:lnTo>
                    <a:pt x="0" y="292"/>
                  </a:lnTo>
                  <a:lnTo>
                    <a:pt x="0" y="301"/>
                  </a:lnTo>
                  <a:lnTo>
                    <a:pt x="0" y="309"/>
                  </a:lnTo>
                  <a:lnTo>
                    <a:pt x="9" y="319"/>
                  </a:lnTo>
                  <a:lnTo>
                    <a:pt x="0" y="325"/>
                  </a:lnTo>
                  <a:lnTo>
                    <a:pt x="9" y="327"/>
                  </a:lnTo>
                  <a:lnTo>
                    <a:pt x="18" y="333"/>
                  </a:lnTo>
                  <a:lnTo>
                    <a:pt x="26" y="339"/>
                  </a:lnTo>
                  <a:lnTo>
                    <a:pt x="33" y="347"/>
                  </a:lnTo>
                  <a:lnTo>
                    <a:pt x="36" y="357"/>
                  </a:lnTo>
                  <a:lnTo>
                    <a:pt x="45" y="363"/>
                  </a:lnTo>
                  <a:lnTo>
                    <a:pt x="52" y="371"/>
                  </a:lnTo>
                  <a:lnTo>
                    <a:pt x="55" y="380"/>
                  </a:lnTo>
                  <a:lnTo>
                    <a:pt x="58" y="389"/>
                  </a:lnTo>
                  <a:lnTo>
                    <a:pt x="63" y="398"/>
                  </a:lnTo>
                  <a:lnTo>
                    <a:pt x="72" y="412"/>
                  </a:lnTo>
                  <a:lnTo>
                    <a:pt x="75" y="419"/>
                  </a:lnTo>
                  <a:lnTo>
                    <a:pt x="82" y="427"/>
                  </a:lnTo>
                  <a:lnTo>
                    <a:pt x="85" y="433"/>
                  </a:lnTo>
                  <a:lnTo>
                    <a:pt x="91" y="442"/>
                  </a:lnTo>
                  <a:lnTo>
                    <a:pt x="94" y="449"/>
                  </a:lnTo>
                  <a:lnTo>
                    <a:pt x="99" y="460"/>
                  </a:lnTo>
                  <a:lnTo>
                    <a:pt x="99" y="471"/>
                  </a:lnTo>
                  <a:lnTo>
                    <a:pt x="108" y="478"/>
                  </a:lnTo>
                  <a:lnTo>
                    <a:pt x="115" y="487"/>
                  </a:lnTo>
                  <a:lnTo>
                    <a:pt x="121" y="492"/>
                  </a:lnTo>
                  <a:lnTo>
                    <a:pt x="135" y="498"/>
                  </a:lnTo>
                  <a:lnTo>
                    <a:pt x="145" y="501"/>
                  </a:lnTo>
                  <a:lnTo>
                    <a:pt x="154" y="509"/>
                  </a:lnTo>
                  <a:lnTo>
                    <a:pt x="170" y="513"/>
                  </a:lnTo>
                  <a:lnTo>
                    <a:pt x="175" y="516"/>
                  </a:lnTo>
                  <a:lnTo>
                    <a:pt x="184" y="522"/>
                  </a:lnTo>
                  <a:lnTo>
                    <a:pt x="194" y="527"/>
                  </a:lnTo>
                  <a:lnTo>
                    <a:pt x="200" y="533"/>
                  </a:lnTo>
                  <a:lnTo>
                    <a:pt x="208" y="539"/>
                  </a:lnTo>
                  <a:lnTo>
                    <a:pt x="217" y="546"/>
                  </a:lnTo>
                  <a:lnTo>
                    <a:pt x="217" y="554"/>
                  </a:lnTo>
                  <a:lnTo>
                    <a:pt x="221" y="565"/>
                  </a:lnTo>
                  <a:lnTo>
                    <a:pt x="221" y="578"/>
                  </a:lnTo>
                  <a:lnTo>
                    <a:pt x="221" y="587"/>
                  </a:lnTo>
                  <a:lnTo>
                    <a:pt x="221" y="598"/>
                  </a:lnTo>
                  <a:lnTo>
                    <a:pt x="221" y="605"/>
                  </a:lnTo>
                  <a:lnTo>
                    <a:pt x="221" y="616"/>
                  </a:lnTo>
                  <a:lnTo>
                    <a:pt x="221" y="625"/>
                  </a:lnTo>
                  <a:lnTo>
                    <a:pt x="214" y="636"/>
                  </a:lnTo>
                  <a:lnTo>
                    <a:pt x="214" y="643"/>
                  </a:lnTo>
                  <a:lnTo>
                    <a:pt x="214" y="654"/>
                  </a:lnTo>
                  <a:lnTo>
                    <a:pt x="211" y="663"/>
                  </a:lnTo>
                  <a:lnTo>
                    <a:pt x="214" y="672"/>
                  </a:lnTo>
                  <a:lnTo>
                    <a:pt x="214" y="681"/>
                  </a:lnTo>
                  <a:lnTo>
                    <a:pt x="208" y="689"/>
                  </a:lnTo>
                  <a:lnTo>
                    <a:pt x="211" y="701"/>
                  </a:lnTo>
                  <a:lnTo>
                    <a:pt x="206" y="713"/>
                  </a:lnTo>
                  <a:lnTo>
                    <a:pt x="206" y="724"/>
                  </a:lnTo>
                  <a:lnTo>
                    <a:pt x="200" y="732"/>
                  </a:lnTo>
                  <a:lnTo>
                    <a:pt x="200" y="740"/>
                  </a:lnTo>
                  <a:lnTo>
                    <a:pt x="194" y="754"/>
                  </a:lnTo>
                  <a:lnTo>
                    <a:pt x="197" y="760"/>
                  </a:lnTo>
                  <a:lnTo>
                    <a:pt x="200" y="772"/>
                  </a:lnTo>
                  <a:lnTo>
                    <a:pt x="194" y="778"/>
                  </a:lnTo>
                  <a:lnTo>
                    <a:pt x="191" y="789"/>
                  </a:lnTo>
                  <a:lnTo>
                    <a:pt x="194" y="799"/>
                  </a:lnTo>
                  <a:lnTo>
                    <a:pt x="194" y="810"/>
                  </a:lnTo>
                  <a:lnTo>
                    <a:pt x="194" y="816"/>
                  </a:lnTo>
                  <a:lnTo>
                    <a:pt x="197" y="824"/>
                  </a:lnTo>
                  <a:lnTo>
                    <a:pt x="191" y="837"/>
                  </a:lnTo>
                  <a:lnTo>
                    <a:pt x="194" y="848"/>
                  </a:lnTo>
                  <a:lnTo>
                    <a:pt x="187" y="857"/>
                  </a:lnTo>
                  <a:lnTo>
                    <a:pt x="184" y="867"/>
                  </a:lnTo>
                  <a:lnTo>
                    <a:pt x="181" y="878"/>
                  </a:lnTo>
                  <a:lnTo>
                    <a:pt x="175" y="889"/>
                  </a:lnTo>
                  <a:lnTo>
                    <a:pt x="172" y="899"/>
                  </a:lnTo>
                  <a:lnTo>
                    <a:pt x="170" y="910"/>
                  </a:lnTo>
                  <a:lnTo>
                    <a:pt x="164" y="913"/>
                  </a:lnTo>
                  <a:lnTo>
                    <a:pt x="164" y="926"/>
                  </a:lnTo>
                  <a:lnTo>
                    <a:pt x="154" y="926"/>
                  </a:lnTo>
                  <a:lnTo>
                    <a:pt x="151" y="937"/>
                  </a:lnTo>
                  <a:lnTo>
                    <a:pt x="157" y="948"/>
                  </a:lnTo>
                  <a:lnTo>
                    <a:pt x="157" y="955"/>
                  </a:lnTo>
                  <a:lnTo>
                    <a:pt x="157" y="967"/>
                  </a:lnTo>
                  <a:lnTo>
                    <a:pt x="161" y="978"/>
                  </a:lnTo>
                  <a:lnTo>
                    <a:pt x="151" y="988"/>
                  </a:lnTo>
                  <a:lnTo>
                    <a:pt x="151" y="1002"/>
                  </a:lnTo>
                  <a:lnTo>
                    <a:pt x="148" y="1013"/>
                  </a:lnTo>
                  <a:lnTo>
                    <a:pt x="148" y="1020"/>
                  </a:lnTo>
                  <a:lnTo>
                    <a:pt x="154" y="1029"/>
                  </a:lnTo>
                  <a:lnTo>
                    <a:pt x="164" y="1031"/>
                  </a:lnTo>
                  <a:lnTo>
                    <a:pt x="164" y="1023"/>
                  </a:lnTo>
                  <a:lnTo>
                    <a:pt x="175" y="1026"/>
                  </a:lnTo>
                  <a:lnTo>
                    <a:pt x="170" y="1034"/>
                  </a:lnTo>
                  <a:lnTo>
                    <a:pt x="175" y="1040"/>
                  </a:lnTo>
                  <a:lnTo>
                    <a:pt x="170" y="1043"/>
                  </a:lnTo>
                  <a:lnTo>
                    <a:pt x="170" y="1058"/>
                  </a:lnTo>
                  <a:lnTo>
                    <a:pt x="164" y="1069"/>
                  </a:lnTo>
                  <a:lnTo>
                    <a:pt x="170" y="1078"/>
                  </a:lnTo>
                  <a:lnTo>
                    <a:pt x="164" y="1088"/>
                  </a:lnTo>
                  <a:lnTo>
                    <a:pt x="164" y="1093"/>
                  </a:lnTo>
                  <a:lnTo>
                    <a:pt x="157" y="1099"/>
                  </a:lnTo>
                  <a:lnTo>
                    <a:pt x="157" y="1107"/>
                  </a:lnTo>
                  <a:lnTo>
                    <a:pt x="154" y="1120"/>
                  </a:lnTo>
                  <a:lnTo>
                    <a:pt x="151" y="1113"/>
                  </a:lnTo>
                  <a:lnTo>
                    <a:pt x="148" y="1107"/>
                  </a:lnTo>
                  <a:lnTo>
                    <a:pt x="154" y="1099"/>
                  </a:lnTo>
                  <a:lnTo>
                    <a:pt x="151" y="1093"/>
                  </a:lnTo>
                  <a:lnTo>
                    <a:pt x="154" y="1088"/>
                  </a:lnTo>
                  <a:lnTo>
                    <a:pt x="148" y="1081"/>
                  </a:lnTo>
                  <a:lnTo>
                    <a:pt x="138" y="1088"/>
                  </a:lnTo>
                  <a:lnTo>
                    <a:pt x="135" y="1096"/>
                  </a:lnTo>
                  <a:lnTo>
                    <a:pt x="135" y="1107"/>
                  </a:lnTo>
                  <a:lnTo>
                    <a:pt x="135" y="1113"/>
                  </a:lnTo>
                  <a:lnTo>
                    <a:pt x="131" y="1123"/>
                  </a:lnTo>
                  <a:lnTo>
                    <a:pt x="135" y="1128"/>
                  </a:lnTo>
                  <a:lnTo>
                    <a:pt x="124" y="1131"/>
                  </a:lnTo>
                  <a:lnTo>
                    <a:pt x="131" y="1137"/>
                  </a:lnTo>
                  <a:lnTo>
                    <a:pt x="115" y="1147"/>
                  </a:lnTo>
                  <a:lnTo>
                    <a:pt x="115" y="1155"/>
                  </a:lnTo>
                  <a:lnTo>
                    <a:pt x="124" y="1150"/>
                  </a:lnTo>
                  <a:lnTo>
                    <a:pt x="135" y="1152"/>
                  </a:lnTo>
                  <a:lnTo>
                    <a:pt x="145" y="1152"/>
                  </a:lnTo>
                  <a:lnTo>
                    <a:pt x="135" y="1169"/>
                  </a:lnTo>
                  <a:lnTo>
                    <a:pt x="135" y="1179"/>
                  </a:lnTo>
                  <a:lnTo>
                    <a:pt x="135" y="1193"/>
                  </a:lnTo>
                  <a:lnTo>
                    <a:pt x="127" y="1178"/>
                  </a:lnTo>
                  <a:lnTo>
                    <a:pt x="118" y="1179"/>
                  </a:lnTo>
                  <a:lnTo>
                    <a:pt x="118" y="1190"/>
                  </a:lnTo>
                  <a:lnTo>
                    <a:pt x="118" y="1202"/>
                  </a:lnTo>
                  <a:lnTo>
                    <a:pt x="115" y="1217"/>
                  </a:lnTo>
                  <a:lnTo>
                    <a:pt x="118" y="1223"/>
                  </a:lnTo>
                  <a:lnTo>
                    <a:pt x="115" y="1234"/>
                  </a:lnTo>
                  <a:lnTo>
                    <a:pt x="124" y="1237"/>
                  </a:lnTo>
                  <a:lnTo>
                    <a:pt x="118" y="1243"/>
                  </a:lnTo>
                  <a:lnTo>
                    <a:pt x="118" y="1261"/>
                  </a:lnTo>
                  <a:lnTo>
                    <a:pt x="135" y="1240"/>
                  </a:lnTo>
                  <a:lnTo>
                    <a:pt x="131" y="1250"/>
                  </a:lnTo>
                  <a:lnTo>
                    <a:pt x="135" y="1261"/>
                  </a:lnTo>
                  <a:lnTo>
                    <a:pt x="127" y="1258"/>
                  </a:lnTo>
                  <a:lnTo>
                    <a:pt x="124" y="1272"/>
                  </a:lnTo>
                  <a:lnTo>
                    <a:pt x="118" y="1282"/>
                  </a:lnTo>
                  <a:lnTo>
                    <a:pt x="135" y="1273"/>
                  </a:lnTo>
                  <a:lnTo>
                    <a:pt x="135" y="1266"/>
                  </a:lnTo>
                  <a:lnTo>
                    <a:pt x="142" y="1279"/>
                  </a:lnTo>
                  <a:lnTo>
                    <a:pt x="135" y="1290"/>
                  </a:lnTo>
                  <a:lnTo>
                    <a:pt x="124" y="1288"/>
                  </a:lnTo>
                  <a:lnTo>
                    <a:pt x="124" y="1302"/>
                  </a:lnTo>
                  <a:lnTo>
                    <a:pt x="135" y="1306"/>
                  </a:lnTo>
                  <a:lnTo>
                    <a:pt x="142" y="1299"/>
                  </a:lnTo>
                  <a:lnTo>
                    <a:pt x="145" y="1311"/>
                  </a:lnTo>
                  <a:lnTo>
                    <a:pt x="154" y="1314"/>
                  </a:lnTo>
                  <a:lnTo>
                    <a:pt x="154" y="1323"/>
                  </a:lnTo>
                  <a:lnTo>
                    <a:pt x="164" y="1328"/>
                  </a:lnTo>
                  <a:lnTo>
                    <a:pt x="175" y="1337"/>
                  </a:lnTo>
                  <a:lnTo>
                    <a:pt x="184" y="1328"/>
                  </a:lnTo>
                  <a:lnTo>
                    <a:pt x="194" y="1314"/>
                  </a:lnTo>
                  <a:lnTo>
                    <a:pt x="203" y="1317"/>
                  </a:lnTo>
                  <a:lnTo>
                    <a:pt x="197" y="1328"/>
                  </a:lnTo>
                  <a:lnTo>
                    <a:pt x="178" y="1337"/>
                  </a:lnTo>
                  <a:lnTo>
                    <a:pt x="184" y="1344"/>
                  </a:lnTo>
                  <a:lnTo>
                    <a:pt x="200" y="1350"/>
                  </a:lnTo>
                  <a:lnTo>
                    <a:pt x="206" y="1347"/>
                  </a:lnTo>
                  <a:lnTo>
                    <a:pt x="206" y="1331"/>
                  </a:lnTo>
                  <a:lnTo>
                    <a:pt x="208" y="1314"/>
                  </a:lnTo>
                  <a:lnTo>
                    <a:pt x="224" y="1309"/>
                  </a:lnTo>
                  <a:lnTo>
                    <a:pt x="233" y="1309"/>
                  </a:lnTo>
                  <a:lnTo>
                    <a:pt x="233" y="1302"/>
                  </a:lnTo>
                  <a:lnTo>
                    <a:pt x="244" y="1302"/>
                  </a:lnTo>
                  <a:lnTo>
                    <a:pt x="257" y="1306"/>
                  </a:lnTo>
                  <a:lnTo>
                    <a:pt x="247" y="1290"/>
                  </a:lnTo>
                  <a:lnTo>
                    <a:pt x="244" y="1276"/>
                  </a:lnTo>
                  <a:lnTo>
                    <a:pt x="243" y="1266"/>
                  </a:lnTo>
                  <a:lnTo>
                    <a:pt x="244" y="1252"/>
                  </a:lnTo>
                  <a:lnTo>
                    <a:pt x="254" y="1243"/>
                  </a:lnTo>
                  <a:lnTo>
                    <a:pt x="266" y="1240"/>
                  </a:lnTo>
                  <a:lnTo>
                    <a:pt x="270" y="1226"/>
                  </a:lnTo>
                  <a:lnTo>
                    <a:pt x="276" y="1212"/>
                  </a:lnTo>
                  <a:lnTo>
                    <a:pt x="284" y="1202"/>
                  </a:lnTo>
                  <a:lnTo>
                    <a:pt x="296" y="1193"/>
                  </a:lnTo>
                  <a:lnTo>
                    <a:pt x="306" y="1185"/>
                  </a:lnTo>
                  <a:lnTo>
                    <a:pt x="312" y="1172"/>
                  </a:lnTo>
                  <a:lnTo>
                    <a:pt x="309" y="1164"/>
                  </a:lnTo>
                  <a:lnTo>
                    <a:pt x="293" y="1164"/>
                  </a:lnTo>
                  <a:lnTo>
                    <a:pt x="284" y="1152"/>
                  </a:lnTo>
                  <a:lnTo>
                    <a:pt x="276" y="1145"/>
                  </a:lnTo>
                  <a:lnTo>
                    <a:pt x="276" y="1134"/>
                  </a:lnTo>
                  <a:lnTo>
                    <a:pt x="281" y="1120"/>
                  </a:lnTo>
                  <a:lnTo>
                    <a:pt x="287" y="1113"/>
                  </a:lnTo>
                  <a:lnTo>
                    <a:pt x="303" y="1107"/>
                  </a:lnTo>
                  <a:lnTo>
                    <a:pt x="312" y="1107"/>
                  </a:lnTo>
                  <a:lnTo>
                    <a:pt x="312" y="1099"/>
                  </a:lnTo>
                  <a:lnTo>
                    <a:pt x="320" y="1096"/>
                  </a:lnTo>
                  <a:lnTo>
                    <a:pt x="320" y="1082"/>
                  </a:lnTo>
                  <a:lnTo>
                    <a:pt x="317" y="1075"/>
                  </a:lnTo>
                  <a:lnTo>
                    <a:pt x="323" y="1067"/>
                  </a:lnTo>
                  <a:lnTo>
                    <a:pt x="339" y="1058"/>
                  </a:lnTo>
                  <a:lnTo>
                    <a:pt x="323" y="1055"/>
                  </a:lnTo>
                  <a:lnTo>
                    <a:pt x="333" y="1048"/>
                  </a:lnTo>
                  <a:lnTo>
                    <a:pt x="342" y="1055"/>
                  </a:lnTo>
                  <a:lnTo>
                    <a:pt x="352" y="1055"/>
                  </a:lnTo>
                  <a:lnTo>
                    <a:pt x="352" y="1051"/>
                  </a:lnTo>
                  <a:lnTo>
                    <a:pt x="349" y="1037"/>
                  </a:lnTo>
                  <a:lnTo>
                    <a:pt x="333" y="1043"/>
                  </a:lnTo>
                  <a:lnTo>
                    <a:pt x="323" y="1037"/>
                  </a:lnTo>
                  <a:lnTo>
                    <a:pt x="323" y="1023"/>
                  </a:lnTo>
                  <a:lnTo>
                    <a:pt x="320" y="1013"/>
                  </a:lnTo>
                  <a:lnTo>
                    <a:pt x="326" y="1007"/>
                  </a:lnTo>
                  <a:lnTo>
                    <a:pt x="339" y="1013"/>
                  </a:lnTo>
                  <a:lnTo>
                    <a:pt x="349" y="1016"/>
                  </a:lnTo>
                  <a:lnTo>
                    <a:pt x="363" y="1016"/>
                  </a:lnTo>
                  <a:lnTo>
                    <a:pt x="375" y="1010"/>
                  </a:lnTo>
                  <a:lnTo>
                    <a:pt x="379" y="1002"/>
                  </a:lnTo>
                  <a:lnTo>
                    <a:pt x="375" y="996"/>
                  </a:lnTo>
                  <a:lnTo>
                    <a:pt x="382" y="983"/>
                  </a:lnTo>
                  <a:lnTo>
                    <a:pt x="385" y="978"/>
                  </a:lnTo>
                  <a:lnTo>
                    <a:pt x="375" y="969"/>
                  </a:lnTo>
                  <a:lnTo>
                    <a:pt x="379" y="958"/>
                  </a:lnTo>
                  <a:lnTo>
                    <a:pt x="385" y="967"/>
                  </a:lnTo>
                  <a:lnTo>
                    <a:pt x="399" y="967"/>
                  </a:lnTo>
                  <a:lnTo>
                    <a:pt x="412" y="964"/>
                  </a:lnTo>
                  <a:lnTo>
                    <a:pt x="424" y="961"/>
                  </a:lnTo>
                  <a:lnTo>
                    <a:pt x="435" y="958"/>
                  </a:lnTo>
                  <a:lnTo>
                    <a:pt x="448" y="955"/>
                  </a:lnTo>
                  <a:lnTo>
                    <a:pt x="461" y="954"/>
                  </a:lnTo>
                  <a:lnTo>
                    <a:pt x="472" y="948"/>
                  </a:lnTo>
                  <a:lnTo>
                    <a:pt x="475" y="937"/>
                  </a:lnTo>
                  <a:lnTo>
                    <a:pt x="484" y="929"/>
                  </a:lnTo>
                  <a:lnTo>
                    <a:pt x="491" y="919"/>
                  </a:lnTo>
                  <a:lnTo>
                    <a:pt x="487" y="905"/>
                  </a:lnTo>
                  <a:lnTo>
                    <a:pt x="481" y="905"/>
                  </a:lnTo>
                  <a:lnTo>
                    <a:pt x="475" y="896"/>
                  </a:lnTo>
                  <a:lnTo>
                    <a:pt x="481" y="886"/>
                  </a:lnTo>
                  <a:lnTo>
                    <a:pt x="475" y="878"/>
                  </a:lnTo>
                  <a:lnTo>
                    <a:pt x="457" y="869"/>
                  </a:lnTo>
                  <a:lnTo>
                    <a:pt x="454" y="861"/>
                  </a:lnTo>
                  <a:lnTo>
                    <a:pt x="457" y="857"/>
                  </a:lnTo>
                  <a:lnTo>
                    <a:pt x="465" y="864"/>
                  </a:lnTo>
                  <a:lnTo>
                    <a:pt x="481" y="864"/>
                  </a:lnTo>
                  <a:lnTo>
                    <a:pt x="487" y="869"/>
                  </a:lnTo>
                  <a:lnTo>
                    <a:pt x="497" y="875"/>
                  </a:lnTo>
                  <a:lnTo>
                    <a:pt x="511" y="872"/>
                  </a:lnTo>
                  <a:lnTo>
                    <a:pt x="524" y="875"/>
                  </a:lnTo>
                  <a:lnTo>
                    <a:pt x="533" y="872"/>
                  </a:lnTo>
                  <a:lnTo>
                    <a:pt x="541" y="867"/>
                  </a:lnTo>
                  <a:lnTo>
                    <a:pt x="551" y="860"/>
                  </a:lnTo>
                  <a:lnTo>
                    <a:pt x="554" y="851"/>
                  </a:lnTo>
                  <a:lnTo>
                    <a:pt x="563" y="846"/>
                  </a:lnTo>
                  <a:lnTo>
                    <a:pt x="571" y="834"/>
                  </a:lnTo>
                  <a:lnTo>
                    <a:pt x="574" y="824"/>
                  </a:lnTo>
                  <a:lnTo>
                    <a:pt x="584" y="816"/>
                  </a:lnTo>
                  <a:lnTo>
                    <a:pt x="593" y="810"/>
                  </a:lnTo>
                  <a:lnTo>
                    <a:pt x="603" y="805"/>
                  </a:lnTo>
                  <a:lnTo>
                    <a:pt x="611" y="795"/>
                  </a:lnTo>
                  <a:lnTo>
                    <a:pt x="617" y="784"/>
                  </a:lnTo>
                  <a:lnTo>
                    <a:pt x="620" y="772"/>
                  </a:lnTo>
                  <a:lnTo>
                    <a:pt x="626" y="762"/>
                  </a:lnTo>
                  <a:lnTo>
                    <a:pt x="633" y="754"/>
                  </a:lnTo>
                  <a:lnTo>
                    <a:pt x="641" y="746"/>
                  </a:lnTo>
                  <a:lnTo>
                    <a:pt x="647" y="740"/>
                  </a:lnTo>
                  <a:lnTo>
                    <a:pt x="650" y="732"/>
                  </a:lnTo>
                  <a:lnTo>
                    <a:pt x="653" y="724"/>
                  </a:lnTo>
                  <a:lnTo>
                    <a:pt x="650" y="713"/>
                  </a:lnTo>
                  <a:lnTo>
                    <a:pt x="650" y="701"/>
                  </a:lnTo>
                  <a:lnTo>
                    <a:pt x="650" y="689"/>
                  </a:lnTo>
                  <a:lnTo>
                    <a:pt x="660" y="681"/>
                  </a:lnTo>
                  <a:lnTo>
                    <a:pt x="669" y="672"/>
                  </a:lnTo>
                  <a:lnTo>
                    <a:pt x="675" y="665"/>
                  </a:lnTo>
                  <a:lnTo>
                    <a:pt x="683" y="657"/>
                  </a:lnTo>
                  <a:lnTo>
                    <a:pt x="696" y="654"/>
                  </a:lnTo>
                  <a:lnTo>
                    <a:pt x="709" y="648"/>
                  </a:lnTo>
                  <a:lnTo>
                    <a:pt x="713" y="651"/>
                  </a:lnTo>
                  <a:lnTo>
                    <a:pt x="723" y="640"/>
                  </a:lnTo>
                  <a:lnTo>
                    <a:pt x="732" y="640"/>
                  </a:lnTo>
                  <a:lnTo>
                    <a:pt x="729" y="636"/>
                  </a:lnTo>
                  <a:lnTo>
                    <a:pt x="742" y="633"/>
                  </a:lnTo>
                  <a:lnTo>
                    <a:pt x="753" y="636"/>
                  </a:lnTo>
                  <a:lnTo>
                    <a:pt x="762" y="636"/>
                  </a:lnTo>
                  <a:lnTo>
                    <a:pt x="772" y="633"/>
                  </a:lnTo>
                  <a:lnTo>
                    <a:pt x="781" y="633"/>
                  </a:lnTo>
                  <a:lnTo>
                    <a:pt x="781" y="625"/>
                  </a:lnTo>
                  <a:lnTo>
                    <a:pt x="792" y="619"/>
                  </a:lnTo>
                  <a:lnTo>
                    <a:pt x="802" y="616"/>
                  </a:lnTo>
                  <a:lnTo>
                    <a:pt x="802" y="605"/>
                  </a:lnTo>
                  <a:lnTo>
                    <a:pt x="805" y="598"/>
                  </a:lnTo>
                  <a:lnTo>
                    <a:pt x="814" y="587"/>
                  </a:lnTo>
                  <a:lnTo>
                    <a:pt x="818" y="578"/>
                  </a:lnTo>
                  <a:lnTo>
                    <a:pt x="829" y="568"/>
                  </a:lnTo>
                  <a:lnTo>
                    <a:pt x="832" y="560"/>
                  </a:lnTo>
                  <a:lnTo>
                    <a:pt x="832" y="549"/>
                  </a:lnTo>
                  <a:lnTo>
                    <a:pt x="832" y="541"/>
                  </a:lnTo>
                  <a:lnTo>
                    <a:pt x="838" y="533"/>
                  </a:lnTo>
                  <a:lnTo>
                    <a:pt x="838" y="525"/>
                  </a:lnTo>
                  <a:lnTo>
                    <a:pt x="841" y="513"/>
                  </a:lnTo>
                  <a:lnTo>
                    <a:pt x="844" y="503"/>
                  </a:lnTo>
                  <a:lnTo>
                    <a:pt x="841" y="495"/>
                  </a:lnTo>
                  <a:lnTo>
                    <a:pt x="841" y="487"/>
                  </a:lnTo>
                  <a:lnTo>
                    <a:pt x="841" y="477"/>
                  </a:lnTo>
                  <a:lnTo>
                    <a:pt x="841" y="468"/>
                  </a:lnTo>
                  <a:lnTo>
                    <a:pt x="844" y="454"/>
                  </a:lnTo>
                  <a:lnTo>
                    <a:pt x="854" y="449"/>
                  </a:lnTo>
                  <a:lnTo>
                    <a:pt x="859" y="442"/>
                  </a:lnTo>
                  <a:lnTo>
                    <a:pt x="868" y="433"/>
                  </a:lnTo>
                  <a:lnTo>
                    <a:pt x="874" y="422"/>
                  </a:lnTo>
                  <a:lnTo>
                    <a:pt x="881" y="413"/>
                  </a:lnTo>
                  <a:lnTo>
                    <a:pt x="887" y="409"/>
                  </a:lnTo>
                  <a:lnTo>
                    <a:pt x="895" y="404"/>
                  </a:lnTo>
                  <a:lnTo>
                    <a:pt x="901" y="395"/>
                  </a:lnTo>
                  <a:lnTo>
                    <a:pt x="911" y="387"/>
                  </a:lnTo>
                  <a:lnTo>
                    <a:pt x="914" y="380"/>
                  </a:lnTo>
                  <a:lnTo>
                    <a:pt x="920" y="371"/>
                  </a:lnTo>
                  <a:lnTo>
                    <a:pt x="923" y="363"/>
                  </a:lnTo>
                  <a:lnTo>
                    <a:pt x="927" y="351"/>
                  </a:lnTo>
                  <a:lnTo>
                    <a:pt x="923" y="342"/>
                  </a:lnTo>
                  <a:lnTo>
                    <a:pt x="923" y="330"/>
                  </a:lnTo>
                  <a:lnTo>
                    <a:pt x="917" y="322"/>
                  </a:lnTo>
                  <a:lnTo>
                    <a:pt x="914" y="312"/>
                  </a:lnTo>
                  <a:lnTo>
                    <a:pt x="901" y="309"/>
                  </a:lnTo>
                  <a:lnTo>
                    <a:pt x="890" y="309"/>
                  </a:lnTo>
                  <a:lnTo>
                    <a:pt x="881" y="309"/>
                  </a:lnTo>
                  <a:lnTo>
                    <a:pt x="874" y="301"/>
                  </a:lnTo>
                  <a:lnTo>
                    <a:pt x="865" y="298"/>
                  </a:lnTo>
                  <a:lnTo>
                    <a:pt x="859" y="289"/>
                  </a:lnTo>
                  <a:lnTo>
                    <a:pt x="851" y="285"/>
                  </a:lnTo>
                  <a:lnTo>
                    <a:pt x="841" y="280"/>
                  </a:lnTo>
                  <a:lnTo>
                    <a:pt x="832" y="274"/>
                  </a:lnTo>
                  <a:lnTo>
                    <a:pt x="822" y="268"/>
                  </a:lnTo>
                  <a:lnTo>
                    <a:pt x="811" y="268"/>
                  </a:lnTo>
                  <a:lnTo>
                    <a:pt x="802" y="271"/>
                  </a:lnTo>
                  <a:lnTo>
                    <a:pt x="792" y="271"/>
                  </a:lnTo>
                  <a:lnTo>
                    <a:pt x="781" y="266"/>
                  </a:lnTo>
                  <a:lnTo>
                    <a:pt x="772" y="266"/>
                  </a:lnTo>
                  <a:lnTo>
                    <a:pt x="762" y="263"/>
                  </a:lnTo>
                  <a:lnTo>
                    <a:pt x="753" y="260"/>
                  </a:lnTo>
                  <a:lnTo>
                    <a:pt x="742" y="266"/>
                  </a:lnTo>
                  <a:lnTo>
                    <a:pt x="732" y="268"/>
                  </a:lnTo>
                  <a:lnTo>
                    <a:pt x="732" y="260"/>
                  </a:lnTo>
                  <a:lnTo>
                    <a:pt x="729" y="253"/>
                  </a:lnTo>
                  <a:lnTo>
                    <a:pt x="726" y="244"/>
                  </a:lnTo>
                  <a:lnTo>
                    <a:pt x="713" y="247"/>
                  </a:lnTo>
                  <a:lnTo>
                    <a:pt x="712" y="242"/>
                  </a:lnTo>
                  <a:lnTo>
                    <a:pt x="699" y="239"/>
                  </a:lnTo>
                  <a:lnTo>
                    <a:pt x="690" y="236"/>
                  </a:lnTo>
                  <a:lnTo>
                    <a:pt x="675" y="230"/>
                  </a:lnTo>
                  <a:lnTo>
                    <a:pt x="666" y="230"/>
                  </a:lnTo>
                  <a:lnTo>
                    <a:pt x="660" y="233"/>
                  </a:lnTo>
                  <a:lnTo>
                    <a:pt x="653" y="247"/>
                  </a:lnTo>
                  <a:lnTo>
                    <a:pt x="647" y="244"/>
                  </a:lnTo>
                  <a:lnTo>
                    <a:pt x="650" y="236"/>
                  </a:lnTo>
                  <a:lnTo>
                    <a:pt x="653" y="222"/>
                  </a:lnTo>
                  <a:lnTo>
                    <a:pt x="641" y="222"/>
                  </a:lnTo>
                  <a:lnTo>
                    <a:pt x="633" y="222"/>
                  </a:lnTo>
                  <a:lnTo>
                    <a:pt x="623" y="222"/>
                  </a:lnTo>
                  <a:lnTo>
                    <a:pt x="614" y="225"/>
                  </a:lnTo>
                  <a:lnTo>
                    <a:pt x="614" y="236"/>
                  </a:lnTo>
                  <a:lnTo>
                    <a:pt x="611" y="247"/>
                  </a:lnTo>
                  <a:lnTo>
                    <a:pt x="606" y="236"/>
                  </a:lnTo>
                  <a:lnTo>
                    <a:pt x="593" y="242"/>
                  </a:lnTo>
                  <a:lnTo>
                    <a:pt x="596" y="230"/>
                  </a:lnTo>
                  <a:lnTo>
                    <a:pt x="600" y="222"/>
                  </a:lnTo>
                  <a:lnTo>
                    <a:pt x="607" y="215"/>
                  </a:lnTo>
                  <a:lnTo>
                    <a:pt x="614" y="209"/>
                  </a:lnTo>
                  <a:lnTo>
                    <a:pt x="623" y="201"/>
                  </a:lnTo>
                  <a:lnTo>
                    <a:pt x="623" y="188"/>
                  </a:lnTo>
                  <a:lnTo>
                    <a:pt x="611" y="185"/>
                  </a:lnTo>
                  <a:lnTo>
                    <a:pt x="611" y="174"/>
                  </a:lnTo>
                  <a:lnTo>
                    <a:pt x="603" y="163"/>
                  </a:lnTo>
                  <a:lnTo>
                    <a:pt x="603" y="153"/>
                  </a:lnTo>
                  <a:lnTo>
                    <a:pt x="593" y="142"/>
                  </a:lnTo>
                  <a:lnTo>
                    <a:pt x="584" y="139"/>
                  </a:lnTo>
                  <a:lnTo>
                    <a:pt x="574" y="133"/>
                  </a:lnTo>
                  <a:lnTo>
                    <a:pt x="570" y="128"/>
                  </a:lnTo>
                  <a:lnTo>
                    <a:pt x="557" y="123"/>
                  </a:lnTo>
                  <a:lnTo>
                    <a:pt x="547" y="121"/>
                  </a:lnTo>
                  <a:lnTo>
                    <a:pt x="541" y="118"/>
                  </a:lnTo>
                  <a:lnTo>
                    <a:pt x="533" y="115"/>
                  </a:lnTo>
                  <a:lnTo>
                    <a:pt x="524" y="115"/>
                  </a:lnTo>
                  <a:lnTo>
                    <a:pt x="511" y="115"/>
                  </a:lnTo>
                  <a:lnTo>
                    <a:pt x="502" y="115"/>
                  </a:lnTo>
                  <a:lnTo>
                    <a:pt x="494" y="115"/>
                  </a:lnTo>
                  <a:lnTo>
                    <a:pt x="481" y="115"/>
                  </a:lnTo>
                  <a:lnTo>
                    <a:pt x="475" y="109"/>
                  </a:lnTo>
                  <a:lnTo>
                    <a:pt x="469" y="104"/>
                  </a:lnTo>
                  <a:lnTo>
                    <a:pt x="461" y="98"/>
                  </a:lnTo>
                  <a:lnTo>
                    <a:pt x="451" y="98"/>
                  </a:lnTo>
                  <a:lnTo>
                    <a:pt x="454" y="91"/>
                  </a:lnTo>
                  <a:lnTo>
                    <a:pt x="448" y="85"/>
                  </a:lnTo>
                  <a:lnTo>
                    <a:pt x="439" y="80"/>
                  </a:lnTo>
                  <a:lnTo>
                    <a:pt x="429" y="71"/>
                  </a:lnTo>
                  <a:lnTo>
                    <a:pt x="418" y="66"/>
                  </a:lnTo>
                  <a:lnTo>
                    <a:pt x="402" y="68"/>
                  </a:lnTo>
                  <a:lnTo>
                    <a:pt x="405" y="59"/>
                  </a:lnTo>
                  <a:lnTo>
                    <a:pt x="402" y="50"/>
                  </a:lnTo>
                  <a:lnTo>
                    <a:pt x="393" y="47"/>
                  </a:lnTo>
                  <a:lnTo>
                    <a:pt x="385" y="45"/>
                  </a:lnTo>
                  <a:lnTo>
                    <a:pt x="375" y="45"/>
                  </a:lnTo>
                  <a:lnTo>
                    <a:pt x="369" y="39"/>
                  </a:lnTo>
                  <a:lnTo>
                    <a:pt x="363" y="32"/>
                  </a:lnTo>
                  <a:lnTo>
                    <a:pt x="382" y="29"/>
                  </a:lnTo>
                  <a:lnTo>
                    <a:pt x="369" y="29"/>
                  </a:lnTo>
                  <a:lnTo>
                    <a:pt x="353" y="29"/>
                  </a:lnTo>
                  <a:lnTo>
                    <a:pt x="345" y="29"/>
                  </a:lnTo>
                  <a:lnTo>
                    <a:pt x="333" y="36"/>
                  </a:lnTo>
                  <a:lnTo>
                    <a:pt x="323" y="39"/>
                  </a:lnTo>
                  <a:lnTo>
                    <a:pt x="312" y="39"/>
                  </a:lnTo>
                  <a:lnTo>
                    <a:pt x="306" y="33"/>
                  </a:lnTo>
                  <a:lnTo>
                    <a:pt x="303" y="32"/>
                  </a:lnTo>
                  <a:lnTo>
                    <a:pt x="293" y="32"/>
                  </a:lnTo>
                  <a:lnTo>
                    <a:pt x="284" y="32"/>
                  </a:lnTo>
                  <a:lnTo>
                    <a:pt x="273" y="32"/>
                  </a:lnTo>
                  <a:lnTo>
                    <a:pt x="260" y="33"/>
                  </a:lnTo>
                  <a:lnTo>
                    <a:pt x="257" y="26"/>
                  </a:lnTo>
                  <a:lnTo>
                    <a:pt x="254" y="21"/>
                  </a:lnTo>
                  <a:lnTo>
                    <a:pt x="247" y="15"/>
                  </a:lnTo>
                  <a:lnTo>
                    <a:pt x="236" y="12"/>
                  </a:lnTo>
                  <a:lnTo>
                    <a:pt x="230" y="12"/>
                  </a:lnTo>
                  <a:lnTo>
                    <a:pt x="227" y="1"/>
                  </a:lnTo>
                  <a:lnTo>
                    <a:pt x="217" y="7"/>
                  </a:lnTo>
                  <a:lnTo>
                    <a:pt x="221" y="12"/>
                  </a:lnTo>
                  <a:lnTo>
                    <a:pt x="211" y="18"/>
                  </a:lnTo>
                  <a:lnTo>
                    <a:pt x="206" y="21"/>
                  </a:lnTo>
                  <a:lnTo>
                    <a:pt x="197" y="26"/>
                  </a:lnTo>
                  <a:lnTo>
                    <a:pt x="197" y="33"/>
                  </a:lnTo>
                  <a:lnTo>
                    <a:pt x="203" y="45"/>
                  </a:lnTo>
                  <a:lnTo>
                    <a:pt x="203" y="56"/>
                  </a:lnTo>
                  <a:lnTo>
                    <a:pt x="191" y="59"/>
                  </a:lnTo>
                  <a:lnTo>
                    <a:pt x="191" y="53"/>
                  </a:lnTo>
                  <a:lnTo>
                    <a:pt x="184" y="45"/>
                  </a:lnTo>
                  <a:lnTo>
                    <a:pt x="191" y="36"/>
                  </a:lnTo>
                  <a:lnTo>
                    <a:pt x="194" y="32"/>
                  </a:lnTo>
                  <a:lnTo>
                    <a:pt x="191" y="23"/>
                  </a:lnTo>
                  <a:lnTo>
                    <a:pt x="184" y="12"/>
                  </a:lnTo>
                  <a:lnTo>
                    <a:pt x="197" y="12"/>
                  </a:lnTo>
                  <a:lnTo>
                    <a:pt x="200" y="4"/>
                  </a:lnTo>
                  <a:lnTo>
                    <a:pt x="197" y="0"/>
                  </a:lnTo>
                  <a:lnTo>
                    <a:pt x="191" y="0"/>
                  </a:lnTo>
                  <a:lnTo>
                    <a:pt x="184" y="1"/>
                  </a:lnTo>
                  <a:lnTo>
                    <a:pt x="178" y="7"/>
                  </a:lnTo>
                  <a:lnTo>
                    <a:pt x="172" y="12"/>
                  </a:lnTo>
                  <a:lnTo>
                    <a:pt x="164" y="15"/>
                  </a:lnTo>
                  <a:lnTo>
                    <a:pt x="154" y="21"/>
                  </a:lnTo>
                  <a:lnTo>
                    <a:pt x="142" y="18"/>
                  </a:lnTo>
                  <a:lnTo>
                    <a:pt x="135" y="26"/>
                  </a:lnTo>
                  <a:lnTo>
                    <a:pt x="127" y="23"/>
                  </a:lnTo>
                  <a:lnTo>
                    <a:pt x="121" y="26"/>
                  </a:lnTo>
                  <a:lnTo>
                    <a:pt x="115" y="32"/>
                  </a:lnTo>
                  <a:lnTo>
                    <a:pt x="115" y="42"/>
                  </a:lnTo>
                  <a:lnTo>
                    <a:pt x="115" y="50"/>
                  </a:lnTo>
                  <a:lnTo>
                    <a:pt x="105" y="53"/>
                  </a:lnTo>
                  <a:lnTo>
                    <a:pt x="99" y="59"/>
                  </a:lnTo>
                  <a:lnTo>
                    <a:pt x="91" y="66"/>
                  </a:lnTo>
                  <a:lnTo>
                    <a:pt x="91" y="80"/>
                  </a:lnTo>
                  <a:lnTo>
                    <a:pt x="75" y="101"/>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15" name=""/>
            <p:cNvSpPr/>
            <p:nvPr/>
          </p:nvSpPr>
          <p:spPr>
            <a:xfrm>
              <a:off x="2973600" y="3384720"/>
              <a:ext cx="24120" cy="36360"/>
            </a:xfrm>
            <a:custGeom>
              <a:avLst/>
              <a:gdLst/>
              <a:ahLst/>
              <a:rect l="l" t="t" r="r" b="b"/>
              <a:pathLst>
                <a:path w="26" h="40">
                  <a:moveTo>
                    <a:pt x="10" y="0"/>
                  </a:moveTo>
                  <a:lnTo>
                    <a:pt x="7" y="11"/>
                  </a:lnTo>
                  <a:lnTo>
                    <a:pt x="7" y="21"/>
                  </a:lnTo>
                  <a:lnTo>
                    <a:pt x="0" y="36"/>
                  </a:lnTo>
                  <a:lnTo>
                    <a:pt x="14" y="39"/>
                  </a:lnTo>
                  <a:lnTo>
                    <a:pt x="21" y="27"/>
                  </a:lnTo>
                  <a:lnTo>
                    <a:pt x="17" y="21"/>
                  </a:lnTo>
                  <a:lnTo>
                    <a:pt x="25" y="11"/>
                  </a:lnTo>
                  <a:lnTo>
                    <a:pt x="25" y="2"/>
                  </a:lnTo>
                  <a:lnTo>
                    <a:pt x="10" y="0"/>
                  </a:lnTo>
                </a:path>
              </a:pathLst>
            </a:custGeom>
            <a:solidFill>
              <a:srgbClr val="ffcc99"/>
            </a:solidFill>
            <a:ln w="0">
              <a:noFill/>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Times New Roman"/>
              </a:endParaRPr>
            </a:p>
          </p:txBody>
        </p:sp>
        <p:sp>
          <p:nvSpPr>
            <p:cNvPr id="1416" name=""/>
            <p:cNvSpPr/>
            <p:nvPr/>
          </p:nvSpPr>
          <p:spPr>
            <a:xfrm>
              <a:off x="2968920" y="3639960"/>
              <a:ext cx="173160" cy="84240"/>
            </a:xfrm>
            <a:custGeom>
              <a:avLst/>
              <a:gdLst/>
              <a:ahLst/>
              <a:rect l="l" t="t" r="r" b="b"/>
              <a:pathLst>
                <a:path w="190" h="93">
                  <a:moveTo>
                    <a:pt x="116" y="0"/>
                  </a:moveTo>
                  <a:lnTo>
                    <a:pt x="111" y="2"/>
                  </a:lnTo>
                  <a:lnTo>
                    <a:pt x="102" y="0"/>
                  </a:lnTo>
                  <a:lnTo>
                    <a:pt x="99" y="5"/>
                  </a:lnTo>
                  <a:lnTo>
                    <a:pt x="89" y="5"/>
                  </a:lnTo>
                  <a:lnTo>
                    <a:pt x="83" y="22"/>
                  </a:lnTo>
                  <a:lnTo>
                    <a:pt x="89" y="26"/>
                  </a:lnTo>
                  <a:lnTo>
                    <a:pt x="105" y="22"/>
                  </a:lnTo>
                  <a:lnTo>
                    <a:pt x="105" y="26"/>
                  </a:lnTo>
                  <a:lnTo>
                    <a:pt x="89" y="35"/>
                  </a:lnTo>
                  <a:lnTo>
                    <a:pt x="92" y="49"/>
                  </a:lnTo>
                  <a:lnTo>
                    <a:pt x="86" y="46"/>
                  </a:lnTo>
                  <a:lnTo>
                    <a:pt x="83" y="32"/>
                  </a:lnTo>
                  <a:lnTo>
                    <a:pt x="75" y="46"/>
                  </a:lnTo>
                  <a:lnTo>
                    <a:pt x="66" y="41"/>
                  </a:lnTo>
                  <a:lnTo>
                    <a:pt x="50" y="38"/>
                  </a:lnTo>
                  <a:lnTo>
                    <a:pt x="44" y="29"/>
                  </a:lnTo>
                  <a:lnTo>
                    <a:pt x="26" y="19"/>
                  </a:lnTo>
                  <a:lnTo>
                    <a:pt x="14" y="11"/>
                  </a:lnTo>
                  <a:lnTo>
                    <a:pt x="0" y="2"/>
                  </a:lnTo>
                  <a:lnTo>
                    <a:pt x="4" y="11"/>
                  </a:lnTo>
                  <a:lnTo>
                    <a:pt x="14" y="19"/>
                  </a:lnTo>
                  <a:lnTo>
                    <a:pt x="23" y="22"/>
                  </a:lnTo>
                  <a:lnTo>
                    <a:pt x="17" y="29"/>
                  </a:lnTo>
                  <a:lnTo>
                    <a:pt x="26" y="38"/>
                  </a:lnTo>
                  <a:lnTo>
                    <a:pt x="26" y="43"/>
                  </a:lnTo>
                  <a:lnTo>
                    <a:pt x="40" y="43"/>
                  </a:lnTo>
                  <a:lnTo>
                    <a:pt x="44" y="55"/>
                  </a:lnTo>
                  <a:lnTo>
                    <a:pt x="53" y="55"/>
                  </a:lnTo>
                  <a:lnTo>
                    <a:pt x="53" y="62"/>
                  </a:lnTo>
                  <a:lnTo>
                    <a:pt x="69" y="73"/>
                  </a:lnTo>
                  <a:lnTo>
                    <a:pt x="83" y="79"/>
                  </a:lnTo>
                  <a:lnTo>
                    <a:pt x="92" y="73"/>
                  </a:lnTo>
                  <a:lnTo>
                    <a:pt x="96" y="84"/>
                  </a:lnTo>
                  <a:lnTo>
                    <a:pt x="105" y="87"/>
                  </a:lnTo>
                  <a:lnTo>
                    <a:pt x="119" y="84"/>
                  </a:lnTo>
                  <a:lnTo>
                    <a:pt x="132" y="92"/>
                  </a:lnTo>
                  <a:lnTo>
                    <a:pt x="129" y="82"/>
                  </a:lnTo>
                  <a:lnTo>
                    <a:pt x="148" y="82"/>
                  </a:lnTo>
                  <a:lnTo>
                    <a:pt x="162" y="73"/>
                  </a:lnTo>
                  <a:lnTo>
                    <a:pt x="181" y="73"/>
                  </a:lnTo>
                  <a:lnTo>
                    <a:pt x="185" y="70"/>
                  </a:lnTo>
                  <a:lnTo>
                    <a:pt x="189" y="62"/>
                  </a:lnTo>
                  <a:lnTo>
                    <a:pt x="174" y="62"/>
                  </a:lnTo>
                  <a:lnTo>
                    <a:pt x="165" y="58"/>
                  </a:lnTo>
                  <a:lnTo>
                    <a:pt x="159" y="49"/>
                  </a:lnTo>
                  <a:lnTo>
                    <a:pt x="144" y="41"/>
                  </a:lnTo>
                  <a:lnTo>
                    <a:pt x="132" y="32"/>
                  </a:lnTo>
                  <a:lnTo>
                    <a:pt x="129" y="22"/>
                  </a:lnTo>
                  <a:lnTo>
                    <a:pt x="129" y="11"/>
                  </a:lnTo>
                  <a:lnTo>
                    <a:pt x="116" y="0"/>
                  </a:lnTo>
                </a:path>
              </a:pathLst>
            </a:custGeom>
            <a:solidFill>
              <a:srgbClr val="ffcc99"/>
            </a:solidFill>
            <a:ln w="0">
              <a:noFill/>
            </a:ln>
          </p:spPr>
          <p:style>
            <a:lnRef idx="0"/>
            <a:fillRef idx="0"/>
            <a:effectRef idx="0"/>
            <a:fontRef idx="minor"/>
          </p:style>
          <p:txBody>
            <a:bodyPr lIns="90000" rIns="90000" tIns="37440" bIns="37440" anchor="t">
              <a:noAutofit/>
            </a:bodyPr>
            <a:p>
              <a:endParaRPr b="0" lang="en-US" sz="2400" strike="noStrike" u="none">
                <a:solidFill>
                  <a:srgbClr val="000000"/>
                </a:solidFill>
                <a:effectLst/>
                <a:uFillTx/>
                <a:latin typeface="Times New Roman"/>
              </a:endParaRPr>
            </a:p>
          </p:txBody>
        </p:sp>
        <p:sp>
          <p:nvSpPr>
            <p:cNvPr id="1417" name=""/>
            <p:cNvSpPr/>
            <p:nvPr/>
          </p:nvSpPr>
          <p:spPr>
            <a:xfrm>
              <a:off x="3205800" y="2470320"/>
              <a:ext cx="24120" cy="20520"/>
            </a:xfrm>
            <a:custGeom>
              <a:avLst/>
              <a:gdLst/>
              <a:ahLst/>
              <a:rect l="l" t="t" r="r" b="b"/>
              <a:pathLst>
                <a:path w="27" h="23">
                  <a:moveTo>
                    <a:pt x="0" y="22"/>
                  </a:moveTo>
                  <a:lnTo>
                    <a:pt x="20" y="22"/>
                  </a:lnTo>
                  <a:lnTo>
                    <a:pt x="26" y="14"/>
                  </a:lnTo>
                  <a:lnTo>
                    <a:pt x="26" y="0"/>
                  </a:lnTo>
                  <a:lnTo>
                    <a:pt x="2" y="4"/>
                  </a:lnTo>
                  <a:lnTo>
                    <a:pt x="8" y="8"/>
                  </a:lnTo>
                  <a:lnTo>
                    <a:pt x="8" y="18"/>
                  </a:lnTo>
                  <a:lnTo>
                    <a:pt x="0" y="22"/>
                  </a:lnTo>
                </a:path>
              </a:pathLst>
            </a:custGeom>
            <a:solidFill>
              <a:srgbClr val="ffcc99"/>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1418" name=""/>
            <p:cNvSpPr/>
            <p:nvPr/>
          </p:nvSpPr>
          <p:spPr>
            <a:xfrm>
              <a:off x="3071520" y="2446560"/>
              <a:ext cx="25920" cy="21240"/>
            </a:xfrm>
            <a:custGeom>
              <a:avLst/>
              <a:gdLst/>
              <a:ahLst/>
              <a:rect l="l" t="t" r="r" b="b"/>
              <a:pathLst>
                <a:path w="28" h="23">
                  <a:moveTo>
                    <a:pt x="0" y="0"/>
                  </a:moveTo>
                  <a:lnTo>
                    <a:pt x="0" y="22"/>
                  </a:lnTo>
                  <a:lnTo>
                    <a:pt x="27" y="22"/>
                  </a:lnTo>
                  <a:lnTo>
                    <a:pt x="0" y="22"/>
                  </a:lnTo>
                  <a:lnTo>
                    <a:pt x="0" y="0"/>
                  </a:lnTo>
                </a:path>
              </a:pathLst>
            </a:custGeom>
            <a:solidFill>
              <a:srgbClr val="ffcc99"/>
            </a:solidFill>
            <a:ln w="0">
              <a:noFill/>
            </a:ln>
          </p:spPr>
          <p:style>
            <a:lnRef idx="0"/>
            <a:fillRef idx="0"/>
            <a:effectRef idx="0"/>
            <a:fontRef idx="minor"/>
          </p:style>
          <p:txBody>
            <a:bodyPr lIns="90000" rIns="90000" tIns="-25560" bIns="-25560" anchor="t">
              <a:noAutofit/>
            </a:bodyPr>
            <a:p>
              <a:endParaRPr b="0" lang="en-US" sz="2400" strike="noStrike" u="none">
                <a:solidFill>
                  <a:srgbClr val="000000"/>
                </a:solidFill>
                <a:effectLst/>
                <a:uFillTx/>
                <a:latin typeface="Times New Roman"/>
              </a:endParaRPr>
            </a:p>
          </p:txBody>
        </p:sp>
        <p:sp>
          <p:nvSpPr>
            <p:cNvPr id="1419" name=""/>
            <p:cNvSpPr/>
            <p:nvPr/>
          </p:nvSpPr>
          <p:spPr>
            <a:xfrm>
              <a:off x="2903760" y="2341800"/>
              <a:ext cx="38880" cy="20520"/>
            </a:xfrm>
            <a:custGeom>
              <a:avLst/>
              <a:gdLst/>
              <a:ahLst/>
              <a:rect l="l" t="t" r="r" b="b"/>
              <a:pathLst>
                <a:path w="43" h="23">
                  <a:moveTo>
                    <a:pt x="0" y="8"/>
                  </a:moveTo>
                  <a:lnTo>
                    <a:pt x="4" y="8"/>
                  </a:lnTo>
                  <a:lnTo>
                    <a:pt x="14" y="22"/>
                  </a:lnTo>
                  <a:lnTo>
                    <a:pt x="21" y="22"/>
                  </a:lnTo>
                  <a:lnTo>
                    <a:pt x="27" y="17"/>
                  </a:lnTo>
                  <a:lnTo>
                    <a:pt x="37" y="22"/>
                  </a:lnTo>
                  <a:lnTo>
                    <a:pt x="42" y="22"/>
                  </a:lnTo>
                  <a:lnTo>
                    <a:pt x="40" y="8"/>
                  </a:lnTo>
                  <a:lnTo>
                    <a:pt x="30" y="8"/>
                  </a:lnTo>
                  <a:lnTo>
                    <a:pt x="21" y="4"/>
                  </a:lnTo>
                  <a:lnTo>
                    <a:pt x="11" y="0"/>
                  </a:lnTo>
                  <a:lnTo>
                    <a:pt x="3" y="8"/>
                  </a:lnTo>
                  <a:lnTo>
                    <a:pt x="0" y="8"/>
                  </a:lnTo>
                </a:path>
              </a:pathLst>
            </a:custGeom>
            <a:solidFill>
              <a:srgbClr val="ffcc99"/>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1420" name=""/>
            <p:cNvSpPr/>
            <p:nvPr/>
          </p:nvSpPr>
          <p:spPr>
            <a:xfrm>
              <a:off x="2817000" y="2283120"/>
              <a:ext cx="23400" cy="22320"/>
            </a:xfrm>
            <a:custGeom>
              <a:avLst/>
              <a:gdLst/>
              <a:ahLst/>
              <a:rect l="l" t="t" r="r" b="b"/>
              <a:pathLst>
                <a:path w="26" h="24">
                  <a:moveTo>
                    <a:pt x="0" y="5"/>
                  </a:moveTo>
                  <a:lnTo>
                    <a:pt x="6" y="17"/>
                  </a:lnTo>
                  <a:lnTo>
                    <a:pt x="0" y="23"/>
                  </a:lnTo>
                  <a:lnTo>
                    <a:pt x="12" y="23"/>
                  </a:lnTo>
                  <a:lnTo>
                    <a:pt x="25" y="17"/>
                  </a:lnTo>
                  <a:lnTo>
                    <a:pt x="18" y="5"/>
                  </a:lnTo>
                  <a:lnTo>
                    <a:pt x="12" y="0"/>
                  </a:lnTo>
                  <a:lnTo>
                    <a:pt x="0" y="5"/>
                  </a:lnTo>
                </a:path>
              </a:pathLst>
            </a:custGeom>
            <a:solidFill>
              <a:srgbClr val="ffcc99"/>
            </a:solidFill>
            <a:ln w="0">
              <a:noFill/>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sp>
          <p:nvSpPr>
            <p:cNvPr id="1421" name=""/>
            <p:cNvSpPr/>
            <p:nvPr/>
          </p:nvSpPr>
          <p:spPr>
            <a:xfrm>
              <a:off x="2787120" y="2263320"/>
              <a:ext cx="192960" cy="56880"/>
            </a:xfrm>
            <a:custGeom>
              <a:avLst/>
              <a:gdLst/>
              <a:ahLst/>
              <a:rect l="l" t="t" r="r" b="b"/>
              <a:pathLst>
                <a:path w="212" h="63">
                  <a:moveTo>
                    <a:pt x="0" y="23"/>
                  </a:moveTo>
                  <a:lnTo>
                    <a:pt x="12" y="23"/>
                  </a:lnTo>
                  <a:lnTo>
                    <a:pt x="15" y="18"/>
                  </a:lnTo>
                  <a:lnTo>
                    <a:pt x="26" y="18"/>
                  </a:lnTo>
                  <a:lnTo>
                    <a:pt x="33" y="12"/>
                  </a:lnTo>
                  <a:lnTo>
                    <a:pt x="39" y="8"/>
                  </a:lnTo>
                  <a:lnTo>
                    <a:pt x="51" y="9"/>
                  </a:lnTo>
                  <a:lnTo>
                    <a:pt x="62" y="9"/>
                  </a:lnTo>
                  <a:lnTo>
                    <a:pt x="55" y="15"/>
                  </a:lnTo>
                  <a:lnTo>
                    <a:pt x="59" y="18"/>
                  </a:lnTo>
                  <a:lnTo>
                    <a:pt x="69" y="21"/>
                  </a:lnTo>
                  <a:lnTo>
                    <a:pt x="85" y="21"/>
                  </a:lnTo>
                  <a:lnTo>
                    <a:pt x="91" y="26"/>
                  </a:lnTo>
                  <a:lnTo>
                    <a:pt x="99" y="26"/>
                  </a:lnTo>
                  <a:lnTo>
                    <a:pt x="108" y="32"/>
                  </a:lnTo>
                  <a:lnTo>
                    <a:pt x="121" y="29"/>
                  </a:lnTo>
                  <a:lnTo>
                    <a:pt x="124" y="32"/>
                  </a:lnTo>
                  <a:lnTo>
                    <a:pt x="124" y="40"/>
                  </a:lnTo>
                  <a:lnTo>
                    <a:pt x="132" y="45"/>
                  </a:lnTo>
                  <a:lnTo>
                    <a:pt x="148" y="45"/>
                  </a:lnTo>
                  <a:lnTo>
                    <a:pt x="154" y="50"/>
                  </a:lnTo>
                  <a:lnTo>
                    <a:pt x="144" y="56"/>
                  </a:lnTo>
                  <a:lnTo>
                    <a:pt x="141" y="62"/>
                  </a:lnTo>
                  <a:lnTo>
                    <a:pt x="154" y="62"/>
                  </a:lnTo>
                  <a:lnTo>
                    <a:pt x="163" y="59"/>
                  </a:lnTo>
                  <a:lnTo>
                    <a:pt x="174" y="59"/>
                  </a:lnTo>
                  <a:lnTo>
                    <a:pt x="184" y="62"/>
                  </a:lnTo>
                  <a:lnTo>
                    <a:pt x="193" y="62"/>
                  </a:lnTo>
                  <a:lnTo>
                    <a:pt x="199" y="59"/>
                  </a:lnTo>
                  <a:lnTo>
                    <a:pt x="211" y="56"/>
                  </a:lnTo>
                  <a:lnTo>
                    <a:pt x="207" y="53"/>
                  </a:lnTo>
                  <a:lnTo>
                    <a:pt x="204" y="53"/>
                  </a:lnTo>
                  <a:lnTo>
                    <a:pt x="196" y="47"/>
                  </a:lnTo>
                  <a:lnTo>
                    <a:pt x="187" y="45"/>
                  </a:lnTo>
                  <a:lnTo>
                    <a:pt x="181" y="47"/>
                  </a:lnTo>
                  <a:lnTo>
                    <a:pt x="184" y="40"/>
                  </a:lnTo>
                  <a:lnTo>
                    <a:pt x="174" y="40"/>
                  </a:lnTo>
                  <a:lnTo>
                    <a:pt x="163" y="38"/>
                  </a:lnTo>
                  <a:lnTo>
                    <a:pt x="154" y="32"/>
                  </a:lnTo>
                  <a:lnTo>
                    <a:pt x="144" y="26"/>
                  </a:lnTo>
                  <a:lnTo>
                    <a:pt x="138" y="23"/>
                  </a:lnTo>
                  <a:lnTo>
                    <a:pt x="127" y="18"/>
                  </a:lnTo>
                  <a:lnTo>
                    <a:pt x="118" y="15"/>
                  </a:lnTo>
                  <a:lnTo>
                    <a:pt x="108" y="15"/>
                  </a:lnTo>
                  <a:lnTo>
                    <a:pt x="102" y="8"/>
                  </a:lnTo>
                  <a:lnTo>
                    <a:pt x="94" y="5"/>
                  </a:lnTo>
                  <a:lnTo>
                    <a:pt x="85" y="2"/>
                  </a:lnTo>
                  <a:lnTo>
                    <a:pt x="75" y="2"/>
                  </a:lnTo>
                  <a:lnTo>
                    <a:pt x="62" y="0"/>
                  </a:lnTo>
                  <a:lnTo>
                    <a:pt x="55" y="0"/>
                  </a:lnTo>
                  <a:lnTo>
                    <a:pt x="45" y="2"/>
                  </a:lnTo>
                  <a:lnTo>
                    <a:pt x="33" y="5"/>
                  </a:lnTo>
                  <a:lnTo>
                    <a:pt x="25" y="5"/>
                  </a:lnTo>
                  <a:lnTo>
                    <a:pt x="15" y="9"/>
                  </a:lnTo>
                  <a:lnTo>
                    <a:pt x="9" y="15"/>
                  </a:lnTo>
                  <a:lnTo>
                    <a:pt x="9" y="21"/>
                  </a:lnTo>
                  <a:lnTo>
                    <a:pt x="0" y="23"/>
                  </a:lnTo>
                </a:path>
              </a:pathLst>
            </a:custGeom>
            <a:solidFill>
              <a:srgbClr val="ffcc99"/>
            </a:solidFill>
            <a:ln w="0">
              <a:noFill/>
            </a:ln>
          </p:spPr>
          <p:style>
            <a:lnRef idx="0"/>
            <a:fillRef idx="0"/>
            <a:effectRef idx="0"/>
            <a:fontRef idx="minor"/>
          </p:style>
          <p:txBody>
            <a:bodyPr lIns="90000" rIns="90000" tIns="10080" bIns="10080" anchor="t">
              <a:noAutofit/>
            </a:bodyPr>
            <a:p>
              <a:endParaRPr b="0" lang="en-US" sz="2400" strike="noStrike" u="none">
                <a:solidFill>
                  <a:srgbClr val="000000"/>
                </a:solidFill>
                <a:effectLst/>
                <a:uFillTx/>
                <a:latin typeface="Times New Roman"/>
              </a:endParaRPr>
            </a:p>
          </p:txBody>
        </p:sp>
        <p:sp>
          <p:nvSpPr>
            <p:cNvPr id="1422" name=""/>
            <p:cNvSpPr/>
            <p:nvPr/>
          </p:nvSpPr>
          <p:spPr>
            <a:xfrm>
              <a:off x="2975400" y="2316960"/>
              <a:ext cx="111600" cy="42840"/>
            </a:xfrm>
            <a:custGeom>
              <a:avLst/>
              <a:gdLst/>
              <a:ahLst/>
              <a:rect l="l" t="t" r="r" b="b"/>
              <a:pathLst>
                <a:path w="122" h="47">
                  <a:moveTo>
                    <a:pt x="0" y="33"/>
                  </a:moveTo>
                  <a:lnTo>
                    <a:pt x="12" y="38"/>
                  </a:lnTo>
                  <a:lnTo>
                    <a:pt x="15" y="33"/>
                  </a:lnTo>
                  <a:lnTo>
                    <a:pt x="28" y="33"/>
                  </a:lnTo>
                  <a:lnTo>
                    <a:pt x="34" y="35"/>
                  </a:lnTo>
                  <a:lnTo>
                    <a:pt x="42" y="33"/>
                  </a:lnTo>
                  <a:lnTo>
                    <a:pt x="51" y="35"/>
                  </a:lnTo>
                  <a:lnTo>
                    <a:pt x="61" y="46"/>
                  </a:lnTo>
                  <a:lnTo>
                    <a:pt x="67" y="38"/>
                  </a:lnTo>
                  <a:lnTo>
                    <a:pt x="67" y="33"/>
                  </a:lnTo>
                  <a:lnTo>
                    <a:pt x="75" y="30"/>
                  </a:lnTo>
                  <a:lnTo>
                    <a:pt x="75" y="33"/>
                  </a:lnTo>
                  <a:lnTo>
                    <a:pt x="84" y="33"/>
                  </a:lnTo>
                  <a:lnTo>
                    <a:pt x="97" y="30"/>
                  </a:lnTo>
                  <a:lnTo>
                    <a:pt x="108" y="30"/>
                  </a:lnTo>
                  <a:lnTo>
                    <a:pt x="114" y="35"/>
                  </a:lnTo>
                  <a:lnTo>
                    <a:pt x="121" y="27"/>
                  </a:lnTo>
                  <a:lnTo>
                    <a:pt x="111" y="21"/>
                  </a:lnTo>
                  <a:lnTo>
                    <a:pt x="97" y="15"/>
                  </a:lnTo>
                  <a:lnTo>
                    <a:pt x="106" y="12"/>
                  </a:lnTo>
                  <a:lnTo>
                    <a:pt x="94" y="12"/>
                  </a:lnTo>
                  <a:lnTo>
                    <a:pt x="91" y="5"/>
                  </a:lnTo>
                  <a:lnTo>
                    <a:pt x="78" y="5"/>
                  </a:lnTo>
                  <a:lnTo>
                    <a:pt x="70" y="2"/>
                  </a:lnTo>
                  <a:lnTo>
                    <a:pt x="55" y="2"/>
                  </a:lnTo>
                  <a:lnTo>
                    <a:pt x="48" y="5"/>
                  </a:lnTo>
                  <a:lnTo>
                    <a:pt x="36" y="0"/>
                  </a:lnTo>
                  <a:lnTo>
                    <a:pt x="28" y="0"/>
                  </a:lnTo>
                  <a:lnTo>
                    <a:pt x="18" y="5"/>
                  </a:lnTo>
                  <a:lnTo>
                    <a:pt x="28" y="5"/>
                  </a:lnTo>
                  <a:lnTo>
                    <a:pt x="34" y="12"/>
                  </a:lnTo>
                  <a:lnTo>
                    <a:pt x="34" y="18"/>
                  </a:lnTo>
                  <a:lnTo>
                    <a:pt x="42" y="27"/>
                  </a:lnTo>
                  <a:lnTo>
                    <a:pt x="34" y="33"/>
                  </a:lnTo>
                  <a:lnTo>
                    <a:pt x="25" y="33"/>
                  </a:lnTo>
                  <a:lnTo>
                    <a:pt x="15" y="27"/>
                  </a:lnTo>
                  <a:lnTo>
                    <a:pt x="6" y="27"/>
                  </a:lnTo>
                  <a:lnTo>
                    <a:pt x="0" y="33"/>
                  </a:lnTo>
                </a:path>
              </a:pathLst>
            </a:custGeom>
            <a:solidFill>
              <a:srgbClr val="ffcc99"/>
            </a:solidFill>
            <a:ln w="0">
              <a:noFill/>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1423" name=""/>
            <p:cNvSpPr/>
            <p:nvPr/>
          </p:nvSpPr>
          <p:spPr>
            <a:xfrm>
              <a:off x="3106800" y="2341800"/>
              <a:ext cx="31680" cy="20520"/>
            </a:xfrm>
            <a:custGeom>
              <a:avLst/>
              <a:gdLst/>
              <a:ahLst/>
              <a:rect l="l" t="t" r="r" b="b"/>
              <a:pathLst>
                <a:path w="34" h="23">
                  <a:moveTo>
                    <a:pt x="0" y="22"/>
                  </a:moveTo>
                  <a:lnTo>
                    <a:pt x="9" y="22"/>
                  </a:lnTo>
                  <a:lnTo>
                    <a:pt x="16" y="22"/>
                  </a:lnTo>
                  <a:lnTo>
                    <a:pt x="26" y="22"/>
                  </a:lnTo>
                  <a:lnTo>
                    <a:pt x="33" y="11"/>
                  </a:lnTo>
                  <a:lnTo>
                    <a:pt x="26" y="0"/>
                  </a:lnTo>
                  <a:lnTo>
                    <a:pt x="13" y="0"/>
                  </a:lnTo>
                  <a:lnTo>
                    <a:pt x="0" y="0"/>
                  </a:lnTo>
                  <a:lnTo>
                    <a:pt x="0" y="22"/>
                  </a:lnTo>
                </a:path>
              </a:pathLst>
            </a:custGeom>
            <a:solidFill>
              <a:srgbClr val="ffcc99"/>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1424" name=""/>
            <p:cNvSpPr/>
            <p:nvPr/>
          </p:nvSpPr>
          <p:spPr>
            <a:xfrm>
              <a:off x="3205800" y="2379240"/>
              <a:ext cx="24120" cy="19440"/>
            </a:xfrm>
            <a:custGeom>
              <a:avLst/>
              <a:gdLst/>
              <a:ahLst/>
              <a:rect l="l" t="t" r="r" b="b"/>
              <a:pathLst>
                <a:path w="27" h="22">
                  <a:moveTo>
                    <a:pt x="0" y="7"/>
                  </a:moveTo>
                  <a:lnTo>
                    <a:pt x="5" y="21"/>
                  </a:lnTo>
                  <a:lnTo>
                    <a:pt x="15" y="7"/>
                  </a:lnTo>
                  <a:lnTo>
                    <a:pt x="26" y="7"/>
                  </a:lnTo>
                  <a:lnTo>
                    <a:pt x="15" y="0"/>
                  </a:lnTo>
                  <a:lnTo>
                    <a:pt x="15" y="7"/>
                  </a:lnTo>
                  <a:lnTo>
                    <a:pt x="0" y="7"/>
                  </a:lnTo>
                </a:path>
              </a:pathLst>
            </a:custGeom>
            <a:solidFill>
              <a:srgbClr val="ffcc99"/>
            </a:solidFill>
            <a:ln w="0">
              <a:noFill/>
            </a:ln>
          </p:spPr>
          <p:style>
            <a:lnRef idx="0"/>
            <a:fillRef idx="0"/>
            <a:effectRef idx="0"/>
            <a:fontRef idx="minor"/>
          </p:style>
          <p:txBody>
            <a:bodyPr lIns="90000" rIns="90000" tIns="-27360" bIns="-27360" anchor="t">
              <a:noAutofit/>
            </a:bodyPr>
            <a:p>
              <a:endParaRPr b="0" lang="en-US" sz="2400" strike="noStrike" u="none">
                <a:solidFill>
                  <a:srgbClr val="000000"/>
                </a:solidFill>
                <a:effectLst/>
                <a:uFillTx/>
                <a:latin typeface="Times New Roman"/>
              </a:endParaRPr>
            </a:p>
          </p:txBody>
        </p:sp>
        <p:sp>
          <p:nvSpPr>
            <p:cNvPr id="1425" name=""/>
            <p:cNvSpPr/>
            <p:nvPr/>
          </p:nvSpPr>
          <p:spPr>
            <a:xfrm>
              <a:off x="3216240" y="2403360"/>
              <a:ext cx="23040" cy="22320"/>
            </a:xfrm>
            <a:custGeom>
              <a:avLst/>
              <a:gdLst/>
              <a:ahLst/>
              <a:rect l="l" t="t" r="r" b="b"/>
              <a:pathLst>
                <a:path w="26" h="24">
                  <a:moveTo>
                    <a:pt x="0" y="0"/>
                  </a:moveTo>
                  <a:lnTo>
                    <a:pt x="0" y="23"/>
                  </a:lnTo>
                  <a:lnTo>
                    <a:pt x="25" y="23"/>
                  </a:lnTo>
                  <a:lnTo>
                    <a:pt x="0" y="23"/>
                  </a:lnTo>
                  <a:lnTo>
                    <a:pt x="0" y="0"/>
                  </a:lnTo>
                </a:path>
              </a:pathLst>
            </a:custGeom>
            <a:solidFill>
              <a:srgbClr val="ffcc99"/>
            </a:solidFill>
            <a:ln w="0">
              <a:noFill/>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sp>
          <p:nvSpPr>
            <p:cNvPr id="1426" name=""/>
            <p:cNvSpPr/>
            <p:nvPr/>
          </p:nvSpPr>
          <p:spPr>
            <a:xfrm>
              <a:off x="2904480" y="2225880"/>
              <a:ext cx="24120" cy="28080"/>
            </a:xfrm>
            <a:custGeom>
              <a:avLst/>
              <a:gdLst/>
              <a:ahLst/>
              <a:rect l="l" t="t" r="r" b="b"/>
              <a:pathLst>
                <a:path w="27" h="31">
                  <a:moveTo>
                    <a:pt x="4" y="0"/>
                  </a:moveTo>
                  <a:lnTo>
                    <a:pt x="7" y="8"/>
                  </a:lnTo>
                  <a:lnTo>
                    <a:pt x="0" y="11"/>
                  </a:lnTo>
                  <a:lnTo>
                    <a:pt x="11" y="18"/>
                  </a:lnTo>
                  <a:lnTo>
                    <a:pt x="21" y="30"/>
                  </a:lnTo>
                  <a:lnTo>
                    <a:pt x="26" y="24"/>
                  </a:lnTo>
                  <a:lnTo>
                    <a:pt x="16" y="17"/>
                  </a:lnTo>
                  <a:lnTo>
                    <a:pt x="16" y="11"/>
                  </a:lnTo>
                  <a:lnTo>
                    <a:pt x="7" y="0"/>
                  </a:lnTo>
                  <a:lnTo>
                    <a:pt x="4" y="0"/>
                  </a:lnTo>
                </a:path>
              </a:pathLst>
            </a:custGeom>
            <a:solidFill>
              <a:srgbClr val="ffcc99"/>
            </a:solidFill>
            <a:ln w="0">
              <a:noFill/>
            </a:ln>
          </p:spPr>
          <p:style>
            <a:lnRef idx="0"/>
            <a:fillRef idx="0"/>
            <a:effectRef idx="0"/>
            <a:fontRef idx="minor"/>
          </p:style>
          <p:txBody>
            <a:bodyPr lIns="90000" rIns="90000" tIns="-18720" bIns="-18720" anchor="t">
              <a:noAutofit/>
            </a:bodyPr>
            <a:p>
              <a:endParaRPr b="0" lang="en-US" sz="2400" strike="noStrike" u="none">
                <a:solidFill>
                  <a:srgbClr val="000000"/>
                </a:solidFill>
                <a:effectLst/>
                <a:uFillTx/>
                <a:latin typeface="Times New Roman"/>
              </a:endParaRPr>
            </a:p>
          </p:txBody>
        </p:sp>
        <p:sp>
          <p:nvSpPr>
            <p:cNvPr id="1427" name=""/>
            <p:cNvSpPr/>
            <p:nvPr/>
          </p:nvSpPr>
          <p:spPr>
            <a:xfrm>
              <a:off x="2988360" y="2297160"/>
              <a:ext cx="23760" cy="20520"/>
            </a:xfrm>
            <a:custGeom>
              <a:avLst/>
              <a:gdLst/>
              <a:ahLst/>
              <a:rect l="l" t="t" r="r" b="b"/>
              <a:pathLst>
                <a:path w="27" h="23">
                  <a:moveTo>
                    <a:pt x="0" y="22"/>
                  </a:moveTo>
                  <a:lnTo>
                    <a:pt x="26" y="22"/>
                  </a:lnTo>
                  <a:lnTo>
                    <a:pt x="26" y="0"/>
                  </a:lnTo>
                  <a:lnTo>
                    <a:pt x="26" y="17"/>
                  </a:lnTo>
                  <a:lnTo>
                    <a:pt x="6" y="8"/>
                  </a:lnTo>
                  <a:lnTo>
                    <a:pt x="0" y="22"/>
                  </a:lnTo>
                </a:path>
              </a:pathLst>
            </a:custGeom>
            <a:solidFill>
              <a:srgbClr val="ffcc99"/>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1428" name=""/>
            <p:cNvSpPr/>
            <p:nvPr/>
          </p:nvSpPr>
          <p:spPr>
            <a:xfrm>
              <a:off x="2892600" y="2200320"/>
              <a:ext cx="23760" cy="20520"/>
            </a:xfrm>
            <a:custGeom>
              <a:avLst/>
              <a:gdLst/>
              <a:ahLst/>
              <a:rect l="l" t="t" r="r" b="b"/>
              <a:pathLst>
                <a:path w="26" h="23">
                  <a:moveTo>
                    <a:pt x="0" y="0"/>
                  </a:moveTo>
                  <a:lnTo>
                    <a:pt x="6" y="22"/>
                  </a:lnTo>
                  <a:lnTo>
                    <a:pt x="16" y="0"/>
                  </a:lnTo>
                  <a:lnTo>
                    <a:pt x="21" y="0"/>
                  </a:lnTo>
                  <a:lnTo>
                    <a:pt x="25" y="22"/>
                  </a:lnTo>
                  <a:lnTo>
                    <a:pt x="21" y="0"/>
                  </a:lnTo>
                  <a:lnTo>
                    <a:pt x="16" y="0"/>
                  </a:lnTo>
                  <a:lnTo>
                    <a:pt x="6" y="22"/>
                  </a:lnTo>
                  <a:lnTo>
                    <a:pt x="0" y="0"/>
                  </a:lnTo>
                </a:path>
              </a:pathLst>
            </a:custGeom>
            <a:solidFill>
              <a:srgbClr val="ffcc99"/>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1429" name=""/>
            <p:cNvSpPr/>
            <p:nvPr/>
          </p:nvSpPr>
          <p:spPr>
            <a:xfrm>
              <a:off x="2917800" y="2197800"/>
              <a:ext cx="23760" cy="20520"/>
            </a:xfrm>
            <a:custGeom>
              <a:avLst/>
              <a:gdLst/>
              <a:ahLst/>
              <a:rect l="l" t="t" r="r" b="b"/>
              <a:pathLst>
                <a:path w="27" h="23">
                  <a:moveTo>
                    <a:pt x="13" y="22"/>
                  </a:moveTo>
                  <a:lnTo>
                    <a:pt x="26" y="11"/>
                  </a:lnTo>
                  <a:lnTo>
                    <a:pt x="0" y="0"/>
                  </a:lnTo>
                  <a:lnTo>
                    <a:pt x="26" y="11"/>
                  </a:lnTo>
                  <a:lnTo>
                    <a:pt x="13" y="22"/>
                  </a:lnTo>
                </a:path>
              </a:pathLst>
            </a:custGeom>
            <a:solidFill>
              <a:srgbClr val="ffcc99"/>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1430" name=""/>
            <p:cNvSpPr/>
            <p:nvPr/>
          </p:nvSpPr>
          <p:spPr>
            <a:xfrm>
              <a:off x="2933640" y="2220840"/>
              <a:ext cx="23760" cy="22320"/>
            </a:xfrm>
            <a:custGeom>
              <a:avLst/>
              <a:gdLst/>
              <a:ahLst/>
              <a:rect l="l" t="t" r="r" b="b"/>
              <a:pathLst>
                <a:path w="26" h="24">
                  <a:moveTo>
                    <a:pt x="25" y="23"/>
                  </a:moveTo>
                  <a:lnTo>
                    <a:pt x="25" y="11"/>
                  </a:lnTo>
                  <a:lnTo>
                    <a:pt x="0" y="0"/>
                  </a:lnTo>
                  <a:lnTo>
                    <a:pt x="25" y="11"/>
                  </a:lnTo>
                  <a:lnTo>
                    <a:pt x="25" y="23"/>
                  </a:lnTo>
                </a:path>
              </a:pathLst>
            </a:custGeom>
            <a:solidFill>
              <a:srgbClr val="ffcc99"/>
            </a:solidFill>
            <a:ln w="0">
              <a:noFill/>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sp>
          <p:nvSpPr>
            <p:cNvPr id="1431" name=""/>
            <p:cNvSpPr/>
            <p:nvPr/>
          </p:nvSpPr>
          <p:spPr>
            <a:xfrm>
              <a:off x="2959560" y="2253240"/>
              <a:ext cx="23040" cy="21600"/>
            </a:xfrm>
            <a:custGeom>
              <a:avLst/>
              <a:gdLst/>
              <a:ahLst/>
              <a:rect l="l" t="t" r="r" b="b"/>
              <a:pathLst>
                <a:path w="26" h="24">
                  <a:moveTo>
                    <a:pt x="0" y="0"/>
                  </a:moveTo>
                  <a:lnTo>
                    <a:pt x="0" y="7"/>
                  </a:lnTo>
                  <a:lnTo>
                    <a:pt x="12" y="7"/>
                  </a:lnTo>
                  <a:lnTo>
                    <a:pt x="12" y="15"/>
                  </a:lnTo>
                  <a:lnTo>
                    <a:pt x="12" y="23"/>
                  </a:lnTo>
                  <a:lnTo>
                    <a:pt x="25" y="23"/>
                  </a:lnTo>
                  <a:lnTo>
                    <a:pt x="12" y="23"/>
                  </a:lnTo>
                  <a:lnTo>
                    <a:pt x="12" y="15"/>
                  </a:lnTo>
                  <a:lnTo>
                    <a:pt x="12" y="7"/>
                  </a:lnTo>
                  <a:lnTo>
                    <a:pt x="0" y="7"/>
                  </a:lnTo>
                  <a:lnTo>
                    <a:pt x="0" y="0"/>
                  </a:lnTo>
                </a:path>
              </a:pathLst>
            </a:custGeom>
            <a:solidFill>
              <a:srgbClr val="ffcc99"/>
            </a:solidFill>
            <a:ln w="0">
              <a:noFill/>
            </a:ln>
          </p:spPr>
          <p:style>
            <a:lnRef idx="0"/>
            <a:fillRef idx="0"/>
            <a:effectRef idx="0"/>
            <a:fontRef idx="minor"/>
          </p:style>
          <p:txBody>
            <a:bodyPr lIns="90000" rIns="90000" tIns="-25200" bIns="-25200" anchor="t">
              <a:noAutofit/>
            </a:bodyPr>
            <a:p>
              <a:endParaRPr b="0" lang="en-US" sz="2400" strike="noStrike" u="none">
                <a:solidFill>
                  <a:srgbClr val="000000"/>
                </a:solidFill>
                <a:effectLst/>
                <a:uFillTx/>
                <a:latin typeface="Times New Roman"/>
              </a:endParaRPr>
            </a:p>
          </p:txBody>
        </p:sp>
        <p:sp>
          <p:nvSpPr>
            <p:cNvPr id="1432" name=""/>
            <p:cNvSpPr/>
            <p:nvPr/>
          </p:nvSpPr>
          <p:spPr>
            <a:xfrm>
              <a:off x="2973600" y="2269080"/>
              <a:ext cx="24120" cy="21600"/>
            </a:xfrm>
            <a:custGeom>
              <a:avLst/>
              <a:gdLst/>
              <a:ahLst/>
              <a:rect l="l" t="t" r="r" b="b"/>
              <a:pathLst>
                <a:path w="26" h="24">
                  <a:moveTo>
                    <a:pt x="6" y="23"/>
                  </a:moveTo>
                  <a:lnTo>
                    <a:pt x="25" y="9"/>
                  </a:lnTo>
                  <a:lnTo>
                    <a:pt x="0" y="0"/>
                  </a:lnTo>
                  <a:lnTo>
                    <a:pt x="25" y="9"/>
                  </a:lnTo>
                  <a:lnTo>
                    <a:pt x="6" y="23"/>
                  </a:lnTo>
                </a:path>
              </a:pathLst>
            </a:custGeom>
            <a:solidFill>
              <a:srgbClr val="ffcc99"/>
            </a:solidFill>
            <a:ln w="0">
              <a:noFill/>
            </a:ln>
          </p:spPr>
          <p:style>
            <a:lnRef idx="0"/>
            <a:fillRef idx="0"/>
            <a:effectRef idx="0"/>
            <a:fontRef idx="minor"/>
          </p:style>
          <p:txBody>
            <a:bodyPr lIns="90000" rIns="90000" tIns="-25200" bIns="-25200" anchor="t">
              <a:noAutofit/>
            </a:bodyPr>
            <a:p>
              <a:endParaRPr b="0" lang="en-US" sz="2400" strike="noStrike" u="none">
                <a:solidFill>
                  <a:srgbClr val="000000"/>
                </a:solidFill>
                <a:effectLst/>
                <a:uFillTx/>
                <a:latin typeface="Times New Roman"/>
              </a:endParaRPr>
            </a:p>
          </p:txBody>
        </p:sp>
        <p:sp>
          <p:nvSpPr>
            <p:cNvPr id="1433" name=""/>
            <p:cNvSpPr/>
            <p:nvPr/>
          </p:nvSpPr>
          <p:spPr>
            <a:xfrm>
              <a:off x="3000600" y="2274840"/>
              <a:ext cx="2520" cy="360"/>
            </a:xfrm>
            <a:prstGeom prst="line">
              <a:avLst/>
            </a:prstGeom>
            <a:solidFill>
              <a:srgbClr val="ffcc99"/>
            </a:solidFill>
            <a:ln w="0">
              <a:noFill/>
            </a:ln>
          </p:spPr>
          <p:style>
            <a:lnRef idx="0"/>
            <a:fillRef idx="0"/>
            <a:effectRef idx="0"/>
            <a:fontRef idx="minor"/>
          </p:style>
          <p:txBody>
            <a:bodyPr wrap="none" lIns="90000" rIns="90000" tIns="-46440" bIns="-46440" anchor="ctr">
              <a:noAutofit/>
            </a:bodyPr>
            <a:p>
              <a:endParaRPr b="0" lang="en-US" sz="2400" strike="noStrike" u="none">
                <a:solidFill>
                  <a:srgbClr val="000000"/>
                </a:solidFill>
                <a:effectLst/>
                <a:uFillTx/>
                <a:latin typeface="Times New Roman"/>
              </a:endParaRPr>
            </a:p>
          </p:txBody>
        </p:sp>
        <p:sp>
          <p:nvSpPr>
            <p:cNvPr id="1434" name=""/>
            <p:cNvSpPr/>
            <p:nvPr/>
          </p:nvSpPr>
          <p:spPr>
            <a:xfrm>
              <a:off x="3009960" y="2285640"/>
              <a:ext cx="23040" cy="20520"/>
            </a:xfrm>
            <a:custGeom>
              <a:avLst/>
              <a:gdLst/>
              <a:ahLst/>
              <a:rect l="l" t="t" r="r" b="b"/>
              <a:pathLst>
                <a:path w="26" h="22">
                  <a:moveTo>
                    <a:pt x="25" y="21"/>
                  </a:moveTo>
                  <a:lnTo>
                    <a:pt x="8" y="0"/>
                  </a:lnTo>
                  <a:lnTo>
                    <a:pt x="0" y="21"/>
                  </a:lnTo>
                  <a:lnTo>
                    <a:pt x="8" y="0"/>
                  </a:lnTo>
                  <a:lnTo>
                    <a:pt x="25" y="21"/>
                  </a:lnTo>
                </a:path>
              </a:pathLst>
            </a:custGeom>
            <a:solidFill>
              <a:srgbClr val="ffcc99"/>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1435" name=""/>
            <p:cNvSpPr/>
            <p:nvPr/>
          </p:nvSpPr>
          <p:spPr>
            <a:xfrm>
              <a:off x="2839320" y="2239200"/>
              <a:ext cx="24120" cy="720"/>
            </a:xfrm>
            <a:custGeom>
              <a:avLst/>
              <a:gdLst/>
              <a:ahLst/>
              <a:rect l="l" t="t" r="r" b="b"/>
              <a:pathLst>
                <a:path w="26" h="1">
                  <a:moveTo>
                    <a:pt x="0" y="0"/>
                  </a:moveTo>
                  <a:lnTo>
                    <a:pt x="8" y="0"/>
                  </a:lnTo>
                  <a:lnTo>
                    <a:pt x="25" y="0"/>
                  </a:lnTo>
                  <a:lnTo>
                    <a:pt x="8" y="0"/>
                  </a:lnTo>
                  <a:lnTo>
                    <a:pt x="0" y="0"/>
                  </a:lnTo>
                </a:path>
              </a:pathLst>
            </a:custGeom>
            <a:solidFill>
              <a:srgbClr val="ffcc99"/>
            </a:solidFill>
            <a:ln w="0">
              <a:noFill/>
            </a:ln>
          </p:spPr>
          <p:style>
            <a:lnRef idx="0"/>
            <a:fillRef idx="0"/>
            <a:effectRef idx="0"/>
            <a:fontRef idx="minor"/>
          </p:style>
          <p:txBody>
            <a:bodyPr lIns="90000" rIns="90000" tIns="-46080" bIns="-46080" anchor="t">
              <a:noAutofit/>
            </a:bodyPr>
            <a:p>
              <a:endParaRPr b="0" lang="en-US" sz="2400" strike="noStrike" u="none">
                <a:solidFill>
                  <a:srgbClr val="000000"/>
                </a:solidFill>
                <a:effectLst/>
                <a:uFillTx/>
                <a:latin typeface="Times New Roman"/>
              </a:endParaRPr>
            </a:p>
          </p:txBody>
        </p:sp>
        <p:sp>
          <p:nvSpPr>
            <p:cNvPr id="1436" name=""/>
            <p:cNvSpPr/>
            <p:nvPr/>
          </p:nvSpPr>
          <p:spPr>
            <a:xfrm>
              <a:off x="2946600" y="2032920"/>
              <a:ext cx="24120" cy="21600"/>
            </a:xfrm>
            <a:custGeom>
              <a:avLst/>
              <a:gdLst/>
              <a:ahLst/>
              <a:rect l="l" t="t" r="r" b="b"/>
              <a:pathLst>
                <a:path w="27" h="23">
                  <a:moveTo>
                    <a:pt x="0" y="22"/>
                  </a:moveTo>
                  <a:lnTo>
                    <a:pt x="19" y="15"/>
                  </a:lnTo>
                  <a:lnTo>
                    <a:pt x="26" y="0"/>
                  </a:lnTo>
                  <a:lnTo>
                    <a:pt x="19" y="15"/>
                  </a:lnTo>
                  <a:lnTo>
                    <a:pt x="0" y="22"/>
                  </a:lnTo>
                </a:path>
              </a:pathLst>
            </a:custGeom>
            <a:solidFill>
              <a:srgbClr val="ffcc99"/>
            </a:solidFill>
            <a:ln w="0">
              <a:noFill/>
            </a:ln>
          </p:spPr>
          <p:style>
            <a:lnRef idx="0"/>
            <a:fillRef idx="0"/>
            <a:effectRef idx="0"/>
            <a:fontRef idx="minor"/>
          </p:style>
          <p:txBody>
            <a:bodyPr lIns="90000" rIns="90000" tIns="-25200" bIns="-25200" anchor="t">
              <a:noAutofit/>
            </a:bodyPr>
            <a:p>
              <a:endParaRPr b="0" lang="en-US" sz="2400" strike="noStrike" u="none">
                <a:solidFill>
                  <a:srgbClr val="000000"/>
                </a:solidFill>
                <a:effectLst/>
                <a:uFillTx/>
                <a:latin typeface="Times New Roman"/>
              </a:endParaRPr>
            </a:p>
          </p:txBody>
        </p:sp>
        <p:sp>
          <p:nvSpPr>
            <p:cNvPr id="1437" name=""/>
            <p:cNvSpPr/>
            <p:nvPr/>
          </p:nvSpPr>
          <p:spPr>
            <a:xfrm>
              <a:off x="2982960" y="1915920"/>
              <a:ext cx="36360" cy="22320"/>
            </a:xfrm>
            <a:custGeom>
              <a:avLst/>
              <a:gdLst/>
              <a:ahLst/>
              <a:rect l="l" t="t" r="r" b="b"/>
              <a:pathLst>
                <a:path w="40" h="24">
                  <a:moveTo>
                    <a:pt x="0" y="23"/>
                  </a:moveTo>
                  <a:lnTo>
                    <a:pt x="12" y="18"/>
                  </a:lnTo>
                  <a:lnTo>
                    <a:pt x="26" y="14"/>
                  </a:lnTo>
                  <a:lnTo>
                    <a:pt x="39" y="8"/>
                  </a:lnTo>
                  <a:lnTo>
                    <a:pt x="32" y="0"/>
                  </a:lnTo>
                  <a:lnTo>
                    <a:pt x="24" y="8"/>
                  </a:lnTo>
                  <a:lnTo>
                    <a:pt x="12" y="10"/>
                  </a:lnTo>
                  <a:lnTo>
                    <a:pt x="0" y="10"/>
                  </a:lnTo>
                  <a:lnTo>
                    <a:pt x="0" y="23"/>
                  </a:lnTo>
                </a:path>
              </a:pathLst>
            </a:custGeom>
            <a:solidFill>
              <a:srgbClr val="ffcc99"/>
            </a:solidFill>
            <a:ln w="0">
              <a:noFill/>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sp>
          <p:nvSpPr>
            <p:cNvPr id="1438" name=""/>
            <p:cNvSpPr/>
            <p:nvPr/>
          </p:nvSpPr>
          <p:spPr>
            <a:xfrm>
              <a:off x="3157200" y="1717200"/>
              <a:ext cx="50040" cy="22320"/>
            </a:xfrm>
            <a:custGeom>
              <a:avLst/>
              <a:gdLst/>
              <a:ahLst/>
              <a:rect l="l" t="t" r="r" b="b"/>
              <a:pathLst>
                <a:path w="55" h="24">
                  <a:moveTo>
                    <a:pt x="0" y="0"/>
                  </a:moveTo>
                  <a:lnTo>
                    <a:pt x="12" y="7"/>
                  </a:lnTo>
                  <a:lnTo>
                    <a:pt x="17" y="13"/>
                  </a:lnTo>
                  <a:lnTo>
                    <a:pt x="30" y="19"/>
                  </a:lnTo>
                  <a:lnTo>
                    <a:pt x="42" y="23"/>
                  </a:lnTo>
                  <a:lnTo>
                    <a:pt x="54" y="23"/>
                  </a:lnTo>
                  <a:lnTo>
                    <a:pt x="49" y="10"/>
                  </a:lnTo>
                  <a:lnTo>
                    <a:pt x="39" y="7"/>
                  </a:lnTo>
                  <a:lnTo>
                    <a:pt x="27" y="1"/>
                  </a:lnTo>
                  <a:lnTo>
                    <a:pt x="12" y="0"/>
                  </a:lnTo>
                  <a:lnTo>
                    <a:pt x="0" y="0"/>
                  </a:lnTo>
                </a:path>
              </a:pathLst>
            </a:custGeom>
            <a:solidFill>
              <a:srgbClr val="ffcc99"/>
            </a:solidFill>
            <a:ln w="0">
              <a:noFill/>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sp>
          <p:nvSpPr>
            <p:cNvPr id="1439" name=""/>
            <p:cNvSpPr/>
            <p:nvPr/>
          </p:nvSpPr>
          <p:spPr>
            <a:xfrm>
              <a:off x="3160080" y="1788120"/>
              <a:ext cx="43560" cy="25560"/>
            </a:xfrm>
            <a:custGeom>
              <a:avLst/>
              <a:gdLst/>
              <a:ahLst/>
              <a:rect l="l" t="t" r="r" b="b"/>
              <a:pathLst>
                <a:path w="48" h="28">
                  <a:moveTo>
                    <a:pt x="0" y="5"/>
                  </a:moveTo>
                  <a:lnTo>
                    <a:pt x="6" y="14"/>
                  </a:lnTo>
                  <a:lnTo>
                    <a:pt x="17" y="19"/>
                  </a:lnTo>
                  <a:lnTo>
                    <a:pt x="37" y="27"/>
                  </a:lnTo>
                  <a:lnTo>
                    <a:pt x="37" y="19"/>
                  </a:lnTo>
                  <a:lnTo>
                    <a:pt x="47" y="11"/>
                  </a:lnTo>
                  <a:lnTo>
                    <a:pt x="30" y="14"/>
                  </a:lnTo>
                  <a:lnTo>
                    <a:pt x="17" y="14"/>
                  </a:lnTo>
                  <a:lnTo>
                    <a:pt x="6" y="8"/>
                  </a:lnTo>
                  <a:lnTo>
                    <a:pt x="6" y="0"/>
                  </a:lnTo>
                  <a:lnTo>
                    <a:pt x="0" y="5"/>
                  </a:lnTo>
                </a:path>
              </a:pathLst>
            </a:custGeom>
            <a:solidFill>
              <a:srgbClr val="ffcc99"/>
            </a:solidFill>
            <a:ln w="0">
              <a:noFill/>
            </a:ln>
          </p:spPr>
          <p:style>
            <a:lnRef idx="0"/>
            <a:fillRef idx="0"/>
            <a:effectRef idx="0"/>
            <a:fontRef idx="minor"/>
          </p:style>
          <p:txBody>
            <a:bodyPr lIns="90000" rIns="90000" tIns="-21240" bIns="-21240" anchor="t">
              <a:noAutofit/>
            </a:bodyPr>
            <a:p>
              <a:endParaRPr b="0" lang="en-US" sz="2400" strike="noStrike" u="none">
                <a:solidFill>
                  <a:srgbClr val="000000"/>
                </a:solidFill>
                <a:effectLst/>
                <a:uFillTx/>
                <a:latin typeface="Times New Roman"/>
              </a:endParaRPr>
            </a:p>
          </p:txBody>
        </p:sp>
        <p:sp>
          <p:nvSpPr>
            <p:cNvPr id="1440" name=""/>
            <p:cNvSpPr/>
            <p:nvPr/>
          </p:nvSpPr>
          <p:spPr>
            <a:xfrm>
              <a:off x="2809440" y="1339200"/>
              <a:ext cx="33480" cy="22320"/>
            </a:xfrm>
            <a:custGeom>
              <a:avLst/>
              <a:gdLst/>
              <a:ahLst/>
              <a:rect l="l" t="t" r="r" b="b"/>
              <a:pathLst>
                <a:path w="37" h="24">
                  <a:moveTo>
                    <a:pt x="0" y="23"/>
                  </a:moveTo>
                  <a:lnTo>
                    <a:pt x="17" y="19"/>
                  </a:lnTo>
                  <a:lnTo>
                    <a:pt x="36" y="3"/>
                  </a:lnTo>
                  <a:lnTo>
                    <a:pt x="36" y="0"/>
                  </a:lnTo>
                  <a:lnTo>
                    <a:pt x="20" y="0"/>
                  </a:lnTo>
                  <a:lnTo>
                    <a:pt x="4" y="4"/>
                  </a:lnTo>
                  <a:lnTo>
                    <a:pt x="0" y="23"/>
                  </a:lnTo>
                </a:path>
              </a:pathLst>
            </a:custGeom>
            <a:solidFill>
              <a:srgbClr val="ffcc99"/>
            </a:solidFill>
            <a:ln w="0">
              <a:noFill/>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sp>
          <p:nvSpPr>
            <p:cNvPr id="1441" name=""/>
            <p:cNvSpPr/>
            <p:nvPr/>
          </p:nvSpPr>
          <p:spPr>
            <a:xfrm>
              <a:off x="2869200" y="1352520"/>
              <a:ext cx="23400" cy="30600"/>
            </a:xfrm>
            <a:custGeom>
              <a:avLst/>
              <a:gdLst/>
              <a:ahLst/>
              <a:rect l="l" t="t" r="r" b="b"/>
              <a:pathLst>
                <a:path w="26" h="34">
                  <a:moveTo>
                    <a:pt x="4" y="0"/>
                  </a:moveTo>
                  <a:lnTo>
                    <a:pt x="0" y="24"/>
                  </a:lnTo>
                  <a:lnTo>
                    <a:pt x="11" y="33"/>
                  </a:lnTo>
                  <a:lnTo>
                    <a:pt x="25" y="20"/>
                  </a:lnTo>
                  <a:lnTo>
                    <a:pt x="25" y="0"/>
                  </a:lnTo>
                  <a:lnTo>
                    <a:pt x="4" y="0"/>
                  </a:lnTo>
                </a:path>
              </a:pathLst>
            </a:custGeom>
            <a:solidFill>
              <a:srgbClr val="ffcc99"/>
            </a:solidFill>
            <a:ln w="0">
              <a:noFill/>
            </a:ln>
          </p:spPr>
          <p:style>
            <a:lnRef idx="0"/>
            <a:fillRef idx="0"/>
            <a:effectRef idx="0"/>
            <a:fontRef idx="minor"/>
          </p:style>
          <p:txBody>
            <a:bodyPr lIns="90000" rIns="90000" tIns="-16200" bIns="-16200" anchor="t">
              <a:noAutofit/>
            </a:bodyPr>
            <a:p>
              <a:endParaRPr b="0" lang="en-US" sz="2400" strike="noStrike" u="none">
                <a:solidFill>
                  <a:srgbClr val="000000"/>
                </a:solidFill>
                <a:effectLst/>
                <a:uFillTx/>
                <a:latin typeface="Times New Roman"/>
              </a:endParaRPr>
            </a:p>
          </p:txBody>
        </p:sp>
        <p:sp>
          <p:nvSpPr>
            <p:cNvPr id="1442" name=""/>
            <p:cNvSpPr/>
            <p:nvPr/>
          </p:nvSpPr>
          <p:spPr>
            <a:xfrm>
              <a:off x="2872080" y="1537200"/>
              <a:ext cx="29520" cy="31320"/>
            </a:xfrm>
            <a:custGeom>
              <a:avLst/>
              <a:gdLst/>
              <a:ahLst/>
              <a:rect l="l" t="t" r="r" b="b"/>
              <a:pathLst>
                <a:path w="33" h="34">
                  <a:moveTo>
                    <a:pt x="2" y="12"/>
                  </a:moveTo>
                  <a:lnTo>
                    <a:pt x="17" y="10"/>
                  </a:lnTo>
                  <a:lnTo>
                    <a:pt x="0" y="26"/>
                  </a:lnTo>
                  <a:lnTo>
                    <a:pt x="17" y="26"/>
                  </a:lnTo>
                  <a:lnTo>
                    <a:pt x="27" y="15"/>
                  </a:lnTo>
                  <a:lnTo>
                    <a:pt x="27" y="33"/>
                  </a:lnTo>
                  <a:lnTo>
                    <a:pt x="32" y="10"/>
                  </a:lnTo>
                  <a:lnTo>
                    <a:pt x="27" y="0"/>
                  </a:lnTo>
                  <a:lnTo>
                    <a:pt x="2" y="12"/>
                  </a:lnTo>
                </a:path>
              </a:pathLst>
            </a:custGeom>
            <a:solidFill>
              <a:srgbClr val="ffcc99"/>
            </a:solidFill>
            <a:ln w="0">
              <a:noFill/>
            </a:ln>
          </p:spPr>
          <p:style>
            <a:lnRef idx="0"/>
            <a:fillRef idx="0"/>
            <a:effectRef idx="0"/>
            <a:fontRef idx="minor"/>
          </p:style>
          <p:txBody>
            <a:bodyPr lIns="90000" rIns="90000" tIns="-15480" bIns="-15480" anchor="t">
              <a:noAutofit/>
            </a:bodyPr>
            <a:p>
              <a:endParaRPr b="0" lang="en-US" sz="2400" strike="noStrike" u="none">
                <a:solidFill>
                  <a:srgbClr val="000000"/>
                </a:solidFill>
                <a:effectLst/>
                <a:uFillTx/>
                <a:latin typeface="Times New Roman"/>
              </a:endParaRPr>
            </a:p>
          </p:txBody>
        </p:sp>
        <p:sp>
          <p:nvSpPr>
            <p:cNvPr id="1443" name=""/>
            <p:cNvSpPr/>
            <p:nvPr/>
          </p:nvSpPr>
          <p:spPr>
            <a:xfrm>
              <a:off x="2837160" y="1632600"/>
              <a:ext cx="28080" cy="24840"/>
            </a:xfrm>
            <a:custGeom>
              <a:avLst/>
              <a:gdLst/>
              <a:ahLst/>
              <a:rect l="l" t="t" r="r" b="b"/>
              <a:pathLst>
                <a:path w="31" h="27">
                  <a:moveTo>
                    <a:pt x="0" y="7"/>
                  </a:moveTo>
                  <a:lnTo>
                    <a:pt x="14" y="16"/>
                  </a:lnTo>
                  <a:lnTo>
                    <a:pt x="30" y="26"/>
                  </a:lnTo>
                  <a:lnTo>
                    <a:pt x="26" y="2"/>
                  </a:lnTo>
                  <a:lnTo>
                    <a:pt x="14" y="0"/>
                  </a:lnTo>
                  <a:lnTo>
                    <a:pt x="0" y="7"/>
                  </a:lnTo>
                </a:path>
              </a:pathLst>
            </a:custGeom>
            <a:solidFill>
              <a:srgbClr val="ffcc99"/>
            </a:solidFill>
            <a:ln w="0">
              <a:noFill/>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Times New Roman"/>
              </a:endParaRPr>
            </a:p>
          </p:txBody>
        </p:sp>
        <p:sp>
          <p:nvSpPr>
            <p:cNvPr id="1444" name=""/>
            <p:cNvSpPr/>
            <p:nvPr/>
          </p:nvSpPr>
          <p:spPr>
            <a:xfrm>
              <a:off x="3248640" y="1672200"/>
              <a:ext cx="124920" cy="121680"/>
            </a:xfrm>
            <a:custGeom>
              <a:avLst/>
              <a:gdLst/>
              <a:ahLst/>
              <a:rect l="l" t="t" r="r" b="b"/>
              <a:pathLst>
                <a:path w="137" h="133">
                  <a:moveTo>
                    <a:pt x="0" y="99"/>
                  </a:moveTo>
                  <a:lnTo>
                    <a:pt x="3" y="113"/>
                  </a:lnTo>
                  <a:lnTo>
                    <a:pt x="19" y="108"/>
                  </a:lnTo>
                  <a:lnTo>
                    <a:pt x="36" y="110"/>
                  </a:lnTo>
                  <a:lnTo>
                    <a:pt x="52" y="110"/>
                  </a:lnTo>
                  <a:lnTo>
                    <a:pt x="67" y="110"/>
                  </a:lnTo>
                  <a:lnTo>
                    <a:pt x="80" y="113"/>
                  </a:lnTo>
                  <a:lnTo>
                    <a:pt x="80" y="120"/>
                  </a:lnTo>
                  <a:lnTo>
                    <a:pt x="70" y="126"/>
                  </a:lnTo>
                  <a:lnTo>
                    <a:pt x="83" y="129"/>
                  </a:lnTo>
                  <a:lnTo>
                    <a:pt x="92" y="115"/>
                  </a:lnTo>
                  <a:lnTo>
                    <a:pt x="99" y="113"/>
                  </a:lnTo>
                  <a:lnTo>
                    <a:pt x="110" y="115"/>
                  </a:lnTo>
                  <a:lnTo>
                    <a:pt x="104" y="129"/>
                  </a:lnTo>
                  <a:lnTo>
                    <a:pt x="113" y="120"/>
                  </a:lnTo>
                  <a:lnTo>
                    <a:pt x="113" y="132"/>
                  </a:lnTo>
                  <a:lnTo>
                    <a:pt x="126" y="132"/>
                  </a:lnTo>
                  <a:lnTo>
                    <a:pt x="132" y="120"/>
                  </a:lnTo>
                  <a:lnTo>
                    <a:pt x="136" y="108"/>
                  </a:lnTo>
                  <a:lnTo>
                    <a:pt x="123" y="110"/>
                  </a:lnTo>
                  <a:lnTo>
                    <a:pt x="129" y="96"/>
                  </a:lnTo>
                  <a:lnTo>
                    <a:pt x="123" y="96"/>
                  </a:lnTo>
                  <a:lnTo>
                    <a:pt x="113" y="110"/>
                  </a:lnTo>
                  <a:lnTo>
                    <a:pt x="110" y="105"/>
                  </a:lnTo>
                  <a:lnTo>
                    <a:pt x="113" y="96"/>
                  </a:lnTo>
                  <a:lnTo>
                    <a:pt x="129" y="82"/>
                  </a:lnTo>
                  <a:lnTo>
                    <a:pt x="113" y="85"/>
                  </a:lnTo>
                  <a:lnTo>
                    <a:pt x="107" y="75"/>
                  </a:lnTo>
                  <a:lnTo>
                    <a:pt x="120" y="64"/>
                  </a:lnTo>
                  <a:lnTo>
                    <a:pt x="107" y="58"/>
                  </a:lnTo>
                  <a:lnTo>
                    <a:pt x="96" y="58"/>
                  </a:lnTo>
                  <a:lnTo>
                    <a:pt x="83" y="61"/>
                  </a:lnTo>
                  <a:lnTo>
                    <a:pt x="70" y="53"/>
                  </a:lnTo>
                  <a:lnTo>
                    <a:pt x="76" y="46"/>
                  </a:lnTo>
                  <a:lnTo>
                    <a:pt x="67" y="43"/>
                  </a:lnTo>
                  <a:lnTo>
                    <a:pt x="52" y="50"/>
                  </a:lnTo>
                  <a:lnTo>
                    <a:pt x="59" y="37"/>
                  </a:lnTo>
                  <a:lnTo>
                    <a:pt x="64" y="29"/>
                  </a:lnTo>
                  <a:lnTo>
                    <a:pt x="73" y="14"/>
                  </a:lnTo>
                  <a:lnTo>
                    <a:pt x="76" y="0"/>
                  </a:lnTo>
                  <a:lnTo>
                    <a:pt x="67" y="0"/>
                  </a:lnTo>
                  <a:lnTo>
                    <a:pt x="56" y="8"/>
                  </a:lnTo>
                  <a:lnTo>
                    <a:pt x="49" y="16"/>
                  </a:lnTo>
                  <a:lnTo>
                    <a:pt x="43" y="29"/>
                  </a:lnTo>
                  <a:lnTo>
                    <a:pt x="33" y="43"/>
                  </a:lnTo>
                  <a:lnTo>
                    <a:pt x="30" y="56"/>
                  </a:lnTo>
                  <a:lnTo>
                    <a:pt x="19" y="73"/>
                  </a:lnTo>
                  <a:lnTo>
                    <a:pt x="12" y="82"/>
                  </a:lnTo>
                  <a:lnTo>
                    <a:pt x="19" y="85"/>
                  </a:lnTo>
                  <a:lnTo>
                    <a:pt x="9" y="94"/>
                  </a:lnTo>
                  <a:lnTo>
                    <a:pt x="0" y="99"/>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45" name=""/>
            <p:cNvSpPr/>
            <p:nvPr/>
          </p:nvSpPr>
          <p:spPr>
            <a:xfrm>
              <a:off x="2745000" y="1215720"/>
              <a:ext cx="126720" cy="110160"/>
            </a:xfrm>
            <a:custGeom>
              <a:avLst/>
              <a:gdLst/>
              <a:ahLst/>
              <a:rect l="l" t="t" r="r" b="b"/>
              <a:pathLst>
                <a:path w="139" h="121">
                  <a:moveTo>
                    <a:pt x="0" y="99"/>
                  </a:moveTo>
                  <a:lnTo>
                    <a:pt x="26" y="99"/>
                  </a:lnTo>
                  <a:lnTo>
                    <a:pt x="26" y="120"/>
                  </a:lnTo>
                  <a:lnTo>
                    <a:pt x="47" y="114"/>
                  </a:lnTo>
                  <a:lnTo>
                    <a:pt x="59" y="99"/>
                  </a:lnTo>
                  <a:lnTo>
                    <a:pt x="72" y="85"/>
                  </a:lnTo>
                  <a:lnTo>
                    <a:pt x="86" y="85"/>
                  </a:lnTo>
                  <a:lnTo>
                    <a:pt x="101" y="96"/>
                  </a:lnTo>
                  <a:lnTo>
                    <a:pt x="116" y="108"/>
                  </a:lnTo>
                  <a:lnTo>
                    <a:pt x="138" y="93"/>
                  </a:lnTo>
                  <a:lnTo>
                    <a:pt x="116" y="82"/>
                  </a:lnTo>
                  <a:lnTo>
                    <a:pt x="106" y="66"/>
                  </a:lnTo>
                  <a:lnTo>
                    <a:pt x="92" y="53"/>
                  </a:lnTo>
                  <a:lnTo>
                    <a:pt x="69" y="40"/>
                  </a:lnTo>
                  <a:lnTo>
                    <a:pt x="50" y="20"/>
                  </a:lnTo>
                  <a:lnTo>
                    <a:pt x="43" y="0"/>
                  </a:lnTo>
                  <a:lnTo>
                    <a:pt x="23" y="18"/>
                  </a:lnTo>
                  <a:lnTo>
                    <a:pt x="17" y="34"/>
                  </a:lnTo>
                  <a:lnTo>
                    <a:pt x="14" y="58"/>
                  </a:lnTo>
                  <a:lnTo>
                    <a:pt x="20" y="82"/>
                  </a:lnTo>
                  <a:lnTo>
                    <a:pt x="0" y="99"/>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46" name=""/>
            <p:cNvSpPr/>
            <p:nvPr/>
          </p:nvSpPr>
          <p:spPr>
            <a:xfrm>
              <a:off x="2924280" y="1122840"/>
              <a:ext cx="43560" cy="47160"/>
            </a:xfrm>
            <a:custGeom>
              <a:avLst/>
              <a:gdLst/>
              <a:ahLst/>
              <a:rect l="l" t="t" r="r" b="b"/>
              <a:pathLst>
                <a:path w="49" h="51">
                  <a:moveTo>
                    <a:pt x="0" y="26"/>
                  </a:moveTo>
                  <a:lnTo>
                    <a:pt x="9" y="50"/>
                  </a:lnTo>
                  <a:lnTo>
                    <a:pt x="32" y="48"/>
                  </a:lnTo>
                  <a:lnTo>
                    <a:pt x="44" y="34"/>
                  </a:lnTo>
                  <a:lnTo>
                    <a:pt x="48" y="16"/>
                  </a:lnTo>
                  <a:lnTo>
                    <a:pt x="38" y="0"/>
                  </a:lnTo>
                  <a:lnTo>
                    <a:pt x="15" y="0"/>
                  </a:lnTo>
                  <a:lnTo>
                    <a:pt x="0" y="26"/>
                  </a:lnTo>
                </a:path>
              </a:pathLst>
            </a:custGeom>
            <a:solidFill>
              <a:srgbClr val="ffcc99"/>
            </a:solidFill>
            <a:ln w="0">
              <a:noFill/>
            </a:ln>
          </p:spPr>
          <p:style>
            <a:lnRef idx="0"/>
            <a:fillRef idx="0"/>
            <a:effectRef idx="0"/>
            <a:fontRef idx="minor"/>
          </p:style>
          <p:txBody>
            <a:bodyPr lIns="90000" rIns="90000" tIns="360" bIns="360" anchor="t">
              <a:noAutofit/>
            </a:bodyPr>
            <a:p>
              <a:endParaRPr b="0" lang="en-US" sz="2400" strike="noStrike" u="none">
                <a:solidFill>
                  <a:srgbClr val="000000"/>
                </a:solidFill>
                <a:effectLst/>
                <a:uFillTx/>
                <a:latin typeface="Times New Roman"/>
              </a:endParaRPr>
            </a:p>
          </p:txBody>
        </p:sp>
        <p:sp>
          <p:nvSpPr>
            <p:cNvPr id="1447" name=""/>
            <p:cNvSpPr/>
            <p:nvPr/>
          </p:nvSpPr>
          <p:spPr>
            <a:xfrm>
              <a:off x="2692080" y="958680"/>
              <a:ext cx="520200" cy="411840"/>
            </a:xfrm>
            <a:custGeom>
              <a:avLst/>
              <a:gdLst/>
              <a:ahLst/>
              <a:rect l="l" t="t" r="r" b="b"/>
              <a:pathLst>
                <a:path w="570" h="451">
                  <a:moveTo>
                    <a:pt x="0" y="0"/>
                  </a:moveTo>
                  <a:lnTo>
                    <a:pt x="18" y="21"/>
                  </a:lnTo>
                  <a:lnTo>
                    <a:pt x="33" y="50"/>
                  </a:lnTo>
                  <a:lnTo>
                    <a:pt x="52" y="71"/>
                  </a:lnTo>
                  <a:lnTo>
                    <a:pt x="82" y="88"/>
                  </a:lnTo>
                  <a:lnTo>
                    <a:pt x="112" y="88"/>
                  </a:lnTo>
                  <a:lnTo>
                    <a:pt x="151" y="99"/>
                  </a:lnTo>
                  <a:lnTo>
                    <a:pt x="172" y="94"/>
                  </a:lnTo>
                  <a:lnTo>
                    <a:pt x="199" y="115"/>
                  </a:lnTo>
                  <a:lnTo>
                    <a:pt x="218" y="106"/>
                  </a:lnTo>
                  <a:lnTo>
                    <a:pt x="235" y="80"/>
                  </a:lnTo>
                  <a:lnTo>
                    <a:pt x="248" y="102"/>
                  </a:lnTo>
                  <a:lnTo>
                    <a:pt x="281" y="126"/>
                  </a:lnTo>
                  <a:lnTo>
                    <a:pt x="271" y="158"/>
                  </a:lnTo>
                  <a:lnTo>
                    <a:pt x="297" y="144"/>
                  </a:lnTo>
                  <a:lnTo>
                    <a:pt x="311" y="168"/>
                  </a:lnTo>
                  <a:lnTo>
                    <a:pt x="336" y="185"/>
                  </a:lnTo>
                  <a:lnTo>
                    <a:pt x="344" y="206"/>
                  </a:lnTo>
                  <a:lnTo>
                    <a:pt x="350" y="229"/>
                  </a:lnTo>
                  <a:lnTo>
                    <a:pt x="336" y="241"/>
                  </a:lnTo>
                  <a:lnTo>
                    <a:pt x="320" y="261"/>
                  </a:lnTo>
                  <a:lnTo>
                    <a:pt x="306" y="274"/>
                  </a:lnTo>
                  <a:lnTo>
                    <a:pt x="324" y="298"/>
                  </a:lnTo>
                  <a:lnTo>
                    <a:pt x="303" y="312"/>
                  </a:lnTo>
                  <a:lnTo>
                    <a:pt x="278" y="312"/>
                  </a:lnTo>
                  <a:lnTo>
                    <a:pt x="248" y="303"/>
                  </a:lnTo>
                  <a:lnTo>
                    <a:pt x="244" y="320"/>
                  </a:lnTo>
                  <a:lnTo>
                    <a:pt x="233" y="323"/>
                  </a:lnTo>
                  <a:lnTo>
                    <a:pt x="227" y="338"/>
                  </a:lnTo>
                  <a:lnTo>
                    <a:pt x="235" y="355"/>
                  </a:lnTo>
                  <a:lnTo>
                    <a:pt x="267" y="355"/>
                  </a:lnTo>
                  <a:lnTo>
                    <a:pt x="281" y="347"/>
                  </a:lnTo>
                  <a:lnTo>
                    <a:pt x="303" y="350"/>
                  </a:lnTo>
                  <a:lnTo>
                    <a:pt x="324" y="360"/>
                  </a:lnTo>
                  <a:lnTo>
                    <a:pt x="342" y="365"/>
                  </a:lnTo>
                  <a:lnTo>
                    <a:pt x="357" y="376"/>
                  </a:lnTo>
                  <a:lnTo>
                    <a:pt x="357" y="392"/>
                  </a:lnTo>
                  <a:lnTo>
                    <a:pt x="376" y="406"/>
                  </a:lnTo>
                  <a:lnTo>
                    <a:pt x="390" y="412"/>
                  </a:lnTo>
                  <a:lnTo>
                    <a:pt x="409" y="420"/>
                  </a:lnTo>
                  <a:lnTo>
                    <a:pt x="417" y="430"/>
                  </a:lnTo>
                  <a:lnTo>
                    <a:pt x="436" y="438"/>
                  </a:lnTo>
                  <a:lnTo>
                    <a:pt x="453" y="444"/>
                  </a:lnTo>
                  <a:lnTo>
                    <a:pt x="475" y="450"/>
                  </a:lnTo>
                  <a:lnTo>
                    <a:pt x="475" y="430"/>
                  </a:lnTo>
                  <a:lnTo>
                    <a:pt x="456" y="420"/>
                  </a:lnTo>
                  <a:lnTo>
                    <a:pt x="442" y="403"/>
                  </a:lnTo>
                  <a:lnTo>
                    <a:pt x="426" y="389"/>
                  </a:lnTo>
                  <a:lnTo>
                    <a:pt x="417" y="374"/>
                  </a:lnTo>
                  <a:lnTo>
                    <a:pt x="442" y="385"/>
                  </a:lnTo>
                  <a:lnTo>
                    <a:pt x="459" y="395"/>
                  </a:lnTo>
                  <a:lnTo>
                    <a:pt x="482" y="409"/>
                  </a:lnTo>
                  <a:lnTo>
                    <a:pt x="505" y="409"/>
                  </a:lnTo>
                  <a:lnTo>
                    <a:pt x="512" y="385"/>
                  </a:lnTo>
                  <a:lnTo>
                    <a:pt x="496" y="365"/>
                  </a:lnTo>
                  <a:lnTo>
                    <a:pt x="493" y="347"/>
                  </a:lnTo>
                  <a:lnTo>
                    <a:pt x="482" y="333"/>
                  </a:lnTo>
                  <a:lnTo>
                    <a:pt x="459" y="315"/>
                  </a:lnTo>
                  <a:lnTo>
                    <a:pt x="448" y="292"/>
                  </a:lnTo>
                  <a:lnTo>
                    <a:pt x="453" y="262"/>
                  </a:lnTo>
                  <a:lnTo>
                    <a:pt x="488" y="288"/>
                  </a:lnTo>
                  <a:lnTo>
                    <a:pt x="496" y="312"/>
                  </a:lnTo>
                  <a:lnTo>
                    <a:pt x="521" y="324"/>
                  </a:lnTo>
                  <a:lnTo>
                    <a:pt x="526" y="303"/>
                  </a:lnTo>
                  <a:lnTo>
                    <a:pt x="548" y="298"/>
                  </a:lnTo>
                  <a:lnTo>
                    <a:pt x="554" y="279"/>
                  </a:lnTo>
                  <a:lnTo>
                    <a:pt x="569" y="255"/>
                  </a:lnTo>
                  <a:lnTo>
                    <a:pt x="554" y="239"/>
                  </a:lnTo>
                  <a:lnTo>
                    <a:pt x="532" y="223"/>
                  </a:lnTo>
                  <a:lnTo>
                    <a:pt x="512" y="206"/>
                  </a:lnTo>
                  <a:lnTo>
                    <a:pt x="493" y="188"/>
                  </a:lnTo>
                  <a:lnTo>
                    <a:pt x="463" y="188"/>
                  </a:lnTo>
                  <a:lnTo>
                    <a:pt x="436" y="168"/>
                  </a:lnTo>
                  <a:lnTo>
                    <a:pt x="436" y="144"/>
                  </a:lnTo>
                  <a:lnTo>
                    <a:pt x="463" y="136"/>
                  </a:lnTo>
                  <a:lnTo>
                    <a:pt x="439" y="115"/>
                  </a:lnTo>
                  <a:lnTo>
                    <a:pt x="448" y="94"/>
                  </a:lnTo>
                  <a:lnTo>
                    <a:pt x="429" y="67"/>
                  </a:lnTo>
                  <a:lnTo>
                    <a:pt x="403" y="50"/>
                  </a:lnTo>
                  <a:lnTo>
                    <a:pt x="373" y="18"/>
                  </a:lnTo>
                  <a:lnTo>
                    <a:pt x="347" y="5"/>
                  </a:lnTo>
                  <a:lnTo>
                    <a:pt x="317" y="0"/>
                  </a:lnTo>
                  <a:lnTo>
                    <a:pt x="0" y="0"/>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48" name=""/>
            <p:cNvSpPr/>
            <p:nvPr/>
          </p:nvSpPr>
          <p:spPr>
            <a:xfrm>
              <a:off x="2169720" y="959760"/>
              <a:ext cx="331920" cy="150480"/>
            </a:xfrm>
            <a:custGeom>
              <a:avLst/>
              <a:gdLst/>
              <a:ahLst/>
              <a:rect l="l" t="t" r="r" b="b"/>
              <a:pathLst>
                <a:path w="364" h="165">
                  <a:moveTo>
                    <a:pt x="0" y="0"/>
                  </a:moveTo>
                  <a:lnTo>
                    <a:pt x="20" y="21"/>
                  </a:lnTo>
                  <a:lnTo>
                    <a:pt x="15" y="37"/>
                  </a:lnTo>
                  <a:lnTo>
                    <a:pt x="33" y="53"/>
                  </a:lnTo>
                  <a:lnTo>
                    <a:pt x="66" y="58"/>
                  </a:lnTo>
                  <a:lnTo>
                    <a:pt x="96" y="56"/>
                  </a:lnTo>
                  <a:lnTo>
                    <a:pt x="121" y="71"/>
                  </a:lnTo>
                  <a:lnTo>
                    <a:pt x="96" y="85"/>
                  </a:lnTo>
                  <a:lnTo>
                    <a:pt x="66" y="85"/>
                  </a:lnTo>
                  <a:lnTo>
                    <a:pt x="42" y="88"/>
                  </a:lnTo>
                  <a:lnTo>
                    <a:pt x="48" y="117"/>
                  </a:lnTo>
                  <a:lnTo>
                    <a:pt x="72" y="131"/>
                  </a:lnTo>
                  <a:lnTo>
                    <a:pt x="99" y="131"/>
                  </a:lnTo>
                  <a:lnTo>
                    <a:pt x="115" y="164"/>
                  </a:lnTo>
                  <a:lnTo>
                    <a:pt x="142" y="161"/>
                  </a:lnTo>
                  <a:lnTo>
                    <a:pt x="175" y="155"/>
                  </a:lnTo>
                  <a:lnTo>
                    <a:pt x="205" y="144"/>
                  </a:lnTo>
                  <a:lnTo>
                    <a:pt x="232" y="135"/>
                  </a:lnTo>
                  <a:lnTo>
                    <a:pt x="254" y="117"/>
                  </a:lnTo>
                  <a:lnTo>
                    <a:pt x="271" y="135"/>
                  </a:lnTo>
                  <a:lnTo>
                    <a:pt x="299" y="149"/>
                  </a:lnTo>
                  <a:lnTo>
                    <a:pt x="323" y="144"/>
                  </a:lnTo>
                  <a:lnTo>
                    <a:pt x="344" y="128"/>
                  </a:lnTo>
                  <a:lnTo>
                    <a:pt x="336" y="109"/>
                  </a:lnTo>
                  <a:lnTo>
                    <a:pt x="356" y="106"/>
                  </a:lnTo>
                  <a:lnTo>
                    <a:pt x="363" y="82"/>
                  </a:lnTo>
                  <a:lnTo>
                    <a:pt x="326" y="71"/>
                  </a:lnTo>
                  <a:lnTo>
                    <a:pt x="299" y="58"/>
                  </a:lnTo>
                  <a:lnTo>
                    <a:pt x="280" y="37"/>
                  </a:lnTo>
                  <a:lnTo>
                    <a:pt x="285" y="1"/>
                  </a:lnTo>
                  <a:lnTo>
                    <a:pt x="0" y="0"/>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49" name=""/>
            <p:cNvSpPr/>
            <p:nvPr/>
          </p:nvSpPr>
          <p:spPr>
            <a:xfrm>
              <a:off x="1909800" y="1603440"/>
              <a:ext cx="39960" cy="59760"/>
            </a:xfrm>
            <a:custGeom>
              <a:avLst/>
              <a:gdLst/>
              <a:ahLst/>
              <a:rect l="l" t="t" r="r" b="b"/>
              <a:pathLst>
                <a:path w="44" h="66">
                  <a:moveTo>
                    <a:pt x="0" y="0"/>
                  </a:moveTo>
                  <a:lnTo>
                    <a:pt x="3" y="19"/>
                  </a:lnTo>
                  <a:lnTo>
                    <a:pt x="11" y="25"/>
                  </a:lnTo>
                  <a:lnTo>
                    <a:pt x="17" y="40"/>
                  </a:lnTo>
                  <a:lnTo>
                    <a:pt x="27" y="52"/>
                  </a:lnTo>
                  <a:lnTo>
                    <a:pt x="43" y="65"/>
                  </a:lnTo>
                  <a:lnTo>
                    <a:pt x="36" y="49"/>
                  </a:lnTo>
                  <a:lnTo>
                    <a:pt x="27" y="43"/>
                  </a:lnTo>
                  <a:lnTo>
                    <a:pt x="30" y="32"/>
                  </a:lnTo>
                  <a:lnTo>
                    <a:pt x="20" y="19"/>
                  </a:lnTo>
                  <a:lnTo>
                    <a:pt x="30" y="2"/>
                  </a:lnTo>
                  <a:lnTo>
                    <a:pt x="14" y="2"/>
                  </a:lnTo>
                  <a:lnTo>
                    <a:pt x="0" y="0"/>
                  </a:lnTo>
                </a:path>
              </a:pathLst>
            </a:custGeom>
            <a:solidFill>
              <a:srgbClr val="ffcc99"/>
            </a:solidFill>
            <a:ln w="0">
              <a:noFill/>
            </a:ln>
          </p:spPr>
          <p:style>
            <a:lnRef idx="0"/>
            <a:fillRef idx="0"/>
            <a:effectRef idx="0"/>
            <a:fontRef idx="minor"/>
          </p:style>
          <p:txBody>
            <a:bodyPr lIns="90000" rIns="90000" tIns="12960" bIns="12960" anchor="t">
              <a:noAutofit/>
            </a:bodyPr>
            <a:p>
              <a:endParaRPr b="0" lang="en-US" sz="2400" strike="noStrike" u="none">
                <a:solidFill>
                  <a:srgbClr val="000000"/>
                </a:solidFill>
                <a:effectLst/>
                <a:uFillTx/>
                <a:latin typeface="Times New Roman"/>
              </a:endParaRPr>
            </a:p>
          </p:txBody>
        </p:sp>
        <p:sp>
          <p:nvSpPr>
            <p:cNvPr id="1450" name=""/>
            <p:cNvSpPr/>
            <p:nvPr/>
          </p:nvSpPr>
          <p:spPr>
            <a:xfrm>
              <a:off x="1996200" y="1693080"/>
              <a:ext cx="96840" cy="61200"/>
            </a:xfrm>
            <a:custGeom>
              <a:avLst/>
              <a:gdLst/>
              <a:ahLst/>
              <a:rect l="l" t="t" r="r" b="b"/>
              <a:pathLst>
                <a:path w="106" h="68">
                  <a:moveTo>
                    <a:pt x="0" y="5"/>
                  </a:moveTo>
                  <a:lnTo>
                    <a:pt x="12" y="19"/>
                  </a:lnTo>
                  <a:lnTo>
                    <a:pt x="26" y="25"/>
                  </a:lnTo>
                  <a:lnTo>
                    <a:pt x="39" y="32"/>
                  </a:lnTo>
                  <a:lnTo>
                    <a:pt x="36" y="37"/>
                  </a:lnTo>
                  <a:lnTo>
                    <a:pt x="48" y="43"/>
                  </a:lnTo>
                  <a:lnTo>
                    <a:pt x="57" y="51"/>
                  </a:lnTo>
                  <a:lnTo>
                    <a:pt x="68" y="51"/>
                  </a:lnTo>
                  <a:lnTo>
                    <a:pt x="68" y="57"/>
                  </a:lnTo>
                  <a:lnTo>
                    <a:pt x="81" y="64"/>
                  </a:lnTo>
                  <a:lnTo>
                    <a:pt x="94" y="67"/>
                  </a:lnTo>
                  <a:lnTo>
                    <a:pt x="105" y="64"/>
                  </a:lnTo>
                  <a:lnTo>
                    <a:pt x="94" y="51"/>
                  </a:lnTo>
                  <a:lnTo>
                    <a:pt x="78" y="40"/>
                  </a:lnTo>
                  <a:lnTo>
                    <a:pt x="68" y="29"/>
                  </a:lnTo>
                  <a:lnTo>
                    <a:pt x="57" y="16"/>
                  </a:lnTo>
                  <a:lnTo>
                    <a:pt x="42" y="11"/>
                  </a:lnTo>
                  <a:lnTo>
                    <a:pt x="25" y="8"/>
                  </a:lnTo>
                  <a:lnTo>
                    <a:pt x="9" y="0"/>
                  </a:lnTo>
                  <a:lnTo>
                    <a:pt x="0" y="5"/>
                  </a:lnTo>
                </a:path>
              </a:pathLst>
            </a:custGeom>
            <a:solidFill>
              <a:srgbClr val="ffcc99"/>
            </a:solidFill>
            <a:ln w="0">
              <a:noFill/>
            </a:ln>
          </p:spPr>
          <p:style>
            <a:lnRef idx="0"/>
            <a:fillRef idx="0"/>
            <a:effectRef idx="0"/>
            <a:fontRef idx="minor"/>
          </p:style>
          <p:txBody>
            <a:bodyPr lIns="90000" rIns="90000" tIns="14400" bIns="14400" anchor="t">
              <a:noAutofit/>
            </a:bodyPr>
            <a:p>
              <a:endParaRPr b="0" lang="en-US" sz="2400" strike="noStrike" u="none">
                <a:solidFill>
                  <a:srgbClr val="000000"/>
                </a:solidFill>
                <a:effectLst/>
                <a:uFillTx/>
                <a:latin typeface="Times New Roman"/>
              </a:endParaRPr>
            </a:p>
          </p:txBody>
        </p:sp>
        <p:sp>
          <p:nvSpPr>
            <p:cNvPr id="1451" name=""/>
            <p:cNvSpPr/>
            <p:nvPr/>
          </p:nvSpPr>
          <p:spPr>
            <a:xfrm>
              <a:off x="3314160" y="958680"/>
              <a:ext cx="621000" cy="479520"/>
            </a:xfrm>
            <a:custGeom>
              <a:avLst/>
              <a:gdLst/>
              <a:ahLst/>
              <a:rect l="l" t="t" r="r" b="b"/>
              <a:pathLst>
                <a:path w="681" h="526">
                  <a:moveTo>
                    <a:pt x="0" y="4"/>
                  </a:moveTo>
                  <a:lnTo>
                    <a:pt x="9" y="19"/>
                  </a:lnTo>
                  <a:lnTo>
                    <a:pt x="33" y="19"/>
                  </a:lnTo>
                  <a:lnTo>
                    <a:pt x="49" y="1"/>
                  </a:lnTo>
                  <a:lnTo>
                    <a:pt x="61" y="33"/>
                  </a:lnTo>
                  <a:lnTo>
                    <a:pt x="82" y="40"/>
                  </a:lnTo>
                  <a:lnTo>
                    <a:pt x="88" y="68"/>
                  </a:lnTo>
                  <a:lnTo>
                    <a:pt x="58" y="51"/>
                  </a:lnTo>
                  <a:lnTo>
                    <a:pt x="30" y="51"/>
                  </a:lnTo>
                  <a:lnTo>
                    <a:pt x="25" y="81"/>
                  </a:lnTo>
                  <a:lnTo>
                    <a:pt x="19" y="110"/>
                  </a:lnTo>
                  <a:lnTo>
                    <a:pt x="39" y="130"/>
                  </a:lnTo>
                  <a:lnTo>
                    <a:pt x="69" y="122"/>
                  </a:lnTo>
                  <a:lnTo>
                    <a:pt x="88" y="101"/>
                  </a:lnTo>
                  <a:lnTo>
                    <a:pt x="99" y="127"/>
                  </a:lnTo>
                  <a:lnTo>
                    <a:pt x="95" y="165"/>
                  </a:lnTo>
                  <a:lnTo>
                    <a:pt x="63" y="165"/>
                  </a:lnTo>
                  <a:lnTo>
                    <a:pt x="49" y="186"/>
                  </a:lnTo>
                  <a:lnTo>
                    <a:pt x="39" y="213"/>
                  </a:lnTo>
                  <a:lnTo>
                    <a:pt x="39" y="240"/>
                  </a:lnTo>
                  <a:lnTo>
                    <a:pt x="45" y="262"/>
                  </a:lnTo>
                  <a:lnTo>
                    <a:pt x="45" y="283"/>
                  </a:lnTo>
                  <a:lnTo>
                    <a:pt x="66" y="304"/>
                  </a:lnTo>
                  <a:lnTo>
                    <a:pt x="76" y="331"/>
                  </a:lnTo>
                  <a:lnTo>
                    <a:pt x="76" y="353"/>
                  </a:lnTo>
                  <a:lnTo>
                    <a:pt x="88" y="366"/>
                  </a:lnTo>
                  <a:lnTo>
                    <a:pt x="88" y="386"/>
                  </a:lnTo>
                  <a:lnTo>
                    <a:pt x="109" y="412"/>
                  </a:lnTo>
                  <a:lnTo>
                    <a:pt x="112" y="425"/>
                  </a:lnTo>
                  <a:lnTo>
                    <a:pt x="125" y="450"/>
                  </a:lnTo>
                  <a:lnTo>
                    <a:pt x="133" y="466"/>
                  </a:lnTo>
                  <a:lnTo>
                    <a:pt x="155" y="487"/>
                  </a:lnTo>
                  <a:lnTo>
                    <a:pt x="182" y="492"/>
                  </a:lnTo>
                  <a:lnTo>
                    <a:pt x="201" y="498"/>
                  </a:lnTo>
                  <a:lnTo>
                    <a:pt x="209" y="512"/>
                  </a:lnTo>
                  <a:lnTo>
                    <a:pt x="237" y="525"/>
                  </a:lnTo>
                  <a:lnTo>
                    <a:pt x="248" y="516"/>
                  </a:lnTo>
                  <a:lnTo>
                    <a:pt x="258" y="501"/>
                  </a:lnTo>
                  <a:lnTo>
                    <a:pt x="261" y="482"/>
                  </a:lnTo>
                  <a:lnTo>
                    <a:pt x="264" y="463"/>
                  </a:lnTo>
                  <a:lnTo>
                    <a:pt x="274" y="444"/>
                  </a:lnTo>
                  <a:lnTo>
                    <a:pt x="267" y="421"/>
                  </a:lnTo>
                  <a:lnTo>
                    <a:pt x="285" y="407"/>
                  </a:lnTo>
                  <a:lnTo>
                    <a:pt x="297" y="388"/>
                  </a:lnTo>
                  <a:lnTo>
                    <a:pt x="304" y="366"/>
                  </a:lnTo>
                  <a:lnTo>
                    <a:pt x="307" y="348"/>
                  </a:lnTo>
                  <a:lnTo>
                    <a:pt x="294" y="321"/>
                  </a:lnTo>
                  <a:lnTo>
                    <a:pt x="315" y="324"/>
                  </a:lnTo>
                  <a:lnTo>
                    <a:pt x="321" y="304"/>
                  </a:lnTo>
                  <a:lnTo>
                    <a:pt x="343" y="298"/>
                  </a:lnTo>
                  <a:lnTo>
                    <a:pt x="374" y="298"/>
                  </a:lnTo>
                  <a:lnTo>
                    <a:pt x="401" y="283"/>
                  </a:lnTo>
                  <a:lnTo>
                    <a:pt x="420" y="269"/>
                  </a:lnTo>
                  <a:lnTo>
                    <a:pt x="434" y="256"/>
                  </a:lnTo>
                  <a:lnTo>
                    <a:pt x="446" y="234"/>
                  </a:lnTo>
                  <a:lnTo>
                    <a:pt x="453" y="216"/>
                  </a:lnTo>
                  <a:lnTo>
                    <a:pt x="470" y="197"/>
                  </a:lnTo>
                  <a:lnTo>
                    <a:pt x="489" y="186"/>
                  </a:lnTo>
                  <a:lnTo>
                    <a:pt x="516" y="186"/>
                  </a:lnTo>
                  <a:lnTo>
                    <a:pt x="537" y="172"/>
                  </a:lnTo>
                  <a:lnTo>
                    <a:pt x="565" y="165"/>
                  </a:lnTo>
                  <a:lnTo>
                    <a:pt x="589" y="154"/>
                  </a:lnTo>
                  <a:lnTo>
                    <a:pt x="610" y="140"/>
                  </a:lnTo>
                  <a:lnTo>
                    <a:pt x="629" y="124"/>
                  </a:lnTo>
                  <a:lnTo>
                    <a:pt x="649" y="108"/>
                  </a:lnTo>
                  <a:lnTo>
                    <a:pt x="665" y="89"/>
                  </a:lnTo>
                  <a:lnTo>
                    <a:pt x="638" y="87"/>
                  </a:lnTo>
                  <a:lnTo>
                    <a:pt x="610" y="72"/>
                  </a:lnTo>
                  <a:lnTo>
                    <a:pt x="586" y="87"/>
                  </a:lnTo>
                  <a:lnTo>
                    <a:pt x="586" y="72"/>
                  </a:lnTo>
                  <a:lnTo>
                    <a:pt x="610" y="60"/>
                  </a:lnTo>
                  <a:lnTo>
                    <a:pt x="605" y="33"/>
                  </a:lnTo>
                  <a:lnTo>
                    <a:pt x="622" y="22"/>
                  </a:lnTo>
                  <a:lnTo>
                    <a:pt x="629" y="40"/>
                  </a:lnTo>
                  <a:lnTo>
                    <a:pt x="635" y="65"/>
                  </a:lnTo>
                  <a:lnTo>
                    <a:pt x="653" y="72"/>
                  </a:lnTo>
                  <a:lnTo>
                    <a:pt x="678" y="68"/>
                  </a:lnTo>
                  <a:lnTo>
                    <a:pt x="680" y="40"/>
                  </a:lnTo>
                  <a:lnTo>
                    <a:pt x="680" y="19"/>
                  </a:lnTo>
                  <a:lnTo>
                    <a:pt x="665" y="0"/>
                  </a:lnTo>
                  <a:lnTo>
                    <a:pt x="0" y="4"/>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52" name=""/>
            <p:cNvSpPr/>
            <p:nvPr/>
          </p:nvSpPr>
          <p:spPr>
            <a:xfrm>
              <a:off x="3883680" y="1198440"/>
              <a:ext cx="194760" cy="116640"/>
            </a:xfrm>
            <a:custGeom>
              <a:avLst/>
              <a:gdLst/>
              <a:ahLst/>
              <a:rect l="l" t="t" r="r" b="b"/>
              <a:pathLst>
                <a:path w="213" h="128">
                  <a:moveTo>
                    <a:pt x="0" y="41"/>
                  </a:moveTo>
                  <a:lnTo>
                    <a:pt x="17" y="47"/>
                  </a:lnTo>
                  <a:lnTo>
                    <a:pt x="33" y="39"/>
                  </a:lnTo>
                  <a:lnTo>
                    <a:pt x="49" y="47"/>
                  </a:lnTo>
                  <a:lnTo>
                    <a:pt x="30" y="61"/>
                  </a:lnTo>
                  <a:lnTo>
                    <a:pt x="9" y="73"/>
                  </a:lnTo>
                  <a:lnTo>
                    <a:pt x="36" y="73"/>
                  </a:lnTo>
                  <a:lnTo>
                    <a:pt x="49" y="93"/>
                  </a:lnTo>
                  <a:lnTo>
                    <a:pt x="33" y="111"/>
                  </a:lnTo>
                  <a:lnTo>
                    <a:pt x="69" y="111"/>
                  </a:lnTo>
                  <a:lnTo>
                    <a:pt x="88" y="122"/>
                  </a:lnTo>
                  <a:lnTo>
                    <a:pt x="112" y="127"/>
                  </a:lnTo>
                  <a:lnTo>
                    <a:pt x="132" y="114"/>
                  </a:lnTo>
                  <a:lnTo>
                    <a:pt x="155" y="111"/>
                  </a:lnTo>
                  <a:lnTo>
                    <a:pt x="169" y="97"/>
                  </a:lnTo>
                  <a:lnTo>
                    <a:pt x="196" y="87"/>
                  </a:lnTo>
                  <a:lnTo>
                    <a:pt x="212" y="68"/>
                  </a:lnTo>
                  <a:lnTo>
                    <a:pt x="212" y="41"/>
                  </a:lnTo>
                  <a:lnTo>
                    <a:pt x="194" y="30"/>
                  </a:lnTo>
                  <a:lnTo>
                    <a:pt x="194" y="6"/>
                  </a:lnTo>
                  <a:lnTo>
                    <a:pt x="175" y="9"/>
                  </a:lnTo>
                  <a:lnTo>
                    <a:pt x="162" y="0"/>
                  </a:lnTo>
                  <a:lnTo>
                    <a:pt x="151" y="12"/>
                  </a:lnTo>
                  <a:lnTo>
                    <a:pt x="136" y="20"/>
                  </a:lnTo>
                  <a:lnTo>
                    <a:pt x="124" y="12"/>
                  </a:lnTo>
                  <a:lnTo>
                    <a:pt x="102" y="18"/>
                  </a:lnTo>
                  <a:lnTo>
                    <a:pt x="93" y="29"/>
                  </a:lnTo>
                  <a:lnTo>
                    <a:pt x="82" y="18"/>
                  </a:lnTo>
                  <a:lnTo>
                    <a:pt x="82" y="39"/>
                  </a:lnTo>
                  <a:lnTo>
                    <a:pt x="60" y="47"/>
                  </a:lnTo>
                  <a:lnTo>
                    <a:pt x="56" y="20"/>
                  </a:lnTo>
                  <a:lnTo>
                    <a:pt x="42" y="6"/>
                  </a:lnTo>
                  <a:lnTo>
                    <a:pt x="26" y="1"/>
                  </a:lnTo>
                  <a:lnTo>
                    <a:pt x="26" y="12"/>
                  </a:lnTo>
                  <a:lnTo>
                    <a:pt x="15" y="12"/>
                  </a:lnTo>
                  <a:lnTo>
                    <a:pt x="12" y="29"/>
                  </a:lnTo>
                  <a:lnTo>
                    <a:pt x="0" y="41"/>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53" name=""/>
            <p:cNvSpPr/>
            <p:nvPr/>
          </p:nvSpPr>
          <p:spPr>
            <a:xfrm>
              <a:off x="4010400" y="2002320"/>
              <a:ext cx="1248480" cy="1240200"/>
            </a:xfrm>
            <a:custGeom>
              <a:avLst/>
              <a:gdLst/>
              <a:ahLst/>
              <a:rect l="l" t="t" r="r" b="b"/>
              <a:pathLst>
                <a:path w="1367" h="1359">
                  <a:moveTo>
                    <a:pt x="1024" y="129"/>
                  </a:moveTo>
                  <a:lnTo>
                    <a:pt x="1008" y="132"/>
                  </a:lnTo>
                  <a:lnTo>
                    <a:pt x="997" y="132"/>
                  </a:lnTo>
                  <a:lnTo>
                    <a:pt x="991" y="126"/>
                  </a:lnTo>
                  <a:lnTo>
                    <a:pt x="988" y="134"/>
                  </a:lnTo>
                  <a:lnTo>
                    <a:pt x="978" y="132"/>
                  </a:lnTo>
                  <a:lnTo>
                    <a:pt x="981" y="123"/>
                  </a:lnTo>
                  <a:lnTo>
                    <a:pt x="969" y="120"/>
                  </a:lnTo>
                  <a:lnTo>
                    <a:pt x="954" y="123"/>
                  </a:lnTo>
                  <a:lnTo>
                    <a:pt x="942" y="129"/>
                  </a:lnTo>
                  <a:lnTo>
                    <a:pt x="932" y="134"/>
                  </a:lnTo>
                  <a:lnTo>
                    <a:pt x="924" y="134"/>
                  </a:lnTo>
                  <a:lnTo>
                    <a:pt x="912" y="132"/>
                  </a:lnTo>
                  <a:lnTo>
                    <a:pt x="899" y="132"/>
                  </a:lnTo>
                  <a:lnTo>
                    <a:pt x="890" y="126"/>
                  </a:lnTo>
                  <a:lnTo>
                    <a:pt x="885" y="123"/>
                  </a:lnTo>
                  <a:lnTo>
                    <a:pt x="872" y="120"/>
                  </a:lnTo>
                  <a:lnTo>
                    <a:pt x="860" y="120"/>
                  </a:lnTo>
                  <a:lnTo>
                    <a:pt x="849" y="120"/>
                  </a:lnTo>
                  <a:lnTo>
                    <a:pt x="842" y="112"/>
                  </a:lnTo>
                  <a:lnTo>
                    <a:pt x="833" y="112"/>
                  </a:lnTo>
                  <a:lnTo>
                    <a:pt x="820" y="109"/>
                  </a:lnTo>
                  <a:lnTo>
                    <a:pt x="809" y="106"/>
                  </a:lnTo>
                  <a:lnTo>
                    <a:pt x="806" y="99"/>
                  </a:lnTo>
                  <a:lnTo>
                    <a:pt x="793" y="96"/>
                  </a:lnTo>
                  <a:lnTo>
                    <a:pt x="781" y="94"/>
                  </a:lnTo>
                  <a:lnTo>
                    <a:pt x="769" y="96"/>
                  </a:lnTo>
                  <a:lnTo>
                    <a:pt x="757" y="99"/>
                  </a:lnTo>
                  <a:lnTo>
                    <a:pt x="747" y="106"/>
                  </a:lnTo>
                  <a:lnTo>
                    <a:pt x="743" y="115"/>
                  </a:lnTo>
                  <a:lnTo>
                    <a:pt x="744" y="120"/>
                  </a:lnTo>
                  <a:lnTo>
                    <a:pt x="747" y="132"/>
                  </a:lnTo>
                  <a:lnTo>
                    <a:pt x="743" y="137"/>
                  </a:lnTo>
                  <a:lnTo>
                    <a:pt x="736" y="141"/>
                  </a:lnTo>
                  <a:lnTo>
                    <a:pt x="727" y="147"/>
                  </a:lnTo>
                  <a:lnTo>
                    <a:pt x="717" y="144"/>
                  </a:lnTo>
                  <a:lnTo>
                    <a:pt x="708" y="137"/>
                  </a:lnTo>
                  <a:lnTo>
                    <a:pt x="694" y="132"/>
                  </a:lnTo>
                  <a:lnTo>
                    <a:pt x="678" y="129"/>
                  </a:lnTo>
                  <a:lnTo>
                    <a:pt x="667" y="126"/>
                  </a:lnTo>
                  <a:lnTo>
                    <a:pt x="657" y="120"/>
                  </a:lnTo>
                  <a:lnTo>
                    <a:pt x="651" y="115"/>
                  </a:lnTo>
                  <a:lnTo>
                    <a:pt x="651" y="105"/>
                  </a:lnTo>
                  <a:lnTo>
                    <a:pt x="638" y="102"/>
                  </a:lnTo>
                  <a:lnTo>
                    <a:pt x="630" y="96"/>
                  </a:lnTo>
                  <a:lnTo>
                    <a:pt x="618" y="96"/>
                  </a:lnTo>
                  <a:lnTo>
                    <a:pt x="602" y="94"/>
                  </a:lnTo>
                  <a:lnTo>
                    <a:pt x="588" y="94"/>
                  </a:lnTo>
                  <a:lnTo>
                    <a:pt x="578" y="91"/>
                  </a:lnTo>
                  <a:lnTo>
                    <a:pt x="566" y="85"/>
                  </a:lnTo>
                  <a:lnTo>
                    <a:pt x="564" y="77"/>
                  </a:lnTo>
                  <a:lnTo>
                    <a:pt x="558" y="77"/>
                  </a:lnTo>
                  <a:lnTo>
                    <a:pt x="548" y="74"/>
                  </a:lnTo>
                  <a:lnTo>
                    <a:pt x="545" y="64"/>
                  </a:lnTo>
                  <a:lnTo>
                    <a:pt x="551" y="58"/>
                  </a:lnTo>
                  <a:lnTo>
                    <a:pt x="561" y="53"/>
                  </a:lnTo>
                  <a:lnTo>
                    <a:pt x="566" y="44"/>
                  </a:lnTo>
                  <a:lnTo>
                    <a:pt x="564" y="35"/>
                  </a:lnTo>
                  <a:lnTo>
                    <a:pt x="558" y="32"/>
                  </a:lnTo>
                  <a:lnTo>
                    <a:pt x="554" y="18"/>
                  </a:lnTo>
                  <a:lnTo>
                    <a:pt x="561" y="15"/>
                  </a:lnTo>
                  <a:lnTo>
                    <a:pt x="566" y="5"/>
                  </a:lnTo>
                  <a:lnTo>
                    <a:pt x="551" y="9"/>
                  </a:lnTo>
                  <a:lnTo>
                    <a:pt x="548" y="0"/>
                  </a:lnTo>
                  <a:lnTo>
                    <a:pt x="535" y="0"/>
                  </a:lnTo>
                  <a:lnTo>
                    <a:pt x="528" y="0"/>
                  </a:lnTo>
                  <a:lnTo>
                    <a:pt x="521" y="5"/>
                  </a:lnTo>
                  <a:lnTo>
                    <a:pt x="509" y="8"/>
                  </a:lnTo>
                  <a:lnTo>
                    <a:pt x="493" y="5"/>
                  </a:lnTo>
                  <a:lnTo>
                    <a:pt x="485" y="8"/>
                  </a:lnTo>
                  <a:lnTo>
                    <a:pt x="472" y="5"/>
                  </a:lnTo>
                  <a:lnTo>
                    <a:pt x="463" y="9"/>
                  </a:lnTo>
                  <a:lnTo>
                    <a:pt x="452" y="9"/>
                  </a:lnTo>
                  <a:lnTo>
                    <a:pt x="445" y="8"/>
                  </a:lnTo>
                  <a:lnTo>
                    <a:pt x="436" y="5"/>
                  </a:lnTo>
                  <a:lnTo>
                    <a:pt x="420" y="5"/>
                  </a:lnTo>
                  <a:lnTo>
                    <a:pt x="415" y="8"/>
                  </a:lnTo>
                  <a:lnTo>
                    <a:pt x="403" y="8"/>
                  </a:lnTo>
                  <a:lnTo>
                    <a:pt x="393" y="9"/>
                  </a:lnTo>
                  <a:lnTo>
                    <a:pt x="382" y="12"/>
                  </a:lnTo>
                  <a:lnTo>
                    <a:pt x="366" y="15"/>
                  </a:lnTo>
                  <a:lnTo>
                    <a:pt x="357" y="21"/>
                  </a:lnTo>
                  <a:lnTo>
                    <a:pt x="347" y="29"/>
                  </a:lnTo>
                  <a:lnTo>
                    <a:pt x="336" y="29"/>
                  </a:lnTo>
                  <a:lnTo>
                    <a:pt x="327" y="32"/>
                  </a:lnTo>
                  <a:lnTo>
                    <a:pt x="320" y="37"/>
                  </a:lnTo>
                  <a:lnTo>
                    <a:pt x="309" y="44"/>
                  </a:lnTo>
                  <a:lnTo>
                    <a:pt x="300" y="44"/>
                  </a:lnTo>
                  <a:lnTo>
                    <a:pt x="287" y="40"/>
                  </a:lnTo>
                  <a:lnTo>
                    <a:pt x="278" y="42"/>
                  </a:lnTo>
                  <a:lnTo>
                    <a:pt x="267" y="42"/>
                  </a:lnTo>
                  <a:lnTo>
                    <a:pt x="257" y="44"/>
                  </a:lnTo>
                  <a:lnTo>
                    <a:pt x="245" y="37"/>
                  </a:lnTo>
                  <a:lnTo>
                    <a:pt x="238" y="29"/>
                  </a:lnTo>
                  <a:lnTo>
                    <a:pt x="230" y="32"/>
                  </a:lnTo>
                  <a:lnTo>
                    <a:pt x="224" y="42"/>
                  </a:lnTo>
                  <a:lnTo>
                    <a:pt x="221" y="50"/>
                  </a:lnTo>
                  <a:lnTo>
                    <a:pt x="215" y="58"/>
                  </a:lnTo>
                  <a:lnTo>
                    <a:pt x="211" y="70"/>
                  </a:lnTo>
                  <a:lnTo>
                    <a:pt x="200" y="77"/>
                  </a:lnTo>
                  <a:lnTo>
                    <a:pt x="188" y="80"/>
                  </a:lnTo>
                  <a:lnTo>
                    <a:pt x="178" y="85"/>
                  </a:lnTo>
                  <a:lnTo>
                    <a:pt x="172" y="94"/>
                  </a:lnTo>
                  <a:lnTo>
                    <a:pt x="164" y="102"/>
                  </a:lnTo>
                  <a:lnTo>
                    <a:pt x="164" y="106"/>
                  </a:lnTo>
                  <a:lnTo>
                    <a:pt x="158" y="115"/>
                  </a:lnTo>
                  <a:lnTo>
                    <a:pt x="151" y="120"/>
                  </a:lnTo>
                  <a:lnTo>
                    <a:pt x="151" y="137"/>
                  </a:lnTo>
                  <a:lnTo>
                    <a:pt x="158" y="144"/>
                  </a:lnTo>
                  <a:lnTo>
                    <a:pt x="151" y="158"/>
                  </a:lnTo>
                  <a:lnTo>
                    <a:pt x="145" y="167"/>
                  </a:lnTo>
                  <a:lnTo>
                    <a:pt x="135" y="174"/>
                  </a:lnTo>
                  <a:lnTo>
                    <a:pt x="124" y="176"/>
                  </a:lnTo>
                  <a:lnTo>
                    <a:pt x="118" y="188"/>
                  </a:lnTo>
                  <a:lnTo>
                    <a:pt x="105" y="190"/>
                  </a:lnTo>
                  <a:lnTo>
                    <a:pt x="91" y="193"/>
                  </a:lnTo>
                  <a:lnTo>
                    <a:pt x="82" y="200"/>
                  </a:lnTo>
                  <a:lnTo>
                    <a:pt x="79" y="212"/>
                  </a:lnTo>
                  <a:lnTo>
                    <a:pt x="72" y="217"/>
                  </a:lnTo>
                  <a:lnTo>
                    <a:pt x="63" y="223"/>
                  </a:lnTo>
                  <a:lnTo>
                    <a:pt x="60" y="228"/>
                  </a:lnTo>
                  <a:lnTo>
                    <a:pt x="56" y="238"/>
                  </a:lnTo>
                  <a:lnTo>
                    <a:pt x="55" y="247"/>
                  </a:lnTo>
                  <a:lnTo>
                    <a:pt x="49" y="258"/>
                  </a:lnTo>
                  <a:lnTo>
                    <a:pt x="39" y="265"/>
                  </a:lnTo>
                  <a:lnTo>
                    <a:pt x="33" y="273"/>
                  </a:lnTo>
                  <a:lnTo>
                    <a:pt x="26" y="282"/>
                  </a:lnTo>
                  <a:lnTo>
                    <a:pt x="23" y="296"/>
                  </a:lnTo>
                  <a:lnTo>
                    <a:pt x="18" y="303"/>
                  </a:lnTo>
                  <a:lnTo>
                    <a:pt x="12" y="306"/>
                  </a:lnTo>
                  <a:lnTo>
                    <a:pt x="9" y="317"/>
                  </a:lnTo>
                  <a:lnTo>
                    <a:pt x="9" y="328"/>
                  </a:lnTo>
                  <a:lnTo>
                    <a:pt x="18" y="332"/>
                  </a:lnTo>
                  <a:lnTo>
                    <a:pt x="23" y="338"/>
                  </a:lnTo>
                  <a:lnTo>
                    <a:pt x="23" y="349"/>
                  </a:lnTo>
                  <a:lnTo>
                    <a:pt x="18" y="355"/>
                  </a:lnTo>
                  <a:lnTo>
                    <a:pt x="23" y="365"/>
                  </a:lnTo>
                  <a:lnTo>
                    <a:pt x="26" y="373"/>
                  </a:lnTo>
                  <a:lnTo>
                    <a:pt x="26" y="384"/>
                  </a:lnTo>
                  <a:lnTo>
                    <a:pt x="26" y="391"/>
                  </a:lnTo>
                  <a:lnTo>
                    <a:pt x="23" y="403"/>
                  </a:lnTo>
                  <a:lnTo>
                    <a:pt x="20" y="411"/>
                  </a:lnTo>
                  <a:lnTo>
                    <a:pt x="20" y="424"/>
                  </a:lnTo>
                  <a:lnTo>
                    <a:pt x="15" y="429"/>
                  </a:lnTo>
                  <a:lnTo>
                    <a:pt x="9" y="438"/>
                  </a:lnTo>
                  <a:lnTo>
                    <a:pt x="0" y="443"/>
                  </a:lnTo>
                  <a:lnTo>
                    <a:pt x="9" y="449"/>
                  </a:lnTo>
                  <a:lnTo>
                    <a:pt x="15" y="456"/>
                  </a:lnTo>
                  <a:lnTo>
                    <a:pt x="15" y="467"/>
                  </a:lnTo>
                  <a:lnTo>
                    <a:pt x="15" y="476"/>
                  </a:lnTo>
                  <a:lnTo>
                    <a:pt x="15" y="487"/>
                  </a:lnTo>
                  <a:lnTo>
                    <a:pt x="20" y="491"/>
                  </a:lnTo>
                  <a:lnTo>
                    <a:pt x="30" y="494"/>
                  </a:lnTo>
                  <a:lnTo>
                    <a:pt x="36" y="494"/>
                  </a:lnTo>
                  <a:lnTo>
                    <a:pt x="39" y="505"/>
                  </a:lnTo>
                  <a:lnTo>
                    <a:pt x="49" y="508"/>
                  </a:lnTo>
                  <a:lnTo>
                    <a:pt x="55" y="516"/>
                  </a:lnTo>
                  <a:lnTo>
                    <a:pt x="60" y="523"/>
                  </a:lnTo>
                  <a:lnTo>
                    <a:pt x="69" y="529"/>
                  </a:lnTo>
                  <a:lnTo>
                    <a:pt x="75" y="535"/>
                  </a:lnTo>
                  <a:lnTo>
                    <a:pt x="82" y="543"/>
                  </a:lnTo>
                  <a:lnTo>
                    <a:pt x="85" y="553"/>
                  </a:lnTo>
                  <a:lnTo>
                    <a:pt x="88" y="558"/>
                  </a:lnTo>
                  <a:lnTo>
                    <a:pt x="91" y="567"/>
                  </a:lnTo>
                  <a:lnTo>
                    <a:pt x="99" y="575"/>
                  </a:lnTo>
                  <a:lnTo>
                    <a:pt x="109" y="581"/>
                  </a:lnTo>
                  <a:lnTo>
                    <a:pt x="118" y="585"/>
                  </a:lnTo>
                  <a:lnTo>
                    <a:pt x="128" y="591"/>
                  </a:lnTo>
                  <a:lnTo>
                    <a:pt x="142" y="596"/>
                  </a:lnTo>
                  <a:lnTo>
                    <a:pt x="151" y="608"/>
                  </a:lnTo>
                  <a:lnTo>
                    <a:pt x="161" y="613"/>
                  </a:lnTo>
                  <a:lnTo>
                    <a:pt x="169" y="617"/>
                  </a:lnTo>
                  <a:lnTo>
                    <a:pt x="181" y="626"/>
                  </a:lnTo>
                  <a:lnTo>
                    <a:pt x="191" y="629"/>
                  </a:lnTo>
                  <a:lnTo>
                    <a:pt x="200" y="629"/>
                  </a:lnTo>
                  <a:lnTo>
                    <a:pt x="208" y="623"/>
                  </a:lnTo>
                  <a:lnTo>
                    <a:pt x="221" y="623"/>
                  </a:lnTo>
                  <a:lnTo>
                    <a:pt x="230" y="617"/>
                  </a:lnTo>
                  <a:lnTo>
                    <a:pt x="241" y="615"/>
                  </a:lnTo>
                  <a:lnTo>
                    <a:pt x="251" y="615"/>
                  </a:lnTo>
                  <a:lnTo>
                    <a:pt x="260" y="613"/>
                  </a:lnTo>
                  <a:lnTo>
                    <a:pt x="273" y="613"/>
                  </a:lnTo>
                  <a:lnTo>
                    <a:pt x="284" y="615"/>
                  </a:lnTo>
                  <a:lnTo>
                    <a:pt x="297" y="617"/>
                  </a:lnTo>
                  <a:lnTo>
                    <a:pt x="306" y="620"/>
                  </a:lnTo>
                  <a:lnTo>
                    <a:pt x="314" y="617"/>
                  </a:lnTo>
                  <a:lnTo>
                    <a:pt x="327" y="615"/>
                  </a:lnTo>
                  <a:lnTo>
                    <a:pt x="336" y="613"/>
                  </a:lnTo>
                  <a:lnTo>
                    <a:pt x="343" y="610"/>
                  </a:lnTo>
                  <a:lnTo>
                    <a:pt x="350" y="602"/>
                  </a:lnTo>
                  <a:lnTo>
                    <a:pt x="366" y="602"/>
                  </a:lnTo>
                  <a:lnTo>
                    <a:pt x="373" y="596"/>
                  </a:lnTo>
                  <a:lnTo>
                    <a:pt x="384" y="594"/>
                  </a:lnTo>
                  <a:lnTo>
                    <a:pt x="393" y="591"/>
                  </a:lnTo>
                  <a:lnTo>
                    <a:pt x="403" y="591"/>
                  </a:lnTo>
                  <a:lnTo>
                    <a:pt x="415" y="591"/>
                  </a:lnTo>
                  <a:lnTo>
                    <a:pt x="426" y="591"/>
                  </a:lnTo>
                  <a:lnTo>
                    <a:pt x="436" y="594"/>
                  </a:lnTo>
                  <a:lnTo>
                    <a:pt x="445" y="602"/>
                  </a:lnTo>
                  <a:lnTo>
                    <a:pt x="452" y="613"/>
                  </a:lnTo>
                  <a:lnTo>
                    <a:pt x="455" y="623"/>
                  </a:lnTo>
                  <a:lnTo>
                    <a:pt x="466" y="629"/>
                  </a:lnTo>
                  <a:lnTo>
                    <a:pt x="475" y="629"/>
                  </a:lnTo>
                  <a:lnTo>
                    <a:pt x="485" y="629"/>
                  </a:lnTo>
                  <a:lnTo>
                    <a:pt x="493" y="629"/>
                  </a:lnTo>
                  <a:lnTo>
                    <a:pt x="505" y="629"/>
                  </a:lnTo>
                  <a:lnTo>
                    <a:pt x="515" y="626"/>
                  </a:lnTo>
                  <a:lnTo>
                    <a:pt x="521" y="626"/>
                  </a:lnTo>
                  <a:lnTo>
                    <a:pt x="524" y="634"/>
                  </a:lnTo>
                  <a:lnTo>
                    <a:pt x="532" y="637"/>
                  </a:lnTo>
                  <a:lnTo>
                    <a:pt x="535" y="645"/>
                  </a:lnTo>
                  <a:lnTo>
                    <a:pt x="542" y="650"/>
                  </a:lnTo>
                  <a:lnTo>
                    <a:pt x="539" y="661"/>
                  </a:lnTo>
                  <a:lnTo>
                    <a:pt x="539" y="672"/>
                  </a:lnTo>
                  <a:lnTo>
                    <a:pt x="535" y="678"/>
                  </a:lnTo>
                  <a:lnTo>
                    <a:pt x="529" y="685"/>
                  </a:lnTo>
                  <a:lnTo>
                    <a:pt x="535" y="690"/>
                  </a:lnTo>
                  <a:lnTo>
                    <a:pt x="532" y="696"/>
                  </a:lnTo>
                  <a:lnTo>
                    <a:pt x="532" y="704"/>
                  </a:lnTo>
                  <a:lnTo>
                    <a:pt x="529" y="714"/>
                  </a:lnTo>
                  <a:lnTo>
                    <a:pt x="521" y="720"/>
                  </a:lnTo>
                  <a:lnTo>
                    <a:pt x="528" y="728"/>
                  </a:lnTo>
                  <a:lnTo>
                    <a:pt x="529" y="737"/>
                  </a:lnTo>
                  <a:lnTo>
                    <a:pt x="535" y="744"/>
                  </a:lnTo>
                  <a:lnTo>
                    <a:pt x="542" y="752"/>
                  </a:lnTo>
                  <a:lnTo>
                    <a:pt x="551" y="758"/>
                  </a:lnTo>
                  <a:lnTo>
                    <a:pt x="558" y="766"/>
                  </a:lnTo>
                  <a:lnTo>
                    <a:pt x="566" y="772"/>
                  </a:lnTo>
                  <a:lnTo>
                    <a:pt x="572" y="776"/>
                  </a:lnTo>
                  <a:lnTo>
                    <a:pt x="578" y="785"/>
                  </a:lnTo>
                  <a:lnTo>
                    <a:pt x="584" y="790"/>
                  </a:lnTo>
                  <a:lnTo>
                    <a:pt x="588" y="799"/>
                  </a:lnTo>
                  <a:lnTo>
                    <a:pt x="588" y="806"/>
                  </a:lnTo>
                  <a:lnTo>
                    <a:pt x="594" y="811"/>
                  </a:lnTo>
                  <a:lnTo>
                    <a:pt x="594" y="817"/>
                  </a:lnTo>
                  <a:lnTo>
                    <a:pt x="600" y="822"/>
                  </a:lnTo>
                  <a:lnTo>
                    <a:pt x="602" y="834"/>
                  </a:lnTo>
                  <a:lnTo>
                    <a:pt x="605" y="841"/>
                  </a:lnTo>
                  <a:lnTo>
                    <a:pt x="611" y="849"/>
                  </a:lnTo>
                  <a:lnTo>
                    <a:pt x="615" y="858"/>
                  </a:lnTo>
                  <a:lnTo>
                    <a:pt x="605" y="866"/>
                  </a:lnTo>
                  <a:lnTo>
                    <a:pt x="608" y="870"/>
                  </a:lnTo>
                  <a:lnTo>
                    <a:pt x="611" y="879"/>
                  </a:lnTo>
                  <a:lnTo>
                    <a:pt x="618" y="887"/>
                  </a:lnTo>
                  <a:lnTo>
                    <a:pt x="621" y="893"/>
                  </a:lnTo>
                  <a:lnTo>
                    <a:pt x="624" y="902"/>
                  </a:lnTo>
                  <a:lnTo>
                    <a:pt x="621" y="914"/>
                  </a:lnTo>
                  <a:lnTo>
                    <a:pt x="621" y="922"/>
                  </a:lnTo>
                  <a:lnTo>
                    <a:pt x="615" y="931"/>
                  </a:lnTo>
                  <a:lnTo>
                    <a:pt x="605" y="932"/>
                  </a:lnTo>
                  <a:lnTo>
                    <a:pt x="600" y="940"/>
                  </a:lnTo>
                  <a:lnTo>
                    <a:pt x="594" y="952"/>
                  </a:lnTo>
                  <a:lnTo>
                    <a:pt x="594" y="963"/>
                  </a:lnTo>
                  <a:lnTo>
                    <a:pt x="588" y="973"/>
                  </a:lnTo>
                  <a:lnTo>
                    <a:pt x="588" y="981"/>
                  </a:lnTo>
                  <a:lnTo>
                    <a:pt x="581" y="990"/>
                  </a:lnTo>
                  <a:lnTo>
                    <a:pt x="581" y="999"/>
                  </a:lnTo>
                  <a:lnTo>
                    <a:pt x="578" y="1008"/>
                  </a:lnTo>
                  <a:lnTo>
                    <a:pt x="578" y="1016"/>
                  </a:lnTo>
                  <a:lnTo>
                    <a:pt x="581" y="1025"/>
                  </a:lnTo>
                  <a:lnTo>
                    <a:pt x="588" y="1035"/>
                  </a:lnTo>
                  <a:lnTo>
                    <a:pt x="594" y="1043"/>
                  </a:lnTo>
                  <a:lnTo>
                    <a:pt x="600" y="1051"/>
                  </a:lnTo>
                  <a:lnTo>
                    <a:pt x="602" y="1058"/>
                  </a:lnTo>
                  <a:lnTo>
                    <a:pt x="611" y="1067"/>
                  </a:lnTo>
                  <a:lnTo>
                    <a:pt x="615" y="1081"/>
                  </a:lnTo>
                  <a:lnTo>
                    <a:pt x="621" y="1089"/>
                  </a:lnTo>
                  <a:lnTo>
                    <a:pt x="624" y="1093"/>
                  </a:lnTo>
                  <a:lnTo>
                    <a:pt x="630" y="1102"/>
                  </a:lnTo>
                  <a:lnTo>
                    <a:pt x="637" y="1110"/>
                  </a:lnTo>
                  <a:lnTo>
                    <a:pt x="633" y="1119"/>
                  </a:lnTo>
                  <a:lnTo>
                    <a:pt x="637" y="1129"/>
                  </a:lnTo>
                  <a:lnTo>
                    <a:pt x="637" y="1140"/>
                  </a:lnTo>
                  <a:lnTo>
                    <a:pt x="637" y="1148"/>
                  </a:lnTo>
                  <a:lnTo>
                    <a:pt x="641" y="1158"/>
                  </a:lnTo>
                  <a:lnTo>
                    <a:pt x="641" y="1169"/>
                  </a:lnTo>
                  <a:lnTo>
                    <a:pt x="641" y="1178"/>
                  </a:lnTo>
                  <a:lnTo>
                    <a:pt x="648" y="1186"/>
                  </a:lnTo>
                  <a:lnTo>
                    <a:pt x="651" y="1199"/>
                  </a:lnTo>
                  <a:lnTo>
                    <a:pt x="651" y="1210"/>
                  </a:lnTo>
                  <a:lnTo>
                    <a:pt x="657" y="1216"/>
                  </a:lnTo>
                  <a:lnTo>
                    <a:pt x="664" y="1223"/>
                  </a:lnTo>
                  <a:lnTo>
                    <a:pt x="673" y="1228"/>
                  </a:lnTo>
                  <a:lnTo>
                    <a:pt x="678" y="1240"/>
                  </a:lnTo>
                  <a:lnTo>
                    <a:pt x="684" y="1249"/>
                  </a:lnTo>
                  <a:lnTo>
                    <a:pt x="687" y="1258"/>
                  </a:lnTo>
                  <a:lnTo>
                    <a:pt x="694" y="1269"/>
                  </a:lnTo>
                  <a:lnTo>
                    <a:pt x="697" y="1280"/>
                  </a:lnTo>
                  <a:lnTo>
                    <a:pt x="703" y="1287"/>
                  </a:lnTo>
                  <a:lnTo>
                    <a:pt x="708" y="1299"/>
                  </a:lnTo>
                  <a:lnTo>
                    <a:pt x="711" y="1313"/>
                  </a:lnTo>
                  <a:lnTo>
                    <a:pt x="706" y="1317"/>
                  </a:lnTo>
                  <a:lnTo>
                    <a:pt x="703" y="1317"/>
                  </a:lnTo>
                  <a:lnTo>
                    <a:pt x="708" y="1331"/>
                  </a:lnTo>
                  <a:lnTo>
                    <a:pt x="714" y="1336"/>
                  </a:lnTo>
                  <a:lnTo>
                    <a:pt x="714" y="1346"/>
                  </a:lnTo>
                  <a:lnTo>
                    <a:pt x="720" y="1342"/>
                  </a:lnTo>
                  <a:lnTo>
                    <a:pt x="727" y="1349"/>
                  </a:lnTo>
                  <a:lnTo>
                    <a:pt x="736" y="1358"/>
                  </a:lnTo>
                  <a:lnTo>
                    <a:pt x="747" y="1358"/>
                  </a:lnTo>
                  <a:lnTo>
                    <a:pt x="754" y="1352"/>
                  </a:lnTo>
                  <a:lnTo>
                    <a:pt x="766" y="1349"/>
                  </a:lnTo>
                  <a:lnTo>
                    <a:pt x="779" y="1349"/>
                  </a:lnTo>
                  <a:lnTo>
                    <a:pt x="784" y="1345"/>
                  </a:lnTo>
                  <a:lnTo>
                    <a:pt x="799" y="1342"/>
                  </a:lnTo>
                  <a:lnTo>
                    <a:pt x="809" y="1345"/>
                  </a:lnTo>
                  <a:lnTo>
                    <a:pt x="817" y="1342"/>
                  </a:lnTo>
                  <a:lnTo>
                    <a:pt x="830" y="1345"/>
                  </a:lnTo>
                  <a:lnTo>
                    <a:pt x="839" y="1346"/>
                  </a:lnTo>
                  <a:lnTo>
                    <a:pt x="849" y="1342"/>
                  </a:lnTo>
                  <a:lnTo>
                    <a:pt x="860" y="1342"/>
                  </a:lnTo>
                  <a:lnTo>
                    <a:pt x="863" y="1336"/>
                  </a:lnTo>
                  <a:lnTo>
                    <a:pt x="875" y="1336"/>
                  </a:lnTo>
                  <a:lnTo>
                    <a:pt x="888" y="1334"/>
                  </a:lnTo>
                  <a:lnTo>
                    <a:pt x="893" y="1328"/>
                  </a:lnTo>
                  <a:lnTo>
                    <a:pt x="905" y="1320"/>
                  </a:lnTo>
                  <a:lnTo>
                    <a:pt x="915" y="1314"/>
                  </a:lnTo>
                  <a:lnTo>
                    <a:pt x="921" y="1307"/>
                  </a:lnTo>
                  <a:lnTo>
                    <a:pt x="929" y="1299"/>
                  </a:lnTo>
                  <a:lnTo>
                    <a:pt x="935" y="1293"/>
                  </a:lnTo>
                  <a:lnTo>
                    <a:pt x="942" y="1284"/>
                  </a:lnTo>
                  <a:lnTo>
                    <a:pt x="951" y="1277"/>
                  </a:lnTo>
                  <a:lnTo>
                    <a:pt x="958" y="1269"/>
                  </a:lnTo>
                  <a:lnTo>
                    <a:pt x="962" y="1258"/>
                  </a:lnTo>
                  <a:lnTo>
                    <a:pt x="969" y="1249"/>
                  </a:lnTo>
                  <a:lnTo>
                    <a:pt x="975" y="1242"/>
                  </a:lnTo>
                  <a:lnTo>
                    <a:pt x="984" y="1234"/>
                  </a:lnTo>
                  <a:lnTo>
                    <a:pt x="994" y="1228"/>
                  </a:lnTo>
                  <a:lnTo>
                    <a:pt x="997" y="1220"/>
                  </a:lnTo>
                  <a:lnTo>
                    <a:pt x="999" y="1210"/>
                  </a:lnTo>
                  <a:lnTo>
                    <a:pt x="1002" y="1199"/>
                  </a:lnTo>
                  <a:lnTo>
                    <a:pt x="1002" y="1190"/>
                  </a:lnTo>
                  <a:lnTo>
                    <a:pt x="1002" y="1183"/>
                  </a:lnTo>
                  <a:lnTo>
                    <a:pt x="997" y="1181"/>
                  </a:lnTo>
                  <a:lnTo>
                    <a:pt x="1002" y="1169"/>
                  </a:lnTo>
                  <a:lnTo>
                    <a:pt x="1011" y="1167"/>
                  </a:lnTo>
                  <a:lnTo>
                    <a:pt x="1018" y="1161"/>
                  </a:lnTo>
                  <a:lnTo>
                    <a:pt x="1033" y="1158"/>
                  </a:lnTo>
                  <a:lnTo>
                    <a:pt x="1041" y="1154"/>
                  </a:lnTo>
                  <a:lnTo>
                    <a:pt x="1048" y="1148"/>
                  </a:lnTo>
                  <a:lnTo>
                    <a:pt x="1054" y="1140"/>
                  </a:lnTo>
                  <a:lnTo>
                    <a:pt x="1051" y="1129"/>
                  </a:lnTo>
                  <a:lnTo>
                    <a:pt x="1054" y="1122"/>
                  </a:lnTo>
                  <a:lnTo>
                    <a:pt x="1054" y="1110"/>
                  </a:lnTo>
                  <a:lnTo>
                    <a:pt x="1051" y="1102"/>
                  </a:lnTo>
                  <a:lnTo>
                    <a:pt x="1048" y="1091"/>
                  </a:lnTo>
                  <a:lnTo>
                    <a:pt x="1041" y="1081"/>
                  </a:lnTo>
                  <a:lnTo>
                    <a:pt x="1035" y="1072"/>
                  </a:lnTo>
                  <a:lnTo>
                    <a:pt x="1038" y="1064"/>
                  </a:lnTo>
                  <a:lnTo>
                    <a:pt x="1048" y="1057"/>
                  </a:lnTo>
                  <a:lnTo>
                    <a:pt x="1054" y="1054"/>
                  </a:lnTo>
                  <a:lnTo>
                    <a:pt x="1060" y="1046"/>
                  </a:lnTo>
                  <a:lnTo>
                    <a:pt x="1070" y="1043"/>
                  </a:lnTo>
                  <a:lnTo>
                    <a:pt x="1075" y="1032"/>
                  </a:lnTo>
                  <a:lnTo>
                    <a:pt x="1084" y="1025"/>
                  </a:lnTo>
                  <a:lnTo>
                    <a:pt x="1090" y="1019"/>
                  </a:lnTo>
                  <a:lnTo>
                    <a:pt x="1100" y="1013"/>
                  </a:lnTo>
                  <a:lnTo>
                    <a:pt x="1108" y="1011"/>
                  </a:lnTo>
                  <a:lnTo>
                    <a:pt x="1120" y="1011"/>
                  </a:lnTo>
                  <a:lnTo>
                    <a:pt x="1127" y="1002"/>
                  </a:lnTo>
                  <a:lnTo>
                    <a:pt x="1139" y="997"/>
                  </a:lnTo>
                  <a:lnTo>
                    <a:pt x="1144" y="990"/>
                  </a:lnTo>
                  <a:lnTo>
                    <a:pt x="1150" y="981"/>
                  </a:lnTo>
                  <a:lnTo>
                    <a:pt x="1157" y="973"/>
                  </a:lnTo>
                  <a:lnTo>
                    <a:pt x="1160" y="964"/>
                  </a:lnTo>
                  <a:lnTo>
                    <a:pt x="1154" y="954"/>
                  </a:lnTo>
                  <a:lnTo>
                    <a:pt x="1154" y="946"/>
                  </a:lnTo>
                  <a:lnTo>
                    <a:pt x="1150" y="935"/>
                  </a:lnTo>
                  <a:lnTo>
                    <a:pt x="1154" y="925"/>
                  </a:lnTo>
                  <a:lnTo>
                    <a:pt x="1154" y="919"/>
                  </a:lnTo>
                  <a:lnTo>
                    <a:pt x="1150" y="928"/>
                  </a:lnTo>
                  <a:lnTo>
                    <a:pt x="1154" y="900"/>
                  </a:lnTo>
                  <a:lnTo>
                    <a:pt x="1154" y="893"/>
                  </a:lnTo>
                  <a:lnTo>
                    <a:pt x="1147" y="884"/>
                  </a:lnTo>
                  <a:lnTo>
                    <a:pt x="1139" y="879"/>
                  </a:lnTo>
                  <a:lnTo>
                    <a:pt x="1136" y="870"/>
                  </a:lnTo>
                  <a:lnTo>
                    <a:pt x="1133" y="860"/>
                  </a:lnTo>
                  <a:lnTo>
                    <a:pt x="1130" y="849"/>
                  </a:lnTo>
                  <a:lnTo>
                    <a:pt x="1130" y="838"/>
                  </a:lnTo>
                  <a:lnTo>
                    <a:pt x="1133" y="831"/>
                  </a:lnTo>
                  <a:lnTo>
                    <a:pt x="1127" y="820"/>
                  </a:lnTo>
                  <a:lnTo>
                    <a:pt x="1117" y="811"/>
                  </a:lnTo>
                  <a:lnTo>
                    <a:pt x="1120" y="804"/>
                  </a:lnTo>
                  <a:lnTo>
                    <a:pt x="1124" y="796"/>
                  </a:lnTo>
                  <a:lnTo>
                    <a:pt x="1130" y="785"/>
                  </a:lnTo>
                  <a:lnTo>
                    <a:pt x="1133" y="776"/>
                  </a:lnTo>
                  <a:lnTo>
                    <a:pt x="1143" y="769"/>
                  </a:lnTo>
                  <a:lnTo>
                    <a:pt x="1147" y="758"/>
                  </a:lnTo>
                  <a:lnTo>
                    <a:pt x="1147" y="747"/>
                  </a:lnTo>
                  <a:lnTo>
                    <a:pt x="1157" y="749"/>
                  </a:lnTo>
                  <a:lnTo>
                    <a:pt x="1163" y="741"/>
                  </a:lnTo>
                  <a:lnTo>
                    <a:pt x="1173" y="737"/>
                  </a:lnTo>
                  <a:lnTo>
                    <a:pt x="1179" y="728"/>
                  </a:lnTo>
                  <a:lnTo>
                    <a:pt x="1184" y="720"/>
                  </a:lnTo>
                  <a:lnTo>
                    <a:pt x="1190" y="712"/>
                  </a:lnTo>
                  <a:lnTo>
                    <a:pt x="1203" y="704"/>
                  </a:lnTo>
                  <a:lnTo>
                    <a:pt x="1206" y="699"/>
                  </a:lnTo>
                  <a:lnTo>
                    <a:pt x="1215" y="690"/>
                  </a:lnTo>
                  <a:lnTo>
                    <a:pt x="1223" y="688"/>
                  </a:lnTo>
                  <a:lnTo>
                    <a:pt x="1233" y="679"/>
                  </a:lnTo>
                  <a:lnTo>
                    <a:pt x="1239" y="675"/>
                  </a:lnTo>
                  <a:lnTo>
                    <a:pt x="1252" y="672"/>
                  </a:lnTo>
                  <a:lnTo>
                    <a:pt x="1256" y="667"/>
                  </a:lnTo>
                  <a:lnTo>
                    <a:pt x="1266" y="661"/>
                  </a:lnTo>
                  <a:lnTo>
                    <a:pt x="1272" y="653"/>
                  </a:lnTo>
                  <a:lnTo>
                    <a:pt x="1282" y="645"/>
                  </a:lnTo>
                  <a:lnTo>
                    <a:pt x="1290" y="640"/>
                  </a:lnTo>
                  <a:lnTo>
                    <a:pt x="1296" y="631"/>
                  </a:lnTo>
                  <a:lnTo>
                    <a:pt x="1302" y="623"/>
                  </a:lnTo>
                  <a:lnTo>
                    <a:pt x="1305" y="615"/>
                  </a:lnTo>
                  <a:lnTo>
                    <a:pt x="1312" y="610"/>
                  </a:lnTo>
                  <a:lnTo>
                    <a:pt x="1321" y="605"/>
                  </a:lnTo>
                  <a:lnTo>
                    <a:pt x="1324" y="594"/>
                  </a:lnTo>
                  <a:lnTo>
                    <a:pt x="1326" y="585"/>
                  </a:lnTo>
                  <a:lnTo>
                    <a:pt x="1332" y="578"/>
                  </a:lnTo>
                  <a:lnTo>
                    <a:pt x="1339" y="570"/>
                  </a:lnTo>
                  <a:lnTo>
                    <a:pt x="1342" y="561"/>
                  </a:lnTo>
                  <a:lnTo>
                    <a:pt x="1348" y="556"/>
                  </a:lnTo>
                  <a:lnTo>
                    <a:pt x="1351" y="549"/>
                  </a:lnTo>
                  <a:lnTo>
                    <a:pt x="1358" y="540"/>
                  </a:lnTo>
                  <a:lnTo>
                    <a:pt x="1358" y="529"/>
                  </a:lnTo>
                  <a:lnTo>
                    <a:pt x="1362" y="521"/>
                  </a:lnTo>
                  <a:lnTo>
                    <a:pt x="1362" y="511"/>
                  </a:lnTo>
                  <a:lnTo>
                    <a:pt x="1366" y="497"/>
                  </a:lnTo>
                  <a:lnTo>
                    <a:pt x="1354" y="494"/>
                  </a:lnTo>
                  <a:lnTo>
                    <a:pt x="1348" y="499"/>
                  </a:lnTo>
                  <a:lnTo>
                    <a:pt x="1335" y="505"/>
                  </a:lnTo>
                  <a:lnTo>
                    <a:pt x="1324" y="508"/>
                  </a:lnTo>
                  <a:lnTo>
                    <a:pt x="1312" y="505"/>
                  </a:lnTo>
                  <a:lnTo>
                    <a:pt x="1302" y="508"/>
                  </a:lnTo>
                  <a:lnTo>
                    <a:pt x="1290" y="508"/>
                  </a:lnTo>
                  <a:lnTo>
                    <a:pt x="1282" y="513"/>
                  </a:lnTo>
                  <a:lnTo>
                    <a:pt x="1269" y="516"/>
                  </a:lnTo>
                  <a:lnTo>
                    <a:pt x="1256" y="513"/>
                  </a:lnTo>
                  <a:lnTo>
                    <a:pt x="1249" y="519"/>
                  </a:lnTo>
                  <a:lnTo>
                    <a:pt x="1239" y="521"/>
                  </a:lnTo>
                  <a:lnTo>
                    <a:pt x="1226" y="521"/>
                  </a:lnTo>
                  <a:lnTo>
                    <a:pt x="1220" y="516"/>
                  </a:lnTo>
                  <a:lnTo>
                    <a:pt x="1215" y="508"/>
                  </a:lnTo>
                  <a:lnTo>
                    <a:pt x="1209" y="502"/>
                  </a:lnTo>
                  <a:lnTo>
                    <a:pt x="1203" y="499"/>
                  </a:lnTo>
                  <a:lnTo>
                    <a:pt x="1212" y="494"/>
                  </a:lnTo>
                  <a:lnTo>
                    <a:pt x="1209" y="487"/>
                  </a:lnTo>
                  <a:lnTo>
                    <a:pt x="1199" y="478"/>
                  </a:lnTo>
                  <a:lnTo>
                    <a:pt x="1190" y="470"/>
                  </a:lnTo>
                  <a:lnTo>
                    <a:pt x="1184" y="462"/>
                  </a:lnTo>
                  <a:lnTo>
                    <a:pt x="1176" y="455"/>
                  </a:lnTo>
                  <a:lnTo>
                    <a:pt x="1166" y="446"/>
                  </a:lnTo>
                  <a:lnTo>
                    <a:pt x="1157" y="443"/>
                  </a:lnTo>
                  <a:lnTo>
                    <a:pt x="1144" y="438"/>
                  </a:lnTo>
                  <a:lnTo>
                    <a:pt x="1139" y="429"/>
                  </a:lnTo>
                  <a:lnTo>
                    <a:pt x="1133" y="426"/>
                  </a:lnTo>
                  <a:lnTo>
                    <a:pt x="1127" y="419"/>
                  </a:lnTo>
                  <a:lnTo>
                    <a:pt x="1127" y="411"/>
                  </a:lnTo>
                  <a:lnTo>
                    <a:pt x="1124" y="400"/>
                  </a:lnTo>
                  <a:lnTo>
                    <a:pt x="1120" y="391"/>
                  </a:lnTo>
                  <a:lnTo>
                    <a:pt x="1114" y="384"/>
                  </a:lnTo>
                  <a:lnTo>
                    <a:pt x="1106" y="376"/>
                  </a:lnTo>
                  <a:lnTo>
                    <a:pt x="1097" y="370"/>
                  </a:lnTo>
                  <a:lnTo>
                    <a:pt x="1090" y="359"/>
                  </a:lnTo>
                  <a:lnTo>
                    <a:pt x="1087" y="352"/>
                  </a:lnTo>
                  <a:lnTo>
                    <a:pt x="1087" y="341"/>
                  </a:lnTo>
                  <a:lnTo>
                    <a:pt x="1087" y="332"/>
                  </a:lnTo>
                  <a:lnTo>
                    <a:pt x="1087" y="328"/>
                  </a:lnTo>
                  <a:lnTo>
                    <a:pt x="1081" y="320"/>
                  </a:lnTo>
                  <a:lnTo>
                    <a:pt x="1081" y="306"/>
                  </a:lnTo>
                  <a:lnTo>
                    <a:pt x="1075" y="303"/>
                  </a:lnTo>
                  <a:lnTo>
                    <a:pt x="1070" y="297"/>
                  </a:lnTo>
                  <a:lnTo>
                    <a:pt x="1060" y="296"/>
                  </a:lnTo>
                  <a:lnTo>
                    <a:pt x="1054" y="285"/>
                  </a:lnTo>
                  <a:lnTo>
                    <a:pt x="1054" y="279"/>
                  </a:lnTo>
                  <a:lnTo>
                    <a:pt x="1054" y="271"/>
                  </a:lnTo>
                  <a:lnTo>
                    <a:pt x="1048" y="264"/>
                  </a:lnTo>
                  <a:lnTo>
                    <a:pt x="1041" y="255"/>
                  </a:lnTo>
                  <a:lnTo>
                    <a:pt x="1038" y="247"/>
                  </a:lnTo>
                  <a:lnTo>
                    <a:pt x="1033" y="235"/>
                  </a:lnTo>
                  <a:lnTo>
                    <a:pt x="1030" y="228"/>
                  </a:lnTo>
                  <a:lnTo>
                    <a:pt x="1024" y="217"/>
                  </a:lnTo>
                  <a:lnTo>
                    <a:pt x="1024" y="212"/>
                  </a:lnTo>
                  <a:lnTo>
                    <a:pt x="1018" y="203"/>
                  </a:lnTo>
                  <a:lnTo>
                    <a:pt x="1015" y="196"/>
                  </a:lnTo>
                  <a:lnTo>
                    <a:pt x="1008" y="188"/>
                  </a:lnTo>
                  <a:lnTo>
                    <a:pt x="1002" y="179"/>
                  </a:lnTo>
                  <a:lnTo>
                    <a:pt x="997" y="171"/>
                  </a:lnTo>
                  <a:lnTo>
                    <a:pt x="997" y="164"/>
                  </a:lnTo>
                  <a:lnTo>
                    <a:pt x="991" y="155"/>
                  </a:lnTo>
                  <a:lnTo>
                    <a:pt x="997" y="150"/>
                  </a:lnTo>
                  <a:lnTo>
                    <a:pt x="999" y="161"/>
                  </a:lnTo>
                  <a:lnTo>
                    <a:pt x="1005" y="171"/>
                  </a:lnTo>
                  <a:lnTo>
                    <a:pt x="1008" y="176"/>
                  </a:lnTo>
                  <a:lnTo>
                    <a:pt x="1011" y="182"/>
                  </a:lnTo>
                  <a:lnTo>
                    <a:pt x="1018" y="190"/>
                  </a:lnTo>
                  <a:lnTo>
                    <a:pt x="1027" y="199"/>
                  </a:lnTo>
                  <a:lnTo>
                    <a:pt x="1033" y="193"/>
                  </a:lnTo>
                  <a:lnTo>
                    <a:pt x="1033" y="185"/>
                  </a:lnTo>
                  <a:lnTo>
                    <a:pt x="1035" y="174"/>
                  </a:lnTo>
                  <a:lnTo>
                    <a:pt x="1041" y="164"/>
                  </a:lnTo>
                  <a:lnTo>
                    <a:pt x="1024" y="129"/>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54" name=""/>
            <p:cNvSpPr/>
            <p:nvPr/>
          </p:nvSpPr>
          <p:spPr>
            <a:xfrm>
              <a:off x="4871160" y="1378800"/>
              <a:ext cx="52920" cy="53640"/>
            </a:xfrm>
            <a:custGeom>
              <a:avLst/>
              <a:gdLst/>
              <a:ahLst/>
              <a:rect l="l" t="t" r="r" b="b"/>
              <a:pathLst>
                <a:path w="58" h="59">
                  <a:moveTo>
                    <a:pt x="0" y="19"/>
                  </a:moveTo>
                  <a:lnTo>
                    <a:pt x="12" y="31"/>
                  </a:lnTo>
                  <a:lnTo>
                    <a:pt x="20" y="45"/>
                  </a:lnTo>
                  <a:lnTo>
                    <a:pt x="23" y="58"/>
                  </a:lnTo>
                  <a:lnTo>
                    <a:pt x="33" y="58"/>
                  </a:lnTo>
                  <a:lnTo>
                    <a:pt x="36" y="51"/>
                  </a:lnTo>
                  <a:lnTo>
                    <a:pt x="52" y="51"/>
                  </a:lnTo>
                  <a:lnTo>
                    <a:pt x="57" y="40"/>
                  </a:lnTo>
                  <a:lnTo>
                    <a:pt x="57" y="26"/>
                  </a:lnTo>
                  <a:lnTo>
                    <a:pt x="52" y="16"/>
                  </a:lnTo>
                  <a:lnTo>
                    <a:pt x="39" y="11"/>
                  </a:lnTo>
                  <a:lnTo>
                    <a:pt x="30" y="0"/>
                  </a:lnTo>
                  <a:lnTo>
                    <a:pt x="19" y="0"/>
                  </a:lnTo>
                  <a:lnTo>
                    <a:pt x="6" y="11"/>
                  </a:lnTo>
                  <a:lnTo>
                    <a:pt x="0" y="19"/>
                  </a:lnTo>
                </a:path>
              </a:pathLst>
            </a:custGeom>
            <a:solidFill>
              <a:srgbClr val="ffcc99"/>
            </a:solidFill>
            <a:ln w="0">
              <a:noFill/>
            </a:ln>
          </p:spPr>
          <p:style>
            <a:lnRef idx="0"/>
            <a:fillRef idx="0"/>
            <a:effectRef idx="0"/>
            <a:fontRef idx="minor"/>
          </p:style>
          <p:txBody>
            <a:bodyPr lIns="90000" rIns="90000" tIns="6840" bIns="6840" anchor="t">
              <a:noAutofit/>
            </a:bodyPr>
            <a:p>
              <a:endParaRPr b="0" lang="en-US" sz="2400" strike="noStrike" u="none">
                <a:solidFill>
                  <a:srgbClr val="000000"/>
                </a:solidFill>
                <a:effectLst/>
                <a:uFillTx/>
                <a:latin typeface="Times New Roman"/>
              </a:endParaRPr>
            </a:p>
          </p:txBody>
        </p:sp>
        <p:sp>
          <p:nvSpPr>
            <p:cNvPr id="1455" name=""/>
            <p:cNvSpPr/>
            <p:nvPr/>
          </p:nvSpPr>
          <p:spPr>
            <a:xfrm>
              <a:off x="4955040" y="1336680"/>
              <a:ext cx="36360" cy="66960"/>
            </a:xfrm>
            <a:custGeom>
              <a:avLst/>
              <a:gdLst/>
              <a:ahLst/>
              <a:rect l="l" t="t" r="r" b="b"/>
              <a:pathLst>
                <a:path w="40" h="73">
                  <a:moveTo>
                    <a:pt x="0" y="42"/>
                  </a:moveTo>
                  <a:lnTo>
                    <a:pt x="8" y="50"/>
                  </a:lnTo>
                  <a:lnTo>
                    <a:pt x="21" y="59"/>
                  </a:lnTo>
                  <a:lnTo>
                    <a:pt x="21" y="72"/>
                  </a:lnTo>
                  <a:lnTo>
                    <a:pt x="30" y="72"/>
                  </a:lnTo>
                  <a:lnTo>
                    <a:pt x="39" y="67"/>
                  </a:lnTo>
                  <a:lnTo>
                    <a:pt x="39" y="53"/>
                  </a:lnTo>
                  <a:lnTo>
                    <a:pt x="30" y="45"/>
                  </a:lnTo>
                  <a:lnTo>
                    <a:pt x="27" y="32"/>
                  </a:lnTo>
                  <a:lnTo>
                    <a:pt x="27" y="18"/>
                  </a:lnTo>
                  <a:lnTo>
                    <a:pt x="14" y="8"/>
                  </a:lnTo>
                  <a:lnTo>
                    <a:pt x="0" y="0"/>
                  </a:lnTo>
                  <a:lnTo>
                    <a:pt x="8" y="9"/>
                  </a:lnTo>
                  <a:lnTo>
                    <a:pt x="17" y="12"/>
                  </a:lnTo>
                  <a:lnTo>
                    <a:pt x="17" y="26"/>
                  </a:lnTo>
                  <a:lnTo>
                    <a:pt x="1" y="26"/>
                  </a:lnTo>
                  <a:lnTo>
                    <a:pt x="0" y="42"/>
                  </a:lnTo>
                </a:path>
              </a:pathLst>
            </a:custGeom>
            <a:solidFill>
              <a:srgbClr val="ffcc99"/>
            </a:solidFill>
            <a:ln w="0">
              <a:noFill/>
            </a:ln>
          </p:spPr>
          <p:style>
            <a:lnRef idx="0"/>
            <a:fillRef idx="0"/>
            <a:effectRef idx="0"/>
            <a:fontRef idx="minor"/>
          </p:style>
          <p:txBody>
            <a:bodyPr lIns="90000" rIns="90000" tIns="20160" bIns="20160" anchor="t">
              <a:noAutofit/>
            </a:bodyPr>
            <a:p>
              <a:endParaRPr b="0" lang="en-US" sz="2400" strike="noStrike" u="none">
                <a:solidFill>
                  <a:srgbClr val="000000"/>
                </a:solidFill>
                <a:effectLst/>
                <a:uFillTx/>
                <a:latin typeface="Times New Roman"/>
              </a:endParaRPr>
            </a:p>
          </p:txBody>
        </p:sp>
        <p:sp>
          <p:nvSpPr>
            <p:cNvPr id="1456" name=""/>
            <p:cNvSpPr/>
            <p:nvPr/>
          </p:nvSpPr>
          <p:spPr>
            <a:xfrm>
              <a:off x="5117400" y="2840760"/>
              <a:ext cx="130680" cy="228600"/>
            </a:xfrm>
            <a:custGeom>
              <a:avLst/>
              <a:gdLst/>
              <a:ahLst/>
              <a:rect l="l" t="t" r="r" b="b"/>
              <a:pathLst>
                <a:path w="143" h="251">
                  <a:moveTo>
                    <a:pt x="0" y="179"/>
                  </a:moveTo>
                  <a:lnTo>
                    <a:pt x="0" y="188"/>
                  </a:lnTo>
                  <a:lnTo>
                    <a:pt x="0" y="199"/>
                  </a:lnTo>
                  <a:lnTo>
                    <a:pt x="6" y="206"/>
                  </a:lnTo>
                  <a:lnTo>
                    <a:pt x="6" y="217"/>
                  </a:lnTo>
                  <a:lnTo>
                    <a:pt x="7" y="228"/>
                  </a:lnTo>
                  <a:lnTo>
                    <a:pt x="17" y="238"/>
                  </a:lnTo>
                  <a:lnTo>
                    <a:pt x="23" y="247"/>
                  </a:lnTo>
                  <a:lnTo>
                    <a:pt x="33" y="250"/>
                  </a:lnTo>
                  <a:lnTo>
                    <a:pt x="44" y="250"/>
                  </a:lnTo>
                  <a:lnTo>
                    <a:pt x="50" y="244"/>
                  </a:lnTo>
                  <a:lnTo>
                    <a:pt x="63" y="241"/>
                  </a:lnTo>
                  <a:lnTo>
                    <a:pt x="72" y="241"/>
                  </a:lnTo>
                  <a:lnTo>
                    <a:pt x="78" y="234"/>
                  </a:lnTo>
                  <a:lnTo>
                    <a:pt x="80" y="226"/>
                  </a:lnTo>
                  <a:lnTo>
                    <a:pt x="83" y="214"/>
                  </a:lnTo>
                  <a:lnTo>
                    <a:pt x="86" y="209"/>
                  </a:lnTo>
                  <a:lnTo>
                    <a:pt x="86" y="202"/>
                  </a:lnTo>
                  <a:lnTo>
                    <a:pt x="89" y="193"/>
                  </a:lnTo>
                  <a:lnTo>
                    <a:pt x="93" y="185"/>
                  </a:lnTo>
                  <a:lnTo>
                    <a:pt x="96" y="176"/>
                  </a:lnTo>
                  <a:lnTo>
                    <a:pt x="99" y="169"/>
                  </a:lnTo>
                  <a:lnTo>
                    <a:pt x="102" y="161"/>
                  </a:lnTo>
                  <a:lnTo>
                    <a:pt x="102" y="153"/>
                  </a:lnTo>
                  <a:lnTo>
                    <a:pt x="108" y="144"/>
                  </a:lnTo>
                  <a:lnTo>
                    <a:pt x="108" y="137"/>
                  </a:lnTo>
                  <a:lnTo>
                    <a:pt x="115" y="129"/>
                  </a:lnTo>
                  <a:lnTo>
                    <a:pt x="116" y="115"/>
                  </a:lnTo>
                  <a:lnTo>
                    <a:pt x="119" y="108"/>
                  </a:lnTo>
                  <a:lnTo>
                    <a:pt x="123" y="96"/>
                  </a:lnTo>
                  <a:lnTo>
                    <a:pt x="123" y="88"/>
                  </a:lnTo>
                  <a:lnTo>
                    <a:pt x="126" y="82"/>
                  </a:lnTo>
                  <a:lnTo>
                    <a:pt x="129" y="77"/>
                  </a:lnTo>
                  <a:lnTo>
                    <a:pt x="126" y="61"/>
                  </a:lnTo>
                  <a:lnTo>
                    <a:pt x="135" y="70"/>
                  </a:lnTo>
                  <a:lnTo>
                    <a:pt x="142" y="58"/>
                  </a:lnTo>
                  <a:lnTo>
                    <a:pt x="138" y="50"/>
                  </a:lnTo>
                  <a:lnTo>
                    <a:pt x="138" y="37"/>
                  </a:lnTo>
                  <a:lnTo>
                    <a:pt x="132" y="26"/>
                  </a:lnTo>
                  <a:lnTo>
                    <a:pt x="129" y="15"/>
                  </a:lnTo>
                  <a:lnTo>
                    <a:pt x="126" y="8"/>
                  </a:lnTo>
                  <a:lnTo>
                    <a:pt x="116" y="0"/>
                  </a:lnTo>
                  <a:lnTo>
                    <a:pt x="108" y="5"/>
                  </a:lnTo>
                  <a:lnTo>
                    <a:pt x="108" y="12"/>
                  </a:lnTo>
                  <a:lnTo>
                    <a:pt x="108" y="21"/>
                  </a:lnTo>
                  <a:lnTo>
                    <a:pt x="99" y="23"/>
                  </a:lnTo>
                  <a:lnTo>
                    <a:pt x="89" y="26"/>
                  </a:lnTo>
                  <a:lnTo>
                    <a:pt x="93" y="35"/>
                  </a:lnTo>
                  <a:lnTo>
                    <a:pt x="86" y="40"/>
                  </a:lnTo>
                  <a:lnTo>
                    <a:pt x="86" y="47"/>
                  </a:lnTo>
                  <a:lnTo>
                    <a:pt x="80" y="47"/>
                  </a:lnTo>
                  <a:lnTo>
                    <a:pt x="72" y="56"/>
                  </a:lnTo>
                  <a:lnTo>
                    <a:pt x="63" y="61"/>
                  </a:lnTo>
                  <a:lnTo>
                    <a:pt x="50" y="64"/>
                  </a:lnTo>
                  <a:lnTo>
                    <a:pt x="42" y="70"/>
                  </a:lnTo>
                  <a:lnTo>
                    <a:pt x="33" y="73"/>
                  </a:lnTo>
                  <a:lnTo>
                    <a:pt x="23" y="73"/>
                  </a:lnTo>
                  <a:lnTo>
                    <a:pt x="17" y="88"/>
                  </a:lnTo>
                  <a:lnTo>
                    <a:pt x="11" y="96"/>
                  </a:lnTo>
                  <a:lnTo>
                    <a:pt x="14" y="108"/>
                  </a:lnTo>
                  <a:lnTo>
                    <a:pt x="17" y="117"/>
                  </a:lnTo>
                  <a:lnTo>
                    <a:pt x="17" y="126"/>
                  </a:lnTo>
                  <a:lnTo>
                    <a:pt x="23" y="137"/>
                  </a:lnTo>
                  <a:lnTo>
                    <a:pt x="23" y="144"/>
                  </a:lnTo>
                  <a:lnTo>
                    <a:pt x="14" y="153"/>
                  </a:lnTo>
                  <a:lnTo>
                    <a:pt x="11" y="161"/>
                  </a:lnTo>
                  <a:lnTo>
                    <a:pt x="6" y="169"/>
                  </a:lnTo>
                  <a:lnTo>
                    <a:pt x="0" y="179"/>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57" name=""/>
            <p:cNvSpPr/>
            <p:nvPr/>
          </p:nvSpPr>
          <p:spPr>
            <a:xfrm>
              <a:off x="6012720" y="2427120"/>
              <a:ext cx="23760" cy="26280"/>
            </a:xfrm>
            <a:custGeom>
              <a:avLst/>
              <a:gdLst/>
              <a:ahLst/>
              <a:rect l="l" t="t" r="r" b="b"/>
              <a:pathLst>
                <a:path w="27" h="29">
                  <a:moveTo>
                    <a:pt x="0" y="28"/>
                  </a:moveTo>
                  <a:lnTo>
                    <a:pt x="13" y="14"/>
                  </a:lnTo>
                  <a:lnTo>
                    <a:pt x="26" y="0"/>
                  </a:lnTo>
                  <a:lnTo>
                    <a:pt x="13" y="14"/>
                  </a:lnTo>
                  <a:lnTo>
                    <a:pt x="0" y="28"/>
                  </a:lnTo>
                </a:path>
              </a:pathLst>
            </a:custGeom>
            <a:solidFill>
              <a:srgbClr val="ffcc99"/>
            </a:solidFill>
            <a:ln w="0">
              <a:noFill/>
            </a:ln>
          </p:spPr>
          <p:style>
            <a:lnRef idx="0"/>
            <a:fillRef idx="0"/>
            <a:effectRef idx="0"/>
            <a:fontRef idx="minor"/>
          </p:style>
          <p:txBody>
            <a:bodyPr lIns="90000" rIns="90000" tIns="-20520" bIns="-20520" anchor="t">
              <a:noAutofit/>
            </a:bodyPr>
            <a:p>
              <a:endParaRPr b="0" lang="en-US" sz="2400" strike="noStrike" u="none">
                <a:solidFill>
                  <a:srgbClr val="000000"/>
                </a:solidFill>
                <a:effectLst/>
                <a:uFillTx/>
                <a:latin typeface="Times New Roman"/>
              </a:endParaRPr>
            </a:p>
          </p:txBody>
        </p:sp>
        <p:sp>
          <p:nvSpPr>
            <p:cNvPr id="1458" name=""/>
            <p:cNvSpPr/>
            <p:nvPr/>
          </p:nvSpPr>
          <p:spPr>
            <a:xfrm>
              <a:off x="6072480" y="2599560"/>
              <a:ext cx="23040" cy="22320"/>
            </a:xfrm>
            <a:custGeom>
              <a:avLst/>
              <a:gdLst/>
              <a:ahLst/>
              <a:rect l="l" t="t" r="r" b="b"/>
              <a:pathLst>
                <a:path w="26" h="24">
                  <a:moveTo>
                    <a:pt x="0" y="0"/>
                  </a:moveTo>
                  <a:lnTo>
                    <a:pt x="12" y="0"/>
                  </a:lnTo>
                  <a:lnTo>
                    <a:pt x="12" y="23"/>
                  </a:lnTo>
                  <a:lnTo>
                    <a:pt x="25" y="23"/>
                  </a:lnTo>
                  <a:lnTo>
                    <a:pt x="12" y="23"/>
                  </a:lnTo>
                  <a:lnTo>
                    <a:pt x="12" y="0"/>
                  </a:lnTo>
                  <a:lnTo>
                    <a:pt x="0" y="0"/>
                  </a:lnTo>
                </a:path>
              </a:pathLst>
            </a:custGeom>
            <a:solidFill>
              <a:srgbClr val="ffcc99"/>
            </a:solidFill>
            <a:ln w="0">
              <a:noFill/>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sp>
          <p:nvSpPr>
            <p:cNvPr id="1459" name=""/>
            <p:cNvSpPr/>
            <p:nvPr/>
          </p:nvSpPr>
          <p:spPr>
            <a:xfrm>
              <a:off x="6097680" y="2619360"/>
              <a:ext cx="24840" cy="21600"/>
            </a:xfrm>
            <a:custGeom>
              <a:avLst/>
              <a:gdLst/>
              <a:ahLst/>
              <a:rect l="l" t="t" r="r" b="b"/>
              <a:pathLst>
                <a:path w="27" h="23">
                  <a:moveTo>
                    <a:pt x="0" y="5"/>
                  </a:moveTo>
                  <a:lnTo>
                    <a:pt x="10" y="11"/>
                  </a:lnTo>
                  <a:lnTo>
                    <a:pt x="26" y="22"/>
                  </a:lnTo>
                  <a:lnTo>
                    <a:pt x="26" y="11"/>
                  </a:lnTo>
                  <a:lnTo>
                    <a:pt x="10" y="0"/>
                  </a:lnTo>
                  <a:lnTo>
                    <a:pt x="0" y="5"/>
                  </a:lnTo>
                </a:path>
              </a:pathLst>
            </a:custGeom>
            <a:solidFill>
              <a:srgbClr val="ffcc99"/>
            </a:solidFill>
            <a:ln w="0">
              <a:noFill/>
            </a:ln>
          </p:spPr>
          <p:style>
            <a:lnRef idx="0"/>
            <a:fillRef idx="0"/>
            <a:effectRef idx="0"/>
            <a:fontRef idx="minor"/>
          </p:style>
          <p:txBody>
            <a:bodyPr lIns="90000" rIns="90000" tIns="-25200" bIns="-25200" anchor="t">
              <a:noAutofit/>
            </a:bodyPr>
            <a:p>
              <a:endParaRPr b="0" lang="en-US" sz="2400" strike="noStrike" u="none">
                <a:solidFill>
                  <a:srgbClr val="000000"/>
                </a:solidFill>
                <a:effectLst/>
                <a:uFillTx/>
                <a:latin typeface="Times New Roman"/>
              </a:endParaRPr>
            </a:p>
          </p:txBody>
        </p:sp>
        <p:sp>
          <p:nvSpPr>
            <p:cNvPr id="1460" name=""/>
            <p:cNvSpPr/>
            <p:nvPr/>
          </p:nvSpPr>
          <p:spPr>
            <a:xfrm>
              <a:off x="6123600" y="2658600"/>
              <a:ext cx="23400" cy="20520"/>
            </a:xfrm>
            <a:custGeom>
              <a:avLst/>
              <a:gdLst/>
              <a:ahLst/>
              <a:rect l="l" t="t" r="r" b="b"/>
              <a:pathLst>
                <a:path w="25" h="23">
                  <a:moveTo>
                    <a:pt x="0" y="3"/>
                  </a:moveTo>
                  <a:lnTo>
                    <a:pt x="0" y="14"/>
                  </a:lnTo>
                  <a:lnTo>
                    <a:pt x="9" y="22"/>
                  </a:lnTo>
                  <a:lnTo>
                    <a:pt x="24" y="18"/>
                  </a:lnTo>
                  <a:lnTo>
                    <a:pt x="9" y="0"/>
                  </a:lnTo>
                  <a:lnTo>
                    <a:pt x="0" y="3"/>
                  </a:lnTo>
                </a:path>
              </a:pathLst>
            </a:custGeom>
            <a:solidFill>
              <a:srgbClr val="ffcc99"/>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1461" name=""/>
            <p:cNvSpPr/>
            <p:nvPr/>
          </p:nvSpPr>
          <p:spPr>
            <a:xfrm>
              <a:off x="5778720" y="2486880"/>
              <a:ext cx="39960" cy="60480"/>
            </a:xfrm>
            <a:custGeom>
              <a:avLst/>
              <a:gdLst/>
              <a:ahLst/>
              <a:rect l="l" t="t" r="r" b="b"/>
              <a:pathLst>
                <a:path w="43" h="67">
                  <a:moveTo>
                    <a:pt x="0" y="31"/>
                  </a:moveTo>
                  <a:lnTo>
                    <a:pt x="0" y="39"/>
                  </a:lnTo>
                  <a:lnTo>
                    <a:pt x="3" y="48"/>
                  </a:lnTo>
                  <a:lnTo>
                    <a:pt x="3" y="57"/>
                  </a:lnTo>
                  <a:lnTo>
                    <a:pt x="8" y="66"/>
                  </a:lnTo>
                  <a:lnTo>
                    <a:pt x="17" y="66"/>
                  </a:lnTo>
                  <a:lnTo>
                    <a:pt x="30" y="63"/>
                  </a:lnTo>
                  <a:lnTo>
                    <a:pt x="37" y="57"/>
                  </a:lnTo>
                  <a:lnTo>
                    <a:pt x="42" y="48"/>
                  </a:lnTo>
                  <a:lnTo>
                    <a:pt x="42" y="39"/>
                  </a:lnTo>
                  <a:lnTo>
                    <a:pt x="37" y="31"/>
                  </a:lnTo>
                  <a:lnTo>
                    <a:pt x="30" y="23"/>
                  </a:lnTo>
                  <a:lnTo>
                    <a:pt x="24" y="13"/>
                  </a:lnTo>
                  <a:lnTo>
                    <a:pt x="14" y="5"/>
                  </a:lnTo>
                  <a:lnTo>
                    <a:pt x="3" y="0"/>
                  </a:lnTo>
                  <a:lnTo>
                    <a:pt x="8" y="8"/>
                  </a:lnTo>
                  <a:lnTo>
                    <a:pt x="3" y="13"/>
                  </a:lnTo>
                  <a:lnTo>
                    <a:pt x="3" y="23"/>
                  </a:lnTo>
                  <a:lnTo>
                    <a:pt x="0" y="31"/>
                  </a:lnTo>
                </a:path>
              </a:pathLst>
            </a:custGeom>
            <a:solidFill>
              <a:srgbClr val="ffcc99"/>
            </a:solidFill>
            <a:ln w="0">
              <a:noFill/>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Times New Roman"/>
              </a:endParaRPr>
            </a:p>
          </p:txBody>
        </p:sp>
        <p:sp>
          <p:nvSpPr>
            <p:cNvPr id="1462" name=""/>
            <p:cNvSpPr/>
            <p:nvPr/>
          </p:nvSpPr>
          <p:spPr>
            <a:xfrm>
              <a:off x="6304680" y="2318040"/>
              <a:ext cx="40680" cy="30600"/>
            </a:xfrm>
            <a:custGeom>
              <a:avLst/>
              <a:gdLst/>
              <a:ahLst/>
              <a:rect l="l" t="t" r="r" b="b"/>
              <a:pathLst>
                <a:path w="45" h="34">
                  <a:moveTo>
                    <a:pt x="0" y="12"/>
                  </a:moveTo>
                  <a:lnTo>
                    <a:pt x="0" y="21"/>
                  </a:lnTo>
                  <a:lnTo>
                    <a:pt x="3" y="27"/>
                  </a:lnTo>
                  <a:lnTo>
                    <a:pt x="11" y="33"/>
                  </a:lnTo>
                  <a:lnTo>
                    <a:pt x="20" y="33"/>
                  </a:lnTo>
                  <a:lnTo>
                    <a:pt x="29" y="27"/>
                  </a:lnTo>
                  <a:lnTo>
                    <a:pt x="36" y="21"/>
                  </a:lnTo>
                  <a:lnTo>
                    <a:pt x="39" y="12"/>
                  </a:lnTo>
                  <a:lnTo>
                    <a:pt x="44" y="5"/>
                  </a:lnTo>
                  <a:lnTo>
                    <a:pt x="44" y="0"/>
                  </a:lnTo>
                  <a:lnTo>
                    <a:pt x="36" y="0"/>
                  </a:lnTo>
                  <a:lnTo>
                    <a:pt x="26" y="0"/>
                  </a:lnTo>
                  <a:lnTo>
                    <a:pt x="17" y="0"/>
                  </a:lnTo>
                  <a:lnTo>
                    <a:pt x="7" y="8"/>
                  </a:lnTo>
                  <a:lnTo>
                    <a:pt x="0" y="12"/>
                  </a:lnTo>
                </a:path>
              </a:pathLst>
            </a:custGeom>
            <a:solidFill>
              <a:srgbClr val="ffcc99"/>
            </a:solidFill>
            <a:ln w="0">
              <a:noFill/>
            </a:ln>
          </p:spPr>
          <p:style>
            <a:lnRef idx="0"/>
            <a:fillRef idx="0"/>
            <a:effectRef idx="0"/>
            <a:fontRef idx="minor"/>
          </p:style>
          <p:txBody>
            <a:bodyPr lIns="90000" rIns="90000" tIns="-16200" bIns="-16200" anchor="t">
              <a:noAutofit/>
            </a:bodyPr>
            <a:p>
              <a:endParaRPr b="0" lang="en-US" sz="2400" strike="noStrike" u="none">
                <a:solidFill>
                  <a:srgbClr val="000000"/>
                </a:solidFill>
                <a:effectLst/>
                <a:uFillTx/>
                <a:latin typeface="Times New Roman"/>
              </a:endParaRPr>
            </a:p>
          </p:txBody>
        </p:sp>
        <p:sp>
          <p:nvSpPr>
            <p:cNvPr id="1463" name=""/>
            <p:cNvSpPr/>
            <p:nvPr/>
          </p:nvSpPr>
          <p:spPr>
            <a:xfrm>
              <a:off x="6513480" y="2225880"/>
              <a:ext cx="34200" cy="57600"/>
            </a:xfrm>
            <a:custGeom>
              <a:avLst/>
              <a:gdLst/>
              <a:ahLst/>
              <a:rect l="l" t="t" r="r" b="b"/>
              <a:pathLst>
                <a:path w="37" h="64">
                  <a:moveTo>
                    <a:pt x="0" y="30"/>
                  </a:moveTo>
                  <a:lnTo>
                    <a:pt x="0" y="41"/>
                  </a:lnTo>
                  <a:lnTo>
                    <a:pt x="3" y="51"/>
                  </a:lnTo>
                  <a:lnTo>
                    <a:pt x="9" y="54"/>
                  </a:lnTo>
                  <a:lnTo>
                    <a:pt x="12" y="63"/>
                  </a:lnTo>
                  <a:lnTo>
                    <a:pt x="15" y="51"/>
                  </a:lnTo>
                  <a:lnTo>
                    <a:pt x="21" y="44"/>
                  </a:lnTo>
                  <a:lnTo>
                    <a:pt x="28" y="32"/>
                  </a:lnTo>
                  <a:lnTo>
                    <a:pt x="29" y="21"/>
                  </a:lnTo>
                  <a:lnTo>
                    <a:pt x="36" y="11"/>
                  </a:lnTo>
                  <a:lnTo>
                    <a:pt x="36" y="2"/>
                  </a:lnTo>
                  <a:lnTo>
                    <a:pt x="28" y="0"/>
                  </a:lnTo>
                  <a:lnTo>
                    <a:pt x="18" y="5"/>
                  </a:lnTo>
                  <a:lnTo>
                    <a:pt x="12" y="11"/>
                  </a:lnTo>
                  <a:lnTo>
                    <a:pt x="6" y="18"/>
                  </a:lnTo>
                  <a:lnTo>
                    <a:pt x="0" y="30"/>
                  </a:lnTo>
                </a:path>
              </a:pathLst>
            </a:custGeom>
            <a:solidFill>
              <a:srgbClr val="ffcc99"/>
            </a:solidFill>
            <a:ln w="0">
              <a:noFill/>
            </a:ln>
          </p:spPr>
          <p:style>
            <a:lnRef idx="0"/>
            <a:fillRef idx="0"/>
            <a:effectRef idx="0"/>
            <a:fontRef idx="minor"/>
          </p:style>
          <p:txBody>
            <a:bodyPr lIns="90000" rIns="90000" tIns="10800" bIns="10800" anchor="t">
              <a:noAutofit/>
            </a:bodyPr>
            <a:p>
              <a:endParaRPr b="0" lang="en-US" sz="2400" strike="noStrike" u="none">
                <a:solidFill>
                  <a:srgbClr val="000000"/>
                </a:solidFill>
                <a:effectLst/>
                <a:uFillTx/>
                <a:latin typeface="Times New Roman"/>
              </a:endParaRPr>
            </a:p>
          </p:txBody>
        </p:sp>
        <p:sp>
          <p:nvSpPr>
            <p:cNvPr id="1464" name=""/>
            <p:cNvSpPr/>
            <p:nvPr/>
          </p:nvSpPr>
          <p:spPr>
            <a:xfrm>
              <a:off x="6683040" y="2064960"/>
              <a:ext cx="45360" cy="56880"/>
            </a:xfrm>
            <a:custGeom>
              <a:avLst/>
              <a:gdLst/>
              <a:ahLst/>
              <a:rect l="l" t="t" r="r" b="b"/>
              <a:pathLst>
                <a:path w="51" h="63">
                  <a:moveTo>
                    <a:pt x="0" y="15"/>
                  </a:moveTo>
                  <a:lnTo>
                    <a:pt x="6" y="26"/>
                  </a:lnTo>
                  <a:lnTo>
                    <a:pt x="16" y="26"/>
                  </a:lnTo>
                  <a:lnTo>
                    <a:pt x="16" y="18"/>
                  </a:lnTo>
                  <a:lnTo>
                    <a:pt x="22" y="26"/>
                  </a:lnTo>
                  <a:lnTo>
                    <a:pt x="22" y="35"/>
                  </a:lnTo>
                  <a:lnTo>
                    <a:pt x="16" y="39"/>
                  </a:lnTo>
                  <a:lnTo>
                    <a:pt x="16" y="47"/>
                  </a:lnTo>
                  <a:lnTo>
                    <a:pt x="16" y="56"/>
                  </a:lnTo>
                  <a:lnTo>
                    <a:pt x="27" y="62"/>
                  </a:lnTo>
                  <a:lnTo>
                    <a:pt x="37" y="53"/>
                  </a:lnTo>
                  <a:lnTo>
                    <a:pt x="40" y="42"/>
                  </a:lnTo>
                  <a:lnTo>
                    <a:pt x="43" y="32"/>
                  </a:lnTo>
                  <a:lnTo>
                    <a:pt x="50" y="23"/>
                  </a:lnTo>
                  <a:lnTo>
                    <a:pt x="43" y="15"/>
                  </a:lnTo>
                  <a:lnTo>
                    <a:pt x="43" y="7"/>
                  </a:lnTo>
                  <a:lnTo>
                    <a:pt x="33" y="7"/>
                  </a:lnTo>
                  <a:lnTo>
                    <a:pt x="30" y="0"/>
                  </a:lnTo>
                  <a:lnTo>
                    <a:pt x="19" y="2"/>
                  </a:lnTo>
                  <a:lnTo>
                    <a:pt x="9" y="9"/>
                  </a:lnTo>
                  <a:lnTo>
                    <a:pt x="0" y="15"/>
                  </a:lnTo>
                </a:path>
              </a:pathLst>
            </a:custGeom>
            <a:solidFill>
              <a:srgbClr val="ffcc99"/>
            </a:solidFill>
            <a:ln w="0">
              <a:noFill/>
            </a:ln>
          </p:spPr>
          <p:style>
            <a:lnRef idx="0"/>
            <a:fillRef idx="0"/>
            <a:effectRef idx="0"/>
            <a:fontRef idx="minor"/>
          </p:style>
          <p:txBody>
            <a:bodyPr lIns="90000" rIns="90000" tIns="10080" bIns="10080" anchor="t">
              <a:noAutofit/>
            </a:bodyPr>
            <a:p>
              <a:endParaRPr b="0" lang="en-US" sz="2400" strike="noStrike" u="none">
                <a:solidFill>
                  <a:srgbClr val="000000"/>
                </a:solidFill>
                <a:effectLst/>
                <a:uFillTx/>
                <a:latin typeface="Times New Roman"/>
              </a:endParaRPr>
            </a:p>
          </p:txBody>
        </p:sp>
        <p:sp>
          <p:nvSpPr>
            <p:cNvPr id="1465" name=""/>
            <p:cNvSpPr/>
            <p:nvPr/>
          </p:nvSpPr>
          <p:spPr>
            <a:xfrm>
              <a:off x="6731640" y="2057760"/>
              <a:ext cx="42840" cy="33480"/>
            </a:xfrm>
            <a:custGeom>
              <a:avLst/>
              <a:gdLst/>
              <a:ahLst/>
              <a:rect l="l" t="t" r="r" b="b"/>
              <a:pathLst>
                <a:path w="47" h="37">
                  <a:moveTo>
                    <a:pt x="0" y="18"/>
                  </a:moveTo>
                  <a:lnTo>
                    <a:pt x="3" y="30"/>
                  </a:lnTo>
                  <a:lnTo>
                    <a:pt x="13" y="36"/>
                  </a:lnTo>
                  <a:lnTo>
                    <a:pt x="16" y="27"/>
                  </a:lnTo>
                  <a:lnTo>
                    <a:pt x="19" y="21"/>
                  </a:lnTo>
                  <a:lnTo>
                    <a:pt x="29" y="18"/>
                  </a:lnTo>
                  <a:lnTo>
                    <a:pt x="35" y="24"/>
                  </a:lnTo>
                  <a:lnTo>
                    <a:pt x="41" y="15"/>
                  </a:lnTo>
                  <a:lnTo>
                    <a:pt x="46" y="11"/>
                  </a:lnTo>
                  <a:lnTo>
                    <a:pt x="42" y="2"/>
                  </a:lnTo>
                  <a:lnTo>
                    <a:pt x="35" y="0"/>
                  </a:lnTo>
                  <a:lnTo>
                    <a:pt x="26" y="2"/>
                  </a:lnTo>
                  <a:lnTo>
                    <a:pt x="23" y="8"/>
                  </a:lnTo>
                  <a:lnTo>
                    <a:pt x="10" y="8"/>
                  </a:lnTo>
                  <a:lnTo>
                    <a:pt x="7" y="15"/>
                  </a:lnTo>
                  <a:lnTo>
                    <a:pt x="0" y="18"/>
                  </a:lnTo>
                </a:path>
              </a:pathLst>
            </a:custGeom>
            <a:solidFill>
              <a:srgbClr val="ffcc99"/>
            </a:solidFill>
            <a:ln w="0">
              <a:noFill/>
            </a:ln>
          </p:spPr>
          <p:style>
            <a:lnRef idx="0"/>
            <a:fillRef idx="0"/>
            <a:effectRef idx="0"/>
            <a:fontRef idx="minor"/>
          </p:style>
          <p:txBody>
            <a:bodyPr lIns="90000" rIns="90000" tIns="-13320" bIns="-13320" anchor="t">
              <a:noAutofit/>
            </a:bodyPr>
            <a:p>
              <a:endParaRPr b="0" lang="en-US" sz="2400" strike="noStrike" u="none">
                <a:solidFill>
                  <a:srgbClr val="000000"/>
                </a:solidFill>
                <a:effectLst/>
                <a:uFillTx/>
                <a:latin typeface="Times New Roman"/>
              </a:endParaRPr>
            </a:p>
          </p:txBody>
        </p:sp>
        <p:sp>
          <p:nvSpPr>
            <p:cNvPr id="1466" name=""/>
            <p:cNvSpPr/>
            <p:nvPr/>
          </p:nvSpPr>
          <p:spPr>
            <a:xfrm>
              <a:off x="6709320" y="1910160"/>
              <a:ext cx="199080" cy="164520"/>
            </a:xfrm>
            <a:custGeom>
              <a:avLst/>
              <a:gdLst/>
              <a:ahLst/>
              <a:rect l="l" t="t" r="r" b="b"/>
              <a:pathLst>
                <a:path w="219" h="181">
                  <a:moveTo>
                    <a:pt x="0" y="161"/>
                  </a:moveTo>
                  <a:lnTo>
                    <a:pt x="0" y="170"/>
                  </a:lnTo>
                  <a:lnTo>
                    <a:pt x="9" y="170"/>
                  </a:lnTo>
                  <a:lnTo>
                    <a:pt x="22" y="170"/>
                  </a:lnTo>
                  <a:lnTo>
                    <a:pt x="28" y="164"/>
                  </a:lnTo>
                  <a:lnTo>
                    <a:pt x="39" y="161"/>
                  </a:lnTo>
                  <a:lnTo>
                    <a:pt x="48" y="158"/>
                  </a:lnTo>
                  <a:lnTo>
                    <a:pt x="58" y="156"/>
                  </a:lnTo>
                  <a:lnTo>
                    <a:pt x="69" y="150"/>
                  </a:lnTo>
                  <a:lnTo>
                    <a:pt x="78" y="153"/>
                  </a:lnTo>
                  <a:lnTo>
                    <a:pt x="91" y="153"/>
                  </a:lnTo>
                  <a:lnTo>
                    <a:pt x="85" y="161"/>
                  </a:lnTo>
                  <a:lnTo>
                    <a:pt x="85" y="170"/>
                  </a:lnTo>
                  <a:lnTo>
                    <a:pt x="88" y="180"/>
                  </a:lnTo>
                  <a:lnTo>
                    <a:pt x="97" y="180"/>
                  </a:lnTo>
                  <a:lnTo>
                    <a:pt x="104" y="170"/>
                  </a:lnTo>
                  <a:lnTo>
                    <a:pt x="115" y="161"/>
                  </a:lnTo>
                  <a:lnTo>
                    <a:pt x="109" y="156"/>
                  </a:lnTo>
                  <a:lnTo>
                    <a:pt x="115" y="147"/>
                  </a:lnTo>
                  <a:lnTo>
                    <a:pt x="127" y="156"/>
                  </a:lnTo>
                  <a:lnTo>
                    <a:pt x="142" y="156"/>
                  </a:lnTo>
                  <a:lnTo>
                    <a:pt x="154" y="144"/>
                  </a:lnTo>
                  <a:lnTo>
                    <a:pt x="154" y="156"/>
                  </a:lnTo>
                  <a:lnTo>
                    <a:pt x="161" y="142"/>
                  </a:lnTo>
                  <a:lnTo>
                    <a:pt x="173" y="142"/>
                  </a:lnTo>
                  <a:lnTo>
                    <a:pt x="176" y="137"/>
                  </a:lnTo>
                  <a:lnTo>
                    <a:pt x="176" y="150"/>
                  </a:lnTo>
                  <a:lnTo>
                    <a:pt x="187" y="144"/>
                  </a:lnTo>
                  <a:lnTo>
                    <a:pt x="187" y="137"/>
                  </a:lnTo>
                  <a:lnTo>
                    <a:pt x="194" y="132"/>
                  </a:lnTo>
                  <a:lnTo>
                    <a:pt x="191" y="120"/>
                  </a:lnTo>
                  <a:lnTo>
                    <a:pt x="191" y="109"/>
                  </a:lnTo>
                  <a:lnTo>
                    <a:pt x="197" y="105"/>
                  </a:lnTo>
                  <a:lnTo>
                    <a:pt x="200" y="91"/>
                  </a:lnTo>
                  <a:lnTo>
                    <a:pt x="197" y="80"/>
                  </a:lnTo>
                  <a:lnTo>
                    <a:pt x="200" y="75"/>
                  </a:lnTo>
                  <a:lnTo>
                    <a:pt x="210" y="75"/>
                  </a:lnTo>
                  <a:lnTo>
                    <a:pt x="210" y="64"/>
                  </a:lnTo>
                  <a:lnTo>
                    <a:pt x="218" y="56"/>
                  </a:lnTo>
                  <a:lnTo>
                    <a:pt x="218" y="43"/>
                  </a:lnTo>
                  <a:lnTo>
                    <a:pt x="214" y="32"/>
                  </a:lnTo>
                  <a:lnTo>
                    <a:pt x="210" y="23"/>
                  </a:lnTo>
                  <a:lnTo>
                    <a:pt x="206" y="14"/>
                  </a:lnTo>
                  <a:lnTo>
                    <a:pt x="210" y="5"/>
                  </a:lnTo>
                  <a:lnTo>
                    <a:pt x="197" y="0"/>
                  </a:lnTo>
                  <a:lnTo>
                    <a:pt x="194" y="8"/>
                  </a:lnTo>
                  <a:lnTo>
                    <a:pt x="200" y="8"/>
                  </a:lnTo>
                  <a:lnTo>
                    <a:pt x="200" y="15"/>
                  </a:lnTo>
                  <a:lnTo>
                    <a:pt x="191" y="15"/>
                  </a:lnTo>
                  <a:lnTo>
                    <a:pt x="187" y="8"/>
                  </a:lnTo>
                  <a:lnTo>
                    <a:pt x="181" y="21"/>
                  </a:lnTo>
                  <a:lnTo>
                    <a:pt x="181" y="29"/>
                  </a:lnTo>
                  <a:lnTo>
                    <a:pt x="181" y="37"/>
                  </a:lnTo>
                  <a:lnTo>
                    <a:pt x="181" y="47"/>
                  </a:lnTo>
                  <a:lnTo>
                    <a:pt x="176" y="59"/>
                  </a:lnTo>
                  <a:lnTo>
                    <a:pt x="170" y="70"/>
                  </a:lnTo>
                  <a:lnTo>
                    <a:pt x="167" y="80"/>
                  </a:lnTo>
                  <a:lnTo>
                    <a:pt x="154" y="85"/>
                  </a:lnTo>
                  <a:lnTo>
                    <a:pt x="151" y="94"/>
                  </a:lnTo>
                  <a:lnTo>
                    <a:pt x="142" y="99"/>
                  </a:lnTo>
                  <a:lnTo>
                    <a:pt x="134" y="105"/>
                  </a:lnTo>
                  <a:lnTo>
                    <a:pt x="121" y="109"/>
                  </a:lnTo>
                  <a:lnTo>
                    <a:pt x="121" y="102"/>
                  </a:lnTo>
                  <a:lnTo>
                    <a:pt x="124" y="94"/>
                  </a:lnTo>
                  <a:lnTo>
                    <a:pt x="115" y="99"/>
                  </a:lnTo>
                  <a:lnTo>
                    <a:pt x="112" y="108"/>
                  </a:lnTo>
                  <a:lnTo>
                    <a:pt x="105" y="115"/>
                  </a:lnTo>
                  <a:lnTo>
                    <a:pt x="101" y="123"/>
                  </a:lnTo>
                  <a:lnTo>
                    <a:pt x="101" y="132"/>
                  </a:lnTo>
                  <a:lnTo>
                    <a:pt x="94" y="137"/>
                  </a:lnTo>
                  <a:lnTo>
                    <a:pt x="85" y="132"/>
                  </a:lnTo>
                  <a:lnTo>
                    <a:pt x="72" y="132"/>
                  </a:lnTo>
                  <a:lnTo>
                    <a:pt x="61" y="135"/>
                  </a:lnTo>
                  <a:lnTo>
                    <a:pt x="45" y="137"/>
                  </a:lnTo>
                  <a:lnTo>
                    <a:pt x="33" y="137"/>
                  </a:lnTo>
                  <a:lnTo>
                    <a:pt x="28" y="144"/>
                  </a:lnTo>
                  <a:lnTo>
                    <a:pt x="15" y="153"/>
                  </a:lnTo>
                  <a:lnTo>
                    <a:pt x="9" y="158"/>
                  </a:lnTo>
                  <a:lnTo>
                    <a:pt x="0" y="161"/>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67" name=""/>
            <p:cNvSpPr/>
            <p:nvPr/>
          </p:nvSpPr>
          <p:spPr>
            <a:xfrm>
              <a:off x="6870600" y="1821600"/>
              <a:ext cx="110880" cy="91800"/>
            </a:xfrm>
            <a:custGeom>
              <a:avLst/>
              <a:gdLst/>
              <a:ahLst/>
              <a:rect l="l" t="t" r="r" b="b"/>
              <a:pathLst>
                <a:path w="121" h="101">
                  <a:moveTo>
                    <a:pt x="0" y="73"/>
                  </a:moveTo>
                  <a:lnTo>
                    <a:pt x="0" y="80"/>
                  </a:lnTo>
                  <a:lnTo>
                    <a:pt x="4" y="85"/>
                  </a:lnTo>
                  <a:lnTo>
                    <a:pt x="4" y="100"/>
                  </a:lnTo>
                  <a:lnTo>
                    <a:pt x="14" y="94"/>
                  </a:lnTo>
                  <a:lnTo>
                    <a:pt x="23" y="91"/>
                  </a:lnTo>
                  <a:lnTo>
                    <a:pt x="14" y="85"/>
                  </a:lnTo>
                  <a:lnTo>
                    <a:pt x="7" y="80"/>
                  </a:lnTo>
                  <a:lnTo>
                    <a:pt x="11" y="76"/>
                  </a:lnTo>
                  <a:lnTo>
                    <a:pt x="14" y="76"/>
                  </a:lnTo>
                  <a:lnTo>
                    <a:pt x="20" y="80"/>
                  </a:lnTo>
                  <a:lnTo>
                    <a:pt x="30" y="76"/>
                  </a:lnTo>
                  <a:lnTo>
                    <a:pt x="41" y="73"/>
                  </a:lnTo>
                  <a:lnTo>
                    <a:pt x="53" y="80"/>
                  </a:lnTo>
                  <a:lnTo>
                    <a:pt x="69" y="85"/>
                  </a:lnTo>
                  <a:lnTo>
                    <a:pt x="69" y="80"/>
                  </a:lnTo>
                  <a:lnTo>
                    <a:pt x="77" y="70"/>
                  </a:lnTo>
                  <a:lnTo>
                    <a:pt x="86" y="61"/>
                  </a:lnTo>
                  <a:lnTo>
                    <a:pt x="99" y="64"/>
                  </a:lnTo>
                  <a:lnTo>
                    <a:pt x="108" y="59"/>
                  </a:lnTo>
                  <a:lnTo>
                    <a:pt x="120" y="50"/>
                  </a:lnTo>
                  <a:lnTo>
                    <a:pt x="108" y="53"/>
                  </a:lnTo>
                  <a:lnTo>
                    <a:pt x="108" y="47"/>
                  </a:lnTo>
                  <a:lnTo>
                    <a:pt x="102" y="46"/>
                  </a:lnTo>
                  <a:lnTo>
                    <a:pt x="108" y="32"/>
                  </a:lnTo>
                  <a:lnTo>
                    <a:pt x="96" y="40"/>
                  </a:lnTo>
                  <a:lnTo>
                    <a:pt x="86" y="40"/>
                  </a:lnTo>
                  <a:lnTo>
                    <a:pt x="74" y="35"/>
                  </a:lnTo>
                  <a:lnTo>
                    <a:pt x="63" y="26"/>
                  </a:lnTo>
                  <a:lnTo>
                    <a:pt x="56" y="18"/>
                  </a:lnTo>
                  <a:lnTo>
                    <a:pt x="50" y="11"/>
                  </a:lnTo>
                  <a:lnTo>
                    <a:pt x="41" y="0"/>
                  </a:lnTo>
                  <a:lnTo>
                    <a:pt x="33" y="8"/>
                  </a:lnTo>
                  <a:lnTo>
                    <a:pt x="37" y="18"/>
                  </a:lnTo>
                  <a:lnTo>
                    <a:pt x="36" y="29"/>
                  </a:lnTo>
                  <a:lnTo>
                    <a:pt x="36" y="40"/>
                  </a:lnTo>
                  <a:lnTo>
                    <a:pt x="30" y="46"/>
                  </a:lnTo>
                  <a:lnTo>
                    <a:pt x="30" y="50"/>
                  </a:lnTo>
                  <a:lnTo>
                    <a:pt x="30" y="59"/>
                  </a:lnTo>
                  <a:lnTo>
                    <a:pt x="17" y="59"/>
                  </a:lnTo>
                  <a:lnTo>
                    <a:pt x="11" y="56"/>
                  </a:lnTo>
                  <a:lnTo>
                    <a:pt x="11" y="64"/>
                  </a:lnTo>
                  <a:lnTo>
                    <a:pt x="0" y="73"/>
                  </a:lnTo>
                </a:path>
              </a:pathLst>
            </a:custGeom>
            <a:solidFill>
              <a:srgbClr val="ffcc99"/>
            </a:solidFill>
            <a:ln w="0">
              <a:no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1468" name=""/>
            <p:cNvSpPr/>
            <p:nvPr/>
          </p:nvSpPr>
          <p:spPr>
            <a:xfrm>
              <a:off x="6652440" y="2197800"/>
              <a:ext cx="23760" cy="20520"/>
            </a:xfrm>
            <a:custGeom>
              <a:avLst/>
              <a:gdLst/>
              <a:ahLst/>
              <a:rect l="l" t="t" r="r" b="b"/>
              <a:pathLst>
                <a:path w="26" h="23">
                  <a:moveTo>
                    <a:pt x="0" y="22"/>
                  </a:moveTo>
                  <a:lnTo>
                    <a:pt x="0" y="11"/>
                  </a:lnTo>
                  <a:lnTo>
                    <a:pt x="16" y="7"/>
                  </a:lnTo>
                  <a:lnTo>
                    <a:pt x="25" y="0"/>
                  </a:lnTo>
                  <a:lnTo>
                    <a:pt x="16" y="7"/>
                  </a:lnTo>
                  <a:lnTo>
                    <a:pt x="0" y="11"/>
                  </a:lnTo>
                  <a:lnTo>
                    <a:pt x="0" y="22"/>
                  </a:lnTo>
                </a:path>
              </a:pathLst>
            </a:custGeom>
            <a:solidFill>
              <a:srgbClr val="ffcc99"/>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1469" name=""/>
            <p:cNvSpPr/>
            <p:nvPr/>
          </p:nvSpPr>
          <p:spPr>
            <a:xfrm>
              <a:off x="6679440" y="2170440"/>
              <a:ext cx="22320" cy="22320"/>
            </a:xfrm>
            <a:custGeom>
              <a:avLst/>
              <a:gdLst/>
              <a:ahLst/>
              <a:rect l="l" t="t" r="r" b="b"/>
              <a:pathLst>
                <a:path w="25" h="25">
                  <a:moveTo>
                    <a:pt x="0" y="24"/>
                  </a:moveTo>
                  <a:lnTo>
                    <a:pt x="24" y="24"/>
                  </a:lnTo>
                  <a:lnTo>
                    <a:pt x="24" y="0"/>
                  </a:lnTo>
                  <a:lnTo>
                    <a:pt x="24" y="24"/>
                  </a:lnTo>
                  <a:lnTo>
                    <a:pt x="0" y="24"/>
                  </a:lnTo>
                </a:path>
              </a:pathLst>
            </a:custGeom>
            <a:solidFill>
              <a:srgbClr val="ffcc99"/>
            </a:solidFill>
            <a:ln w="0">
              <a:noFill/>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sp>
          <p:nvSpPr>
            <p:cNvPr id="1470" name=""/>
            <p:cNvSpPr/>
            <p:nvPr/>
          </p:nvSpPr>
          <p:spPr>
            <a:xfrm>
              <a:off x="6975000" y="1852200"/>
              <a:ext cx="24840" cy="22320"/>
            </a:xfrm>
            <a:custGeom>
              <a:avLst/>
              <a:gdLst/>
              <a:ahLst/>
              <a:rect l="l" t="t" r="r" b="b"/>
              <a:pathLst>
                <a:path w="28" h="24">
                  <a:moveTo>
                    <a:pt x="0" y="23"/>
                  </a:moveTo>
                  <a:lnTo>
                    <a:pt x="27" y="7"/>
                  </a:lnTo>
                  <a:lnTo>
                    <a:pt x="27" y="0"/>
                  </a:lnTo>
                  <a:lnTo>
                    <a:pt x="27" y="7"/>
                  </a:lnTo>
                  <a:lnTo>
                    <a:pt x="13" y="7"/>
                  </a:lnTo>
                  <a:lnTo>
                    <a:pt x="13" y="15"/>
                  </a:lnTo>
                  <a:lnTo>
                    <a:pt x="0" y="15"/>
                  </a:lnTo>
                  <a:lnTo>
                    <a:pt x="0" y="23"/>
                  </a:lnTo>
                </a:path>
              </a:pathLst>
            </a:custGeom>
            <a:solidFill>
              <a:srgbClr val="ffcc99"/>
            </a:solidFill>
            <a:ln w="0">
              <a:noFill/>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sp>
          <p:nvSpPr>
            <p:cNvPr id="1471" name=""/>
            <p:cNvSpPr/>
            <p:nvPr/>
          </p:nvSpPr>
          <p:spPr>
            <a:xfrm>
              <a:off x="7002000" y="1821600"/>
              <a:ext cx="35280" cy="24480"/>
            </a:xfrm>
            <a:custGeom>
              <a:avLst/>
              <a:gdLst/>
              <a:ahLst/>
              <a:rect l="l" t="t" r="r" b="b"/>
              <a:pathLst>
                <a:path w="39" h="27">
                  <a:moveTo>
                    <a:pt x="0" y="26"/>
                  </a:moveTo>
                  <a:lnTo>
                    <a:pt x="8" y="17"/>
                  </a:lnTo>
                  <a:lnTo>
                    <a:pt x="24" y="10"/>
                  </a:lnTo>
                  <a:lnTo>
                    <a:pt x="38" y="0"/>
                  </a:lnTo>
                  <a:lnTo>
                    <a:pt x="28" y="8"/>
                  </a:lnTo>
                  <a:lnTo>
                    <a:pt x="18" y="5"/>
                  </a:lnTo>
                  <a:lnTo>
                    <a:pt x="8" y="13"/>
                  </a:lnTo>
                  <a:lnTo>
                    <a:pt x="0" y="26"/>
                  </a:lnTo>
                </a:path>
              </a:pathLst>
            </a:custGeom>
            <a:solidFill>
              <a:srgbClr val="ffcc99"/>
            </a:solidFill>
            <a:ln w="0">
              <a:noFill/>
            </a:ln>
          </p:spPr>
          <p:style>
            <a:lnRef idx="0"/>
            <a:fillRef idx="0"/>
            <a:effectRef idx="0"/>
            <a:fontRef idx="minor"/>
          </p:style>
          <p:txBody>
            <a:bodyPr lIns="90000" rIns="90000" tIns="-22320" bIns="-22320" anchor="t">
              <a:noAutofit/>
            </a:bodyPr>
            <a:p>
              <a:endParaRPr b="0" lang="en-US" sz="2400" strike="noStrike" u="none">
                <a:solidFill>
                  <a:srgbClr val="000000"/>
                </a:solidFill>
                <a:effectLst/>
                <a:uFillTx/>
                <a:latin typeface="Times New Roman"/>
              </a:endParaRPr>
            </a:p>
          </p:txBody>
        </p:sp>
        <p:sp>
          <p:nvSpPr>
            <p:cNvPr id="1472" name=""/>
            <p:cNvSpPr/>
            <p:nvPr/>
          </p:nvSpPr>
          <p:spPr>
            <a:xfrm>
              <a:off x="7047000" y="1806480"/>
              <a:ext cx="24840" cy="21600"/>
            </a:xfrm>
            <a:custGeom>
              <a:avLst/>
              <a:gdLst/>
              <a:ahLst/>
              <a:rect l="l" t="t" r="r" b="b"/>
              <a:pathLst>
                <a:path w="27" h="23">
                  <a:moveTo>
                    <a:pt x="0" y="22"/>
                  </a:moveTo>
                  <a:lnTo>
                    <a:pt x="8" y="17"/>
                  </a:lnTo>
                  <a:lnTo>
                    <a:pt x="26" y="0"/>
                  </a:lnTo>
                  <a:lnTo>
                    <a:pt x="13" y="2"/>
                  </a:lnTo>
                  <a:lnTo>
                    <a:pt x="0" y="22"/>
                  </a:lnTo>
                </a:path>
              </a:pathLst>
            </a:custGeom>
            <a:solidFill>
              <a:srgbClr val="ffcc99"/>
            </a:solidFill>
            <a:ln w="0">
              <a:noFill/>
            </a:ln>
          </p:spPr>
          <p:style>
            <a:lnRef idx="0"/>
            <a:fillRef idx="0"/>
            <a:effectRef idx="0"/>
            <a:fontRef idx="minor"/>
          </p:style>
          <p:txBody>
            <a:bodyPr lIns="90000" rIns="90000" tIns="-25200" bIns="-25200" anchor="t">
              <a:noAutofit/>
            </a:bodyPr>
            <a:p>
              <a:endParaRPr b="0" lang="en-US" sz="2400" strike="noStrike" u="none">
                <a:solidFill>
                  <a:srgbClr val="000000"/>
                </a:solidFill>
                <a:effectLst/>
                <a:uFillTx/>
                <a:latin typeface="Times New Roman"/>
              </a:endParaRPr>
            </a:p>
          </p:txBody>
        </p:sp>
        <p:sp>
          <p:nvSpPr>
            <p:cNvPr id="1473" name=""/>
            <p:cNvSpPr/>
            <p:nvPr/>
          </p:nvSpPr>
          <p:spPr>
            <a:xfrm>
              <a:off x="7089840" y="1787400"/>
              <a:ext cx="24840" cy="20520"/>
            </a:xfrm>
            <a:custGeom>
              <a:avLst/>
              <a:gdLst/>
              <a:ahLst/>
              <a:rect l="l" t="t" r="r" b="b"/>
              <a:pathLst>
                <a:path w="27" h="23">
                  <a:moveTo>
                    <a:pt x="0" y="22"/>
                  </a:moveTo>
                  <a:lnTo>
                    <a:pt x="0" y="11"/>
                  </a:lnTo>
                  <a:lnTo>
                    <a:pt x="26" y="11"/>
                  </a:lnTo>
                  <a:lnTo>
                    <a:pt x="26" y="0"/>
                  </a:lnTo>
                  <a:lnTo>
                    <a:pt x="26" y="11"/>
                  </a:lnTo>
                  <a:lnTo>
                    <a:pt x="0" y="11"/>
                  </a:lnTo>
                  <a:lnTo>
                    <a:pt x="0" y="22"/>
                  </a:lnTo>
                </a:path>
              </a:pathLst>
            </a:custGeom>
            <a:solidFill>
              <a:srgbClr val="ffcc99"/>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1474" name=""/>
            <p:cNvSpPr/>
            <p:nvPr/>
          </p:nvSpPr>
          <p:spPr>
            <a:xfrm>
              <a:off x="6825960" y="1577880"/>
              <a:ext cx="23760" cy="20520"/>
            </a:xfrm>
            <a:custGeom>
              <a:avLst/>
              <a:gdLst/>
              <a:ahLst/>
              <a:rect l="l" t="t" r="r" b="b"/>
              <a:pathLst>
                <a:path w="26" h="23">
                  <a:moveTo>
                    <a:pt x="0" y="11"/>
                  </a:moveTo>
                  <a:lnTo>
                    <a:pt x="11" y="22"/>
                  </a:lnTo>
                  <a:lnTo>
                    <a:pt x="25" y="7"/>
                  </a:lnTo>
                  <a:lnTo>
                    <a:pt x="5" y="0"/>
                  </a:lnTo>
                  <a:lnTo>
                    <a:pt x="0" y="11"/>
                  </a:lnTo>
                </a:path>
              </a:pathLst>
            </a:custGeom>
            <a:solidFill>
              <a:srgbClr val="ffcc99"/>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1475" name=""/>
            <p:cNvSpPr/>
            <p:nvPr/>
          </p:nvSpPr>
          <p:spPr>
            <a:xfrm>
              <a:off x="6904080" y="1600200"/>
              <a:ext cx="49320" cy="213840"/>
            </a:xfrm>
            <a:custGeom>
              <a:avLst/>
              <a:gdLst/>
              <a:ahLst/>
              <a:rect l="l" t="t" r="r" b="b"/>
              <a:pathLst>
                <a:path w="54" h="234">
                  <a:moveTo>
                    <a:pt x="1" y="29"/>
                  </a:moveTo>
                  <a:lnTo>
                    <a:pt x="4" y="47"/>
                  </a:lnTo>
                  <a:lnTo>
                    <a:pt x="0" y="61"/>
                  </a:lnTo>
                  <a:lnTo>
                    <a:pt x="0" y="74"/>
                  </a:lnTo>
                  <a:lnTo>
                    <a:pt x="4" y="85"/>
                  </a:lnTo>
                  <a:lnTo>
                    <a:pt x="7" y="96"/>
                  </a:lnTo>
                  <a:lnTo>
                    <a:pt x="4" y="112"/>
                  </a:lnTo>
                  <a:lnTo>
                    <a:pt x="7" y="126"/>
                  </a:lnTo>
                  <a:lnTo>
                    <a:pt x="7" y="136"/>
                  </a:lnTo>
                  <a:lnTo>
                    <a:pt x="4" y="150"/>
                  </a:lnTo>
                  <a:lnTo>
                    <a:pt x="4" y="158"/>
                  </a:lnTo>
                  <a:lnTo>
                    <a:pt x="4" y="165"/>
                  </a:lnTo>
                  <a:lnTo>
                    <a:pt x="10" y="176"/>
                  </a:lnTo>
                  <a:lnTo>
                    <a:pt x="4" y="190"/>
                  </a:lnTo>
                  <a:lnTo>
                    <a:pt x="4" y="203"/>
                  </a:lnTo>
                  <a:lnTo>
                    <a:pt x="1" y="214"/>
                  </a:lnTo>
                  <a:lnTo>
                    <a:pt x="4" y="233"/>
                  </a:lnTo>
                  <a:lnTo>
                    <a:pt x="10" y="220"/>
                  </a:lnTo>
                  <a:lnTo>
                    <a:pt x="20" y="211"/>
                  </a:lnTo>
                  <a:lnTo>
                    <a:pt x="26" y="214"/>
                  </a:lnTo>
                  <a:lnTo>
                    <a:pt x="35" y="225"/>
                  </a:lnTo>
                  <a:lnTo>
                    <a:pt x="35" y="211"/>
                  </a:lnTo>
                  <a:lnTo>
                    <a:pt x="29" y="206"/>
                  </a:lnTo>
                  <a:lnTo>
                    <a:pt x="26" y="197"/>
                  </a:lnTo>
                  <a:lnTo>
                    <a:pt x="20" y="193"/>
                  </a:lnTo>
                  <a:lnTo>
                    <a:pt x="17" y="182"/>
                  </a:lnTo>
                  <a:lnTo>
                    <a:pt x="20" y="168"/>
                  </a:lnTo>
                  <a:lnTo>
                    <a:pt x="23" y="158"/>
                  </a:lnTo>
                  <a:lnTo>
                    <a:pt x="23" y="150"/>
                  </a:lnTo>
                  <a:lnTo>
                    <a:pt x="32" y="141"/>
                  </a:lnTo>
                  <a:lnTo>
                    <a:pt x="40" y="141"/>
                  </a:lnTo>
                  <a:lnTo>
                    <a:pt x="53" y="150"/>
                  </a:lnTo>
                  <a:lnTo>
                    <a:pt x="49" y="136"/>
                  </a:lnTo>
                  <a:lnTo>
                    <a:pt x="43" y="126"/>
                  </a:lnTo>
                  <a:lnTo>
                    <a:pt x="40" y="112"/>
                  </a:lnTo>
                  <a:lnTo>
                    <a:pt x="35" y="96"/>
                  </a:lnTo>
                  <a:lnTo>
                    <a:pt x="32" y="82"/>
                  </a:lnTo>
                  <a:lnTo>
                    <a:pt x="29" y="68"/>
                  </a:lnTo>
                  <a:lnTo>
                    <a:pt x="29" y="53"/>
                  </a:lnTo>
                  <a:lnTo>
                    <a:pt x="29" y="39"/>
                  </a:lnTo>
                  <a:lnTo>
                    <a:pt x="26" y="23"/>
                  </a:lnTo>
                  <a:lnTo>
                    <a:pt x="23" y="9"/>
                  </a:lnTo>
                  <a:lnTo>
                    <a:pt x="20" y="0"/>
                  </a:lnTo>
                  <a:lnTo>
                    <a:pt x="10" y="2"/>
                  </a:lnTo>
                  <a:lnTo>
                    <a:pt x="17" y="15"/>
                  </a:lnTo>
                  <a:lnTo>
                    <a:pt x="10" y="23"/>
                  </a:lnTo>
                  <a:lnTo>
                    <a:pt x="1" y="29"/>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76" name=""/>
            <p:cNvSpPr/>
            <p:nvPr/>
          </p:nvSpPr>
          <p:spPr>
            <a:xfrm>
              <a:off x="5211720" y="1065600"/>
              <a:ext cx="32400" cy="37080"/>
            </a:xfrm>
            <a:custGeom>
              <a:avLst/>
              <a:gdLst/>
              <a:ahLst/>
              <a:rect l="l" t="t" r="r" b="b"/>
              <a:pathLst>
                <a:path w="36" h="41">
                  <a:moveTo>
                    <a:pt x="6" y="40"/>
                  </a:moveTo>
                  <a:lnTo>
                    <a:pt x="28" y="31"/>
                  </a:lnTo>
                  <a:lnTo>
                    <a:pt x="35" y="16"/>
                  </a:lnTo>
                  <a:lnTo>
                    <a:pt x="13" y="0"/>
                  </a:lnTo>
                  <a:lnTo>
                    <a:pt x="0" y="16"/>
                  </a:lnTo>
                  <a:lnTo>
                    <a:pt x="6" y="40"/>
                  </a:lnTo>
                </a:path>
              </a:pathLst>
            </a:custGeom>
            <a:solidFill>
              <a:srgbClr val="ffcc99"/>
            </a:solidFill>
            <a:ln w="0">
              <a:noFill/>
            </a:ln>
          </p:spPr>
          <p:style>
            <a:lnRef idx="0"/>
            <a:fillRef idx="0"/>
            <a:effectRef idx="0"/>
            <a:fontRef idx="minor"/>
          </p:style>
          <p:txBody>
            <a:bodyPr lIns="90000" rIns="90000" tIns="-9720" bIns="-9720" anchor="t">
              <a:noAutofit/>
            </a:bodyPr>
            <a:p>
              <a:endParaRPr b="0" lang="en-US" sz="2400" strike="noStrike" u="none">
                <a:solidFill>
                  <a:srgbClr val="000000"/>
                </a:solidFill>
                <a:effectLst/>
                <a:uFillTx/>
                <a:latin typeface="Times New Roman"/>
              </a:endParaRPr>
            </a:p>
          </p:txBody>
        </p:sp>
        <p:sp>
          <p:nvSpPr>
            <p:cNvPr id="1477" name=""/>
            <p:cNvSpPr/>
            <p:nvPr/>
          </p:nvSpPr>
          <p:spPr>
            <a:xfrm>
              <a:off x="4195080" y="1479960"/>
              <a:ext cx="25920" cy="27000"/>
            </a:xfrm>
            <a:custGeom>
              <a:avLst/>
              <a:gdLst/>
              <a:ahLst/>
              <a:rect l="l" t="t" r="r" b="b"/>
              <a:pathLst>
                <a:path w="28" h="30">
                  <a:moveTo>
                    <a:pt x="0" y="29"/>
                  </a:moveTo>
                  <a:lnTo>
                    <a:pt x="19" y="15"/>
                  </a:lnTo>
                  <a:lnTo>
                    <a:pt x="27" y="0"/>
                  </a:lnTo>
                  <a:lnTo>
                    <a:pt x="7" y="9"/>
                  </a:lnTo>
                  <a:lnTo>
                    <a:pt x="7" y="20"/>
                  </a:lnTo>
                  <a:lnTo>
                    <a:pt x="0" y="29"/>
                  </a:lnTo>
                </a:path>
              </a:pathLst>
            </a:custGeom>
            <a:solidFill>
              <a:srgbClr val="ffcc99"/>
            </a:solidFill>
            <a:ln w="0">
              <a:noFill/>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Times New Roman"/>
              </a:endParaRPr>
            </a:p>
          </p:txBody>
        </p:sp>
        <p:sp>
          <p:nvSpPr>
            <p:cNvPr id="1478" name=""/>
            <p:cNvSpPr/>
            <p:nvPr/>
          </p:nvSpPr>
          <p:spPr>
            <a:xfrm>
              <a:off x="4502880" y="1564560"/>
              <a:ext cx="24120" cy="22320"/>
            </a:xfrm>
            <a:custGeom>
              <a:avLst/>
              <a:gdLst/>
              <a:ahLst/>
              <a:rect l="l" t="t" r="r" b="b"/>
              <a:pathLst>
                <a:path w="27" h="24">
                  <a:moveTo>
                    <a:pt x="0" y="4"/>
                  </a:moveTo>
                  <a:lnTo>
                    <a:pt x="11" y="23"/>
                  </a:lnTo>
                  <a:lnTo>
                    <a:pt x="26" y="23"/>
                  </a:lnTo>
                  <a:lnTo>
                    <a:pt x="26" y="12"/>
                  </a:lnTo>
                  <a:lnTo>
                    <a:pt x="14" y="0"/>
                  </a:lnTo>
                  <a:lnTo>
                    <a:pt x="0" y="4"/>
                  </a:lnTo>
                </a:path>
              </a:pathLst>
            </a:custGeom>
            <a:solidFill>
              <a:srgbClr val="ffcc99"/>
            </a:solidFill>
            <a:ln w="0">
              <a:noFill/>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sp>
          <p:nvSpPr>
            <p:cNvPr id="1479" name=""/>
            <p:cNvSpPr/>
            <p:nvPr/>
          </p:nvSpPr>
          <p:spPr>
            <a:xfrm>
              <a:off x="4528080" y="1551240"/>
              <a:ext cx="29520" cy="27360"/>
            </a:xfrm>
            <a:custGeom>
              <a:avLst/>
              <a:gdLst/>
              <a:ahLst/>
              <a:rect l="l" t="t" r="r" b="b"/>
              <a:pathLst>
                <a:path w="32" h="30">
                  <a:moveTo>
                    <a:pt x="0" y="13"/>
                  </a:moveTo>
                  <a:lnTo>
                    <a:pt x="6" y="26"/>
                  </a:lnTo>
                  <a:lnTo>
                    <a:pt x="15" y="29"/>
                  </a:lnTo>
                  <a:lnTo>
                    <a:pt x="27" y="24"/>
                  </a:lnTo>
                  <a:lnTo>
                    <a:pt x="21" y="19"/>
                  </a:lnTo>
                  <a:lnTo>
                    <a:pt x="31" y="13"/>
                  </a:lnTo>
                  <a:lnTo>
                    <a:pt x="27" y="0"/>
                  </a:lnTo>
                  <a:lnTo>
                    <a:pt x="12" y="5"/>
                  </a:lnTo>
                  <a:lnTo>
                    <a:pt x="0" y="13"/>
                  </a:lnTo>
                </a:path>
              </a:pathLst>
            </a:custGeom>
            <a:solidFill>
              <a:srgbClr val="ffcc99"/>
            </a:solidFill>
            <a:ln w="0">
              <a:noFill/>
            </a:ln>
          </p:spPr>
          <p:style>
            <a:lnRef idx="0"/>
            <a:fillRef idx="0"/>
            <a:effectRef idx="0"/>
            <a:fontRef idx="minor"/>
          </p:style>
          <p:txBody>
            <a:bodyPr lIns="90000" rIns="90000" tIns="-19440" bIns="-19440" anchor="t">
              <a:noAutofit/>
            </a:bodyPr>
            <a:p>
              <a:endParaRPr b="0" lang="en-US" sz="2400" strike="noStrike" u="none">
                <a:solidFill>
                  <a:srgbClr val="000000"/>
                </a:solidFill>
                <a:effectLst/>
                <a:uFillTx/>
                <a:latin typeface="Times New Roman"/>
              </a:endParaRPr>
            </a:p>
          </p:txBody>
        </p:sp>
        <p:sp>
          <p:nvSpPr>
            <p:cNvPr id="1480" name=""/>
            <p:cNvSpPr/>
            <p:nvPr/>
          </p:nvSpPr>
          <p:spPr>
            <a:xfrm>
              <a:off x="4528080" y="1584720"/>
              <a:ext cx="24840" cy="21240"/>
            </a:xfrm>
            <a:custGeom>
              <a:avLst/>
              <a:gdLst/>
              <a:ahLst/>
              <a:rect l="l" t="t" r="r" b="b"/>
              <a:pathLst>
                <a:path w="27" h="24">
                  <a:moveTo>
                    <a:pt x="0" y="0"/>
                  </a:moveTo>
                  <a:lnTo>
                    <a:pt x="7" y="23"/>
                  </a:lnTo>
                  <a:lnTo>
                    <a:pt x="18" y="23"/>
                  </a:lnTo>
                  <a:lnTo>
                    <a:pt x="26" y="0"/>
                  </a:lnTo>
                  <a:lnTo>
                    <a:pt x="14" y="0"/>
                  </a:lnTo>
                  <a:lnTo>
                    <a:pt x="0" y="0"/>
                  </a:lnTo>
                </a:path>
              </a:pathLst>
            </a:custGeom>
            <a:solidFill>
              <a:srgbClr val="ffcc99"/>
            </a:solidFill>
            <a:ln w="0">
              <a:noFill/>
            </a:ln>
          </p:spPr>
          <p:style>
            <a:lnRef idx="0"/>
            <a:fillRef idx="0"/>
            <a:effectRef idx="0"/>
            <a:fontRef idx="minor"/>
          </p:style>
          <p:txBody>
            <a:bodyPr lIns="90000" rIns="90000" tIns="-25560" bIns="-25560" anchor="t">
              <a:noAutofit/>
            </a:bodyPr>
            <a:p>
              <a:endParaRPr b="0" lang="en-US" sz="2400" strike="noStrike" u="none">
                <a:solidFill>
                  <a:srgbClr val="000000"/>
                </a:solidFill>
                <a:effectLst/>
                <a:uFillTx/>
                <a:latin typeface="Times New Roman"/>
              </a:endParaRPr>
            </a:p>
          </p:txBody>
        </p:sp>
        <p:sp>
          <p:nvSpPr>
            <p:cNvPr id="1481" name=""/>
            <p:cNvSpPr/>
            <p:nvPr/>
          </p:nvSpPr>
          <p:spPr>
            <a:xfrm>
              <a:off x="4208400" y="1473480"/>
              <a:ext cx="154440" cy="243360"/>
            </a:xfrm>
            <a:custGeom>
              <a:avLst/>
              <a:gdLst/>
              <a:ahLst/>
              <a:rect l="l" t="t" r="r" b="b"/>
              <a:pathLst>
                <a:path w="170" h="267">
                  <a:moveTo>
                    <a:pt x="22" y="263"/>
                  </a:moveTo>
                  <a:lnTo>
                    <a:pt x="30" y="266"/>
                  </a:lnTo>
                  <a:lnTo>
                    <a:pt x="42" y="254"/>
                  </a:lnTo>
                  <a:lnTo>
                    <a:pt x="58" y="260"/>
                  </a:lnTo>
                  <a:lnTo>
                    <a:pt x="63" y="249"/>
                  </a:lnTo>
                  <a:lnTo>
                    <a:pt x="75" y="246"/>
                  </a:lnTo>
                  <a:lnTo>
                    <a:pt x="91" y="251"/>
                  </a:lnTo>
                  <a:lnTo>
                    <a:pt x="102" y="243"/>
                  </a:lnTo>
                  <a:lnTo>
                    <a:pt x="121" y="246"/>
                  </a:lnTo>
                  <a:lnTo>
                    <a:pt x="132" y="246"/>
                  </a:lnTo>
                  <a:lnTo>
                    <a:pt x="148" y="240"/>
                  </a:lnTo>
                  <a:lnTo>
                    <a:pt x="161" y="230"/>
                  </a:lnTo>
                  <a:lnTo>
                    <a:pt x="142" y="227"/>
                  </a:lnTo>
                  <a:lnTo>
                    <a:pt x="151" y="213"/>
                  </a:lnTo>
                  <a:lnTo>
                    <a:pt x="164" y="207"/>
                  </a:lnTo>
                  <a:lnTo>
                    <a:pt x="169" y="195"/>
                  </a:lnTo>
                  <a:lnTo>
                    <a:pt x="164" y="186"/>
                  </a:lnTo>
                  <a:lnTo>
                    <a:pt x="151" y="181"/>
                  </a:lnTo>
                  <a:lnTo>
                    <a:pt x="142" y="181"/>
                  </a:lnTo>
                  <a:lnTo>
                    <a:pt x="135" y="189"/>
                  </a:lnTo>
                  <a:lnTo>
                    <a:pt x="132" y="183"/>
                  </a:lnTo>
                  <a:lnTo>
                    <a:pt x="135" y="175"/>
                  </a:lnTo>
                  <a:lnTo>
                    <a:pt x="135" y="165"/>
                  </a:lnTo>
                  <a:lnTo>
                    <a:pt x="131" y="159"/>
                  </a:lnTo>
                  <a:lnTo>
                    <a:pt x="127" y="148"/>
                  </a:lnTo>
                  <a:lnTo>
                    <a:pt x="121" y="138"/>
                  </a:lnTo>
                  <a:lnTo>
                    <a:pt x="108" y="130"/>
                  </a:lnTo>
                  <a:lnTo>
                    <a:pt x="102" y="118"/>
                  </a:lnTo>
                  <a:lnTo>
                    <a:pt x="99" y="103"/>
                  </a:lnTo>
                  <a:lnTo>
                    <a:pt x="91" y="91"/>
                  </a:lnTo>
                  <a:lnTo>
                    <a:pt x="78" y="86"/>
                  </a:lnTo>
                  <a:lnTo>
                    <a:pt x="66" y="86"/>
                  </a:lnTo>
                  <a:lnTo>
                    <a:pt x="75" y="77"/>
                  </a:lnTo>
                  <a:lnTo>
                    <a:pt x="85" y="67"/>
                  </a:lnTo>
                  <a:lnTo>
                    <a:pt x="91" y="53"/>
                  </a:lnTo>
                  <a:lnTo>
                    <a:pt x="94" y="43"/>
                  </a:lnTo>
                  <a:lnTo>
                    <a:pt x="94" y="32"/>
                  </a:lnTo>
                  <a:lnTo>
                    <a:pt x="78" y="32"/>
                  </a:lnTo>
                  <a:lnTo>
                    <a:pt x="63" y="32"/>
                  </a:lnTo>
                  <a:lnTo>
                    <a:pt x="48" y="35"/>
                  </a:lnTo>
                  <a:lnTo>
                    <a:pt x="58" y="21"/>
                  </a:lnTo>
                  <a:lnTo>
                    <a:pt x="72" y="11"/>
                  </a:lnTo>
                  <a:lnTo>
                    <a:pt x="69" y="0"/>
                  </a:lnTo>
                  <a:lnTo>
                    <a:pt x="52" y="5"/>
                  </a:lnTo>
                  <a:lnTo>
                    <a:pt x="33" y="5"/>
                  </a:lnTo>
                  <a:lnTo>
                    <a:pt x="26" y="18"/>
                  </a:lnTo>
                  <a:lnTo>
                    <a:pt x="18" y="29"/>
                  </a:lnTo>
                  <a:lnTo>
                    <a:pt x="15" y="41"/>
                  </a:lnTo>
                  <a:lnTo>
                    <a:pt x="6" y="35"/>
                  </a:lnTo>
                  <a:lnTo>
                    <a:pt x="0" y="41"/>
                  </a:lnTo>
                  <a:lnTo>
                    <a:pt x="6" y="48"/>
                  </a:lnTo>
                  <a:lnTo>
                    <a:pt x="22" y="48"/>
                  </a:lnTo>
                  <a:lnTo>
                    <a:pt x="12" y="65"/>
                  </a:lnTo>
                  <a:lnTo>
                    <a:pt x="12" y="76"/>
                  </a:lnTo>
                  <a:lnTo>
                    <a:pt x="23" y="70"/>
                  </a:lnTo>
                  <a:lnTo>
                    <a:pt x="22" y="83"/>
                  </a:lnTo>
                  <a:lnTo>
                    <a:pt x="9" y="94"/>
                  </a:lnTo>
                  <a:lnTo>
                    <a:pt x="22" y="94"/>
                  </a:lnTo>
                  <a:lnTo>
                    <a:pt x="22" y="106"/>
                  </a:lnTo>
                  <a:lnTo>
                    <a:pt x="30" y="91"/>
                  </a:lnTo>
                  <a:lnTo>
                    <a:pt x="39" y="103"/>
                  </a:lnTo>
                  <a:lnTo>
                    <a:pt x="30" y="121"/>
                  </a:lnTo>
                  <a:lnTo>
                    <a:pt x="36" y="130"/>
                  </a:lnTo>
                  <a:lnTo>
                    <a:pt x="52" y="124"/>
                  </a:lnTo>
                  <a:lnTo>
                    <a:pt x="66" y="121"/>
                  </a:lnTo>
                  <a:lnTo>
                    <a:pt x="60" y="133"/>
                  </a:lnTo>
                  <a:lnTo>
                    <a:pt x="69" y="142"/>
                  </a:lnTo>
                  <a:lnTo>
                    <a:pt x="78" y="142"/>
                  </a:lnTo>
                  <a:lnTo>
                    <a:pt x="72" y="154"/>
                  </a:lnTo>
                  <a:lnTo>
                    <a:pt x="72" y="168"/>
                  </a:lnTo>
                  <a:lnTo>
                    <a:pt x="60" y="171"/>
                  </a:lnTo>
                  <a:lnTo>
                    <a:pt x="42" y="168"/>
                  </a:lnTo>
                  <a:lnTo>
                    <a:pt x="45" y="175"/>
                  </a:lnTo>
                  <a:lnTo>
                    <a:pt x="39" y="186"/>
                  </a:lnTo>
                  <a:lnTo>
                    <a:pt x="52" y="186"/>
                  </a:lnTo>
                  <a:lnTo>
                    <a:pt x="52" y="200"/>
                  </a:lnTo>
                  <a:lnTo>
                    <a:pt x="39" y="206"/>
                  </a:lnTo>
                  <a:lnTo>
                    <a:pt x="30" y="210"/>
                  </a:lnTo>
                  <a:lnTo>
                    <a:pt x="33" y="219"/>
                  </a:lnTo>
                  <a:lnTo>
                    <a:pt x="45" y="219"/>
                  </a:lnTo>
                  <a:lnTo>
                    <a:pt x="58" y="219"/>
                  </a:lnTo>
                  <a:lnTo>
                    <a:pt x="66" y="227"/>
                  </a:lnTo>
                  <a:lnTo>
                    <a:pt x="78" y="219"/>
                  </a:lnTo>
                  <a:lnTo>
                    <a:pt x="72" y="230"/>
                  </a:lnTo>
                  <a:lnTo>
                    <a:pt x="63" y="230"/>
                  </a:lnTo>
                  <a:lnTo>
                    <a:pt x="52" y="230"/>
                  </a:lnTo>
                  <a:lnTo>
                    <a:pt x="42" y="243"/>
                  </a:lnTo>
                  <a:lnTo>
                    <a:pt x="33" y="251"/>
                  </a:lnTo>
                  <a:lnTo>
                    <a:pt x="22" y="263"/>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82" name=""/>
            <p:cNvSpPr/>
            <p:nvPr/>
          </p:nvSpPr>
          <p:spPr>
            <a:xfrm>
              <a:off x="4141080" y="1573560"/>
              <a:ext cx="86400" cy="102600"/>
            </a:xfrm>
            <a:custGeom>
              <a:avLst/>
              <a:gdLst/>
              <a:ahLst/>
              <a:rect l="l" t="t" r="r" b="b"/>
              <a:pathLst>
                <a:path w="95" h="112">
                  <a:moveTo>
                    <a:pt x="0" y="92"/>
                  </a:moveTo>
                  <a:lnTo>
                    <a:pt x="3" y="102"/>
                  </a:lnTo>
                  <a:lnTo>
                    <a:pt x="15" y="111"/>
                  </a:lnTo>
                  <a:lnTo>
                    <a:pt x="29" y="108"/>
                  </a:lnTo>
                  <a:lnTo>
                    <a:pt x="45" y="102"/>
                  </a:lnTo>
                  <a:lnTo>
                    <a:pt x="59" y="95"/>
                  </a:lnTo>
                  <a:lnTo>
                    <a:pt x="78" y="92"/>
                  </a:lnTo>
                  <a:lnTo>
                    <a:pt x="81" y="78"/>
                  </a:lnTo>
                  <a:lnTo>
                    <a:pt x="84" y="67"/>
                  </a:lnTo>
                  <a:lnTo>
                    <a:pt x="84" y="51"/>
                  </a:lnTo>
                  <a:lnTo>
                    <a:pt x="78" y="40"/>
                  </a:lnTo>
                  <a:lnTo>
                    <a:pt x="94" y="30"/>
                  </a:lnTo>
                  <a:lnTo>
                    <a:pt x="90" y="14"/>
                  </a:lnTo>
                  <a:lnTo>
                    <a:pt x="84" y="2"/>
                  </a:lnTo>
                  <a:lnTo>
                    <a:pt x="68" y="2"/>
                  </a:lnTo>
                  <a:lnTo>
                    <a:pt x="57" y="0"/>
                  </a:lnTo>
                  <a:lnTo>
                    <a:pt x="39" y="2"/>
                  </a:lnTo>
                  <a:lnTo>
                    <a:pt x="29" y="19"/>
                  </a:lnTo>
                  <a:lnTo>
                    <a:pt x="42" y="22"/>
                  </a:lnTo>
                  <a:lnTo>
                    <a:pt x="36" y="30"/>
                  </a:lnTo>
                  <a:lnTo>
                    <a:pt x="23" y="30"/>
                  </a:lnTo>
                  <a:lnTo>
                    <a:pt x="12" y="30"/>
                  </a:lnTo>
                  <a:lnTo>
                    <a:pt x="6" y="40"/>
                  </a:lnTo>
                  <a:lnTo>
                    <a:pt x="15" y="43"/>
                  </a:lnTo>
                  <a:lnTo>
                    <a:pt x="6" y="51"/>
                  </a:lnTo>
                  <a:lnTo>
                    <a:pt x="15" y="63"/>
                  </a:lnTo>
                  <a:lnTo>
                    <a:pt x="23" y="63"/>
                  </a:lnTo>
                  <a:lnTo>
                    <a:pt x="15" y="78"/>
                  </a:lnTo>
                  <a:lnTo>
                    <a:pt x="12" y="92"/>
                  </a:lnTo>
                  <a:lnTo>
                    <a:pt x="0" y="92"/>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83" name=""/>
            <p:cNvSpPr/>
            <p:nvPr/>
          </p:nvSpPr>
          <p:spPr>
            <a:xfrm>
              <a:off x="4484160" y="1877760"/>
              <a:ext cx="24840" cy="37080"/>
            </a:xfrm>
            <a:custGeom>
              <a:avLst/>
              <a:gdLst/>
              <a:ahLst/>
              <a:rect l="l" t="t" r="r" b="b"/>
              <a:pathLst>
                <a:path w="27" h="41">
                  <a:moveTo>
                    <a:pt x="4" y="13"/>
                  </a:moveTo>
                  <a:lnTo>
                    <a:pt x="0" y="23"/>
                  </a:lnTo>
                  <a:lnTo>
                    <a:pt x="4" y="28"/>
                  </a:lnTo>
                  <a:lnTo>
                    <a:pt x="16" y="40"/>
                  </a:lnTo>
                  <a:lnTo>
                    <a:pt x="21" y="28"/>
                  </a:lnTo>
                  <a:lnTo>
                    <a:pt x="26" y="20"/>
                  </a:lnTo>
                  <a:lnTo>
                    <a:pt x="21" y="13"/>
                  </a:lnTo>
                  <a:lnTo>
                    <a:pt x="21" y="0"/>
                  </a:lnTo>
                  <a:lnTo>
                    <a:pt x="16" y="8"/>
                  </a:lnTo>
                  <a:lnTo>
                    <a:pt x="4" y="13"/>
                  </a:lnTo>
                </a:path>
              </a:pathLst>
            </a:custGeom>
            <a:solidFill>
              <a:srgbClr val="ffcc99"/>
            </a:solidFill>
            <a:ln w="0">
              <a:noFill/>
            </a:ln>
          </p:spPr>
          <p:style>
            <a:lnRef idx="0"/>
            <a:fillRef idx="0"/>
            <a:effectRef idx="0"/>
            <a:fontRef idx="minor"/>
          </p:style>
          <p:txBody>
            <a:bodyPr lIns="90000" rIns="90000" tIns="-9720" bIns="-9720" anchor="t">
              <a:noAutofit/>
            </a:bodyPr>
            <a:p>
              <a:endParaRPr b="0" lang="en-US" sz="2400" strike="noStrike" u="none">
                <a:solidFill>
                  <a:srgbClr val="000000"/>
                </a:solidFill>
                <a:effectLst/>
                <a:uFillTx/>
                <a:latin typeface="Times New Roman"/>
              </a:endParaRPr>
            </a:p>
          </p:txBody>
        </p:sp>
        <p:sp>
          <p:nvSpPr>
            <p:cNvPr id="1484" name=""/>
            <p:cNvSpPr/>
            <p:nvPr/>
          </p:nvSpPr>
          <p:spPr>
            <a:xfrm>
              <a:off x="4477680" y="1915920"/>
              <a:ext cx="27720" cy="53640"/>
            </a:xfrm>
            <a:custGeom>
              <a:avLst/>
              <a:gdLst/>
              <a:ahLst/>
              <a:rect l="l" t="t" r="r" b="b"/>
              <a:pathLst>
                <a:path w="31" h="59">
                  <a:moveTo>
                    <a:pt x="0" y="7"/>
                  </a:moveTo>
                  <a:lnTo>
                    <a:pt x="0" y="15"/>
                  </a:lnTo>
                  <a:lnTo>
                    <a:pt x="6" y="24"/>
                  </a:lnTo>
                  <a:lnTo>
                    <a:pt x="6" y="36"/>
                  </a:lnTo>
                  <a:lnTo>
                    <a:pt x="3" y="49"/>
                  </a:lnTo>
                  <a:lnTo>
                    <a:pt x="12" y="58"/>
                  </a:lnTo>
                  <a:lnTo>
                    <a:pt x="18" y="49"/>
                  </a:lnTo>
                  <a:lnTo>
                    <a:pt x="26" y="49"/>
                  </a:lnTo>
                  <a:lnTo>
                    <a:pt x="30" y="39"/>
                  </a:lnTo>
                  <a:lnTo>
                    <a:pt x="30" y="27"/>
                  </a:lnTo>
                  <a:lnTo>
                    <a:pt x="30" y="18"/>
                  </a:lnTo>
                  <a:lnTo>
                    <a:pt x="30" y="7"/>
                  </a:lnTo>
                  <a:lnTo>
                    <a:pt x="20" y="0"/>
                  </a:lnTo>
                  <a:lnTo>
                    <a:pt x="12" y="7"/>
                  </a:lnTo>
                  <a:lnTo>
                    <a:pt x="6" y="7"/>
                  </a:lnTo>
                  <a:lnTo>
                    <a:pt x="0" y="7"/>
                  </a:lnTo>
                </a:path>
              </a:pathLst>
            </a:custGeom>
            <a:solidFill>
              <a:srgbClr val="ffcc99"/>
            </a:solidFill>
            <a:ln w="0">
              <a:noFill/>
            </a:ln>
          </p:spPr>
          <p:style>
            <a:lnRef idx="0"/>
            <a:fillRef idx="0"/>
            <a:effectRef idx="0"/>
            <a:fontRef idx="minor"/>
          </p:style>
          <p:txBody>
            <a:bodyPr lIns="90000" rIns="90000" tIns="6840" bIns="6840" anchor="t">
              <a:noAutofit/>
            </a:bodyPr>
            <a:p>
              <a:endParaRPr b="0" lang="en-US" sz="2400" strike="noStrike" u="none">
                <a:solidFill>
                  <a:srgbClr val="000000"/>
                </a:solidFill>
                <a:effectLst/>
                <a:uFillTx/>
                <a:latin typeface="Times New Roman"/>
              </a:endParaRPr>
            </a:p>
          </p:txBody>
        </p:sp>
        <p:sp>
          <p:nvSpPr>
            <p:cNvPr id="1485" name=""/>
            <p:cNvSpPr/>
            <p:nvPr/>
          </p:nvSpPr>
          <p:spPr>
            <a:xfrm>
              <a:off x="4555080" y="1978200"/>
              <a:ext cx="57600" cy="33120"/>
            </a:xfrm>
            <a:custGeom>
              <a:avLst/>
              <a:gdLst/>
              <a:ahLst/>
              <a:rect l="l" t="t" r="r" b="b"/>
              <a:pathLst>
                <a:path w="64" h="36">
                  <a:moveTo>
                    <a:pt x="0" y="7"/>
                  </a:moveTo>
                  <a:lnTo>
                    <a:pt x="6" y="18"/>
                  </a:lnTo>
                  <a:lnTo>
                    <a:pt x="11" y="18"/>
                  </a:lnTo>
                  <a:lnTo>
                    <a:pt x="26" y="24"/>
                  </a:lnTo>
                  <a:lnTo>
                    <a:pt x="36" y="27"/>
                  </a:lnTo>
                  <a:lnTo>
                    <a:pt x="42" y="35"/>
                  </a:lnTo>
                  <a:lnTo>
                    <a:pt x="53" y="35"/>
                  </a:lnTo>
                  <a:lnTo>
                    <a:pt x="56" y="30"/>
                  </a:lnTo>
                  <a:lnTo>
                    <a:pt x="53" y="21"/>
                  </a:lnTo>
                  <a:lnTo>
                    <a:pt x="56" y="10"/>
                  </a:lnTo>
                  <a:lnTo>
                    <a:pt x="63" y="0"/>
                  </a:lnTo>
                  <a:lnTo>
                    <a:pt x="50" y="4"/>
                  </a:lnTo>
                  <a:lnTo>
                    <a:pt x="36" y="4"/>
                  </a:lnTo>
                  <a:lnTo>
                    <a:pt x="26" y="4"/>
                  </a:lnTo>
                  <a:lnTo>
                    <a:pt x="17" y="2"/>
                  </a:lnTo>
                  <a:lnTo>
                    <a:pt x="6" y="2"/>
                  </a:lnTo>
                  <a:lnTo>
                    <a:pt x="0" y="7"/>
                  </a:lnTo>
                </a:path>
              </a:pathLst>
            </a:custGeom>
            <a:solidFill>
              <a:srgbClr val="ffcc99"/>
            </a:solidFill>
            <a:ln w="0">
              <a:noFill/>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Times New Roman"/>
              </a:endParaRPr>
            </a:p>
          </p:txBody>
        </p:sp>
        <p:sp>
          <p:nvSpPr>
            <p:cNvPr id="1486" name=""/>
            <p:cNvSpPr/>
            <p:nvPr/>
          </p:nvSpPr>
          <p:spPr>
            <a:xfrm>
              <a:off x="4712760" y="1978200"/>
              <a:ext cx="39960" cy="36360"/>
            </a:xfrm>
            <a:custGeom>
              <a:avLst/>
              <a:gdLst/>
              <a:ahLst/>
              <a:rect l="l" t="t" r="r" b="b"/>
              <a:pathLst>
                <a:path w="44" h="40">
                  <a:moveTo>
                    <a:pt x="0" y="12"/>
                  </a:moveTo>
                  <a:lnTo>
                    <a:pt x="9" y="18"/>
                  </a:lnTo>
                  <a:lnTo>
                    <a:pt x="9" y="29"/>
                  </a:lnTo>
                  <a:lnTo>
                    <a:pt x="12" y="33"/>
                  </a:lnTo>
                  <a:lnTo>
                    <a:pt x="17" y="33"/>
                  </a:lnTo>
                  <a:lnTo>
                    <a:pt x="23" y="39"/>
                  </a:lnTo>
                  <a:lnTo>
                    <a:pt x="33" y="33"/>
                  </a:lnTo>
                  <a:lnTo>
                    <a:pt x="39" y="39"/>
                  </a:lnTo>
                  <a:lnTo>
                    <a:pt x="36" y="29"/>
                  </a:lnTo>
                  <a:lnTo>
                    <a:pt x="33" y="18"/>
                  </a:lnTo>
                  <a:lnTo>
                    <a:pt x="43" y="20"/>
                  </a:lnTo>
                  <a:lnTo>
                    <a:pt x="36" y="9"/>
                  </a:lnTo>
                  <a:lnTo>
                    <a:pt x="23" y="4"/>
                  </a:lnTo>
                  <a:lnTo>
                    <a:pt x="14" y="0"/>
                  </a:lnTo>
                  <a:lnTo>
                    <a:pt x="6" y="4"/>
                  </a:lnTo>
                  <a:lnTo>
                    <a:pt x="0" y="12"/>
                  </a:lnTo>
                </a:path>
              </a:pathLst>
            </a:custGeom>
            <a:solidFill>
              <a:srgbClr val="ffcc99"/>
            </a:solidFill>
            <a:ln w="0">
              <a:noFill/>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Times New Roman"/>
              </a:endParaRPr>
            </a:p>
          </p:txBody>
        </p:sp>
        <p:sp>
          <p:nvSpPr>
            <p:cNvPr id="1487" name=""/>
            <p:cNvSpPr/>
            <p:nvPr/>
          </p:nvSpPr>
          <p:spPr>
            <a:xfrm>
              <a:off x="4756680" y="2032920"/>
              <a:ext cx="50040" cy="21600"/>
            </a:xfrm>
            <a:custGeom>
              <a:avLst/>
              <a:gdLst/>
              <a:ahLst/>
              <a:rect l="l" t="t" r="r" b="b"/>
              <a:pathLst>
                <a:path w="55" h="23">
                  <a:moveTo>
                    <a:pt x="0" y="14"/>
                  </a:moveTo>
                  <a:lnTo>
                    <a:pt x="7" y="14"/>
                  </a:lnTo>
                  <a:lnTo>
                    <a:pt x="20" y="14"/>
                  </a:lnTo>
                  <a:lnTo>
                    <a:pt x="27" y="22"/>
                  </a:lnTo>
                  <a:lnTo>
                    <a:pt x="38" y="22"/>
                  </a:lnTo>
                  <a:lnTo>
                    <a:pt x="54" y="18"/>
                  </a:lnTo>
                  <a:lnTo>
                    <a:pt x="54" y="10"/>
                  </a:lnTo>
                  <a:lnTo>
                    <a:pt x="44" y="14"/>
                  </a:lnTo>
                  <a:lnTo>
                    <a:pt x="44" y="8"/>
                  </a:lnTo>
                  <a:lnTo>
                    <a:pt x="33" y="10"/>
                  </a:lnTo>
                  <a:lnTo>
                    <a:pt x="23" y="4"/>
                  </a:lnTo>
                  <a:lnTo>
                    <a:pt x="14" y="8"/>
                  </a:lnTo>
                  <a:lnTo>
                    <a:pt x="11" y="4"/>
                  </a:lnTo>
                  <a:lnTo>
                    <a:pt x="0" y="0"/>
                  </a:lnTo>
                  <a:lnTo>
                    <a:pt x="0" y="14"/>
                  </a:lnTo>
                </a:path>
              </a:pathLst>
            </a:custGeom>
            <a:solidFill>
              <a:srgbClr val="ffcc99"/>
            </a:solidFill>
            <a:ln w="0">
              <a:noFill/>
            </a:ln>
          </p:spPr>
          <p:style>
            <a:lnRef idx="0"/>
            <a:fillRef idx="0"/>
            <a:effectRef idx="0"/>
            <a:fontRef idx="minor"/>
          </p:style>
          <p:txBody>
            <a:bodyPr lIns="90000" rIns="90000" tIns="-25200" bIns="-25200" anchor="t">
              <a:noAutofit/>
            </a:bodyPr>
            <a:p>
              <a:endParaRPr b="0" lang="en-US" sz="2400" strike="noStrike" u="none">
                <a:solidFill>
                  <a:srgbClr val="000000"/>
                </a:solidFill>
                <a:effectLst/>
                <a:uFillTx/>
                <a:latin typeface="Times New Roman"/>
              </a:endParaRPr>
            </a:p>
          </p:txBody>
        </p:sp>
        <p:sp>
          <p:nvSpPr>
            <p:cNvPr id="1488" name=""/>
            <p:cNvSpPr/>
            <p:nvPr/>
          </p:nvSpPr>
          <p:spPr>
            <a:xfrm>
              <a:off x="4914000" y="2032920"/>
              <a:ext cx="41760" cy="21600"/>
            </a:xfrm>
            <a:custGeom>
              <a:avLst/>
              <a:gdLst/>
              <a:ahLst/>
              <a:rect l="l" t="t" r="r" b="b"/>
              <a:pathLst>
                <a:path w="45" h="23">
                  <a:moveTo>
                    <a:pt x="0" y="13"/>
                  </a:moveTo>
                  <a:lnTo>
                    <a:pt x="6" y="22"/>
                  </a:lnTo>
                  <a:lnTo>
                    <a:pt x="16" y="22"/>
                  </a:lnTo>
                  <a:lnTo>
                    <a:pt x="25" y="19"/>
                  </a:lnTo>
                  <a:lnTo>
                    <a:pt x="28" y="16"/>
                  </a:lnTo>
                  <a:lnTo>
                    <a:pt x="37" y="16"/>
                  </a:lnTo>
                  <a:lnTo>
                    <a:pt x="34" y="10"/>
                  </a:lnTo>
                  <a:lnTo>
                    <a:pt x="44" y="0"/>
                  </a:lnTo>
                  <a:lnTo>
                    <a:pt x="34" y="2"/>
                  </a:lnTo>
                  <a:lnTo>
                    <a:pt x="22" y="5"/>
                  </a:lnTo>
                  <a:lnTo>
                    <a:pt x="16" y="7"/>
                  </a:lnTo>
                  <a:lnTo>
                    <a:pt x="10" y="10"/>
                  </a:lnTo>
                  <a:lnTo>
                    <a:pt x="0" y="13"/>
                  </a:lnTo>
                </a:path>
              </a:pathLst>
            </a:custGeom>
            <a:solidFill>
              <a:srgbClr val="ffcc99"/>
            </a:solidFill>
            <a:ln w="0">
              <a:noFill/>
            </a:ln>
          </p:spPr>
          <p:style>
            <a:lnRef idx="0"/>
            <a:fillRef idx="0"/>
            <a:effectRef idx="0"/>
            <a:fontRef idx="minor"/>
          </p:style>
          <p:txBody>
            <a:bodyPr lIns="90000" rIns="90000" tIns="-25200" bIns="-25200" anchor="t">
              <a:noAutofit/>
            </a:bodyPr>
            <a:p>
              <a:endParaRPr b="0" lang="en-US" sz="2400" strike="noStrike" u="none">
                <a:solidFill>
                  <a:srgbClr val="000000"/>
                </a:solidFill>
                <a:effectLst/>
                <a:uFillTx/>
                <a:latin typeface="Times New Roman"/>
              </a:endParaRPr>
            </a:p>
          </p:txBody>
        </p:sp>
        <p:sp>
          <p:nvSpPr>
            <p:cNvPr id="1489" name=""/>
            <p:cNvSpPr/>
            <p:nvPr/>
          </p:nvSpPr>
          <p:spPr>
            <a:xfrm>
              <a:off x="4372560" y="1945080"/>
              <a:ext cx="22320" cy="19800"/>
            </a:xfrm>
            <a:custGeom>
              <a:avLst/>
              <a:gdLst/>
              <a:ahLst/>
              <a:rect l="l" t="t" r="r" b="b"/>
              <a:pathLst>
                <a:path w="25" h="22">
                  <a:moveTo>
                    <a:pt x="0" y="11"/>
                  </a:moveTo>
                  <a:lnTo>
                    <a:pt x="6" y="13"/>
                  </a:lnTo>
                  <a:lnTo>
                    <a:pt x="17" y="21"/>
                  </a:lnTo>
                  <a:lnTo>
                    <a:pt x="24" y="7"/>
                  </a:lnTo>
                  <a:lnTo>
                    <a:pt x="10" y="0"/>
                  </a:lnTo>
                  <a:lnTo>
                    <a:pt x="0" y="11"/>
                  </a:lnTo>
                </a:path>
              </a:pathLst>
            </a:custGeom>
            <a:solidFill>
              <a:srgbClr val="ffcc99"/>
            </a:solidFill>
            <a:ln w="0">
              <a:noFill/>
            </a:ln>
          </p:spPr>
          <p:style>
            <a:lnRef idx="0"/>
            <a:fillRef idx="0"/>
            <a:effectRef idx="0"/>
            <a:fontRef idx="minor"/>
          </p:style>
          <p:txBody>
            <a:bodyPr lIns="90000" rIns="90000" tIns="-27000" bIns="-27000" anchor="t">
              <a:noAutofit/>
            </a:bodyPr>
            <a:p>
              <a:endParaRPr b="0" lang="en-US" sz="2400" strike="noStrike" u="none">
                <a:solidFill>
                  <a:srgbClr val="000000"/>
                </a:solidFill>
                <a:effectLst/>
                <a:uFillTx/>
                <a:latin typeface="Times New Roman"/>
              </a:endParaRPr>
            </a:p>
          </p:txBody>
        </p:sp>
        <p:sp>
          <p:nvSpPr>
            <p:cNvPr id="1490" name=""/>
            <p:cNvSpPr/>
            <p:nvPr/>
          </p:nvSpPr>
          <p:spPr>
            <a:xfrm>
              <a:off x="4830120" y="2014560"/>
              <a:ext cx="25920" cy="22320"/>
            </a:xfrm>
            <a:custGeom>
              <a:avLst/>
              <a:gdLst/>
              <a:ahLst/>
              <a:rect l="l" t="t" r="r" b="b"/>
              <a:pathLst>
                <a:path w="28" h="24">
                  <a:moveTo>
                    <a:pt x="0" y="9"/>
                  </a:moveTo>
                  <a:lnTo>
                    <a:pt x="6" y="23"/>
                  </a:lnTo>
                  <a:lnTo>
                    <a:pt x="20" y="13"/>
                  </a:lnTo>
                  <a:lnTo>
                    <a:pt x="27" y="0"/>
                  </a:lnTo>
                  <a:lnTo>
                    <a:pt x="0" y="9"/>
                  </a:lnTo>
                </a:path>
              </a:pathLst>
            </a:custGeom>
            <a:solidFill>
              <a:srgbClr val="ffcc99"/>
            </a:solidFill>
            <a:ln w="0">
              <a:noFill/>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sp>
          <p:nvSpPr>
            <p:cNvPr id="1491" name=""/>
            <p:cNvSpPr/>
            <p:nvPr/>
          </p:nvSpPr>
          <p:spPr>
            <a:xfrm>
              <a:off x="4800240" y="1959120"/>
              <a:ext cx="24840" cy="21240"/>
            </a:xfrm>
            <a:custGeom>
              <a:avLst/>
              <a:gdLst/>
              <a:ahLst/>
              <a:rect l="l" t="t" r="r" b="b"/>
              <a:pathLst>
                <a:path w="27" h="23">
                  <a:moveTo>
                    <a:pt x="0" y="0"/>
                  </a:moveTo>
                  <a:lnTo>
                    <a:pt x="26" y="0"/>
                  </a:lnTo>
                  <a:lnTo>
                    <a:pt x="26" y="22"/>
                  </a:lnTo>
                  <a:lnTo>
                    <a:pt x="0" y="0"/>
                  </a:lnTo>
                </a:path>
              </a:pathLst>
            </a:custGeom>
            <a:solidFill>
              <a:srgbClr val="ffcc99"/>
            </a:solidFill>
            <a:ln w="0">
              <a:noFill/>
            </a:ln>
          </p:spPr>
          <p:style>
            <a:lnRef idx="0"/>
            <a:fillRef idx="0"/>
            <a:effectRef idx="0"/>
            <a:fontRef idx="minor"/>
          </p:style>
          <p:txBody>
            <a:bodyPr lIns="90000" rIns="90000" tIns="-25560" bIns="-25560" anchor="t">
              <a:noAutofit/>
            </a:bodyPr>
            <a:p>
              <a:endParaRPr b="0" lang="en-US" sz="2400" strike="noStrike" u="none">
                <a:solidFill>
                  <a:srgbClr val="000000"/>
                </a:solidFill>
                <a:effectLst/>
                <a:uFillTx/>
                <a:latin typeface="Times New Roman"/>
              </a:endParaRPr>
            </a:p>
          </p:txBody>
        </p:sp>
        <p:sp>
          <p:nvSpPr>
            <p:cNvPr id="1492" name=""/>
            <p:cNvSpPr/>
            <p:nvPr/>
          </p:nvSpPr>
          <p:spPr>
            <a:xfrm>
              <a:off x="4799520" y="1973880"/>
              <a:ext cx="360" cy="1440"/>
            </a:xfrm>
            <a:prstGeom prst="line">
              <a:avLst/>
            </a:prstGeom>
            <a:solidFill>
              <a:srgbClr val="ffcc99"/>
            </a:solidFill>
            <a:ln w="0">
              <a:noFill/>
            </a:ln>
          </p:spPr>
          <p:style>
            <a:lnRef idx="0"/>
            <a:fillRef idx="0"/>
            <a:effectRef idx="0"/>
            <a:fontRef idx="minor"/>
          </p:style>
          <p:txBody>
            <a:bodyPr wrap="none" lIns="90000" rIns="90000" tIns="-45360" bIns="-45360" anchor="ctr">
              <a:noAutofit/>
            </a:bodyPr>
            <a:p>
              <a:endParaRPr b="0" lang="en-US" sz="2400" strike="noStrike" u="none">
                <a:solidFill>
                  <a:srgbClr val="000000"/>
                </a:solidFill>
                <a:effectLst/>
                <a:uFillTx/>
                <a:latin typeface="Times New Roman"/>
              </a:endParaRPr>
            </a:p>
          </p:txBody>
        </p:sp>
        <p:sp>
          <p:nvSpPr>
            <p:cNvPr id="1493" name=""/>
            <p:cNvSpPr/>
            <p:nvPr/>
          </p:nvSpPr>
          <p:spPr>
            <a:xfrm>
              <a:off x="4481640" y="2586600"/>
              <a:ext cx="23760" cy="21600"/>
            </a:xfrm>
            <a:custGeom>
              <a:avLst/>
              <a:gdLst/>
              <a:ahLst/>
              <a:rect l="l" t="t" r="r" b="b"/>
              <a:pathLst>
                <a:path w="26" h="24">
                  <a:moveTo>
                    <a:pt x="0" y="23"/>
                  </a:moveTo>
                  <a:lnTo>
                    <a:pt x="16" y="23"/>
                  </a:lnTo>
                  <a:lnTo>
                    <a:pt x="25" y="9"/>
                  </a:lnTo>
                  <a:lnTo>
                    <a:pt x="16" y="0"/>
                  </a:lnTo>
                  <a:lnTo>
                    <a:pt x="0" y="23"/>
                  </a:lnTo>
                </a:path>
              </a:pathLst>
            </a:custGeom>
            <a:solidFill>
              <a:srgbClr val="ffcc99"/>
            </a:solidFill>
            <a:ln w="0">
              <a:noFill/>
            </a:ln>
          </p:spPr>
          <p:style>
            <a:lnRef idx="0"/>
            <a:fillRef idx="0"/>
            <a:effectRef idx="0"/>
            <a:fontRef idx="minor"/>
          </p:style>
          <p:txBody>
            <a:bodyPr lIns="90000" rIns="90000" tIns="-25200" bIns="-25200" anchor="t">
              <a:noAutofit/>
            </a:bodyPr>
            <a:p>
              <a:endParaRPr b="0" lang="en-US" sz="2400" strike="noStrike" u="none">
                <a:solidFill>
                  <a:srgbClr val="000000"/>
                </a:solidFill>
                <a:effectLst/>
                <a:uFillTx/>
                <a:latin typeface="Times New Roman"/>
              </a:endParaRPr>
            </a:p>
          </p:txBody>
        </p:sp>
        <p:sp>
          <p:nvSpPr>
            <p:cNvPr id="1494" name=""/>
            <p:cNvSpPr/>
            <p:nvPr/>
          </p:nvSpPr>
          <p:spPr>
            <a:xfrm>
              <a:off x="6388560" y="2819160"/>
              <a:ext cx="733680" cy="509400"/>
            </a:xfrm>
            <a:custGeom>
              <a:avLst/>
              <a:gdLst/>
              <a:ahLst/>
              <a:rect l="l" t="t" r="r" b="b"/>
              <a:pathLst>
                <a:path w="804" h="559">
                  <a:moveTo>
                    <a:pt x="36" y="448"/>
                  </a:moveTo>
                  <a:lnTo>
                    <a:pt x="45" y="449"/>
                  </a:lnTo>
                  <a:lnTo>
                    <a:pt x="55" y="463"/>
                  </a:lnTo>
                  <a:lnTo>
                    <a:pt x="66" y="466"/>
                  </a:lnTo>
                  <a:lnTo>
                    <a:pt x="75" y="466"/>
                  </a:lnTo>
                  <a:lnTo>
                    <a:pt x="88" y="466"/>
                  </a:lnTo>
                  <a:lnTo>
                    <a:pt x="99" y="466"/>
                  </a:lnTo>
                  <a:lnTo>
                    <a:pt x="102" y="460"/>
                  </a:lnTo>
                  <a:lnTo>
                    <a:pt x="112" y="452"/>
                  </a:lnTo>
                  <a:lnTo>
                    <a:pt x="121" y="452"/>
                  </a:lnTo>
                  <a:lnTo>
                    <a:pt x="128" y="445"/>
                  </a:lnTo>
                  <a:lnTo>
                    <a:pt x="132" y="442"/>
                  </a:lnTo>
                  <a:lnTo>
                    <a:pt x="148" y="439"/>
                  </a:lnTo>
                  <a:lnTo>
                    <a:pt x="158" y="439"/>
                  </a:lnTo>
                  <a:lnTo>
                    <a:pt x="172" y="439"/>
                  </a:lnTo>
                  <a:lnTo>
                    <a:pt x="184" y="439"/>
                  </a:lnTo>
                  <a:lnTo>
                    <a:pt x="194" y="439"/>
                  </a:lnTo>
                  <a:lnTo>
                    <a:pt x="202" y="439"/>
                  </a:lnTo>
                  <a:lnTo>
                    <a:pt x="211" y="434"/>
                  </a:lnTo>
                  <a:lnTo>
                    <a:pt x="214" y="422"/>
                  </a:lnTo>
                  <a:lnTo>
                    <a:pt x="227" y="419"/>
                  </a:lnTo>
                  <a:lnTo>
                    <a:pt x="237" y="415"/>
                  </a:lnTo>
                  <a:lnTo>
                    <a:pt x="248" y="410"/>
                  </a:lnTo>
                  <a:lnTo>
                    <a:pt x="257" y="404"/>
                  </a:lnTo>
                  <a:lnTo>
                    <a:pt x="270" y="407"/>
                  </a:lnTo>
                  <a:lnTo>
                    <a:pt x="281" y="404"/>
                  </a:lnTo>
                  <a:lnTo>
                    <a:pt x="294" y="404"/>
                  </a:lnTo>
                  <a:lnTo>
                    <a:pt x="303" y="398"/>
                  </a:lnTo>
                  <a:lnTo>
                    <a:pt x="314" y="395"/>
                  </a:lnTo>
                  <a:lnTo>
                    <a:pt x="324" y="393"/>
                  </a:lnTo>
                  <a:lnTo>
                    <a:pt x="339" y="393"/>
                  </a:lnTo>
                  <a:lnTo>
                    <a:pt x="347" y="393"/>
                  </a:lnTo>
                  <a:lnTo>
                    <a:pt x="357" y="393"/>
                  </a:lnTo>
                  <a:lnTo>
                    <a:pt x="366" y="398"/>
                  </a:lnTo>
                  <a:lnTo>
                    <a:pt x="376" y="401"/>
                  </a:lnTo>
                  <a:lnTo>
                    <a:pt x="387" y="401"/>
                  </a:lnTo>
                  <a:lnTo>
                    <a:pt x="399" y="404"/>
                  </a:lnTo>
                  <a:lnTo>
                    <a:pt x="409" y="410"/>
                  </a:lnTo>
                  <a:lnTo>
                    <a:pt x="418" y="415"/>
                  </a:lnTo>
                  <a:lnTo>
                    <a:pt x="415" y="422"/>
                  </a:lnTo>
                  <a:lnTo>
                    <a:pt x="426" y="428"/>
                  </a:lnTo>
                  <a:lnTo>
                    <a:pt x="429" y="439"/>
                  </a:lnTo>
                  <a:lnTo>
                    <a:pt x="436" y="448"/>
                  </a:lnTo>
                  <a:lnTo>
                    <a:pt x="439" y="457"/>
                  </a:lnTo>
                  <a:lnTo>
                    <a:pt x="445" y="466"/>
                  </a:lnTo>
                  <a:lnTo>
                    <a:pt x="448" y="457"/>
                  </a:lnTo>
                  <a:lnTo>
                    <a:pt x="456" y="449"/>
                  </a:lnTo>
                  <a:lnTo>
                    <a:pt x="466" y="442"/>
                  </a:lnTo>
                  <a:lnTo>
                    <a:pt x="478" y="436"/>
                  </a:lnTo>
                  <a:lnTo>
                    <a:pt x="482" y="425"/>
                  </a:lnTo>
                  <a:lnTo>
                    <a:pt x="488" y="419"/>
                  </a:lnTo>
                  <a:lnTo>
                    <a:pt x="491" y="436"/>
                  </a:lnTo>
                  <a:lnTo>
                    <a:pt x="485" y="445"/>
                  </a:lnTo>
                  <a:lnTo>
                    <a:pt x="482" y="455"/>
                  </a:lnTo>
                  <a:lnTo>
                    <a:pt x="478" y="463"/>
                  </a:lnTo>
                  <a:lnTo>
                    <a:pt x="472" y="466"/>
                  </a:lnTo>
                  <a:lnTo>
                    <a:pt x="469" y="472"/>
                  </a:lnTo>
                  <a:lnTo>
                    <a:pt x="478" y="469"/>
                  </a:lnTo>
                  <a:lnTo>
                    <a:pt x="488" y="469"/>
                  </a:lnTo>
                  <a:lnTo>
                    <a:pt x="491" y="460"/>
                  </a:lnTo>
                  <a:lnTo>
                    <a:pt x="493" y="449"/>
                  </a:lnTo>
                  <a:lnTo>
                    <a:pt x="499" y="457"/>
                  </a:lnTo>
                  <a:lnTo>
                    <a:pt x="502" y="466"/>
                  </a:lnTo>
                  <a:lnTo>
                    <a:pt x="499" y="474"/>
                  </a:lnTo>
                  <a:lnTo>
                    <a:pt x="493" y="480"/>
                  </a:lnTo>
                  <a:lnTo>
                    <a:pt x="505" y="480"/>
                  </a:lnTo>
                  <a:lnTo>
                    <a:pt x="518" y="484"/>
                  </a:lnTo>
                  <a:lnTo>
                    <a:pt x="524" y="493"/>
                  </a:lnTo>
                  <a:lnTo>
                    <a:pt x="529" y="504"/>
                  </a:lnTo>
                  <a:lnTo>
                    <a:pt x="527" y="510"/>
                  </a:lnTo>
                  <a:lnTo>
                    <a:pt x="529" y="517"/>
                  </a:lnTo>
                  <a:lnTo>
                    <a:pt x="535" y="525"/>
                  </a:lnTo>
                  <a:lnTo>
                    <a:pt x="542" y="531"/>
                  </a:lnTo>
                  <a:lnTo>
                    <a:pt x="554" y="534"/>
                  </a:lnTo>
                  <a:lnTo>
                    <a:pt x="561" y="542"/>
                  </a:lnTo>
                  <a:lnTo>
                    <a:pt x="565" y="536"/>
                  </a:lnTo>
                  <a:lnTo>
                    <a:pt x="575" y="539"/>
                  </a:lnTo>
                  <a:lnTo>
                    <a:pt x="584" y="542"/>
                  </a:lnTo>
                  <a:lnTo>
                    <a:pt x="594" y="546"/>
                  </a:lnTo>
                  <a:lnTo>
                    <a:pt x="600" y="549"/>
                  </a:lnTo>
                  <a:lnTo>
                    <a:pt x="611" y="542"/>
                  </a:lnTo>
                  <a:lnTo>
                    <a:pt x="621" y="536"/>
                  </a:lnTo>
                  <a:lnTo>
                    <a:pt x="627" y="528"/>
                  </a:lnTo>
                  <a:lnTo>
                    <a:pt x="630" y="542"/>
                  </a:lnTo>
                  <a:lnTo>
                    <a:pt x="641" y="536"/>
                  </a:lnTo>
                  <a:lnTo>
                    <a:pt x="641" y="546"/>
                  </a:lnTo>
                  <a:lnTo>
                    <a:pt x="651" y="552"/>
                  </a:lnTo>
                  <a:lnTo>
                    <a:pt x="660" y="558"/>
                  </a:lnTo>
                  <a:lnTo>
                    <a:pt x="670" y="546"/>
                  </a:lnTo>
                  <a:lnTo>
                    <a:pt x="674" y="542"/>
                  </a:lnTo>
                  <a:lnTo>
                    <a:pt x="687" y="534"/>
                  </a:lnTo>
                  <a:lnTo>
                    <a:pt x="693" y="531"/>
                  </a:lnTo>
                  <a:lnTo>
                    <a:pt x="706" y="528"/>
                  </a:lnTo>
                  <a:lnTo>
                    <a:pt x="717" y="528"/>
                  </a:lnTo>
                  <a:lnTo>
                    <a:pt x="727" y="522"/>
                  </a:lnTo>
                  <a:lnTo>
                    <a:pt x="730" y="514"/>
                  </a:lnTo>
                  <a:lnTo>
                    <a:pt x="730" y="504"/>
                  </a:lnTo>
                  <a:lnTo>
                    <a:pt x="733" y="493"/>
                  </a:lnTo>
                  <a:lnTo>
                    <a:pt x="736" y="481"/>
                  </a:lnTo>
                  <a:lnTo>
                    <a:pt x="742" y="472"/>
                  </a:lnTo>
                  <a:lnTo>
                    <a:pt x="747" y="463"/>
                  </a:lnTo>
                  <a:lnTo>
                    <a:pt x="750" y="449"/>
                  </a:lnTo>
                  <a:lnTo>
                    <a:pt x="757" y="439"/>
                  </a:lnTo>
                  <a:lnTo>
                    <a:pt x="760" y="434"/>
                  </a:lnTo>
                  <a:lnTo>
                    <a:pt x="766" y="422"/>
                  </a:lnTo>
                  <a:lnTo>
                    <a:pt x="776" y="417"/>
                  </a:lnTo>
                  <a:lnTo>
                    <a:pt x="779" y="410"/>
                  </a:lnTo>
                  <a:lnTo>
                    <a:pt x="784" y="401"/>
                  </a:lnTo>
                  <a:lnTo>
                    <a:pt x="787" y="393"/>
                  </a:lnTo>
                  <a:lnTo>
                    <a:pt x="790" y="383"/>
                  </a:lnTo>
                  <a:lnTo>
                    <a:pt x="790" y="372"/>
                  </a:lnTo>
                  <a:lnTo>
                    <a:pt x="796" y="360"/>
                  </a:lnTo>
                  <a:lnTo>
                    <a:pt x="799" y="350"/>
                  </a:lnTo>
                  <a:lnTo>
                    <a:pt x="799" y="342"/>
                  </a:lnTo>
                  <a:lnTo>
                    <a:pt x="803" y="333"/>
                  </a:lnTo>
                  <a:lnTo>
                    <a:pt x="799" y="322"/>
                  </a:lnTo>
                  <a:lnTo>
                    <a:pt x="796" y="312"/>
                  </a:lnTo>
                  <a:lnTo>
                    <a:pt x="793" y="301"/>
                  </a:lnTo>
                  <a:lnTo>
                    <a:pt x="790" y="290"/>
                  </a:lnTo>
                  <a:lnTo>
                    <a:pt x="790" y="283"/>
                  </a:lnTo>
                  <a:lnTo>
                    <a:pt x="787" y="271"/>
                  </a:lnTo>
                  <a:lnTo>
                    <a:pt x="780" y="263"/>
                  </a:lnTo>
                  <a:lnTo>
                    <a:pt x="772" y="253"/>
                  </a:lnTo>
                  <a:lnTo>
                    <a:pt x="766" y="242"/>
                  </a:lnTo>
                  <a:lnTo>
                    <a:pt x="757" y="239"/>
                  </a:lnTo>
                  <a:lnTo>
                    <a:pt x="750" y="233"/>
                  </a:lnTo>
                  <a:lnTo>
                    <a:pt x="747" y="225"/>
                  </a:lnTo>
                  <a:lnTo>
                    <a:pt x="747" y="215"/>
                  </a:lnTo>
                  <a:lnTo>
                    <a:pt x="739" y="212"/>
                  </a:lnTo>
                  <a:lnTo>
                    <a:pt x="730" y="204"/>
                  </a:lnTo>
                  <a:lnTo>
                    <a:pt x="723" y="212"/>
                  </a:lnTo>
                  <a:lnTo>
                    <a:pt x="720" y="201"/>
                  </a:lnTo>
                  <a:lnTo>
                    <a:pt x="717" y="193"/>
                  </a:lnTo>
                  <a:lnTo>
                    <a:pt x="714" y="186"/>
                  </a:lnTo>
                  <a:lnTo>
                    <a:pt x="706" y="183"/>
                  </a:lnTo>
                  <a:lnTo>
                    <a:pt x="706" y="174"/>
                  </a:lnTo>
                  <a:lnTo>
                    <a:pt x="697" y="169"/>
                  </a:lnTo>
                  <a:lnTo>
                    <a:pt x="687" y="160"/>
                  </a:lnTo>
                  <a:lnTo>
                    <a:pt x="678" y="156"/>
                  </a:lnTo>
                  <a:lnTo>
                    <a:pt x="670" y="153"/>
                  </a:lnTo>
                  <a:lnTo>
                    <a:pt x="660" y="147"/>
                  </a:lnTo>
                  <a:lnTo>
                    <a:pt x="657" y="142"/>
                  </a:lnTo>
                  <a:lnTo>
                    <a:pt x="651" y="133"/>
                  </a:lnTo>
                  <a:lnTo>
                    <a:pt x="654" y="126"/>
                  </a:lnTo>
                  <a:lnTo>
                    <a:pt x="651" y="115"/>
                  </a:lnTo>
                  <a:lnTo>
                    <a:pt x="648" y="109"/>
                  </a:lnTo>
                  <a:lnTo>
                    <a:pt x="641" y="101"/>
                  </a:lnTo>
                  <a:lnTo>
                    <a:pt x="641" y="91"/>
                  </a:lnTo>
                  <a:lnTo>
                    <a:pt x="637" y="83"/>
                  </a:lnTo>
                  <a:lnTo>
                    <a:pt x="637" y="74"/>
                  </a:lnTo>
                  <a:lnTo>
                    <a:pt x="627" y="66"/>
                  </a:lnTo>
                  <a:lnTo>
                    <a:pt x="624" y="62"/>
                  </a:lnTo>
                  <a:lnTo>
                    <a:pt x="611" y="64"/>
                  </a:lnTo>
                  <a:lnTo>
                    <a:pt x="605" y="62"/>
                  </a:lnTo>
                  <a:lnTo>
                    <a:pt x="602" y="50"/>
                  </a:lnTo>
                  <a:lnTo>
                    <a:pt x="602" y="42"/>
                  </a:lnTo>
                  <a:lnTo>
                    <a:pt x="597" y="32"/>
                  </a:lnTo>
                  <a:lnTo>
                    <a:pt x="594" y="21"/>
                  </a:lnTo>
                  <a:lnTo>
                    <a:pt x="588" y="12"/>
                  </a:lnTo>
                  <a:lnTo>
                    <a:pt x="588" y="1"/>
                  </a:lnTo>
                  <a:lnTo>
                    <a:pt x="578" y="0"/>
                  </a:lnTo>
                  <a:lnTo>
                    <a:pt x="572" y="4"/>
                  </a:lnTo>
                  <a:lnTo>
                    <a:pt x="572" y="15"/>
                  </a:lnTo>
                  <a:lnTo>
                    <a:pt x="565" y="21"/>
                  </a:lnTo>
                  <a:lnTo>
                    <a:pt x="565" y="32"/>
                  </a:lnTo>
                  <a:lnTo>
                    <a:pt x="565" y="36"/>
                  </a:lnTo>
                  <a:lnTo>
                    <a:pt x="564" y="47"/>
                  </a:lnTo>
                  <a:lnTo>
                    <a:pt x="564" y="56"/>
                  </a:lnTo>
                  <a:lnTo>
                    <a:pt x="564" y="66"/>
                  </a:lnTo>
                  <a:lnTo>
                    <a:pt x="564" y="74"/>
                  </a:lnTo>
                  <a:lnTo>
                    <a:pt x="564" y="83"/>
                  </a:lnTo>
                  <a:lnTo>
                    <a:pt x="561" y="94"/>
                  </a:lnTo>
                  <a:lnTo>
                    <a:pt x="557" y="101"/>
                  </a:lnTo>
                  <a:lnTo>
                    <a:pt x="551" y="109"/>
                  </a:lnTo>
                  <a:lnTo>
                    <a:pt x="551" y="121"/>
                  </a:lnTo>
                  <a:lnTo>
                    <a:pt x="542" y="124"/>
                  </a:lnTo>
                  <a:lnTo>
                    <a:pt x="532" y="126"/>
                  </a:lnTo>
                  <a:lnTo>
                    <a:pt x="521" y="118"/>
                  </a:lnTo>
                  <a:lnTo>
                    <a:pt x="515" y="109"/>
                  </a:lnTo>
                  <a:lnTo>
                    <a:pt x="505" y="107"/>
                  </a:lnTo>
                  <a:lnTo>
                    <a:pt x="493" y="101"/>
                  </a:lnTo>
                  <a:lnTo>
                    <a:pt x="488" y="98"/>
                  </a:lnTo>
                  <a:lnTo>
                    <a:pt x="478" y="91"/>
                  </a:lnTo>
                  <a:lnTo>
                    <a:pt x="463" y="91"/>
                  </a:lnTo>
                  <a:lnTo>
                    <a:pt x="459" y="83"/>
                  </a:lnTo>
                  <a:lnTo>
                    <a:pt x="452" y="80"/>
                  </a:lnTo>
                  <a:lnTo>
                    <a:pt x="442" y="74"/>
                  </a:lnTo>
                  <a:lnTo>
                    <a:pt x="448" y="66"/>
                  </a:lnTo>
                  <a:lnTo>
                    <a:pt x="452" y="62"/>
                  </a:lnTo>
                  <a:lnTo>
                    <a:pt x="452" y="53"/>
                  </a:lnTo>
                  <a:lnTo>
                    <a:pt x="452" y="42"/>
                  </a:lnTo>
                  <a:lnTo>
                    <a:pt x="463" y="42"/>
                  </a:lnTo>
                  <a:lnTo>
                    <a:pt x="463" y="33"/>
                  </a:lnTo>
                  <a:lnTo>
                    <a:pt x="472" y="26"/>
                  </a:lnTo>
                  <a:lnTo>
                    <a:pt x="459" y="21"/>
                  </a:lnTo>
                  <a:lnTo>
                    <a:pt x="452" y="29"/>
                  </a:lnTo>
                  <a:lnTo>
                    <a:pt x="448" y="21"/>
                  </a:lnTo>
                  <a:lnTo>
                    <a:pt x="436" y="26"/>
                  </a:lnTo>
                  <a:lnTo>
                    <a:pt x="423" y="21"/>
                  </a:lnTo>
                  <a:lnTo>
                    <a:pt x="412" y="21"/>
                  </a:lnTo>
                  <a:lnTo>
                    <a:pt x="399" y="18"/>
                  </a:lnTo>
                  <a:lnTo>
                    <a:pt x="390" y="12"/>
                  </a:lnTo>
                  <a:lnTo>
                    <a:pt x="379" y="7"/>
                  </a:lnTo>
                  <a:lnTo>
                    <a:pt x="384" y="15"/>
                  </a:lnTo>
                  <a:lnTo>
                    <a:pt x="379" y="26"/>
                  </a:lnTo>
                  <a:lnTo>
                    <a:pt x="366" y="26"/>
                  </a:lnTo>
                  <a:lnTo>
                    <a:pt x="354" y="26"/>
                  </a:lnTo>
                  <a:lnTo>
                    <a:pt x="343" y="33"/>
                  </a:lnTo>
                  <a:lnTo>
                    <a:pt x="336" y="39"/>
                  </a:lnTo>
                  <a:lnTo>
                    <a:pt x="339" y="47"/>
                  </a:lnTo>
                  <a:lnTo>
                    <a:pt x="330" y="47"/>
                  </a:lnTo>
                  <a:lnTo>
                    <a:pt x="327" y="56"/>
                  </a:lnTo>
                  <a:lnTo>
                    <a:pt x="317" y="64"/>
                  </a:lnTo>
                  <a:lnTo>
                    <a:pt x="327" y="69"/>
                  </a:lnTo>
                  <a:lnTo>
                    <a:pt x="324" y="77"/>
                  </a:lnTo>
                  <a:lnTo>
                    <a:pt x="314" y="71"/>
                  </a:lnTo>
                  <a:lnTo>
                    <a:pt x="306" y="71"/>
                  </a:lnTo>
                  <a:lnTo>
                    <a:pt x="294" y="77"/>
                  </a:lnTo>
                  <a:lnTo>
                    <a:pt x="294" y="69"/>
                  </a:lnTo>
                  <a:lnTo>
                    <a:pt x="287" y="62"/>
                  </a:lnTo>
                  <a:lnTo>
                    <a:pt x="278" y="56"/>
                  </a:lnTo>
                  <a:lnTo>
                    <a:pt x="270" y="53"/>
                  </a:lnTo>
                  <a:lnTo>
                    <a:pt x="263" y="62"/>
                  </a:lnTo>
                  <a:lnTo>
                    <a:pt x="254" y="62"/>
                  </a:lnTo>
                  <a:lnTo>
                    <a:pt x="251" y="66"/>
                  </a:lnTo>
                  <a:lnTo>
                    <a:pt x="237" y="66"/>
                  </a:lnTo>
                  <a:lnTo>
                    <a:pt x="237" y="74"/>
                  </a:lnTo>
                  <a:lnTo>
                    <a:pt x="224" y="83"/>
                  </a:lnTo>
                  <a:lnTo>
                    <a:pt x="224" y="91"/>
                  </a:lnTo>
                  <a:lnTo>
                    <a:pt x="221" y="98"/>
                  </a:lnTo>
                  <a:lnTo>
                    <a:pt x="205" y="94"/>
                  </a:lnTo>
                  <a:lnTo>
                    <a:pt x="202" y="104"/>
                  </a:lnTo>
                  <a:lnTo>
                    <a:pt x="211" y="109"/>
                  </a:lnTo>
                  <a:lnTo>
                    <a:pt x="202" y="121"/>
                  </a:lnTo>
                  <a:lnTo>
                    <a:pt x="197" y="112"/>
                  </a:lnTo>
                  <a:lnTo>
                    <a:pt x="194" y="101"/>
                  </a:lnTo>
                  <a:lnTo>
                    <a:pt x="184" y="109"/>
                  </a:lnTo>
                  <a:lnTo>
                    <a:pt x="175" y="118"/>
                  </a:lnTo>
                  <a:lnTo>
                    <a:pt x="178" y="126"/>
                  </a:lnTo>
                  <a:lnTo>
                    <a:pt x="178" y="131"/>
                  </a:lnTo>
                  <a:lnTo>
                    <a:pt x="172" y="139"/>
                  </a:lnTo>
                  <a:lnTo>
                    <a:pt x="165" y="150"/>
                  </a:lnTo>
                  <a:lnTo>
                    <a:pt x="158" y="156"/>
                  </a:lnTo>
                  <a:lnTo>
                    <a:pt x="151" y="160"/>
                  </a:lnTo>
                  <a:lnTo>
                    <a:pt x="139" y="160"/>
                  </a:lnTo>
                  <a:lnTo>
                    <a:pt x="128" y="166"/>
                  </a:lnTo>
                  <a:lnTo>
                    <a:pt x="115" y="166"/>
                  </a:lnTo>
                  <a:lnTo>
                    <a:pt x="109" y="171"/>
                  </a:lnTo>
                  <a:lnTo>
                    <a:pt x="96" y="171"/>
                  </a:lnTo>
                  <a:lnTo>
                    <a:pt x="88" y="177"/>
                  </a:lnTo>
                  <a:lnTo>
                    <a:pt x="79" y="177"/>
                  </a:lnTo>
                  <a:lnTo>
                    <a:pt x="66" y="177"/>
                  </a:lnTo>
                  <a:lnTo>
                    <a:pt x="56" y="183"/>
                  </a:lnTo>
                  <a:lnTo>
                    <a:pt x="49" y="186"/>
                  </a:lnTo>
                  <a:lnTo>
                    <a:pt x="42" y="193"/>
                  </a:lnTo>
                  <a:lnTo>
                    <a:pt x="36" y="195"/>
                  </a:lnTo>
                  <a:lnTo>
                    <a:pt x="23" y="201"/>
                  </a:lnTo>
                  <a:lnTo>
                    <a:pt x="22" y="209"/>
                  </a:lnTo>
                  <a:lnTo>
                    <a:pt x="15" y="201"/>
                  </a:lnTo>
                  <a:lnTo>
                    <a:pt x="9" y="207"/>
                  </a:lnTo>
                  <a:lnTo>
                    <a:pt x="6" y="215"/>
                  </a:lnTo>
                  <a:lnTo>
                    <a:pt x="9" y="224"/>
                  </a:lnTo>
                  <a:lnTo>
                    <a:pt x="9" y="231"/>
                  </a:lnTo>
                  <a:lnTo>
                    <a:pt x="3" y="239"/>
                  </a:lnTo>
                  <a:lnTo>
                    <a:pt x="3" y="250"/>
                  </a:lnTo>
                  <a:lnTo>
                    <a:pt x="6" y="260"/>
                  </a:lnTo>
                  <a:lnTo>
                    <a:pt x="12" y="269"/>
                  </a:lnTo>
                  <a:lnTo>
                    <a:pt x="15" y="277"/>
                  </a:lnTo>
                  <a:lnTo>
                    <a:pt x="15" y="288"/>
                  </a:lnTo>
                  <a:lnTo>
                    <a:pt x="9" y="283"/>
                  </a:lnTo>
                  <a:lnTo>
                    <a:pt x="3" y="274"/>
                  </a:lnTo>
                  <a:lnTo>
                    <a:pt x="9" y="293"/>
                  </a:lnTo>
                  <a:lnTo>
                    <a:pt x="0" y="283"/>
                  </a:lnTo>
                  <a:lnTo>
                    <a:pt x="3" y="293"/>
                  </a:lnTo>
                  <a:lnTo>
                    <a:pt x="12" y="301"/>
                  </a:lnTo>
                  <a:lnTo>
                    <a:pt x="15" y="315"/>
                  </a:lnTo>
                  <a:lnTo>
                    <a:pt x="15" y="322"/>
                  </a:lnTo>
                  <a:lnTo>
                    <a:pt x="23" y="331"/>
                  </a:lnTo>
                  <a:lnTo>
                    <a:pt x="30" y="342"/>
                  </a:lnTo>
                  <a:lnTo>
                    <a:pt x="33" y="350"/>
                  </a:lnTo>
                  <a:lnTo>
                    <a:pt x="33" y="360"/>
                  </a:lnTo>
                  <a:lnTo>
                    <a:pt x="36" y="372"/>
                  </a:lnTo>
                  <a:lnTo>
                    <a:pt x="42" y="383"/>
                  </a:lnTo>
                  <a:lnTo>
                    <a:pt x="45" y="390"/>
                  </a:lnTo>
                  <a:lnTo>
                    <a:pt x="49" y="398"/>
                  </a:lnTo>
                  <a:lnTo>
                    <a:pt x="49" y="410"/>
                  </a:lnTo>
                  <a:lnTo>
                    <a:pt x="49" y="419"/>
                  </a:lnTo>
                  <a:lnTo>
                    <a:pt x="49" y="428"/>
                  </a:lnTo>
                  <a:lnTo>
                    <a:pt x="45" y="434"/>
                  </a:lnTo>
                  <a:lnTo>
                    <a:pt x="36" y="436"/>
                  </a:lnTo>
                  <a:lnTo>
                    <a:pt x="36" y="448"/>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95" name=""/>
            <p:cNvSpPr/>
            <p:nvPr/>
          </p:nvSpPr>
          <p:spPr>
            <a:xfrm>
              <a:off x="6693480" y="2828520"/>
              <a:ext cx="25920" cy="21240"/>
            </a:xfrm>
            <a:custGeom>
              <a:avLst/>
              <a:gdLst/>
              <a:ahLst/>
              <a:rect l="l" t="t" r="r" b="b"/>
              <a:pathLst>
                <a:path w="28" h="24">
                  <a:moveTo>
                    <a:pt x="0" y="13"/>
                  </a:moveTo>
                  <a:lnTo>
                    <a:pt x="12" y="13"/>
                  </a:lnTo>
                  <a:lnTo>
                    <a:pt x="17" y="23"/>
                  </a:lnTo>
                  <a:lnTo>
                    <a:pt x="27" y="9"/>
                  </a:lnTo>
                  <a:lnTo>
                    <a:pt x="23" y="0"/>
                  </a:lnTo>
                  <a:lnTo>
                    <a:pt x="14" y="4"/>
                  </a:lnTo>
                  <a:lnTo>
                    <a:pt x="6" y="0"/>
                  </a:lnTo>
                  <a:lnTo>
                    <a:pt x="0" y="13"/>
                  </a:lnTo>
                </a:path>
              </a:pathLst>
            </a:custGeom>
            <a:solidFill>
              <a:srgbClr val="ffcc99"/>
            </a:solidFill>
            <a:ln w="0">
              <a:noFill/>
            </a:ln>
          </p:spPr>
          <p:style>
            <a:lnRef idx="0"/>
            <a:fillRef idx="0"/>
            <a:effectRef idx="0"/>
            <a:fontRef idx="minor"/>
          </p:style>
          <p:txBody>
            <a:bodyPr lIns="90000" rIns="90000" tIns="-25560" bIns="-25560" anchor="t">
              <a:noAutofit/>
            </a:bodyPr>
            <a:p>
              <a:endParaRPr b="0" lang="en-US" sz="2400" strike="noStrike" u="none">
                <a:solidFill>
                  <a:srgbClr val="000000"/>
                </a:solidFill>
                <a:effectLst/>
                <a:uFillTx/>
                <a:latin typeface="Times New Roman"/>
              </a:endParaRPr>
            </a:p>
          </p:txBody>
        </p:sp>
        <p:sp>
          <p:nvSpPr>
            <p:cNvPr id="1496" name=""/>
            <p:cNvSpPr/>
            <p:nvPr/>
          </p:nvSpPr>
          <p:spPr>
            <a:xfrm>
              <a:off x="6812640" y="3258360"/>
              <a:ext cx="27720" cy="20520"/>
            </a:xfrm>
            <a:custGeom>
              <a:avLst/>
              <a:gdLst/>
              <a:ahLst/>
              <a:rect l="l" t="t" r="r" b="b"/>
              <a:pathLst>
                <a:path w="31" h="22">
                  <a:moveTo>
                    <a:pt x="0" y="9"/>
                  </a:moveTo>
                  <a:lnTo>
                    <a:pt x="6" y="21"/>
                  </a:lnTo>
                  <a:lnTo>
                    <a:pt x="22" y="21"/>
                  </a:lnTo>
                  <a:lnTo>
                    <a:pt x="30" y="9"/>
                  </a:lnTo>
                  <a:lnTo>
                    <a:pt x="15" y="0"/>
                  </a:lnTo>
                  <a:lnTo>
                    <a:pt x="6" y="3"/>
                  </a:lnTo>
                  <a:lnTo>
                    <a:pt x="0" y="9"/>
                  </a:lnTo>
                </a:path>
              </a:pathLst>
            </a:custGeom>
            <a:solidFill>
              <a:srgbClr val="ffcc99"/>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1497" name=""/>
            <p:cNvSpPr/>
            <p:nvPr/>
          </p:nvSpPr>
          <p:spPr>
            <a:xfrm>
              <a:off x="6960960" y="3360600"/>
              <a:ext cx="65160" cy="62640"/>
            </a:xfrm>
            <a:custGeom>
              <a:avLst/>
              <a:gdLst/>
              <a:ahLst/>
              <a:rect l="l" t="t" r="r" b="b"/>
              <a:pathLst>
                <a:path w="71" h="69">
                  <a:moveTo>
                    <a:pt x="0" y="0"/>
                  </a:moveTo>
                  <a:lnTo>
                    <a:pt x="0" y="11"/>
                  </a:lnTo>
                  <a:lnTo>
                    <a:pt x="3" y="24"/>
                  </a:lnTo>
                  <a:lnTo>
                    <a:pt x="9" y="35"/>
                  </a:lnTo>
                  <a:lnTo>
                    <a:pt x="9" y="43"/>
                  </a:lnTo>
                  <a:lnTo>
                    <a:pt x="14" y="53"/>
                  </a:lnTo>
                  <a:lnTo>
                    <a:pt x="17" y="59"/>
                  </a:lnTo>
                  <a:lnTo>
                    <a:pt x="30" y="68"/>
                  </a:lnTo>
                  <a:lnTo>
                    <a:pt x="42" y="68"/>
                  </a:lnTo>
                  <a:lnTo>
                    <a:pt x="47" y="59"/>
                  </a:lnTo>
                  <a:lnTo>
                    <a:pt x="50" y="51"/>
                  </a:lnTo>
                  <a:lnTo>
                    <a:pt x="60" y="56"/>
                  </a:lnTo>
                  <a:lnTo>
                    <a:pt x="63" y="46"/>
                  </a:lnTo>
                  <a:lnTo>
                    <a:pt x="66" y="35"/>
                  </a:lnTo>
                  <a:lnTo>
                    <a:pt x="70" y="29"/>
                  </a:lnTo>
                  <a:lnTo>
                    <a:pt x="70" y="18"/>
                  </a:lnTo>
                  <a:lnTo>
                    <a:pt x="70" y="8"/>
                  </a:lnTo>
                  <a:lnTo>
                    <a:pt x="63" y="2"/>
                  </a:lnTo>
                  <a:lnTo>
                    <a:pt x="50" y="8"/>
                  </a:lnTo>
                  <a:lnTo>
                    <a:pt x="39" y="11"/>
                  </a:lnTo>
                  <a:lnTo>
                    <a:pt x="27" y="11"/>
                  </a:lnTo>
                  <a:lnTo>
                    <a:pt x="14" y="2"/>
                  </a:lnTo>
                  <a:lnTo>
                    <a:pt x="0" y="0"/>
                  </a:lnTo>
                </a:path>
              </a:pathLst>
            </a:custGeom>
            <a:solidFill>
              <a:srgbClr val="ffcc99"/>
            </a:solidFill>
            <a:ln w="0">
              <a:noFill/>
            </a:ln>
          </p:spPr>
          <p:style>
            <a:lnRef idx="0"/>
            <a:fillRef idx="0"/>
            <a:effectRef idx="0"/>
            <a:fontRef idx="minor"/>
          </p:style>
          <p:txBody>
            <a:bodyPr lIns="90000" rIns="90000" tIns="15840" bIns="15840" anchor="t">
              <a:noAutofit/>
            </a:bodyPr>
            <a:p>
              <a:endParaRPr b="0" lang="en-US" sz="2400" strike="noStrike" u="none">
                <a:solidFill>
                  <a:srgbClr val="000000"/>
                </a:solidFill>
                <a:effectLst/>
                <a:uFillTx/>
                <a:latin typeface="Times New Roman"/>
              </a:endParaRPr>
            </a:p>
          </p:txBody>
        </p:sp>
        <p:sp>
          <p:nvSpPr>
            <p:cNvPr id="1498" name=""/>
            <p:cNvSpPr/>
            <p:nvPr/>
          </p:nvSpPr>
          <p:spPr>
            <a:xfrm>
              <a:off x="6061320" y="2553480"/>
              <a:ext cx="199440" cy="184680"/>
            </a:xfrm>
            <a:custGeom>
              <a:avLst/>
              <a:gdLst/>
              <a:ahLst/>
              <a:rect l="l" t="t" r="r" b="b"/>
              <a:pathLst>
                <a:path w="219" h="202">
                  <a:moveTo>
                    <a:pt x="0" y="0"/>
                  </a:moveTo>
                  <a:lnTo>
                    <a:pt x="3" y="9"/>
                  </a:lnTo>
                  <a:lnTo>
                    <a:pt x="6" y="15"/>
                  </a:lnTo>
                  <a:lnTo>
                    <a:pt x="15" y="23"/>
                  </a:lnTo>
                  <a:lnTo>
                    <a:pt x="26" y="32"/>
                  </a:lnTo>
                  <a:lnTo>
                    <a:pt x="33" y="35"/>
                  </a:lnTo>
                  <a:lnTo>
                    <a:pt x="39" y="42"/>
                  </a:lnTo>
                  <a:lnTo>
                    <a:pt x="48" y="47"/>
                  </a:lnTo>
                  <a:lnTo>
                    <a:pt x="52" y="56"/>
                  </a:lnTo>
                  <a:lnTo>
                    <a:pt x="60" y="61"/>
                  </a:lnTo>
                  <a:lnTo>
                    <a:pt x="69" y="67"/>
                  </a:lnTo>
                  <a:lnTo>
                    <a:pt x="69" y="73"/>
                  </a:lnTo>
                  <a:lnTo>
                    <a:pt x="75" y="82"/>
                  </a:lnTo>
                  <a:lnTo>
                    <a:pt x="78" y="94"/>
                  </a:lnTo>
                  <a:lnTo>
                    <a:pt x="91" y="99"/>
                  </a:lnTo>
                  <a:lnTo>
                    <a:pt x="93" y="104"/>
                  </a:lnTo>
                  <a:lnTo>
                    <a:pt x="102" y="112"/>
                  </a:lnTo>
                  <a:lnTo>
                    <a:pt x="105" y="120"/>
                  </a:lnTo>
                  <a:lnTo>
                    <a:pt x="112" y="129"/>
                  </a:lnTo>
                  <a:lnTo>
                    <a:pt x="112" y="136"/>
                  </a:lnTo>
                  <a:lnTo>
                    <a:pt x="121" y="144"/>
                  </a:lnTo>
                  <a:lnTo>
                    <a:pt x="129" y="156"/>
                  </a:lnTo>
                  <a:lnTo>
                    <a:pt x="139" y="161"/>
                  </a:lnTo>
                  <a:lnTo>
                    <a:pt x="142" y="167"/>
                  </a:lnTo>
                  <a:lnTo>
                    <a:pt x="151" y="174"/>
                  </a:lnTo>
                  <a:lnTo>
                    <a:pt x="164" y="182"/>
                  </a:lnTo>
                  <a:lnTo>
                    <a:pt x="175" y="191"/>
                  </a:lnTo>
                  <a:lnTo>
                    <a:pt x="181" y="199"/>
                  </a:lnTo>
                  <a:lnTo>
                    <a:pt x="187" y="201"/>
                  </a:lnTo>
                  <a:lnTo>
                    <a:pt x="191" y="196"/>
                  </a:lnTo>
                  <a:lnTo>
                    <a:pt x="200" y="196"/>
                  </a:lnTo>
                  <a:lnTo>
                    <a:pt x="208" y="201"/>
                  </a:lnTo>
                  <a:lnTo>
                    <a:pt x="211" y="193"/>
                  </a:lnTo>
                  <a:lnTo>
                    <a:pt x="211" y="182"/>
                  </a:lnTo>
                  <a:lnTo>
                    <a:pt x="211" y="171"/>
                  </a:lnTo>
                  <a:lnTo>
                    <a:pt x="211" y="161"/>
                  </a:lnTo>
                  <a:lnTo>
                    <a:pt x="218" y="153"/>
                  </a:lnTo>
                  <a:lnTo>
                    <a:pt x="211" y="147"/>
                  </a:lnTo>
                  <a:lnTo>
                    <a:pt x="205" y="141"/>
                  </a:lnTo>
                  <a:lnTo>
                    <a:pt x="197" y="141"/>
                  </a:lnTo>
                  <a:lnTo>
                    <a:pt x="191" y="134"/>
                  </a:lnTo>
                  <a:lnTo>
                    <a:pt x="184" y="129"/>
                  </a:lnTo>
                  <a:lnTo>
                    <a:pt x="181" y="118"/>
                  </a:lnTo>
                  <a:lnTo>
                    <a:pt x="169" y="118"/>
                  </a:lnTo>
                  <a:lnTo>
                    <a:pt x="164" y="112"/>
                  </a:lnTo>
                  <a:lnTo>
                    <a:pt x="169" y="104"/>
                  </a:lnTo>
                  <a:lnTo>
                    <a:pt x="169" y="96"/>
                  </a:lnTo>
                  <a:lnTo>
                    <a:pt x="164" y="91"/>
                  </a:lnTo>
                  <a:lnTo>
                    <a:pt x="154" y="91"/>
                  </a:lnTo>
                  <a:lnTo>
                    <a:pt x="154" y="80"/>
                  </a:lnTo>
                  <a:lnTo>
                    <a:pt x="148" y="80"/>
                  </a:lnTo>
                  <a:lnTo>
                    <a:pt x="139" y="73"/>
                  </a:lnTo>
                  <a:lnTo>
                    <a:pt x="129" y="70"/>
                  </a:lnTo>
                  <a:lnTo>
                    <a:pt x="121" y="61"/>
                  </a:lnTo>
                  <a:lnTo>
                    <a:pt x="109" y="61"/>
                  </a:lnTo>
                  <a:lnTo>
                    <a:pt x="99" y="53"/>
                  </a:lnTo>
                  <a:lnTo>
                    <a:pt x="93" y="44"/>
                  </a:lnTo>
                  <a:lnTo>
                    <a:pt x="85" y="40"/>
                  </a:lnTo>
                  <a:lnTo>
                    <a:pt x="75" y="35"/>
                  </a:lnTo>
                  <a:lnTo>
                    <a:pt x="66" y="29"/>
                  </a:lnTo>
                  <a:lnTo>
                    <a:pt x="60" y="21"/>
                  </a:lnTo>
                  <a:lnTo>
                    <a:pt x="55" y="12"/>
                  </a:lnTo>
                  <a:lnTo>
                    <a:pt x="45" y="8"/>
                  </a:lnTo>
                  <a:lnTo>
                    <a:pt x="33" y="5"/>
                  </a:lnTo>
                  <a:lnTo>
                    <a:pt x="20" y="5"/>
                  </a:lnTo>
                  <a:lnTo>
                    <a:pt x="12" y="0"/>
                  </a:lnTo>
                  <a:lnTo>
                    <a:pt x="0" y="0"/>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99" name=""/>
            <p:cNvSpPr/>
            <p:nvPr/>
          </p:nvSpPr>
          <p:spPr>
            <a:xfrm>
              <a:off x="6245640" y="2739960"/>
              <a:ext cx="163800" cy="46080"/>
            </a:xfrm>
            <a:custGeom>
              <a:avLst/>
              <a:gdLst/>
              <a:ahLst/>
              <a:rect l="l" t="t" r="r" b="b"/>
              <a:pathLst>
                <a:path w="180" h="51">
                  <a:moveTo>
                    <a:pt x="0" y="14"/>
                  </a:moveTo>
                  <a:lnTo>
                    <a:pt x="12" y="14"/>
                  </a:lnTo>
                  <a:lnTo>
                    <a:pt x="25" y="20"/>
                  </a:lnTo>
                  <a:lnTo>
                    <a:pt x="21" y="25"/>
                  </a:lnTo>
                  <a:lnTo>
                    <a:pt x="31" y="25"/>
                  </a:lnTo>
                  <a:lnTo>
                    <a:pt x="42" y="28"/>
                  </a:lnTo>
                  <a:lnTo>
                    <a:pt x="51" y="30"/>
                  </a:lnTo>
                  <a:lnTo>
                    <a:pt x="64" y="32"/>
                  </a:lnTo>
                  <a:lnTo>
                    <a:pt x="70" y="30"/>
                  </a:lnTo>
                  <a:lnTo>
                    <a:pt x="81" y="30"/>
                  </a:lnTo>
                  <a:lnTo>
                    <a:pt x="91" y="32"/>
                  </a:lnTo>
                  <a:lnTo>
                    <a:pt x="100" y="38"/>
                  </a:lnTo>
                  <a:lnTo>
                    <a:pt x="108" y="38"/>
                  </a:lnTo>
                  <a:lnTo>
                    <a:pt x="120" y="41"/>
                  </a:lnTo>
                  <a:lnTo>
                    <a:pt x="130" y="41"/>
                  </a:lnTo>
                  <a:lnTo>
                    <a:pt x="139" y="44"/>
                  </a:lnTo>
                  <a:lnTo>
                    <a:pt x="150" y="41"/>
                  </a:lnTo>
                  <a:lnTo>
                    <a:pt x="160" y="44"/>
                  </a:lnTo>
                  <a:lnTo>
                    <a:pt x="169" y="47"/>
                  </a:lnTo>
                  <a:lnTo>
                    <a:pt x="179" y="50"/>
                  </a:lnTo>
                  <a:lnTo>
                    <a:pt x="179" y="41"/>
                  </a:lnTo>
                  <a:lnTo>
                    <a:pt x="179" y="30"/>
                  </a:lnTo>
                  <a:lnTo>
                    <a:pt x="169" y="30"/>
                  </a:lnTo>
                  <a:lnTo>
                    <a:pt x="160" y="30"/>
                  </a:lnTo>
                  <a:lnTo>
                    <a:pt x="147" y="30"/>
                  </a:lnTo>
                  <a:lnTo>
                    <a:pt x="144" y="22"/>
                  </a:lnTo>
                  <a:lnTo>
                    <a:pt x="139" y="17"/>
                  </a:lnTo>
                  <a:lnTo>
                    <a:pt x="130" y="14"/>
                  </a:lnTo>
                  <a:lnTo>
                    <a:pt x="117" y="11"/>
                  </a:lnTo>
                  <a:lnTo>
                    <a:pt x="108" y="8"/>
                  </a:lnTo>
                  <a:lnTo>
                    <a:pt x="100" y="17"/>
                  </a:lnTo>
                  <a:lnTo>
                    <a:pt x="94" y="17"/>
                  </a:lnTo>
                  <a:lnTo>
                    <a:pt x="81" y="14"/>
                  </a:lnTo>
                  <a:lnTo>
                    <a:pt x="72" y="14"/>
                  </a:lnTo>
                  <a:lnTo>
                    <a:pt x="64" y="14"/>
                  </a:lnTo>
                  <a:lnTo>
                    <a:pt x="61" y="5"/>
                  </a:lnTo>
                  <a:lnTo>
                    <a:pt x="48" y="5"/>
                  </a:lnTo>
                  <a:lnTo>
                    <a:pt x="39" y="0"/>
                  </a:lnTo>
                  <a:lnTo>
                    <a:pt x="34" y="0"/>
                  </a:lnTo>
                  <a:lnTo>
                    <a:pt x="25" y="2"/>
                  </a:lnTo>
                  <a:lnTo>
                    <a:pt x="12" y="0"/>
                  </a:lnTo>
                  <a:lnTo>
                    <a:pt x="9" y="8"/>
                  </a:lnTo>
                  <a:lnTo>
                    <a:pt x="0" y="14"/>
                  </a:lnTo>
                </a:path>
              </a:pathLst>
            </a:custGeom>
            <a:solidFill>
              <a:srgbClr val="ffcc99"/>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1500" name=""/>
            <p:cNvSpPr/>
            <p:nvPr/>
          </p:nvSpPr>
          <p:spPr>
            <a:xfrm>
              <a:off x="6409800" y="2774520"/>
              <a:ext cx="24120" cy="19800"/>
            </a:xfrm>
            <a:custGeom>
              <a:avLst/>
              <a:gdLst/>
              <a:ahLst/>
              <a:rect l="l" t="t" r="r" b="b"/>
              <a:pathLst>
                <a:path w="27" h="22">
                  <a:moveTo>
                    <a:pt x="0" y="5"/>
                  </a:moveTo>
                  <a:lnTo>
                    <a:pt x="8" y="10"/>
                  </a:lnTo>
                  <a:lnTo>
                    <a:pt x="15" y="21"/>
                  </a:lnTo>
                  <a:lnTo>
                    <a:pt x="26" y="10"/>
                  </a:lnTo>
                  <a:lnTo>
                    <a:pt x="15" y="0"/>
                  </a:lnTo>
                  <a:lnTo>
                    <a:pt x="0" y="5"/>
                  </a:lnTo>
                </a:path>
              </a:pathLst>
            </a:custGeom>
            <a:solidFill>
              <a:srgbClr val="ffcc99"/>
            </a:solidFill>
            <a:ln w="0">
              <a:noFill/>
            </a:ln>
          </p:spPr>
          <p:style>
            <a:lnRef idx="0"/>
            <a:fillRef idx="0"/>
            <a:effectRef idx="0"/>
            <a:fontRef idx="minor"/>
          </p:style>
          <p:txBody>
            <a:bodyPr lIns="90000" rIns="90000" tIns="-27000" bIns="-27000" anchor="t">
              <a:noAutofit/>
            </a:bodyPr>
            <a:p>
              <a:endParaRPr b="0" lang="en-US" sz="2400" strike="noStrike" u="none">
                <a:solidFill>
                  <a:srgbClr val="000000"/>
                </a:solidFill>
                <a:effectLst/>
                <a:uFillTx/>
                <a:latin typeface="Times New Roman"/>
              </a:endParaRPr>
            </a:p>
          </p:txBody>
        </p:sp>
        <p:sp>
          <p:nvSpPr>
            <p:cNvPr id="1501" name=""/>
            <p:cNvSpPr/>
            <p:nvPr/>
          </p:nvSpPr>
          <p:spPr>
            <a:xfrm>
              <a:off x="6436800" y="2774520"/>
              <a:ext cx="141480" cy="19800"/>
            </a:xfrm>
            <a:custGeom>
              <a:avLst/>
              <a:gdLst/>
              <a:ahLst/>
              <a:rect l="l" t="t" r="r" b="b"/>
              <a:pathLst>
                <a:path w="155" h="22">
                  <a:moveTo>
                    <a:pt x="0" y="18"/>
                  </a:moveTo>
                  <a:lnTo>
                    <a:pt x="11" y="18"/>
                  </a:lnTo>
                  <a:lnTo>
                    <a:pt x="23" y="21"/>
                  </a:lnTo>
                  <a:lnTo>
                    <a:pt x="33" y="18"/>
                  </a:lnTo>
                  <a:lnTo>
                    <a:pt x="41" y="15"/>
                  </a:lnTo>
                  <a:lnTo>
                    <a:pt x="50" y="15"/>
                  </a:lnTo>
                  <a:lnTo>
                    <a:pt x="60" y="12"/>
                  </a:lnTo>
                  <a:lnTo>
                    <a:pt x="69" y="12"/>
                  </a:lnTo>
                  <a:lnTo>
                    <a:pt x="80" y="15"/>
                  </a:lnTo>
                  <a:lnTo>
                    <a:pt x="90" y="15"/>
                  </a:lnTo>
                  <a:lnTo>
                    <a:pt x="100" y="15"/>
                  </a:lnTo>
                  <a:lnTo>
                    <a:pt x="112" y="15"/>
                  </a:lnTo>
                  <a:lnTo>
                    <a:pt x="120" y="15"/>
                  </a:lnTo>
                  <a:lnTo>
                    <a:pt x="130" y="12"/>
                  </a:lnTo>
                  <a:lnTo>
                    <a:pt x="142" y="9"/>
                  </a:lnTo>
                  <a:lnTo>
                    <a:pt x="154" y="6"/>
                  </a:lnTo>
                  <a:lnTo>
                    <a:pt x="139" y="3"/>
                  </a:lnTo>
                  <a:lnTo>
                    <a:pt x="130" y="12"/>
                  </a:lnTo>
                  <a:lnTo>
                    <a:pt x="120" y="6"/>
                  </a:lnTo>
                  <a:lnTo>
                    <a:pt x="112" y="9"/>
                  </a:lnTo>
                  <a:lnTo>
                    <a:pt x="100" y="6"/>
                  </a:lnTo>
                  <a:lnTo>
                    <a:pt x="90" y="3"/>
                  </a:lnTo>
                  <a:lnTo>
                    <a:pt x="80" y="6"/>
                  </a:lnTo>
                  <a:lnTo>
                    <a:pt x="69" y="12"/>
                  </a:lnTo>
                  <a:lnTo>
                    <a:pt x="60" y="6"/>
                  </a:lnTo>
                  <a:lnTo>
                    <a:pt x="47" y="6"/>
                  </a:lnTo>
                  <a:lnTo>
                    <a:pt x="36" y="0"/>
                  </a:lnTo>
                  <a:lnTo>
                    <a:pt x="41" y="9"/>
                  </a:lnTo>
                  <a:lnTo>
                    <a:pt x="33" y="6"/>
                  </a:lnTo>
                  <a:lnTo>
                    <a:pt x="20" y="6"/>
                  </a:lnTo>
                  <a:lnTo>
                    <a:pt x="11" y="6"/>
                  </a:lnTo>
                  <a:lnTo>
                    <a:pt x="3" y="6"/>
                  </a:lnTo>
                  <a:lnTo>
                    <a:pt x="0" y="18"/>
                  </a:lnTo>
                </a:path>
              </a:pathLst>
            </a:custGeom>
            <a:solidFill>
              <a:srgbClr val="ffcc99"/>
            </a:solidFill>
            <a:ln w="0">
              <a:noFill/>
            </a:ln>
          </p:spPr>
          <p:style>
            <a:lnRef idx="0"/>
            <a:fillRef idx="0"/>
            <a:effectRef idx="0"/>
            <a:fontRef idx="minor"/>
          </p:style>
          <p:txBody>
            <a:bodyPr lIns="90000" rIns="90000" tIns="-27000" bIns="-27000" anchor="t">
              <a:noAutofit/>
            </a:bodyPr>
            <a:p>
              <a:endParaRPr b="0" lang="en-US" sz="2400" strike="noStrike" u="none">
                <a:solidFill>
                  <a:srgbClr val="000000"/>
                </a:solidFill>
                <a:effectLst/>
                <a:uFillTx/>
                <a:latin typeface="Times New Roman"/>
              </a:endParaRPr>
            </a:p>
          </p:txBody>
        </p:sp>
        <p:sp>
          <p:nvSpPr>
            <p:cNvPr id="1502" name=""/>
            <p:cNvSpPr/>
            <p:nvPr/>
          </p:nvSpPr>
          <p:spPr>
            <a:xfrm>
              <a:off x="6590880" y="2774520"/>
              <a:ext cx="23040" cy="19800"/>
            </a:xfrm>
            <a:custGeom>
              <a:avLst/>
              <a:gdLst/>
              <a:ahLst/>
              <a:rect l="l" t="t" r="r" b="b"/>
              <a:pathLst>
                <a:path w="26" h="22">
                  <a:moveTo>
                    <a:pt x="0" y="21"/>
                  </a:moveTo>
                  <a:lnTo>
                    <a:pt x="25" y="21"/>
                  </a:lnTo>
                  <a:lnTo>
                    <a:pt x="0" y="0"/>
                  </a:lnTo>
                  <a:lnTo>
                    <a:pt x="0" y="21"/>
                  </a:lnTo>
                </a:path>
              </a:pathLst>
            </a:custGeom>
            <a:solidFill>
              <a:srgbClr val="ffcc99"/>
            </a:solidFill>
            <a:ln w="0">
              <a:noFill/>
            </a:ln>
          </p:spPr>
          <p:style>
            <a:lnRef idx="0"/>
            <a:fillRef idx="0"/>
            <a:effectRef idx="0"/>
            <a:fontRef idx="minor"/>
          </p:style>
          <p:txBody>
            <a:bodyPr lIns="90000" rIns="90000" tIns="-27000" bIns="-27000" anchor="t">
              <a:noAutofit/>
            </a:bodyPr>
            <a:p>
              <a:endParaRPr b="0" lang="en-US" sz="2400" strike="noStrike" u="none">
                <a:solidFill>
                  <a:srgbClr val="000000"/>
                </a:solidFill>
                <a:effectLst/>
                <a:uFillTx/>
                <a:latin typeface="Times New Roman"/>
              </a:endParaRPr>
            </a:p>
          </p:txBody>
        </p:sp>
        <p:sp>
          <p:nvSpPr>
            <p:cNvPr id="1503" name=""/>
            <p:cNvSpPr/>
            <p:nvPr/>
          </p:nvSpPr>
          <p:spPr>
            <a:xfrm>
              <a:off x="6616080" y="2766960"/>
              <a:ext cx="23760" cy="21600"/>
            </a:xfrm>
            <a:custGeom>
              <a:avLst/>
              <a:gdLst/>
              <a:ahLst/>
              <a:rect l="l" t="t" r="r" b="b"/>
              <a:pathLst>
                <a:path w="26" h="24">
                  <a:moveTo>
                    <a:pt x="0" y="23"/>
                  </a:moveTo>
                  <a:lnTo>
                    <a:pt x="20" y="23"/>
                  </a:lnTo>
                  <a:lnTo>
                    <a:pt x="25" y="0"/>
                  </a:lnTo>
                  <a:lnTo>
                    <a:pt x="5" y="0"/>
                  </a:lnTo>
                  <a:lnTo>
                    <a:pt x="0" y="23"/>
                  </a:lnTo>
                </a:path>
              </a:pathLst>
            </a:custGeom>
            <a:solidFill>
              <a:srgbClr val="ffcc99"/>
            </a:solidFill>
            <a:ln w="0">
              <a:noFill/>
            </a:ln>
          </p:spPr>
          <p:style>
            <a:lnRef idx="0"/>
            <a:fillRef idx="0"/>
            <a:effectRef idx="0"/>
            <a:fontRef idx="minor"/>
          </p:style>
          <p:txBody>
            <a:bodyPr lIns="90000" rIns="90000" tIns="-25200" bIns="-25200" anchor="t">
              <a:noAutofit/>
            </a:bodyPr>
            <a:p>
              <a:endParaRPr b="0" lang="en-US" sz="2400" strike="noStrike" u="none">
                <a:solidFill>
                  <a:srgbClr val="000000"/>
                </a:solidFill>
                <a:effectLst/>
                <a:uFillTx/>
                <a:latin typeface="Times New Roman"/>
              </a:endParaRPr>
            </a:p>
          </p:txBody>
        </p:sp>
        <p:sp>
          <p:nvSpPr>
            <p:cNvPr id="1504" name=""/>
            <p:cNvSpPr/>
            <p:nvPr/>
          </p:nvSpPr>
          <p:spPr>
            <a:xfrm>
              <a:off x="6493680" y="2795400"/>
              <a:ext cx="35280" cy="21600"/>
            </a:xfrm>
            <a:custGeom>
              <a:avLst/>
              <a:gdLst/>
              <a:ahLst/>
              <a:rect l="l" t="t" r="r" b="b"/>
              <a:pathLst>
                <a:path w="39" h="24">
                  <a:moveTo>
                    <a:pt x="0" y="0"/>
                  </a:moveTo>
                  <a:lnTo>
                    <a:pt x="3" y="11"/>
                  </a:lnTo>
                  <a:lnTo>
                    <a:pt x="15" y="11"/>
                  </a:lnTo>
                  <a:lnTo>
                    <a:pt x="19" y="11"/>
                  </a:lnTo>
                  <a:lnTo>
                    <a:pt x="25" y="23"/>
                  </a:lnTo>
                  <a:lnTo>
                    <a:pt x="38" y="15"/>
                  </a:lnTo>
                  <a:lnTo>
                    <a:pt x="28" y="3"/>
                  </a:lnTo>
                  <a:lnTo>
                    <a:pt x="19" y="0"/>
                  </a:lnTo>
                  <a:lnTo>
                    <a:pt x="9" y="0"/>
                  </a:lnTo>
                  <a:lnTo>
                    <a:pt x="0" y="0"/>
                  </a:lnTo>
                </a:path>
              </a:pathLst>
            </a:custGeom>
            <a:solidFill>
              <a:srgbClr val="ffcc99"/>
            </a:solidFill>
            <a:ln w="0">
              <a:noFill/>
            </a:ln>
          </p:spPr>
          <p:style>
            <a:lnRef idx="0"/>
            <a:fillRef idx="0"/>
            <a:effectRef idx="0"/>
            <a:fontRef idx="minor"/>
          </p:style>
          <p:txBody>
            <a:bodyPr lIns="90000" rIns="90000" tIns="-25200" bIns="-25200" anchor="t">
              <a:noAutofit/>
            </a:bodyPr>
            <a:p>
              <a:endParaRPr b="0" lang="en-US" sz="2400" strike="noStrike" u="none">
                <a:solidFill>
                  <a:srgbClr val="000000"/>
                </a:solidFill>
                <a:effectLst/>
                <a:uFillTx/>
                <a:latin typeface="Times New Roman"/>
              </a:endParaRPr>
            </a:p>
          </p:txBody>
        </p:sp>
        <p:sp>
          <p:nvSpPr>
            <p:cNvPr id="1505" name=""/>
            <p:cNvSpPr/>
            <p:nvPr/>
          </p:nvSpPr>
          <p:spPr>
            <a:xfrm>
              <a:off x="6575040" y="2780280"/>
              <a:ext cx="65880" cy="32040"/>
            </a:xfrm>
            <a:custGeom>
              <a:avLst/>
              <a:gdLst/>
              <a:ahLst/>
              <a:rect l="l" t="t" r="r" b="b"/>
              <a:pathLst>
                <a:path w="72" h="35">
                  <a:moveTo>
                    <a:pt x="0" y="34"/>
                  </a:moveTo>
                  <a:lnTo>
                    <a:pt x="9" y="34"/>
                  </a:lnTo>
                  <a:lnTo>
                    <a:pt x="18" y="31"/>
                  </a:lnTo>
                  <a:lnTo>
                    <a:pt x="27" y="20"/>
                  </a:lnTo>
                  <a:lnTo>
                    <a:pt x="35" y="16"/>
                  </a:lnTo>
                  <a:lnTo>
                    <a:pt x="47" y="13"/>
                  </a:lnTo>
                  <a:lnTo>
                    <a:pt x="57" y="10"/>
                  </a:lnTo>
                  <a:lnTo>
                    <a:pt x="66" y="5"/>
                  </a:lnTo>
                  <a:lnTo>
                    <a:pt x="71" y="0"/>
                  </a:lnTo>
                  <a:lnTo>
                    <a:pt x="63" y="0"/>
                  </a:lnTo>
                  <a:lnTo>
                    <a:pt x="54" y="0"/>
                  </a:lnTo>
                  <a:lnTo>
                    <a:pt x="41" y="2"/>
                  </a:lnTo>
                  <a:lnTo>
                    <a:pt x="30" y="5"/>
                  </a:lnTo>
                  <a:lnTo>
                    <a:pt x="27" y="10"/>
                  </a:lnTo>
                  <a:lnTo>
                    <a:pt x="18" y="13"/>
                  </a:lnTo>
                  <a:lnTo>
                    <a:pt x="9" y="17"/>
                  </a:lnTo>
                  <a:lnTo>
                    <a:pt x="3" y="23"/>
                  </a:lnTo>
                  <a:lnTo>
                    <a:pt x="0" y="34"/>
                  </a:lnTo>
                </a:path>
              </a:pathLst>
            </a:custGeom>
            <a:solidFill>
              <a:srgbClr val="ffcc99"/>
            </a:solidFill>
            <a:ln w="0">
              <a:noFill/>
            </a:ln>
          </p:spPr>
          <p:style>
            <a:lnRef idx="0"/>
            <a:fillRef idx="0"/>
            <a:effectRef idx="0"/>
            <a:fontRef idx="minor"/>
          </p:style>
          <p:txBody>
            <a:bodyPr lIns="90000" rIns="90000" tIns="-14760" bIns="-14760" anchor="t">
              <a:noAutofit/>
            </a:bodyPr>
            <a:p>
              <a:endParaRPr b="0" lang="en-US" sz="2400" strike="noStrike" u="none">
                <a:solidFill>
                  <a:srgbClr val="000000"/>
                </a:solidFill>
                <a:effectLst/>
                <a:uFillTx/>
                <a:latin typeface="Times New Roman"/>
              </a:endParaRPr>
            </a:p>
          </p:txBody>
        </p:sp>
        <p:sp>
          <p:nvSpPr>
            <p:cNvPr id="1506" name=""/>
            <p:cNvSpPr/>
            <p:nvPr/>
          </p:nvSpPr>
          <p:spPr>
            <a:xfrm>
              <a:off x="6715800" y="2759760"/>
              <a:ext cx="23400" cy="21240"/>
            </a:xfrm>
            <a:custGeom>
              <a:avLst/>
              <a:gdLst/>
              <a:ahLst/>
              <a:rect l="l" t="t" r="r" b="b"/>
              <a:pathLst>
                <a:path w="26" h="24">
                  <a:moveTo>
                    <a:pt x="0" y="23"/>
                  </a:moveTo>
                  <a:lnTo>
                    <a:pt x="25" y="12"/>
                  </a:lnTo>
                  <a:lnTo>
                    <a:pt x="25" y="0"/>
                  </a:lnTo>
                  <a:lnTo>
                    <a:pt x="0" y="10"/>
                  </a:lnTo>
                  <a:lnTo>
                    <a:pt x="0" y="23"/>
                  </a:lnTo>
                </a:path>
              </a:pathLst>
            </a:custGeom>
            <a:solidFill>
              <a:srgbClr val="ffcc99"/>
            </a:solidFill>
            <a:ln w="0">
              <a:noFill/>
            </a:ln>
          </p:spPr>
          <p:style>
            <a:lnRef idx="0"/>
            <a:fillRef idx="0"/>
            <a:effectRef idx="0"/>
            <a:fontRef idx="minor"/>
          </p:style>
          <p:txBody>
            <a:bodyPr lIns="90000" rIns="90000" tIns="-25560" bIns="-25560" anchor="t">
              <a:noAutofit/>
            </a:bodyPr>
            <a:p>
              <a:endParaRPr b="0" lang="en-US" sz="2400" strike="noStrike" u="none">
                <a:solidFill>
                  <a:srgbClr val="000000"/>
                </a:solidFill>
                <a:effectLst/>
                <a:uFillTx/>
                <a:latin typeface="Times New Roman"/>
              </a:endParaRPr>
            </a:p>
          </p:txBody>
        </p:sp>
        <p:sp>
          <p:nvSpPr>
            <p:cNvPr id="1507" name=""/>
            <p:cNvSpPr/>
            <p:nvPr/>
          </p:nvSpPr>
          <p:spPr>
            <a:xfrm>
              <a:off x="6766200" y="2733840"/>
              <a:ext cx="23760" cy="24480"/>
            </a:xfrm>
            <a:custGeom>
              <a:avLst/>
              <a:gdLst/>
              <a:ahLst/>
              <a:rect l="l" t="t" r="r" b="b"/>
              <a:pathLst>
                <a:path w="27" h="27">
                  <a:moveTo>
                    <a:pt x="0" y="26"/>
                  </a:moveTo>
                  <a:lnTo>
                    <a:pt x="18" y="17"/>
                  </a:lnTo>
                  <a:lnTo>
                    <a:pt x="26" y="6"/>
                  </a:lnTo>
                  <a:lnTo>
                    <a:pt x="18" y="0"/>
                  </a:lnTo>
                  <a:lnTo>
                    <a:pt x="7" y="6"/>
                  </a:lnTo>
                  <a:lnTo>
                    <a:pt x="0" y="15"/>
                  </a:lnTo>
                  <a:lnTo>
                    <a:pt x="0" y="26"/>
                  </a:lnTo>
                </a:path>
              </a:pathLst>
            </a:custGeom>
            <a:solidFill>
              <a:srgbClr val="ffcc99"/>
            </a:solidFill>
            <a:ln w="0">
              <a:noFill/>
            </a:ln>
          </p:spPr>
          <p:style>
            <a:lnRef idx="0"/>
            <a:fillRef idx="0"/>
            <a:effectRef idx="0"/>
            <a:fontRef idx="minor"/>
          </p:style>
          <p:txBody>
            <a:bodyPr lIns="90000" rIns="90000" tIns="-22320" bIns="-22320" anchor="t">
              <a:noAutofit/>
            </a:bodyPr>
            <a:p>
              <a:endParaRPr b="0" lang="en-US" sz="2400" strike="noStrike" u="none">
                <a:solidFill>
                  <a:srgbClr val="000000"/>
                </a:solidFill>
                <a:effectLst/>
                <a:uFillTx/>
                <a:latin typeface="Times New Roman"/>
              </a:endParaRPr>
            </a:p>
          </p:txBody>
        </p:sp>
        <p:sp>
          <p:nvSpPr>
            <p:cNvPr id="1508" name=""/>
            <p:cNvSpPr/>
            <p:nvPr/>
          </p:nvSpPr>
          <p:spPr>
            <a:xfrm>
              <a:off x="6245640" y="2668680"/>
              <a:ext cx="24120" cy="26280"/>
            </a:xfrm>
            <a:custGeom>
              <a:avLst/>
              <a:gdLst/>
              <a:ahLst/>
              <a:rect l="l" t="t" r="r" b="b"/>
              <a:pathLst>
                <a:path w="27" h="29">
                  <a:moveTo>
                    <a:pt x="0" y="8"/>
                  </a:moveTo>
                  <a:lnTo>
                    <a:pt x="7" y="8"/>
                  </a:lnTo>
                  <a:lnTo>
                    <a:pt x="13" y="13"/>
                  </a:lnTo>
                  <a:lnTo>
                    <a:pt x="10" y="22"/>
                  </a:lnTo>
                  <a:lnTo>
                    <a:pt x="26" y="28"/>
                  </a:lnTo>
                  <a:lnTo>
                    <a:pt x="26" y="19"/>
                  </a:lnTo>
                  <a:lnTo>
                    <a:pt x="19" y="16"/>
                  </a:lnTo>
                  <a:lnTo>
                    <a:pt x="16" y="8"/>
                  </a:lnTo>
                  <a:lnTo>
                    <a:pt x="13" y="0"/>
                  </a:lnTo>
                  <a:lnTo>
                    <a:pt x="1" y="2"/>
                  </a:lnTo>
                  <a:lnTo>
                    <a:pt x="0" y="8"/>
                  </a:lnTo>
                </a:path>
              </a:pathLst>
            </a:custGeom>
            <a:solidFill>
              <a:srgbClr val="ffcc99"/>
            </a:solidFill>
            <a:ln w="0">
              <a:noFill/>
            </a:ln>
          </p:spPr>
          <p:style>
            <a:lnRef idx="0"/>
            <a:fillRef idx="0"/>
            <a:effectRef idx="0"/>
            <a:fontRef idx="minor"/>
          </p:style>
          <p:txBody>
            <a:bodyPr lIns="90000" rIns="90000" tIns="-20520" bIns="-20520" anchor="t">
              <a:noAutofit/>
            </a:bodyPr>
            <a:p>
              <a:endParaRPr b="0" lang="en-US" sz="2400" strike="noStrike" u="none">
                <a:solidFill>
                  <a:srgbClr val="000000"/>
                </a:solidFill>
                <a:effectLst/>
                <a:uFillTx/>
                <a:latin typeface="Times New Roman"/>
              </a:endParaRPr>
            </a:p>
          </p:txBody>
        </p:sp>
        <p:sp>
          <p:nvSpPr>
            <p:cNvPr id="1509" name=""/>
            <p:cNvSpPr/>
            <p:nvPr/>
          </p:nvSpPr>
          <p:spPr>
            <a:xfrm>
              <a:off x="6287760" y="2685960"/>
              <a:ext cx="22320" cy="20520"/>
            </a:xfrm>
            <a:custGeom>
              <a:avLst/>
              <a:gdLst/>
              <a:ahLst/>
              <a:rect l="l" t="t" r="r" b="b"/>
              <a:pathLst>
                <a:path w="25" h="23">
                  <a:moveTo>
                    <a:pt x="0" y="16"/>
                  </a:moveTo>
                  <a:lnTo>
                    <a:pt x="12" y="22"/>
                  </a:lnTo>
                  <a:lnTo>
                    <a:pt x="24" y="5"/>
                  </a:lnTo>
                  <a:lnTo>
                    <a:pt x="0" y="0"/>
                  </a:lnTo>
                  <a:lnTo>
                    <a:pt x="0" y="16"/>
                  </a:lnTo>
                </a:path>
              </a:pathLst>
            </a:custGeom>
            <a:solidFill>
              <a:srgbClr val="ffcc99"/>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1510" name=""/>
            <p:cNvSpPr/>
            <p:nvPr/>
          </p:nvSpPr>
          <p:spPr>
            <a:xfrm>
              <a:off x="6383880" y="2757240"/>
              <a:ext cx="25920" cy="720"/>
            </a:xfrm>
            <a:custGeom>
              <a:avLst/>
              <a:gdLst/>
              <a:ahLst/>
              <a:rect l="l" t="t" r="r" b="b"/>
              <a:pathLst>
                <a:path w="28" h="1">
                  <a:moveTo>
                    <a:pt x="0" y="0"/>
                  </a:moveTo>
                  <a:lnTo>
                    <a:pt x="20" y="0"/>
                  </a:lnTo>
                  <a:lnTo>
                    <a:pt x="27" y="0"/>
                  </a:lnTo>
                  <a:lnTo>
                    <a:pt x="20" y="0"/>
                  </a:lnTo>
                  <a:lnTo>
                    <a:pt x="13" y="0"/>
                  </a:lnTo>
                  <a:lnTo>
                    <a:pt x="6" y="0"/>
                  </a:lnTo>
                  <a:lnTo>
                    <a:pt x="0" y="0"/>
                  </a:lnTo>
                </a:path>
              </a:pathLst>
            </a:custGeom>
            <a:solidFill>
              <a:srgbClr val="ffcc99"/>
            </a:solidFill>
            <a:ln w="0">
              <a:noFill/>
            </a:ln>
          </p:spPr>
          <p:style>
            <a:lnRef idx="0"/>
            <a:fillRef idx="0"/>
            <a:effectRef idx="0"/>
            <a:fontRef idx="minor"/>
          </p:style>
          <p:txBody>
            <a:bodyPr lIns="90000" rIns="90000" tIns="-46080" bIns="-46080" anchor="t">
              <a:noAutofit/>
            </a:bodyPr>
            <a:p>
              <a:endParaRPr b="0" lang="en-US" sz="2400" strike="noStrike" u="none">
                <a:solidFill>
                  <a:srgbClr val="000000"/>
                </a:solidFill>
                <a:effectLst/>
                <a:uFillTx/>
                <a:latin typeface="Times New Roman"/>
              </a:endParaRPr>
            </a:p>
          </p:txBody>
        </p:sp>
        <p:sp>
          <p:nvSpPr>
            <p:cNvPr id="1511" name=""/>
            <p:cNvSpPr/>
            <p:nvPr/>
          </p:nvSpPr>
          <p:spPr>
            <a:xfrm>
              <a:off x="6308280" y="2531880"/>
              <a:ext cx="191160" cy="178560"/>
            </a:xfrm>
            <a:custGeom>
              <a:avLst/>
              <a:gdLst/>
              <a:ahLst/>
              <a:rect l="l" t="t" r="r" b="b"/>
              <a:pathLst>
                <a:path w="209" h="196">
                  <a:moveTo>
                    <a:pt x="0" y="106"/>
                  </a:moveTo>
                  <a:lnTo>
                    <a:pt x="0" y="117"/>
                  </a:lnTo>
                  <a:lnTo>
                    <a:pt x="4" y="123"/>
                  </a:lnTo>
                  <a:lnTo>
                    <a:pt x="4" y="130"/>
                  </a:lnTo>
                  <a:lnTo>
                    <a:pt x="14" y="136"/>
                  </a:lnTo>
                  <a:lnTo>
                    <a:pt x="24" y="147"/>
                  </a:lnTo>
                  <a:lnTo>
                    <a:pt x="24" y="155"/>
                  </a:lnTo>
                  <a:lnTo>
                    <a:pt x="27" y="165"/>
                  </a:lnTo>
                  <a:lnTo>
                    <a:pt x="27" y="176"/>
                  </a:lnTo>
                  <a:lnTo>
                    <a:pt x="38" y="176"/>
                  </a:lnTo>
                  <a:lnTo>
                    <a:pt x="48" y="176"/>
                  </a:lnTo>
                  <a:lnTo>
                    <a:pt x="54" y="171"/>
                  </a:lnTo>
                  <a:lnTo>
                    <a:pt x="57" y="185"/>
                  </a:lnTo>
                  <a:lnTo>
                    <a:pt x="67" y="182"/>
                  </a:lnTo>
                  <a:lnTo>
                    <a:pt x="78" y="182"/>
                  </a:lnTo>
                  <a:lnTo>
                    <a:pt x="84" y="176"/>
                  </a:lnTo>
                  <a:lnTo>
                    <a:pt x="97" y="185"/>
                  </a:lnTo>
                  <a:lnTo>
                    <a:pt x="110" y="182"/>
                  </a:lnTo>
                  <a:lnTo>
                    <a:pt x="115" y="190"/>
                  </a:lnTo>
                  <a:lnTo>
                    <a:pt x="115" y="195"/>
                  </a:lnTo>
                  <a:lnTo>
                    <a:pt x="124" y="192"/>
                  </a:lnTo>
                  <a:lnTo>
                    <a:pt x="134" y="190"/>
                  </a:lnTo>
                  <a:lnTo>
                    <a:pt x="145" y="185"/>
                  </a:lnTo>
                  <a:lnTo>
                    <a:pt x="148" y="176"/>
                  </a:lnTo>
                  <a:lnTo>
                    <a:pt x="155" y="162"/>
                  </a:lnTo>
                  <a:lnTo>
                    <a:pt x="148" y="155"/>
                  </a:lnTo>
                  <a:lnTo>
                    <a:pt x="155" y="147"/>
                  </a:lnTo>
                  <a:lnTo>
                    <a:pt x="164" y="141"/>
                  </a:lnTo>
                  <a:lnTo>
                    <a:pt x="171" y="133"/>
                  </a:lnTo>
                  <a:lnTo>
                    <a:pt x="171" y="123"/>
                  </a:lnTo>
                  <a:lnTo>
                    <a:pt x="174" y="115"/>
                  </a:lnTo>
                  <a:lnTo>
                    <a:pt x="180" y="109"/>
                  </a:lnTo>
                  <a:lnTo>
                    <a:pt x="188" y="109"/>
                  </a:lnTo>
                  <a:lnTo>
                    <a:pt x="201" y="109"/>
                  </a:lnTo>
                  <a:lnTo>
                    <a:pt x="195" y="101"/>
                  </a:lnTo>
                  <a:lnTo>
                    <a:pt x="185" y="96"/>
                  </a:lnTo>
                  <a:lnTo>
                    <a:pt x="177" y="88"/>
                  </a:lnTo>
                  <a:lnTo>
                    <a:pt x="182" y="82"/>
                  </a:lnTo>
                  <a:lnTo>
                    <a:pt x="177" y="74"/>
                  </a:lnTo>
                  <a:lnTo>
                    <a:pt x="171" y="65"/>
                  </a:lnTo>
                  <a:lnTo>
                    <a:pt x="177" y="58"/>
                  </a:lnTo>
                  <a:lnTo>
                    <a:pt x="180" y="47"/>
                  </a:lnTo>
                  <a:lnTo>
                    <a:pt x="192" y="47"/>
                  </a:lnTo>
                  <a:lnTo>
                    <a:pt x="185" y="39"/>
                  </a:lnTo>
                  <a:lnTo>
                    <a:pt x="198" y="36"/>
                  </a:lnTo>
                  <a:lnTo>
                    <a:pt x="208" y="33"/>
                  </a:lnTo>
                  <a:lnTo>
                    <a:pt x="198" y="29"/>
                  </a:lnTo>
                  <a:lnTo>
                    <a:pt x="185" y="23"/>
                  </a:lnTo>
                  <a:lnTo>
                    <a:pt x="177" y="21"/>
                  </a:lnTo>
                  <a:lnTo>
                    <a:pt x="177" y="9"/>
                  </a:lnTo>
                  <a:lnTo>
                    <a:pt x="168" y="4"/>
                  </a:lnTo>
                  <a:lnTo>
                    <a:pt x="161" y="0"/>
                  </a:lnTo>
                  <a:lnTo>
                    <a:pt x="155" y="7"/>
                  </a:lnTo>
                  <a:lnTo>
                    <a:pt x="145" y="15"/>
                  </a:lnTo>
                  <a:lnTo>
                    <a:pt x="140" y="21"/>
                  </a:lnTo>
                  <a:lnTo>
                    <a:pt x="131" y="29"/>
                  </a:lnTo>
                  <a:lnTo>
                    <a:pt x="131" y="36"/>
                  </a:lnTo>
                  <a:lnTo>
                    <a:pt x="115" y="36"/>
                  </a:lnTo>
                  <a:lnTo>
                    <a:pt x="107" y="42"/>
                  </a:lnTo>
                  <a:lnTo>
                    <a:pt x="97" y="53"/>
                  </a:lnTo>
                  <a:lnTo>
                    <a:pt x="88" y="58"/>
                  </a:lnTo>
                  <a:lnTo>
                    <a:pt x="81" y="65"/>
                  </a:lnTo>
                  <a:lnTo>
                    <a:pt x="73" y="71"/>
                  </a:lnTo>
                  <a:lnTo>
                    <a:pt x="60" y="71"/>
                  </a:lnTo>
                  <a:lnTo>
                    <a:pt x="51" y="74"/>
                  </a:lnTo>
                  <a:lnTo>
                    <a:pt x="48" y="85"/>
                  </a:lnTo>
                  <a:lnTo>
                    <a:pt x="41" y="96"/>
                  </a:lnTo>
                  <a:lnTo>
                    <a:pt x="33" y="96"/>
                  </a:lnTo>
                  <a:lnTo>
                    <a:pt x="20" y="93"/>
                  </a:lnTo>
                  <a:lnTo>
                    <a:pt x="11" y="88"/>
                  </a:lnTo>
                  <a:lnTo>
                    <a:pt x="1" y="96"/>
                  </a:lnTo>
                  <a:lnTo>
                    <a:pt x="0" y="106"/>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12" name=""/>
            <p:cNvSpPr/>
            <p:nvPr/>
          </p:nvSpPr>
          <p:spPr>
            <a:xfrm>
              <a:off x="6490080" y="2617200"/>
              <a:ext cx="116640" cy="119160"/>
            </a:xfrm>
            <a:custGeom>
              <a:avLst/>
              <a:gdLst/>
              <a:ahLst/>
              <a:rect l="l" t="t" r="r" b="b"/>
              <a:pathLst>
                <a:path w="128" h="131">
                  <a:moveTo>
                    <a:pt x="0" y="79"/>
                  </a:moveTo>
                  <a:lnTo>
                    <a:pt x="3" y="90"/>
                  </a:lnTo>
                  <a:lnTo>
                    <a:pt x="12" y="90"/>
                  </a:lnTo>
                  <a:lnTo>
                    <a:pt x="18" y="100"/>
                  </a:lnTo>
                  <a:lnTo>
                    <a:pt x="15" y="109"/>
                  </a:lnTo>
                  <a:lnTo>
                    <a:pt x="12" y="120"/>
                  </a:lnTo>
                  <a:lnTo>
                    <a:pt x="12" y="128"/>
                  </a:lnTo>
                  <a:lnTo>
                    <a:pt x="20" y="128"/>
                  </a:lnTo>
                  <a:lnTo>
                    <a:pt x="29" y="125"/>
                  </a:lnTo>
                  <a:lnTo>
                    <a:pt x="29" y="117"/>
                  </a:lnTo>
                  <a:lnTo>
                    <a:pt x="29" y="109"/>
                  </a:lnTo>
                  <a:lnTo>
                    <a:pt x="29" y="100"/>
                  </a:lnTo>
                  <a:lnTo>
                    <a:pt x="29" y="90"/>
                  </a:lnTo>
                  <a:lnTo>
                    <a:pt x="26" y="82"/>
                  </a:lnTo>
                  <a:lnTo>
                    <a:pt x="36" y="76"/>
                  </a:lnTo>
                  <a:lnTo>
                    <a:pt x="45" y="76"/>
                  </a:lnTo>
                  <a:lnTo>
                    <a:pt x="45" y="82"/>
                  </a:lnTo>
                  <a:lnTo>
                    <a:pt x="42" y="90"/>
                  </a:lnTo>
                  <a:lnTo>
                    <a:pt x="48" y="96"/>
                  </a:lnTo>
                  <a:lnTo>
                    <a:pt x="56" y="100"/>
                  </a:lnTo>
                  <a:lnTo>
                    <a:pt x="54" y="111"/>
                  </a:lnTo>
                  <a:lnTo>
                    <a:pt x="62" y="114"/>
                  </a:lnTo>
                  <a:lnTo>
                    <a:pt x="68" y="109"/>
                  </a:lnTo>
                  <a:lnTo>
                    <a:pt x="68" y="123"/>
                  </a:lnTo>
                  <a:lnTo>
                    <a:pt x="75" y="130"/>
                  </a:lnTo>
                  <a:lnTo>
                    <a:pt x="84" y="123"/>
                  </a:lnTo>
                  <a:lnTo>
                    <a:pt x="84" y="111"/>
                  </a:lnTo>
                  <a:lnTo>
                    <a:pt x="78" y="106"/>
                  </a:lnTo>
                  <a:lnTo>
                    <a:pt x="72" y="96"/>
                  </a:lnTo>
                  <a:lnTo>
                    <a:pt x="65" y="90"/>
                  </a:lnTo>
                  <a:lnTo>
                    <a:pt x="72" y="85"/>
                  </a:lnTo>
                  <a:lnTo>
                    <a:pt x="65" y="76"/>
                  </a:lnTo>
                  <a:lnTo>
                    <a:pt x="62" y="71"/>
                  </a:lnTo>
                  <a:lnTo>
                    <a:pt x="54" y="64"/>
                  </a:lnTo>
                  <a:lnTo>
                    <a:pt x="65" y="58"/>
                  </a:lnTo>
                  <a:lnTo>
                    <a:pt x="72" y="53"/>
                  </a:lnTo>
                  <a:lnTo>
                    <a:pt x="81" y="44"/>
                  </a:lnTo>
                  <a:lnTo>
                    <a:pt x="92" y="44"/>
                  </a:lnTo>
                  <a:lnTo>
                    <a:pt x="84" y="39"/>
                  </a:lnTo>
                  <a:lnTo>
                    <a:pt x="75" y="41"/>
                  </a:lnTo>
                  <a:lnTo>
                    <a:pt x="65" y="44"/>
                  </a:lnTo>
                  <a:lnTo>
                    <a:pt x="54" y="44"/>
                  </a:lnTo>
                  <a:lnTo>
                    <a:pt x="48" y="53"/>
                  </a:lnTo>
                  <a:lnTo>
                    <a:pt x="36" y="53"/>
                  </a:lnTo>
                  <a:lnTo>
                    <a:pt x="32" y="44"/>
                  </a:lnTo>
                  <a:lnTo>
                    <a:pt x="23" y="41"/>
                  </a:lnTo>
                  <a:lnTo>
                    <a:pt x="23" y="32"/>
                  </a:lnTo>
                  <a:lnTo>
                    <a:pt x="29" y="23"/>
                  </a:lnTo>
                  <a:lnTo>
                    <a:pt x="36" y="20"/>
                  </a:lnTo>
                  <a:lnTo>
                    <a:pt x="42" y="23"/>
                  </a:lnTo>
                  <a:lnTo>
                    <a:pt x="51" y="20"/>
                  </a:lnTo>
                  <a:lnTo>
                    <a:pt x="62" y="20"/>
                  </a:lnTo>
                  <a:lnTo>
                    <a:pt x="72" y="20"/>
                  </a:lnTo>
                  <a:lnTo>
                    <a:pt x="84" y="20"/>
                  </a:lnTo>
                  <a:lnTo>
                    <a:pt x="92" y="23"/>
                  </a:lnTo>
                  <a:lnTo>
                    <a:pt x="101" y="23"/>
                  </a:lnTo>
                  <a:lnTo>
                    <a:pt x="114" y="20"/>
                  </a:lnTo>
                  <a:lnTo>
                    <a:pt x="120" y="9"/>
                  </a:lnTo>
                  <a:lnTo>
                    <a:pt x="127" y="2"/>
                  </a:lnTo>
                  <a:lnTo>
                    <a:pt x="120" y="0"/>
                  </a:lnTo>
                  <a:lnTo>
                    <a:pt x="117" y="2"/>
                  </a:lnTo>
                  <a:lnTo>
                    <a:pt x="111" y="9"/>
                  </a:lnTo>
                  <a:lnTo>
                    <a:pt x="101" y="15"/>
                  </a:lnTo>
                  <a:lnTo>
                    <a:pt x="90" y="15"/>
                  </a:lnTo>
                  <a:lnTo>
                    <a:pt x="81" y="15"/>
                  </a:lnTo>
                  <a:lnTo>
                    <a:pt x="72" y="12"/>
                  </a:lnTo>
                  <a:lnTo>
                    <a:pt x="62" y="9"/>
                  </a:lnTo>
                  <a:lnTo>
                    <a:pt x="51" y="9"/>
                  </a:lnTo>
                  <a:lnTo>
                    <a:pt x="42" y="6"/>
                  </a:lnTo>
                  <a:lnTo>
                    <a:pt x="36" y="15"/>
                  </a:lnTo>
                  <a:lnTo>
                    <a:pt x="23" y="15"/>
                  </a:lnTo>
                  <a:lnTo>
                    <a:pt x="20" y="23"/>
                  </a:lnTo>
                  <a:lnTo>
                    <a:pt x="20" y="32"/>
                  </a:lnTo>
                  <a:lnTo>
                    <a:pt x="20" y="39"/>
                  </a:lnTo>
                  <a:lnTo>
                    <a:pt x="12" y="44"/>
                  </a:lnTo>
                  <a:lnTo>
                    <a:pt x="12" y="53"/>
                  </a:lnTo>
                  <a:lnTo>
                    <a:pt x="12" y="64"/>
                  </a:lnTo>
                  <a:lnTo>
                    <a:pt x="6" y="71"/>
                  </a:lnTo>
                  <a:lnTo>
                    <a:pt x="0" y="79"/>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13" name=""/>
            <p:cNvSpPr/>
            <p:nvPr/>
          </p:nvSpPr>
          <p:spPr>
            <a:xfrm>
              <a:off x="6644160" y="2610360"/>
              <a:ext cx="27000" cy="48600"/>
            </a:xfrm>
            <a:custGeom>
              <a:avLst/>
              <a:gdLst/>
              <a:ahLst/>
              <a:rect l="l" t="t" r="r" b="b"/>
              <a:pathLst>
                <a:path w="29" h="53">
                  <a:moveTo>
                    <a:pt x="0" y="17"/>
                  </a:moveTo>
                  <a:lnTo>
                    <a:pt x="6" y="26"/>
                  </a:lnTo>
                  <a:lnTo>
                    <a:pt x="6" y="34"/>
                  </a:lnTo>
                  <a:lnTo>
                    <a:pt x="6" y="41"/>
                  </a:lnTo>
                  <a:lnTo>
                    <a:pt x="12" y="46"/>
                  </a:lnTo>
                  <a:lnTo>
                    <a:pt x="21" y="52"/>
                  </a:lnTo>
                  <a:lnTo>
                    <a:pt x="15" y="43"/>
                  </a:lnTo>
                  <a:lnTo>
                    <a:pt x="12" y="36"/>
                  </a:lnTo>
                  <a:lnTo>
                    <a:pt x="15" y="28"/>
                  </a:lnTo>
                  <a:lnTo>
                    <a:pt x="24" y="28"/>
                  </a:lnTo>
                  <a:lnTo>
                    <a:pt x="18" y="23"/>
                  </a:lnTo>
                  <a:lnTo>
                    <a:pt x="28" y="17"/>
                  </a:lnTo>
                  <a:lnTo>
                    <a:pt x="28" y="10"/>
                  </a:lnTo>
                  <a:lnTo>
                    <a:pt x="15" y="15"/>
                  </a:lnTo>
                  <a:lnTo>
                    <a:pt x="9" y="8"/>
                  </a:lnTo>
                  <a:lnTo>
                    <a:pt x="15" y="0"/>
                  </a:lnTo>
                  <a:lnTo>
                    <a:pt x="6" y="5"/>
                  </a:lnTo>
                  <a:lnTo>
                    <a:pt x="3" y="10"/>
                  </a:lnTo>
                  <a:lnTo>
                    <a:pt x="0" y="17"/>
                  </a:lnTo>
                </a:path>
              </a:pathLst>
            </a:custGeom>
            <a:solidFill>
              <a:srgbClr val="ffcc99"/>
            </a:solidFill>
            <a:ln w="0">
              <a:noFill/>
            </a:ln>
          </p:spPr>
          <p:style>
            <a:lnRef idx="0"/>
            <a:fillRef idx="0"/>
            <a:effectRef idx="0"/>
            <a:fontRef idx="minor"/>
          </p:style>
          <p:txBody>
            <a:bodyPr lIns="90000" rIns="90000" tIns="1800" bIns="1800" anchor="t">
              <a:noAutofit/>
            </a:bodyPr>
            <a:p>
              <a:endParaRPr b="0" lang="en-US" sz="2400" strike="noStrike" u="none">
                <a:solidFill>
                  <a:srgbClr val="000000"/>
                </a:solidFill>
                <a:effectLst/>
                <a:uFillTx/>
                <a:latin typeface="Times New Roman"/>
              </a:endParaRPr>
            </a:p>
          </p:txBody>
        </p:sp>
        <p:sp>
          <p:nvSpPr>
            <p:cNvPr id="1514" name=""/>
            <p:cNvSpPr/>
            <p:nvPr/>
          </p:nvSpPr>
          <p:spPr>
            <a:xfrm>
              <a:off x="6618960" y="2694240"/>
              <a:ext cx="24120" cy="19800"/>
            </a:xfrm>
            <a:custGeom>
              <a:avLst/>
              <a:gdLst/>
              <a:ahLst/>
              <a:rect l="l" t="t" r="r" b="b"/>
              <a:pathLst>
                <a:path w="27" h="22">
                  <a:moveTo>
                    <a:pt x="0" y="8"/>
                  </a:moveTo>
                  <a:lnTo>
                    <a:pt x="6" y="21"/>
                  </a:lnTo>
                  <a:lnTo>
                    <a:pt x="20" y="21"/>
                  </a:lnTo>
                  <a:lnTo>
                    <a:pt x="26" y="16"/>
                  </a:lnTo>
                  <a:lnTo>
                    <a:pt x="24" y="4"/>
                  </a:lnTo>
                  <a:lnTo>
                    <a:pt x="13" y="0"/>
                  </a:lnTo>
                  <a:lnTo>
                    <a:pt x="0" y="8"/>
                  </a:lnTo>
                </a:path>
              </a:pathLst>
            </a:custGeom>
            <a:solidFill>
              <a:srgbClr val="ffcc99"/>
            </a:solidFill>
            <a:ln w="0">
              <a:noFill/>
            </a:ln>
          </p:spPr>
          <p:style>
            <a:lnRef idx="0"/>
            <a:fillRef idx="0"/>
            <a:effectRef idx="0"/>
            <a:fontRef idx="minor"/>
          </p:style>
          <p:txBody>
            <a:bodyPr lIns="90000" rIns="90000" tIns="-27000" bIns="-27000" anchor="t">
              <a:noAutofit/>
            </a:bodyPr>
            <a:p>
              <a:endParaRPr b="0" lang="en-US" sz="2400" strike="noStrike" u="none">
                <a:solidFill>
                  <a:srgbClr val="000000"/>
                </a:solidFill>
                <a:effectLst/>
                <a:uFillTx/>
                <a:latin typeface="Times New Roman"/>
              </a:endParaRPr>
            </a:p>
          </p:txBody>
        </p:sp>
        <p:sp>
          <p:nvSpPr>
            <p:cNvPr id="1515" name=""/>
            <p:cNvSpPr/>
            <p:nvPr/>
          </p:nvSpPr>
          <p:spPr>
            <a:xfrm>
              <a:off x="6654240" y="2688480"/>
              <a:ext cx="53280" cy="22320"/>
            </a:xfrm>
            <a:custGeom>
              <a:avLst/>
              <a:gdLst/>
              <a:ahLst/>
              <a:rect l="l" t="t" r="r" b="b"/>
              <a:pathLst>
                <a:path w="58" h="24">
                  <a:moveTo>
                    <a:pt x="0" y="9"/>
                  </a:moveTo>
                  <a:lnTo>
                    <a:pt x="12" y="16"/>
                  </a:lnTo>
                  <a:lnTo>
                    <a:pt x="19" y="13"/>
                  </a:lnTo>
                  <a:lnTo>
                    <a:pt x="30" y="16"/>
                  </a:lnTo>
                  <a:lnTo>
                    <a:pt x="45" y="19"/>
                  </a:lnTo>
                  <a:lnTo>
                    <a:pt x="57" y="23"/>
                  </a:lnTo>
                  <a:lnTo>
                    <a:pt x="57" y="16"/>
                  </a:lnTo>
                  <a:lnTo>
                    <a:pt x="49" y="6"/>
                  </a:lnTo>
                  <a:lnTo>
                    <a:pt x="39" y="6"/>
                  </a:lnTo>
                  <a:lnTo>
                    <a:pt x="30" y="0"/>
                  </a:lnTo>
                  <a:lnTo>
                    <a:pt x="19" y="3"/>
                  </a:lnTo>
                  <a:lnTo>
                    <a:pt x="6" y="3"/>
                  </a:lnTo>
                  <a:lnTo>
                    <a:pt x="0" y="9"/>
                  </a:lnTo>
                </a:path>
              </a:pathLst>
            </a:custGeom>
            <a:solidFill>
              <a:srgbClr val="ffcc99"/>
            </a:solidFill>
            <a:ln w="0">
              <a:noFill/>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sp>
          <p:nvSpPr>
            <p:cNvPr id="1516" name=""/>
            <p:cNvSpPr/>
            <p:nvPr/>
          </p:nvSpPr>
          <p:spPr>
            <a:xfrm>
              <a:off x="6590880" y="2673360"/>
              <a:ext cx="23040" cy="1440"/>
            </a:xfrm>
            <a:custGeom>
              <a:avLst/>
              <a:gdLst/>
              <a:ahLst/>
              <a:rect l="l" t="t" r="r" b="b"/>
              <a:pathLst>
                <a:path w="26" h="1">
                  <a:moveTo>
                    <a:pt x="0" y="0"/>
                  </a:moveTo>
                  <a:lnTo>
                    <a:pt x="12" y="0"/>
                  </a:lnTo>
                  <a:lnTo>
                    <a:pt x="25" y="0"/>
                  </a:lnTo>
                  <a:lnTo>
                    <a:pt x="12" y="0"/>
                  </a:lnTo>
                  <a:lnTo>
                    <a:pt x="0" y="0"/>
                  </a:lnTo>
                </a:path>
              </a:pathLst>
            </a:custGeom>
            <a:solidFill>
              <a:srgbClr val="ffcc99"/>
            </a:solidFill>
            <a:ln w="0">
              <a:no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1517" name=""/>
            <p:cNvSpPr/>
            <p:nvPr/>
          </p:nvSpPr>
          <p:spPr>
            <a:xfrm>
              <a:off x="6642000" y="2666880"/>
              <a:ext cx="25920" cy="20520"/>
            </a:xfrm>
            <a:custGeom>
              <a:avLst/>
              <a:gdLst/>
              <a:ahLst/>
              <a:rect l="l" t="t" r="r" b="b"/>
              <a:pathLst>
                <a:path w="28" h="23">
                  <a:moveTo>
                    <a:pt x="0" y="22"/>
                  </a:moveTo>
                  <a:lnTo>
                    <a:pt x="27" y="22"/>
                  </a:lnTo>
                  <a:lnTo>
                    <a:pt x="10" y="0"/>
                  </a:lnTo>
                  <a:lnTo>
                    <a:pt x="0" y="22"/>
                  </a:lnTo>
                </a:path>
              </a:pathLst>
            </a:custGeom>
            <a:solidFill>
              <a:srgbClr val="ffcc99"/>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1518" name=""/>
            <p:cNvSpPr/>
            <p:nvPr/>
          </p:nvSpPr>
          <p:spPr>
            <a:xfrm>
              <a:off x="6699960" y="2644560"/>
              <a:ext cx="23040" cy="19440"/>
            </a:xfrm>
            <a:custGeom>
              <a:avLst/>
              <a:gdLst/>
              <a:ahLst/>
              <a:rect l="l" t="t" r="r" b="b"/>
              <a:pathLst>
                <a:path w="25" h="22">
                  <a:moveTo>
                    <a:pt x="0" y="12"/>
                  </a:moveTo>
                  <a:lnTo>
                    <a:pt x="10" y="21"/>
                  </a:lnTo>
                  <a:lnTo>
                    <a:pt x="24" y="12"/>
                  </a:lnTo>
                  <a:lnTo>
                    <a:pt x="10" y="0"/>
                  </a:lnTo>
                  <a:lnTo>
                    <a:pt x="0" y="12"/>
                  </a:lnTo>
                </a:path>
              </a:pathLst>
            </a:custGeom>
            <a:solidFill>
              <a:srgbClr val="ffcc99"/>
            </a:solidFill>
            <a:ln w="0">
              <a:noFill/>
            </a:ln>
          </p:spPr>
          <p:style>
            <a:lnRef idx="0"/>
            <a:fillRef idx="0"/>
            <a:effectRef idx="0"/>
            <a:fontRef idx="minor"/>
          </p:style>
          <p:txBody>
            <a:bodyPr lIns="90000" rIns="90000" tIns="-27360" bIns="-27360" anchor="t">
              <a:noAutofit/>
            </a:bodyPr>
            <a:p>
              <a:endParaRPr b="0" lang="en-US" sz="2400" strike="noStrike" u="none">
                <a:solidFill>
                  <a:srgbClr val="000000"/>
                </a:solidFill>
                <a:effectLst/>
                <a:uFillTx/>
                <a:latin typeface="Times New Roman"/>
              </a:endParaRPr>
            </a:p>
          </p:txBody>
        </p:sp>
        <p:sp>
          <p:nvSpPr>
            <p:cNvPr id="1519" name=""/>
            <p:cNvSpPr/>
            <p:nvPr/>
          </p:nvSpPr>
          <p:spPr>
            <a:xfrm>
              <a:off x="6790320" y="2656800"/>
              <a:ext cx="23040" cy="20520"/>
            </a:xfrm>
            <a:custGeom>
              <a:avLst/>
              <a:gdLst/>
              <a:ahLst/>
              <a:rect l="l" t="t" r="r" b="b"/>
              <a:pathLst>
                <a:path w="25" h="23">
                  <a:moveTo>
                    <a:pt x="0" y="0"/>
                  </a:moveTo>
                  <a:lnTo>
                    <a:pt x="13" y="22"/>
                  </a:lnTo>
                  <a:lnTo>
                    <a:pt x="24" y="22"/>
                  </a:lnTo>
                  <a:lnTo>
                    <a:pt x="13" y="0"/>
                  </a:lnTo>
                  <a:lnTo>
                    <a:pt x="0" y="0"/>
                  </a:lnTo>
                </a:path>
              </a:pathLst>
            </a:custGeom>
            <a:solidFill>
              <a:srgbClr val="ffcc99"/>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1520" name=""/>
            <p:cNvSpPr/>
            <p:nvPr/>
          </p:nvSpPr>
          <p:spPr>
            <a:xfrm>
              <a:off x="6707520" y="2649240"/>
              <a:ext cx="363600" cy="167400"/>
            </a:xfrm>
            <a:custGeom>
              <a:avLst/>
              <a:gdLst/>
              <a:ahLst/>
              <a:rect l="l" t="t" r="r" b="b"/>
              <a:pathLst>
                <a:path w="398" h="184">
                  <a:moveTo>
                    <a:pt x="0" y="19"/>
                  </a:moveTo>
                  <a:lnTo>
                    <a:pt x="12" y="22"/>
                  </a:lnTo>
                  <a:lnTo>
                    <a:pt x="18" y="25"/>
                  </a:lnTo>
                  <a:lnTo>
                    <a:pt x="18" y="30"/>
                  </a:lnTo>
                  <a:lnTo>
                    <a:pt x="28" y="34"/>
                  </a:lnTo>
                  <a:lnTo>
                    <a:pt x="36" y="34"/>
                  </a:lnTo>
                  <a:lnTo>
                    <a:pt x="49" y="32"/>
                  </a:lnTo>
                  <a:lnTo>
                    <a:pt x="61" y="30"/>
                  </a:lnTo>
                  <a:lnTo>
                    <a:pt x="58" y="40"/>
                  </a:lnTo>
                  <a:lnTo>
                    <a:pt x="45" y="40"/>
                  </a:lnTo>
                  <a:lnTo>
                    <a:pt x="36" y="43"/>
                  </a:lnTo>
                  <a:lnTo>
                    <a:pt x="28" y="43"/>
                  </a:lnTo>
                  <a:lnTo>
                    <a:pt x="22" y="46"/>
                  </a:lnTo>
                  <a:lnTo>
                    <a:pt x="28" y="48"/>
                  </a:lnTo>
                  <a:lnTo>
                    <a:pt x="36" y="54"/>
                  </a:lnTo>
                  <a:lnTo>
                    <a:pt x="36" y="60"/>
                  </a:lnTo>
                  <a:lnTo>
                    <a:pt x="39" y="67"/>
                  </a:lnTo>
                  <a:lnTo>
                    <a:pt x="49" y="67"/>
                  </a:lnTo>
                  <a:lnTo>
                    <a:pt x="58" y="57"/>
                  </a:lnTo>
                  <a:lnTo>
                    <a:pt x="64" y="62"/>
                  </a:lnTo>
                  <a:lnTo>
                    <a:pt x="72" y="67"/>
                  </a:lnTo>
                  <a:lnTo>
                    <a:pt x="82" y="72"/>
                  </a:lnTo>
                  <a:lnTo>
                    <a:pt x="94" y="72"/>
                  </a:lnTo>
                  <a:lnTo>
                    <a:pt x="107" y="75"/>
                  </a:lnTo>
                  <a:lnTo>
                    <a:pt x="118" y="81"/>
                  </a:lnTo>
                  <a:lnTo>
                    <a:pt x="131" y="83"/>
                  </a:lnTo>
                  <a:lnTo>
                    <a:pt x="140" y="89"/>
                  </a:lnTo>
                  <a:lnTo>
                    <a:pt x="145" y="94"/>
                  </a:lnTo>
                  <a:lnTo>
                    <a:pt x="151" y="104"/>
                  </a:lnTo>
                  <a:lnTo>
                    <a:pt x="155" y="113"/>
                  </a:lnTo>
                  <a:lnTo>
                    <a:pt x="158" y="124"/>
                  </a:lnTo>
                  <a:lnTo>
                    <a:pt x="148" y="124"/>
                  </a:lnTo>
                  <a:lnTo>
                    <a:pt x="143" y="131"/>
                  </a:lnTo>
                  <a:lnTo>
                    <a:pt x="137" y="142"/>
                  </a:lnTo>
                  <a:lnTo>
                    <a:pt x="148" y="142"/>
                  </a:lnTo>
                  <a:lnTo>
                    <a:pt x="158" y="136"/>
                  </a:lnTo>
                  <a:lnTo>
                    <a:pt x="173" y="136"/>
                  </a:lnTo>
                  <a:lnTo>
                    <a:pt x="185" y="136"/>
                  </a:lnTo>
                  <a:lnTo>
                    <a:pt x="188" y="142"/>
                  </a:lnTo>
                  <a:lnTo>
                    <a:pt x="194" y="148"/>
                  </a:lnTo>
                  <a:lnTo>
                    <a:pt x="204" y="153"/>
                  </a:lnTo>
                  <a:lnTo>
                    <a:pt x="213" y="156"/>
                  </a:lnTo>
                  <a:lnTo>
                    <a:pt x="221" y="156"/>
                  </a:lnTo>
                  <a:lnTo>
                    <a:pt x="237" y="159"/>
                  </a:lnTo>
                  <a:lnTo>
                    <a:pt x="246" y="153"/>
                  </a:lnTo>
                  <a:lnTo>
                    <a:pt x="249" y="150"/>
                  </a:lnTo>
                  <a:lnTo>
                    <a:pt x="246" y="142"/>
                  </a:lnTo>
                  <a:lnTo>
                    <a:pt x="254" y="139"/>
                  </a:lnTo>
                  <a:lnTo>
                    <a:pt x="257" y="134"/>
                  </a:lnTo>
                  <a:lnTo>
                    <a:pt x="267" y="128"/>
                  </a:lnTo>
                  <a:lnTo>
                    <a:pt x="276" y="128"/>
                  </a:lnTo>
                  <a:lnTo>
                    <a:pt x="283" y="128"/>
                  </a:lnTo>
                  <a:lnTo>
                    <a:pt x="294" y="134"/>
                  </a:lnTo>
                  <a:lnTo>
                    <a:pt x="303" y="136"/>
                  </a:lnTo>
                  <a:lnTo>
                    <a:pt x="310" y="145"/>
                  </a:lnTo>
                  <a:lnTo>
                    <a:pt x="313" y="153"/>
                  </a:lnTo>
                  <a:lnTo>
                    <a:pt x="322" y="160"/>
                  </a:lnTo>
                  <a:lnTo>
                    <a:pt x="330" y="166"/>
                  </a:lnTo>
                  <a:lnTo>
                    <a:pt x="333" y="171"/>
                  </a:lnTo>
                  <a:lnTo>
                    <a:pt x="343" y="174"/>
                  </a:lnTo>
                  <a:lnTo>
                    <a:pt x="359" y="174"/>
                  </a:lnTo>
                  <a:lnTo>
                    <a:pt x="366" y="177"/>
                  </a:lnTo>
                  <a:lnTo>
                    <a:pt x="376" y="177"/>
                  </a:lnTo>
                  <a:lnTo>
                    <a:pt x="382" y="183"/>
                  </a:lnTo>
                  <a:lnTo>
                    <a:pt x="395" y="183"/>
                  </a:lnTo>
                  <a:lnTo>
                    <a:pt x="397" y="174"/>
                  </a:lnTo>
                  <a:lnTo>
                    <a:pt x="385" y="174"/>
                  </a:lnTo>
                  <a:lnTo>
                    <a:pt x="376" y="169"/>
                  </a:lnTo>
                  <a:lnTo>
                    <a:pt x="382" y="163"/>
                  </a:lnTo>
                  <a:lnTo>
                    <a:pt x="373" y="163"/>
                  </a:lnTo>
                  <a:lnTo>
                    <a:pt x="363" y="160"/>
                  </a:lnTo>
                  <a:lnTo>
                    <a:pt x="366" y="153"/>
                  </a:lnTo>
                  <a:lnTo>
                    <a:pt x="355" y="156"/>
                  </a:lnTo>
                  <a:lnTo>
                    <a:pt x="349" y="148"/>
                  </a:lnTo>
                  <a:lnTo>
                    <a:pt x="346" y="136"/>
                  </a:lnTo>
                  <a:lnTo>
                    <a:pt x="336" y="131"/>
                  </a:lnTo>
                  <a:lnTo>
                    <a:pt x="327" y="124"/>
                  </a:lnTo>
                  <a:lnTo>
                    <a:pt x="322" y="115"/>
                  </a:lnTo>
                  <a:lnTo>
                    <a:pt x="330" y="113"/>
                  </a:lnTo>
                  <a:lnTo>
                    <a:pt x="340" y="113"/>
                  </a:lnTo>
                  <a:lnTo>
                    <a:pt x="340" y="104"/>
                  </a:lnTo>
                  <a:lnTo>
                    <a:pt x="330" y="99"/>
                  </a:lnTo>
                  <a:lnTo>
                    <a:pt x="322" y="99"/>
                  </a:lnTo>
                  <a:lnTo>
                    <a:pt x="310" y="94"/>
                  </a:lnTo>
                  <a:lnTo>
                    <a:pt x="297" y="92"/>
                  </a:lnTo>
                  <a:lnTo>
                    <a:pt x="297" y="81"/>
                  </a:lnTo>
                  <a:lnTo>
                    <a:pt x="291" y="75"/>
                  </a:lnTo>
                  <a:lnTo>
                    <a:pt x="283" y="69"/>
                  </a:lnTo>
                  <a:lnTo>
                    <a:pt x="273" y="64"/>
                  </a:lnTo>
                  <a:lnTo>
                    <a:pt x="264" y="62"/>
                  </a:lnTo>
                  <a:lnTo>
                    <a:pt x="253" y="57"/>
                  </a:lnTo>
                  <a:lnTo>
                    <a:pt x="243" y="54"/>
                  </a:lnTo>
                  <a:lnTo>
                    <a:pt x="230" y="48"/>
                  </a:lnTo>
                  <a:lnTo>
                    <a:pt x="221" y="48"/>
                  </a:lnTo>
                  <a:lnTo>
                    <a:pt x="213" y="43"/>
                  </a:lnTo>
                  <a:lnTo>
                    <a:pt x="204" y="40"/>
                  </a:lnTo>
                  <a:lnTo>
                    <a:pt x="191" y="37"/>
                  </a:lnTo>
                  <a:lnTo>
                    <a:pt x="185" y="37"/>
                  </a:lnTo>
                  <a:lnTo>
                    <a:pt x="173" y="32"/>
                  </a:lnTo>
                  <a:lnTo>
                    <a:pt x="164" y="30"/>
                  </a:lnTo>
                  <a:lnTo>
                    <a:pt x="151" y="25"/>
                  </a:lnTo>
                  <a:lnTo>
                    <a:pt x="143" y="22"/>
                  </a:lnTo>
                  <a:lnTo>
                    <a:pt x="131" y="25"/>
                  </a:lnTo>
                  <a:lnTo>
                    <a:pt x="124" y="32"/>
                  </a:lnTo>
                  <a:lnTo>
                    <a:pt x="112" y="32"/>
                  </a:lnTo>
                  <a:lnTo>
                    <a:pt x="104" y="40"/>
                  </a:lnTo>
                  <a:lnTo>
                    <a:pt x="101" y="48"/>
                  </a:lnTo>
                  <a:lnTo>
                    <a:pt x="94" y="54"/>
                  </a:lnTo>
                  <a:lnTo>
                    <a:pt x="88" y="54"/>
                  </a:lnTo>
                  <a:lnTo>
                    <a:pt x="79" y="48"/>
                  </a:lnTo>
                  <a:lnTo>
                    <a:pt x="72" y="40"/>
                  </a:lnTo>
                  <a:lnTo>
                    <a:pt x="68" y="37"/>
                  </a:lnTo>
                  <a:lnTo>
                    <a:pt x="64" y="27"/>
                  </a:lnTo>
                  <a:lnTo>
                    <a:pt x="68" y="19"/>
                  </a:lnTo>
                  <a:lnTo>
                    <a:pt x="61" y="8"/>
                  </a:lnTo>
                  <a:lnTo>
                    <a:pt x="49" y="8"/>
                  </a:lnTo>
                  <a:lnTo>
                    <a:pt x="39" y="0"/>
                  </a:lnTo>
                  <a:lnTo>
                    <a:pt x="28" y="0"/>
                  </a:lnTo>
                  <a:lnTo>
                    <a:pt x="18" y="8"/>
                  </a:lnTo>
                  <a:lnTo>
                    <a:pt x="9" y="11"/>
                  </a:lnTo>
                  <a:lnTo>
                    <a:pt x="0" y="19"/>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21" name=""/>
            <p:cNvSpPr/>
            <p:nvPr/>
          </p:nvSpPr>
          <p:spPr>
            <a:xfrm>
              <a:off x="6507720" y="2341800"/>
              <a:ext cx="79200" cy="98640"/>
            </a:xfrm>
            <a:custGeom>
              <a:avLst/>
              <a:gdLst/>
              <a:ahLst/>
              <a:rect l="l" t="t" r="r" b="b"/>
              <a:pathLst>
                <a:path w="87" h="108">
                  <a:moveTo>
                    <a:pt x="0" y="44"/>
                  </a:moveTo>
                  <a:lnTo>
                    <a:pt x="0" y="51"/>
                  </a:lnTo>
                  <a:lnTo>
                    <a:pt x="3" y="59"/>
                  </a:lnTo>
                  <a:lnTo>
                    <a:pt x="3" y="71"/>
                  </a:lnTo>
                  <a:lnTo>
                    <a:pt x="12" y="77"/>
                  </a:lnTo>
                  <a:lnTo>
                    <a:pt x="15" y="71"/>
                  </a:lnTo>
                  <a:lnTo>
                    <a:pt x="22" y="77"/>
                  </a:lnTo>
                  <a:lnTo>
                    <a:pt x="15" y="82"/>
                  </a:lnTo>
                  <a:lnTo>
                    <a:pt x="15" y="87"/>
                  </a:lnTo>
                  <a:lnTo>
                    <a:pt x="28" y="92"/>
                  </a:lnTo>
                  <a:lnTo>
                    <a:pt x="36" y="87"/>
                  </a:lnTo>
                  <a:lnTo>
                    <a:pt x="46" y="89"/>
                  </a:lnTo>
                  <a:lnTo>
                    <a:pt x="55" y="101"/>
                  </a:lnTo>
                  <a:lnTo>
                    <a:pt x="55" y="92"/>
                  </a:lnTo>
                  <a:lnTo>
                    <a:pt x="55" y="87"/>
                  </a:lnTo>
                  <a:lnTo>
                    <a:pt x="65" y="92"/>
                  </a:lnTo>
                  <a:lnTo>
                    <a:pt x="71" y="101"/>
                  </a:lnTo>
                  <a:lnTo>
                    <a:pt x="79" y="107"/>
                  </a:lnTo>
                  <a:lnTo>
                    <a:pt x="86" y="104"/>
                  </a:lnTo>
                  <a:lnTo>
                    <a:pt x="76" y="95"/>
                  </a:lnTo>
                  <a:lnTo>
                    <a:pt x="73" y="89"/>
                  </a:lnTo>
                  <a:lnTo>
                    <a:pt x="82" y="87"/>
                  </a:lnTo>
                  <a:lnTo>
                    <a:pt x="71" y="84"/>
                  </a:lnTo>
                  <a:lnTo>
                    <a:pt x="62" y="82"/>
                  </a:lnTo>
                  <a:lnTo>
                    <a:pt x="55" y="82"/>
                  </a:lnTo>
                  <a:lnTo>
                    <a:pt x="49" y="87"/>
                  </a:lnTo>
                  <a:lnTo>
                    <a:pt x="39" y="82"/>
                  </a:lnTo>
                  <a:lnTo>
                    <a:pt x="36" y="74"/>
                  </a:lnTo>
                  <a:lnTo>
                    <a:pt x="31" y="59"/>
                  </a:lnTo>
                  <a:lnTo>
                    <a:pt x="35" y="51"/>
                  </a:lnTo>
                  <a:lnTo>
                    <a:pt x="43" y="44"/>
                  </a:lnTo>
                  <a:lnTo>
                    <a:pt x="49" y="35"/>
                  </a:lnTo>
                  <a:lnTo>
                    <a:pt x="52" y="27"/>
                  </a:lnTo>
                  <a:lnTo>
                    <a:pt x="46" y="21"/>
                  </a:lnTo>
                  <a:lnTo>
                    <a:pt x="46" y="11"/>
                  </a:lnTo>
                  <a:lnTo>
                    <a:pt x="49" y="0"/>
                  </a:lnTo>
                  <a:lnTo>
                    <a:pt x="43" y="5"/>
                  </a:lnTo>
                  <a:lnTo>
                    <a:pt x="35" y="5"/>
                  </a:lnTo>
                  <a:lnTo>
                    <a:pt x="25" y="0"/>
                  </a:lnTo>
                  <a:lnTo>
                    <a:pt x="15" y="0"/>
                  </a:lnTo>
                  <a:lnTo>
                    <a:pt x="12" y="11"/>
                  </a:lnTo>
                  <a:lnTo>
                    <a:pt x="9" y="18"/>
                  </a:lnTo>
                  <a:lnTo>
                    <a:pt x="12" y="27"/>
                  </a:lnTo>
                  <a:lnTo>
                    <a:pt x="9" y="35"/>
                  </a:lnTo>
                  <a:lnTo>
                    <a:pt x="9" y="47"/>
                  </a:lnTo>
                  <a:lnTo>
                    <a:pt x="0" y="44"/>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22" name=""/>
            <p:cNvSpPr/>
            <p:nvPr/>
          </p:nvSpPr>
          <p:spPr>
            <a:xfrm>
              <a:off x="6462000" y="2463120"/>
              <a:ext cx="46440" cy="46080"/>
            </a:xfrm>
            <a:custGeom>
              <a:avLst/>
              <a:gdLst/>
              <a:ahLst/>
              <a:rect l="l" t="t" r="r" b="b"/>
              <a:pathLst>
                <a:path w="51" h="51">
                  <a:moveTo>
                    <a:pt x="0" y="50"/>
                  </a:moveTo>
                  <a:lnTo>
                    <a:pt x="12" y="44"/>
                  </a:lnTo>
                  <a:lnTo>
                    <a:pt x="14" y="40"/>
                  </a:lnTo>
                  <a:lnTo>
                    <a:pt x="24" y="34"/>
                  </a:lnTo>
                  <a:lnTo>
                    <a:pt x="30" y="23"/>
                  </a:lnTo>
                  <a:lnTo>
                    <a:pt x="37" y="20"/>
                  </a:lnTo>
                  <a:lnTo>
                    <a:pt x="50" y="13"/>
                  </a:lnTo>
                  <a:lnTo>
                    <a:pt x="43" y="0"/>
                  </a:lnTo>
                  <a:lnTo>
                    <a:pt x="37" y="13"/>
                  </a:lnTo>
                  <a:lnTo>
                    <a:pt x="30" y="23"/>
                  </a:lnTo>
                  <a:lnTo>
                    <a:pt x="20" y="29"/>
                  </a:lnTo>
                  <a:lnTo>
                    <a:pt x="12" y="34"/>
                  </a:lnTo>
                  <a:lnTo>
                    <a:pt x="3" y="43"/>
                  </a:lnTo>
                  <a:lnTo>
                    <a:pt x="0" y="50"/>
                  </a:lnTo>
                </a:path>
              </a:pathLst>
            </a:custGeom>
            <a:solidFill>
              <a:srgbClr val="ffcc99"/>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1523" name=""/>
            <p:cNvSpPr/>
            <p:nvPr/>
          </p:nvSpPr>
          <p:spPr>
            <a:xfrm>
              <a:off x="6516360" y="2428200"/>
              <a:ext cx="23040" cy="22320"/>
            </a:xfrm>
            <a:custGeom>
              <a:avLst/>
              <a:gdLst/>
              <a:ahLst/>
              <a:rect l="l" t="t" r="r" b="b"/>
              <a:pathLst>
                <a:path w="25" h="24">
                  <a:moveTo>
                    <a:pt x="0" y="0"/>
                  </a:moveTo>
                  <a:lnTo>
                    <a:pt x="9" y="6"/>
                  </a:lnTo>
                  <a:lnTo>
                    <a:pt x="12" y="18"/>
                  </a:lnTo>
                  <a:lnTo>
                    <a:pt x="18" y="23"/>
                  </a:lnTo>
                  <a:lnTo>
                    <a:pt x="24" y="18"/>
                  </a:lnTo>
                  <a:lnTo>
                    <a:pt x="24" y="6"/>
                  </a:lnTo>
                  <a:lnTo>
                    <a:pt x="18" y="0"/>
                  </a:lnTo>
                  <a:lnTo>
                    <a:pt x="9" y="0"/>
                  </a:lnTo>
                  <a:lnTo>
                    <a:pt x="0" y="0"/>
                  </a:lnTo>
                </a:path>
              </a:pathLst>
            </a:custGeom>
            <a:solidFill>
              <a:srgbClr val="ffcc99"/>
            </a:solidFill>
            <a:ln w="0">
              <a:noFill/>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sp>
          <p:nvSpPr>
            <p:cNvPr id="1524" name=""/>
            <p:cNvSpPr/>
            <p:nvPr/>
          </p:nvSpPr>
          <p:spPr>
            <a:xfrm>
              <a:off x="6590880" y="2443680"/>
              <a:ext cx="23040" cy="37800"/>
            </a:xfrm>
            <a:custGeom>
              <a:avLst/>
              <a:gdLst/>
              <a:ahLst/>
              <a:rect l="l" t="t" r="r" b="b"/>
              <a:pathLst>
                <a:path w="26" h="42">
                  <a:moveTo>
                    <a:pt x="0" y="0"/>
                  </a:moveTo>
                  <a:lnTo>
                    <a:pt x="0" y="6"/>
                  </a:lnTo>
                  <a:lnTo>
                    <a:pt x="10" y="12"/>
                  </a:lnTo>
                  <a:lnTo>
                    <a:pt x="10" y="20"/>
                  </a:lnTo>
                  <a:lnTo>
                    <a:pt x="0" y="17"/>
                  </a:lnTo>
                  <a:lnTo>
                    <a:pt x="0" y="28"/>
                  </a:lnTo>
                  <a:lnTo>
                    <a:pt x="6" y="28"/>
                  </a:lnTo>
                  <a:lnTo>
                    <a:pt x="6" y="41"/>
                  </a:lnTo>
                  <a:lnTo>
                    <a:pt x="16" y="38"/>
                  </a:lnTo>
                  <a:lnTo>
                    <a:pt x="10" y="31"/>
                  </a:lnTo>
                  <a:lnTo>
                    <a:pt x="10" y="23"/>
                  </a:lnTo>
                  <a:lnTo>
                    <a:pt x="25" y="23"/>
                  </a:lnTo>
                  <a:lnTo>
                    <a:pt x="21" y="15"/>
                  </a:lnTo>
                  <a:lnTo>
                    <a:pt x="21" y="6"/>
                  </a:lnTo>
                  <a:lnTo>
                    <a:pt x="16" y="0"/>
                  </a:lnTo>
                  <a:lnTo>
                    <a:pt x="6" y="2"/>
                  </a:lnTo>
                  <a:lnTo>
                    <a:pt x="0" y="0"/>
                  </a:lnTo>
                </a:path>
              </a:pathLst>
            </a:custGeom>
            <a:solidFill>
              <a:srgbClr val="ffcc99"/>
            </a:solidFill>
            <a:ln w="0">
              <a:noFill/>
            </a:ln>
          </p:spPr>
          <p:style>
            <a:lnRef idx="0"/>
            <a:fillRef idx="0"/>
            <a:effectRef idx="0"/>
            <a:fontRef idx="minor"/>
          </p:style>
          <p:txBody>
            <a:bodyPr lIns="90000" rIns="90000" tIns="-9000" bIns="-9000" anchor="t">
              <a:noAutofit/>
            </a:bodyPr>
            <a:p>
              <a:endParaRPr b="0" lang="en-US" sz="2400" strike="noStrike" u="none">
                <a:solidFill>
                  <a:srgbClr val="000000"/>
                </a:solidFill>
                <a:effectLst/>
                <a:uFillTx/>
                <a:latin typeface="Times New Roman"/>
              </a:endParaRPr>
            </a:p>
          </p:txBody>
        </p:sp>
        <p:sp>
          <p:nvSpPr>
            <p:cNvPr id="1525" name=""/>
            <p:cNvSpPr/>
            <p:nvPr/>
          </p:nvSpPr>
          <p:spPr>
            <a:xfrm>
              <a:off x="6546960" y="2453760"/>
              <a:ext cx="45360" cy="47160"/>
            </a:xfrm>
            <a:custGeom>
              <a:avLst/>
              <a:gdLst/>
              <a:ahLst/>
              <a:rect l="l" t="t" r="r" b="b"/>
              <a:pathLst>
                <a:path w="50" h="52">
                  <a:moveTo>
                    <a:pt x="0" y="24"/>
                  </a:moveTo>
                  <a:lnTo>
                    <a:pt x="9" y="24"/>
                  </a:lnTo>
                  <a:lnTo>
                    <a:pt x="15" y="26"/>
                  </a:lnTo>
                  <a:lnTo>
                    <a:pt x="15" y="34"/>
                  </a:lnTo>
                  <a:lnTo>
                    <a:pt x="9" y="37"/>
                  </a:lnTo>
                  <a:lnTo>
                    <a:pt x="12" y="45"/>
                  </a:lnTo>
                  <a:lnTo>
                    <a:pt x="22" y="51"/>
                  </a:lnTo>
                  <a:lnTo>
                    <a:pt x="28" y="45"/>
                  </a:lnTo>
                  <a:lnTo>
                    <a:pt x="22" y="37"/>
                  </a:lnTo>
                  <a:lnTo>
                    <a:pt x="30" y="39"/>
                  </a:lnTo>
                  <a:lnTo>
                    <a:pt x="33" y="34"/>
                  </a:lnTo>
                  <a:lnTo>
                    <a:pt x="39" y="39"/>
                  </a:lnTo>
                  <a:lnTo>
                    <a:pt x="49" y="39"/>
                  </a:lnTo>
                  <a:lnTo>
                    <a:pt x="49" y="31"/>
                  </a:lnTo>
                  <a:lnTo>
                    <a:pt x="39" y="31"/>
                  </a:lnTo>
                  <a:lnTo>
                    <a:pt x="39" y="24"/>
                  </a:lnTo>
                  <a:lnTo>
                    <a:pt x="39" y="13"/>
                  </a:lnTo>
                  <a:lnTo>
                    <a:pt x="36" y="22"/>
                  </a:lnTo>
                  <a:lnTo>
                    <a:pt x="28" y="26"/>
                  </a:lnTo>
                  <a:lnTo>
                    <a:pt x="30" y="19"/>
                  </a:lnTo>
                  <a:lnTo>
                    <a:pt x="22" y="19"/>
                  </a:lnTo>
                  <a:lnTo>
                    <a:pt x="22" y="5"/>
                  </a:lnTo>
                  <a:lnTo>
                    <a:pt x="12" y="5"/>
                  </a:lnTo>
                  <a:lnTo>
                    <a:pt x="9" y="2"/>
                  </a:lnTo>
                  <a:lnTo>
                    <a:pt x="0" y="0"/>
                  </a:lnTo>
                  <a:lnTo>
                    <a:pt x="3" y="8"/>
                  </a:lnTo>
                  <a:lnTo>
                    <a:pt x="0" y="19"/>
                  </a:lnTo>
                  <a:lnTo>
                    <a:pt x="0" y="24"/>
                  </a:lnTo>
                </a:path>
              </a:pathLst>
            </a:custGeom>
            <a:solidFill>
              <a:srgbClr val="ffcc99"/>
            </a:solidFill>
            <a:ln w="0">
              <a:noFill/>
            </a:ln>
          </p:spPr>
          <p:style>
            <a:lnRef idx="0"/>
            <a:fillRef idx="0"/>
            <a:effectRef idx="0"/>
            <a:fontRef idx="minor"/>
          </p:style>
          <p:txBody>
            <a:bodyPr lIns="90000" rIns="90000" tIns="360" bIns="360" anchor="t">
              <a:noAutofit/>
            </a:bodyPr>
            <a:p>
              <a:endParaRPr b="0" lang="en-US" sz="2400" strike="noStrike" u="none">
                <a:solidFill>
                  <a:srgbClr val="000000"/>
                </a:solidFill>
                <a:effectLst/>
                <a:uFillTx/>
                <a:latin typeface="Times New Roman"/>
              </a:endParaRPr>
            </a:p>
          </p:txBody>
        </p:sp>
        <p:sp>
          <p:nvSpPr>
            <p:cNvPr id="1526" name=""/>
            <p:cNvSpPr/>
            <p:nvPr/>
          </p:nvSpPr>
          <p:spPr>
            <a:xfrm>
              <a:off x="6546240" y="2486880"/>
              <a:ext cx="84600" cy="68760"/>
            </a:xfrm>
            <a:custGeom>
              <a:avLst/>
              <a:gdLst/>
              <a:ahLst/>
              <a:rect l="l" t="t" r="r" b="b"/>
              <a:pathLst>
                <a:path w="93" h="76">
                  <a:moveTo>
                    <a:pt x="0" y="45"/>
                  </a:moveTo>
                  <a:lnTo>
                    <a:pt x="3" y="52"/>
                  </a:lnTo>
                  <a:lnTo>
                    <a:pt x="6" y="45"/>
                  </a:lnTo>
                  <a:lnTo>
                    <a:pt x="9" y="37"/>
                  </a:lnTo>
                  <a:lnTo>
                    <a:pt x="15" y="37"/>
                  </a:lnTo>
                  <a:lnTo>
                    <a:pt x="19" y="43"/>
                  </a:lnTo>
                  <a:lnTo>
                    <a:pt x="25" y="43"/>
                  </a:lnTo>
                  <a:lnTo>
                    <a:pt x="30" y="37"/>
                  </a:lnTo>
                  <a:lnTo>
                    <a:pt x="39" y="40"/>
                  </a:lnTo>
                  <a:lnTo>
                    <a:pt x="46" y="43"/>
                  </a:lnTo>
                  <a:lnTo>
                    <a:pt x="39" y="48"/>
                  </a:lnTo>
                  <a:lnTo>
                    <a:pt x="39" y="58"/>
                  </a:lnTo>
                  <a:lnTo>
                    <a:pt x="49" y="63"/>
                  </a:lnTo>
                  <a:lnTo>
                    <a:pt x="55" y="69"/>
                  </a:lnTo>
                  <a:lnTo>
                    <a:pt x="61" y="69"/>
                  </a:lnTo>
                  <a:lnTo>
                    <a:pt x="66" y="75"/>
                  </a:lnTo>
                  <a:lnTo>
                    <a:pt x="76" y="63"/>
                  </a:lnTo>
                  <a:lnTo>
                    <a:pt x="69" y="58"/>
                  </a:lnTo>
                  <a:lnTo>
                    <a:pt x="66" y="52"/>
                  </a:lnTo>
                  <a:lnTo>
                    <a:pt x="69" y="48"/>
                  </a:lnTo>
                  <a:lnTo>
                    <a:pt x="76" y="43"/>
                  </a:lnTo>
                  <a:lnTo>
                    <a:pt x="79" y="50"/>
                  </a:lnTo>
                  <a:lnTo>
                    <a:pt x="85" y="61"/>
                  </a:lnTo>
                  <a:lnTo>
                    <a:pt x="85" y="52"/>
                  </a:lnTo>
                  <a:lnTo>
                    <a:pt x="92" y="45"/>
                  </a:lnTo>
                  <a:lnTo>
                    <a:pt x="92" y="37"/>
                  </a:lnTo>
                  <a:lnTo>
                    <a:pt x="85" y="26"/>
                  </a:lnTo>
                  <a:lnTo>
                    <a:pt x="85" y="16"/>
                  </a:lnTo>
                  <a:lnTo>
                    <a:pt x="79" y="8"/>
                  </a:lnTo>
                  <a:lnTo>
                    <a:pt x="66" y="0"/>
                  </a:lnTo>
                  <a:lnTo>
                    <a:pt x="69" y="13"/>
                  </a:lnTo>
                  <a:lnTo>
                    <a:pt x="65" y="16"/>
                  </a:lnTo>
                  <a:lnTo>
                    <a:pt x="58" y="13"/>
                  </a:lnTo>
                  <a:lnTo>
                    <a:pt x="52" y="23"/>
                  </a:lnTo>
                  <a:lnTo>
                    <a:pt x="46" y="23"/>
                  </a:lnTo>
                  <a:lnTo>
                    <a:pt x="39" y="31"/>
                  </a:lnTo>
                  <a:lnTo>
                    <a:pt x="36" y="23"/>
                  </a:lnTo>
                  <a:lnTo>
                    <a:pt x="30" y="20"/>
                  </a:lnTo>
                  <a:lnTo>
                    <a:pt x="22" y="23"/>
                  </a:lnTo>
                  <a:lnTo>
                    <a:pt x="15" y="29"/>
                  </a:lnTo>
                  <a:lnTo>
                    <a:pt x="6" y="31"/>
                  </a:lnTo>
                  <a:lnTo>
                    <a:pt x="3" y="37"/>
                  </a:lnTo>
                  <a:lnTo>
                    <a:pt x="0" y="45"/>
                  </a:lnTo>
                </a:path>
              </a:pathLst>
            </a:custGeom>
            <a:solidFill>
              <a:srgbClr val="ffcc99"/>
            </a:solidFill>
            <a:ln w="0">
              <a:noFill/>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Times New Roman"/>
              </a:endParaRPr>
            </a:p>
          </p:txBody>
        </p:sp>
        <p:sp>
          <p:nvSpPr>
            <p:cNvPr id="1527" name=""/>
            <p:cNvSpPr/>
            <p:nvPr/>
          </p:nvSpPr>
          <p:spPr>
            <a:xfrm>
              <a:off x="7025400" y="2709000"/>
              <a:ext cx="75240" cy="35280"/>
            </a:xfrm>
            <a:custGeom>
              <a:avLst/>
              <a:gdLst/>
              <a:ahLst/>
              <a:rect l="l" t="t" r="r" b="b"/>
              <a:pathLst>
                <a:path w="83" h="39">
                  <a:moveTo>
                    <a:pt x="0" y="25"/>
                  </a:moveTo>
                  <a:lnTo>
                    <a:pt x="0" y="29"/>
                  </a:lnTo>
                  <a:lnTo>
                    <a:pt x="9" y="32"/>
                  </a:lnTo>
                  <a:lnTo>
                    <a:pt x="17" y="38"/>
                  </a:lnTo>
                  <a:lnTo>
                    <a:pt x="26" y="38"/>
                  </a:lnTo>
                  <a:lnTo>
                    <a:pt x="36" y="38"/>
                  </a:lnTo>
                  <a:lnTo>
                    <a:pt x="45" y="38"/>
                  </a:lnTo>
                  <a:lnTo>
                    <a:pt x="56" y="35"/>
                  </a:lnTo>
                  <a:lnTo>
                    <a:pt x="66" y="28"/>
                  </a:lnTo>
                  <a:lnTo>
                    <a:pt x="72" y="28"/>
                  </a:lnTo>
                  <a:lnTo>
                    <a:pt x="75" y="16"/>
                  </a:lnTo>
                  <a:lnTo>
                    <a:pt x="82" y="11"/>
                  </a:lnTo>
                  <a:lnTo>
                    <a:pt x="78" y="0"/>
                  </a:lnTo>
                  <a:lnTo>
                    <a:pt x="63" y="0"/>
                  </a:lnTo>
                  <a:lnTo>
                    <a:pt x="66" y="14"/>
                  </a:lnTo>
                  <a:lnTo>
                    <a:pt x="56" y="14"/>
                  </a:lnTo>
                  <a:lnTo>
                    <a:pt x="50" y="25"/>
                  </a:lnTo>
                  <a:lnTo>
                    <a:pt x="42" y="25"/>
                  </a:lnTo>
                  <a:lnTo>
                    <a:pt x="33" y="25"/>
                  </a:lnTo>
                  <a:lnTo>
                    <a:pt x="20" y="28"/>
                  </a:lnTo>
                  <a:lnTo>
                    <a:pt x="9" y="28"/>
                  </a:lnTo>
                  <a:lnTo>
                    <a:pt x="0" y="25"/>
                  </a:lnTo>
                </a:path>
              </a:pathLst>
            </a:custGeom>
            <a:solidFill>
              <a:srgbClr val="ffcc99"/>
            </a:solidFill>
            <a:ln w="0">
              <a:noFill/>
            </a:ln>
          </p:spPr>
          <p:style>
            <a:lnRef idx="0"/>
            <a:fillRef idx="0"/>
            <a:effectRef idx="0"/>
            <a:fontRef idx="minor"/>
          </p:style>
          <p:txBody>
            <a:bodyPr lIns="90000" rIns="90000" tIns="-11520" bIns="-11520" anchor="t">
              <a:noAutofit/>
            </a:bodyPr>
            <a:p>
              <a:endParaRPr b="0" lang="en-US" sz="2400" strike="noStrike" u="none">
                <a:solidFill>
                  <a:srgbClr val="000000"/>
                </a:solidFill>
                <a:effectLst/>
                <a:uFillTx/>
                <a:latin typeface="Times New Roman"/>
              </a:endParaRPr>
            </a:p>
          </p:txBody>
        </p:sp>
        <p:sp>
          <p:nvSpPr>
            <p:cNvPr id="1528" name=""/>
            <p:cNvSpPr/>
            <p:nvPr/>
          </p:nvSpPr>
          <p:spPr>
            <a:xfrm>
              <a:off x="6995520" y="2677680"/>
              <a:ext cx="24840" cy="720"/>
            </a:xfrm>
            <a:custGeom>
              <a:avLst/>
              <a:gdLst/>
              <a:ahLst/>
              <a:rect l="l" t="t" r="r" b="b"/>
              <a:pathLst>
                <a:path w="27" h="1">
                  <a:moveTo>
                    <a:pt x="0" y="0"/>
                  </a:moveTo>
                  <a:lnTo>
                    <a:pt x="13" y="0"/>
                  </a:lnTo>
                  <a:lnTo>
                    <a:pt x="26" y="0"/>
                  </a:lnTo>
                  <a:lnTo>
                    <a:pt x="13" y="0"/>
                  </a:lnTo>
                  <a:lnTo>
                    <a:pt x="0" y="0"/>
                  </a:lnTo>
                </a:path>
              </a:pathLst>
            </a:custGeom>
            <a:solidFill>
              <a:srgbClr val="ffcc99"/>
            </a:solidFill>
            <a:ln w="0">
              <a:noFill/>
            </a:ln>
          </p:spPr>
          <p:style>
            <a:lnRef idx="0"/>
            <a:fillRef idx="0"/>
            <a:effectRef idx="0"/>
            <a:fontRef idx="minor"/>
          </p:style>
          <p:txBody>
            <a:bodyPr lIns="90000" rIns="90000" tIns="-46080" bIns="-46080" anchor="t">
              <a:noAutofit/>
            </a:bodyPr>
            <a:p>
              <a:endParaRPr b="0" lang="en-US" sz="2400" strike="noStrike" u="none">
                <a:solidFill>
                  <a:srgbClr val="000000"/>
                </a:solidFill>
                <a:effectLst/>
                <a:uFillTx/>
                <a:latin typeface="Times New Roman"/>
              </a:endParaRPr>
            </a:p>
          </p:txBody>
        </p:sp>
        <p:sp>
          <p:nvSpPr>
            <p:cNvPr id="1529" name=""/>
            <p:cNvSpPr/>
            <p:nvPr/>
          </p:nvSpPr>
          <p:spPr>
            <a:xfrm>
              <a:off x="7071840" y="2685960"/>
              <a:ext cx="43560" cy="37800"/>
            </a:xfrm>
            <a:custGeom>
              <a:avLst/>
              <a:gdLst/>
              <a:ahLst/>
              <a:rect l="l" t="t" r="r" b="b"/>
              <a:pathLst>
                <a:path w="48" h="42">
                  <a:moveTo>
                    <a:pt x="0" y="0"/>
                  </a:moveTo>
                  <a:lnTo>
                    <a:pt x="12" y="8"/>
                  </a:lnTo>
                  <a:lnTo>
                    <a:pt x="22" y="16"/>
                  </a:lnTo>
                  <a:lnTo>
                    <a:pt x="32" y="16"/>
                  </a:lnTo>
                  <a:lnTo>
                    <a:pt x="37" y="26"/>
                  </a:lnTo>
                  <a:lnTo>
                    <a:pt x="40" y="41"/>
                  </a:lnTo>
                  <a:lnTo>
                    <a:pt x="47" y="32"/>
                  </a:lnTo>
                  <a:lnTo>
                    <a:pt x="43" y="24"/>
                  </a:lnTo>
                  <a:lnTo>
                    <a:pt x="32" y="16"/>
                  </a:lnTo>
                  <a:lnTo>
                    <a:pt x="22" y="14"/>
                  </a:lnTo>
                  <a:lnTo>
                    <a:pt x="22" y="11"/>
                  </a:lnTo>
                  <a:lnTo>
                    <a:pt x="19" y="11"/>
                  </a:lnTo>
                  <a:lnTo>
                    <a:pt x="16" y="11"/>
                  </a:lnTo>
                  <a:lnTo>
                    <a:pt x="16" y="8"/>
                  </a:lnTo>
                  <a:lnTo>
                    <a:pt x="12" y="8"/>
                  </a:lnTo>
                  <a:lnTo>
                    <a:pt x="9" y="8"/>
                  </a:lnTo>
                  <a:lnTo>
                    <a:pt x="9" y="5"/>
                  </a:lnTo>
                  <a:lnTo>
                    <a:pt x="6" y="5"/>
                  </a:lnTo>
                  <a:lnTo>
                    <a:pt x="3" y="2"/>
                  </a:lnTo>
                  <a:lnTo>
                    <a:pt x="0" y="2"/>
                  </a:lnTo>
                  <a:lnTo>
                    <a:pt x="0" y="0"/>
                  </a:lnTo>
                </a:path>
              </a:pathLst>
            </a:custGeom>
            <a:solidFill>
              <a:srgbClr val="ffcc99"/>
            </a:solidFill>
            <a:ln w="0">
              <a:noFill/>
            </a:ln>
          </p:spPr>
          <p:style>
            <a:lnRef idx="0"/>
            <a:fillRef idx="0"/>
            <a:effectRef idx="0"/>
            <a:fontRef idx="minor"/>
          </p:style>
          <p:txBody>
            <a:bodyPr lIns="90000" rIns="90000" tIns="-9000" bIns="-9000" anchor="t">
              <a:noAutofit/>
            </a:bodyPr>
            <a:p>
              <a:endParaRPr b="0" lang="en-US" sz="2400" strike="noStrike" u="none">
                <a:solidFill>
                  <a:srgbClr val="000000"/>
                </a:solidFill>
                <a:effectLst/>
                <a:uFillTx/>
                <a:latin typeface="Times New Roman"/>
              </a:endParaRPr>
            </a:p>
          </p:txBody>
        </p:sp>
        <p:sp>
          <p:nvSpPr>
            <p:cNvPr id="1530" name=""/>
            <p:cNvSpPr/>
            <p:nvPr/>
          </p:nvSpPr>
          <p:spPr>
            <a:xfrm>
              <a:off x="7142040" y="2733840"/>
              <a:ext cx="25920" cy="23040"/>
            </a:xfrm>
            <a:custGeom>
              <a:avLst/>
              <a:gdLst/>
              <a:ahLst/>
              <a:rect l="l" t="t" r="r" b="b"/>
              <a:pathLst>
                <a:path w="29" h="25">
                  <a:moveTo>
                    <a:pt x="0" y="0"/>
                  </a:moveTo>
                  <a:lnTo>
                    <a:pt x="3" y="9"/>
                  </a:lnTo>
                  <a:lnTo>
                    <a:pt x="9" y="18"/>
                  </a:lnTo>
                  <a:lnTo>
                    <a:pt x="15" y="24"/>
                  </a:lnTo>
                  <a:lnTo>
                    <a:pt x="28" y="18"/>
                  </a:lnTo>
                  <a:lnTo>
                    <a:pt x="18" y="12"/>
                  </a:lnTo>
                  <a:lnTo>
                    <a:pt x="9" y="0"/>
                  </a:lnTo>
                  <a:lnTo>
                    <a:pt x="0" y="0"/>
                  </a:lnTo>
                </a:path>
              </a:pathLst>
            </a:custGeom>
            <a:solidFill>
              <a:srgbClr val="ffcc99"/>
            </a:solidFill>
            <a:ln w="0">
              <a:noFill/>
            </a:ln>
          </p:spPr>
          <p:style>
            <a:lnRef idx="0"/>
            <a:fillRef idx="0"/>
            <a:effectRef idx="0"/>
            <a:fontRef idx="minor"/>
          </p:style>
          <p:txBody>
            <a:bodyPr lIns="90000" rIns="90000" tIns="-23760" bIns="-23760" anchor="t">
              <a:noAutofit/>
            </a:bodyPr>
            <a:p>
              <a:endParaRPr b="0" lang="en-US" sz="2400" strike="noStrike" u="none">
                <a:solidFill>
                  <a:srgbClr val="000000"/>
                </a:solidFill>
                <a:effectLst/>
                <a:uFillTx/>
                <a:latin typeface="Times New Roman"/>
              </a:endParaRPr>
            </a:p>
          </p:txBody>
        </p:sp>
      </p:grpSp>
      <p:sp>
        <p:nvSpPr>
          <p:cNvPr id="1531" name=""/>
          <p:cNvSpPr/>
          <p:nvPr/>
        </p:nvSpPr>
        <p:spPr>
          <a:xfrm>
            <a:off x="7728840" y="1790640"/>
            <a:ext cx="101916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Key Offices</a:t>
            </a:r>
            <a:endParaRPr b="0" lang="en-US" sz="1200" strike="noStrike" u="none">
              <a:solidFill>
                <a:srgbClr val="000000"/>
              </a:solidFill>
              <a:effectLst/>
              <a:uFillTx/>
              <a:latin typeface="Times New Roman"/>
            </a:endParaRPr>
          </a:p>
        </p:txBody>
      </p:sp>
      <p:sp>
        <p:nvSpPr>
          <p:cNvPr id="1532" name=""/>
          <p:cNvSpPr/>
          <p:nvPr/>
        </p:nvSpPr>
        <p:spPr>
          <a:xfrm>
            <a:off x="7524720" y="1838160"/>
            <a:ext cx="181080" cy="181080"/>
          </a:xfrm>
          <a:prstGeom prst="diamond">
            <a:avLst/>
          </a:prstGeom>
          <a:solidFill>
            <a:srgbClr val="800000"/>
          </a:solidFill>
          <a:ln w="9360">
            <a:solidFill>
              <a:srgbClr val="000000"/>
            </a:solidFill>
            <a:miter/>
          </a:ln>
        </p:spPr>
        <p:style>
          <a:lnRef idx="0"/>
          <a:fillRef idx="0"/>
          <a:effectRef idx="0"/>
          <a:fontRef idx="minor"/>
        </p:style>
        <p:txBody>
          <a:bodyPr wrap="none" lIns="90000" rIns="90000" tIns="43920" bIns="43920" anchor="ctr">
            <a:noAutofit/>
          </a:bodyPr>
          <a:p>
            <a:endParaRPr b="0" lang="en-US" sz="2400" strike="noStrike" u="none">
              <a:solidFill>
                <a:srgbClr val="000000"/>
              </a:solidFill>
              <a:effectLst/>
              <a:uFillTx/>
              <a:latin typeface="Times New Roman"/>
            </a:endParaRPr>
          </a:p>
        </p:txBody>
      </p:sp>
      <p:sp>
        <p:nvSpPr>
          <p:cNvPr id="1533" name=""/>
          <p:cNvSpPr/>
          <p:nvPr/>
        </p:nvSpPr>
        <p:spPr>
          <a:xfrm>
            <a:off x="6829560" y="1933560"/>
            <a:ext cx="91800" cy="92160"/>
          </a:xfrm>
          <a:prstGeom prst="diamond">
            <a:avLst/>
          </a:prstGeom>
          <a:solidFill>
            <a:srgbClr val="800000"/>
          </a:solidFill>
          <a:ln w="9360">
            <a:solidFill>
              <a:srgbClr val="000000"/>
            </a:solidFill>
            <a:miter/>
          </a:ln>
        </p:spPr>
        <p:style>
          <a:lnRef idx="0"/>
          <a:fillRef idx="0"/>
          <a:effectRef idx="0"/>
          <a:fontRef idx="minor"/>
        </p:style>
        <p:txBody>
          <a:bodyPr wrap="none" lIns="90000" rIns="90000" tIns="-720" bIns="-720" anchor="ctr">
            <a:noAutofit/>
          </a:bodyPr>
          <a:p>
            <a:endParaRPr b="0" lang="en-US" sz="2400" strike="noStrike" u="none">
              <a:solidFill>
                <a:srgbClr val="000000"/>
              </a:solidFill>
              <a:effectLst/>
              <a:uFillTx/>
              <a:latin typeface="Times New Roman"/>
            </a:endParaRPr>
          </a:p>
        </p:txBody>
      </p:sp>
      <p:sp>
        <p:nvSpPr>
          <p:cNvPr id="1534" name=""/>
          <p:cNvSpPr/>
          <p:nvPr/>
        </p:nvSpPr>
        <p:spPr>
          <a:xfrm>
            <a:off x="4229280" y="1571760"/>
            <a:ext cx="91800" cy="91800"/>
          </a:xfrm>
          <a:prstGeom prst="diamond">
            <a:avLst/>
          </a:prstGeom>
          <a:solidFill>
            <a:srgbClr val="800000"/>
          </a:solidFill>
          <a:ln w="9360">
            <a:solidFill>
              <a:srgbClr val="000000"/>
            </a:solidFill>
            <a:miter/>
          </a:ln>
        </p:spPr>
        <p:style>
          <a:lnRef idx="0"/>
          <a:fillRef idx="0"/>
          <a:effectRef idx="0"/>
          <a:fontRef idx="minor"/>
        </p:style>
        <p:txBody>
          <a:bodyPr wrap="none" lIns="90000" rIns="90000" tIns="-720" bIns="-720" anchor="ctr">
            <a:noAutofit/>
          </a:bodyPr>
          <a:p>
            <a:endParaRPr b="0" lang="en-US" sz="2400" strike="noStrike" u="none">
              <a:solidFill>
                <a:srgbClr val="000000"/>
              </a:solidFill>
              <a:effectLst/>
              <a:uFillTx/>
              <a:latin typeface="Times New Roman"/>
            </a:endParaRPr>
          </a:p>
        </p:txBody>
      </p:sp>
      <p:sp>
        <p:nvSpPr>
          <p:cNvPr id="1535" name=""/>
          <p:cNvSpPr/>
          <p:nvPr/>
        </p:nvSpPr>
        <p:spPr>
          <a:xfrm>
            <a:off x="2495520" y="2124000"/>
            <a:ext cx="92160" cy="92160"/>
          </a:xfrm>
          <a:prstGeom prst="diamond">
            <a:avLst/>
          </a:prstGeom>
          <a:solidFill>
            <a:srgbClr val="800000"/>
          </a:solidFill>
          <a:ln w="9360">
            <a:solidFill>
              <a:srgbClr val="000000"/>
            </a:solidFill>
            <a:miter/>
          </a:ln>
        </p:spPr>
        <p:style>
          <a:lnRef idx="0"/>
          <a:fillRef idx="0"/>
          <a:effectRef idx="0"/>
          <a:fontRef idx="minor"/>
        </p:style>
        <p:txBody>
          <a:bodyPr wrap="none" lIns="90000" rIns="90000" tIns="-720" bIns="-720" anchor="ctr">
            <a:noAutofit/>
          </a:bodyPr>
          <a:p>
            <a:endParaRPr b="0" lang="en-US" sz="2400" strike="noStrike" u="none">
              <a:solidFill>
                <a:srgbClr val="000000"/>
              </a:solidFill>
              <a:effectLst/>
              <a:uFillTx/>
              <a:latin typeface="Times New Roman"/>
            </a:endParaRPr>
          </a:p>
        </p:txBody>
      </p:sp>
      <p:sp>
        <p:nvSpPr>
          <p:cNvPr id="1536" name=""/>
          <p:cNvSpPr/>
          <p:nvPr/>
        </p:nvSpPr>
        <p:spPr>
          <a:xfrm>
            <a:off x="5138640" y="3894120"/>
            <a:ext cx="3942000" cy="2687760"/>
          </a:xfrm>
          <a:prstGeom prst="rect">
            <a:avLst/>
          </a:prstGeom>
          <a:noFill/>
          <a:ln w="0">
            <a:noFill/>
          </a:ln>
        </p:spPr>
        <p:style>
          <a:lnRef idx="0"/>
          <a:fillRef idx="0"/>
          <a:effectRef idx="0"/>
          <a:fontRef idx="minor"/>
        </p:style>
        <p:txBody>
          <a:bodyPr lIns="90000" rIns="90000" tIns="46800" bIns="46800" anchor="t">
            <a:normAutofit/>
          </a:bodyPr>
          <a:p>
            <a:pPr>
              <a:lnSpc>
                <a:spcPct val="100000"/>
              </a:lnSpc>
              <a:spcBef>
                <a:spcPts val="7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Operates state-of-the-art web-based equity trading system with real-time position management and straight through processing</a:t>
            </a:r>
            <a:endParaRPr b="0" lang="en-US" sz="1600" strike="noStrike" u="none">
              <a:solidFill>
                <a:srgbClr val="000000"/>
              </a:solidFill>
              <a:effectLst/>
              <a:uFillTx/>
              <a:latin typeface="Times New Roman"/>
            </a:endParaRPr>
          </a:p>
          <a:p>
            <a:pPr>
              <a:lnSpc>
                <a:spcPct val="100000"/>
              </a:lnSpc>
              <a:spcBef>
                <a:spcPts val="7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Exploring origination and eCommerce opportunities in agriculture</a:t>
            </a:r>
            <a:endParaRPr b="0" lang="en-US" sz="1600" strike="noStrike" u="none">
              <a:solidFill>
                <a:srgbClr val="000000"/>
              </a:solidFill>
              <a:effectLst/>
              <a:uFillTx/>
              <a:latin typeface="Times New Roman"/>
            </a:endParaRPr>
          </a:p>
          <a:p>
            <a:pPr>
              <a:lnSpc>
                <a:spcPct val="100000"/>
              </a:lnSpc>
              <a:spcBef>
                <a:spcPts val="7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Growing Enron’s “Softs” brokerage group in London - 3rd largest on LIFFE exchange</a:t>
            </a:r>
            <a:endParaRPr b="0" lang="en-US" sz="1600" strike="noStrike" u="none">
              <a:solidFill>
                <a:srgbClr val="000000"/>
              </a:solidFill>
              <a:effectLst/>
              <a:uFillTx/>
              <a:latin typeface="Times New Roman"/>
            </a:endParaRPr>
          </a:p>
        </p:txBody>
      </p:sp>
      <p:sp>
        <p:nvSpPr>
          <p:cNvPr id="1537" name=""/>
          <p:cNvSpPr/>
          <p:nvPr/>
        </p:nvSpPr>
        <p:spPr>
          <a:xfrm>
            <a:off x="306360" y="3963960"/>
            <a:ext cx="155520" cy="15552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538" name=""/>
          <p:cNvSpPr/>
          <p:nvPr/>
        </p:nvSpPr>
        <p:spPr>
          <a:xfrm>
            <a:off x="306360" y="4815000"/>
            <a:ext cx="155520" cy="15552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539" name=""/>
          <p:cNvSpPr/>
          <p:nvPr/>
        </p:nvSpPr>
        <p:spPr>
          <a:xfrm>
            <a:off x="306360" y="5999040"/>
            <a:ext cx="155520" cy="15552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540" name=""/>
          <p:cNvSpPr/>
          <p:nvPr/>
        </p:nvSpPr>
        <p:spPr>
          <a:xfrm>
            <a:off x="4967280" y="3963960"/>
            <a:ext cx="155520" cy="15552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541" name=""/>
          <p:cNvSpPr/>
          <p:nvPr/>
        </p:nvSpPr>
        <p:spPr>
          <a:xfrm>
            <a:off x="4967280" y="5043600"/>
            <a:ext cx="155520" cy="15552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542" name=""/>
          <p:cNvSpPr/>
          <p:nvPr/>
        </p:nvSpPr>
        <p:spPr>
          <a:xfrm>
            <a:off x="4967280" y="5640480"/>
            <a:ext cx="155520" cy="15552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543" name=""/>
          <p:cNvSpPr/>
          <p:nvPr/>
        </p:nvSpPr>
        <p:spPr>
          <a:xfrm>
            <a:off x="306360" y="5411880"/>
            <a:ext cx="155520" cy="15552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 name="PlaceHolder 2"/>
          <p:cNvSpPr>
            <a:spLocks noGrp="1"/>
          </p:cNvSpPr>
          <p:nvPr>
            <p:ph type="sldNum" idx="3"/>
          </p:nvPr>
        </p:nvSpPr>
        <p:spPr/>
        <p:txBody>
          <a:bodyPr/>
          <a:p>
            <a:fld id="{EF0E5B7A-FE4A-42D1-B276-A8C99F59CC19}" type="slidenum">
              <a:t>24</a:t>
            </a:fld>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544" name="globe_120" descr=""/>
          <p:cNvPicPr/>
          <p:nvPr/>
        </p:nvPicPr>
        <p:blipFill>
          <a:blip r:embed="rId1"/>
          <a:srcRect l="6578" t="51633" r="7224" b="41088"/>
          <a:stretch/>
        </p:blipFill>
        <p:spPr>
          <a:xfrm>
            <a:off x="0" y="0"/>
            <a:ext cx="9144000" cy="758880"/>
          </a:xfrm>
          <a:prstGeom prst="rect">
            <a:avLst/>
          </a:prstGeom>
          <a:noFill/>
          <a:ln w="0">
            <a:noFill/>
          </a:ln>
        </p:spPr>
      </p:pic>
      <p:sp>
        <p:nvSpPr>
          <p:cNvPr id="1545" name="PlaceHolder 1"/>
          <p:cNvSpPr>
            <a:spLocks noGrp="1"/>
          </p:cNvSpPr>
          <p:nvPr>
            <p:ph type="title"/>
          </p:nvPr>
        </p:nvSpPr>
        <p:spPr>
          <a:xfrm>
            <a:off x="0" y="188640"/>
            <a:ext cx="9144000" cy="422280"/>
          </a:xfrm>
          <a:prstGeom prst="rect">
            <a:avLst/>
          </a:prstGeom>
          <a:noFill/>
          <a:ln w="0">
            <a:noFill/>
          </a:ln>
          <a:effectLst>
            <a:outerShdw dist="17819" dir="2700000" blurRad="0" rotWithShape="0">
              <a:srgbClr val="000000"/>
            </a:outerShdw>
          </a:effectLst>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ffffff"/>
                </a:solidFill>
                <a:effectLst/>
                <a:uFillTx/>
                <a:latin typeface="Arial"/>
              </a:rPr>
              <a:t>Financial Trading</a:t>
            </a:r>
            <a:endParaRPr b="1" lang="en-US" sz="3000" strike="noStrike" u="none">
              <a:solidFill>
                <a:srgbClr val="000000"/>
              </a:solidFill>
              <a:effectLst/>
              <a:uFillTx/>
              <a:latin typeface="Arial"/>
            </a:endParaRPr>
          </a:p>
        </p:txBody>
      </p:sp>
      <p:sp>
        <p:nvSpPr>
          <p:cNvPr id="1546" name=""/>
          <p:cNvSpPr/>
          <p:nvPr/>
        </p:nvSpPr>
        <p:spPr>
          <a:xfrm>
            <a:off x="1152360" y="1442880"/>
            <a:ext cx="155880" cy="15588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547" name=""/>
          <p:cNvSpPr/>
          <p:nvPr/>
        </p:nvSpPr>
        <p:spPr>
          <a:xfrm>
            <a:off x="1152360" y="2982960"/>
            <a:ext cx="155880" cy="15552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548" name=""/>
          <p:cNvSpPr/>
          <p:nvPr/>
        </p:nvSpPr>
        <p:spPr>
          <a:xfrm>
            <a:off x="1152360" y="5827680"/>
            <a:ext cx="155880" cy="15552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549" name=""/>
          <p:cNvSpPr/>
          <p:nvPr/>
        </p:nvSpPr>
        <p:spPr>
          <a:xfrm>
            <a:off x="1152360" y="4541760"/>
            <a:ext cx="155880" cy="15552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550" name=""/>
          <p:cNvSpPr/>
          <p:nvPr/>
        </p:nvSpPr>
        <p:spPr>
          <a:xfrm>
            <a:off x="0" y="825480"/>
            <a:ext cx="9144000" cy="42228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600" strike="noStrike" u="none">
                <a:solidFill>
                  <a:srgbClr val="000000"/>
                </a:solidFill>
                <a:effectLst/>
                <a:uFillTx/>
                <a:latin typeface="Arial"/>
              </a:rPr>
              <a:t>Financial Trading Summary of Businesses</a:t>
            </a:r>
            <a:endParaRPr b="0" lang="en-US" sz="2600" strike="noStrike" u="none">
              <a:solidFill>
                <a:srgbClr val="000000"/>
              </a:solidFill>
              <a:effectLst/>
              <a:uFillTx/>
              <a:latin typeface="Times New Roman"/>
            </a:endParaRPr>
          </a:p>
        </p:txBody>
      </p:sp>
      <p:sp>
        <p:nvSpPr>
          <p:cNvPr id="1551" name=""/>
          <p:cNvSpPr/>
          <p:nvPr/>
        </p:nvSpPr>
        <p:spPr>
          <a:xfrm>
            <a:off x="1324080" y="1324080"/>
            <a:ext cx="6991200" cy="527796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700" strike="noStrike" u="none">
                <a:solidFill>
                  <a:srgbClr val="000000"/>
                </a:solidFill>
                <a:effectLst/>
                <a:uFillTx/>
                <a:latin typeface="Arial"/>
              </a:rPr>
              <a:t>Interest Rate &amp; Currency Trading</a:t>
            </a:r>
            <a:endParaRPr b="0" lang="en-US" sz="1700" strike="noStrike" u="none">
              <a:solidFill>
                <a:srgbClr val="000000"/>
              </a:solidFill>
              <a:effectLst/>
              <a:uFillTx/>
              <a:latin typeface="Times New Roman"/>
            </a:endParaRPr>
          </a:p>
          <a:p>
            <a:pPr lvl="1" marL="285840" indent="-17136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700" strike="noStrike" u="none">
                <a:solidFill>
                  <a:srgbClr val="000000"/>
                </a:solidFill>
                <a:effectLst/>
                <a:uFillTx/>
                <a:latin typeface="Arial"/>
              </a:rPr>
              <a:t>Manage Drift associated with commodity portfolios</a:t>
            </a:r>
            <a:endParaRPr b="0" lang="en-US" sz="1700" strike="noStrike" u="none">
              <a:solidFill>
                <a:srgbClr val="000000"/>
              </a:solidFill>
              <a:effectLst/>
              <a:uFillTx/>
              <a:latin typeface="Times New Roman"/>
            </a:endParaRPr>
          </a:p>
          <a:p>
            <a:pPr lvl="1" marL="285840" indent="-17136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700" strike="noStrike" u="none">
                <a:solidFill>
                  <a:srgbClr val="000000"/>
                </a:solidFill>
                <a:effectLst/>
                <a:uFillTx/>
                <a:latin typeface="Arial"/>
              </a:rPr>
              <a:t>Advise, structure and execute transactions for all Enron entities</a:t>
            </a:r>
            <a:endParaRPr b="0" lang="en-US" sz="1700" strike="noStrike" u="none">
              <a:solidFill>
                <a:srgbClr val="000000"/>
              </a:solidFill>
              <a:effectLst/>
              <a:uFillTx/>
              <a:latin typeface="Times New Roman"/>
            </a:endParaRPr>
          </a:p>
          <a:p>
            <a:pPr lvl="1" marL="285840" indent="-17136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700" strike="noStrike" u="none">
                <a:solidFill>
                  <a:srgbClr val="000000"/>
                </a:solidFill>
                <a:effectLst/>
                <a:uFillTx/>
                <a:latin typeface="Arial"/>
              </a:rPr>
              <a:t>Proprietary Trading</a:t>
            </a:r>
            <a:endParaRPr b="0" lang="en-US" sz="1700" strike="noStrike" u="none">
              <a:solidFill>
                <a:srgbClr val="000000"/>
              </a:solidFill>
              <a:effectLst/>
              <a:uFillTx/>
              <a:latin typeface="Times New Roman"/>
            </a:endParaRPr>
          </a:p>
          <a:p>
            <a:pPr lvl="1" marL="285840" indent="-17136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700" strike="noStrike" u="none">
                <a:solidFill>
                  <a:srgbClr val="000000"/>
                </a:solidFill>
                <a:effectLst/>
                <a:uFillTx/>
                <a:latin typeface="Arial"/>
              </a:rPr>
              <a:t>Global Product Coverage</a:t>
            </a:r>
            <a:endParaRPr b="0" lang="en-US" sz="17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7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700" strike="noStrike" u="none">
                <a:solidFill>
                  <a:srgbClr val="000000"/>
                </a:solidFill>
                <a:effectLst/>
                <a:uFillTx/>
                <a:latin typeface="Arial"/>
              </a:rPr>
              <a:t>Equity Trading</a:t>
            </a:r>
            <a:endParaRPr b="0" lang="en-US" sz="1700" strike="noStrike" u="none">
              <a:solidFill>
                <a:srgbClr val="000000"/>
              </a:solidFill>
              <a:effectLst/>
              <a:uFillTx/>
              <a:latin typeface="Times New Roman"/>
            </a:endParaRPr>
          </a:p>
          <a:p>
            <a:pPr lvl="1" marL="285840" indent="-17136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700" strike="noStrike" u="none">
                <a:solidFill>
                  <a:srgbClr val="000000"/>
                </a:solidFill>
                <a:effectLst/>
                <a:uFillTx/>
                <a:latin typeface="Arial"/>
              </a:rPr>
              <a:t>Proprietary Trading</a:t>
            </a:r>
            <a:endParaRPr b="0" lang="en-US" sz="1700" strike="noStrike" u="none">
              <a:solidFill>
                <a:srgbClr val="000000"/>
              </a:solidFill>
              <a:effectLst/>
              <a:uFillTx/>
              <a:latin typeface="Times New Roman"/>
            </a:endParaRPr>
          </a:p>
          <a:p>
            <a:pPr lvl="1" marL="285840" indent="-17136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700" strike="noStrike" u="none">
                <a:solidFill>
                  <a:srgbClr val="000000"/>
                </a:solidFill>
                <a:effectLst/>
                <a:uFillTx/>
                <a:latin typeface="Arial"/>
              </a:rPr>
              <a:t>Relative Value (long/short) Equity Fund</a:t>
            </a:r>
            <a:endParaRPr b="0" lang="en-US" sz="1700" strike="noStrike" u="none">
              <a:solidFill>
                <a:srgbClr val="000000"/>
              </a:solidFill>
              <a:effectLst/>
              <a:uFillTx/>
              <a:latin typeface="Times New Roman"/>
            </a:endParaRPr>
          </a:p>
          <a:p>
            <a:pPr lvl="1" marL="285840" indent="-17136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700" strike="noStrike" u="none">
                <a:solidFill>
                  <a:srgbClr val="000000"/>
                </a:solidFill>
                <a:effectLst/>
                <a:uFillTx/>
                <a:latin typeface="Arial"/>
              </a:rPr>
              <a:t>Convertible Arbitrage Fund</a:t>
            </a:r>
            <a:endParaRPr b="0" lang="en-US" sz="1700" strike="noStrike" u="none">
              <a:solidFill>
                <a:srgbClr val="000000"/>
              </a:solidFill>
              <a:effectLst/>
              <a:uFillTx/>
              <a:latin typeface="Times New Roman"/>
            </a:endParaRPr>
          </a:p>
          <a:p>
            <a:pPr lvl="1" marL="285840" indent="-17136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700" strike="noStrike" u="none">
                <a:solidFill>
                  <a:srgbClr val="000000"/>
                </a:solidFill>
                <a:effectLst/>
                <a:uFillTx/>
                <a:latin typeface="Arial"/>
              </a:rPr>
              <a:t>Sectors: Commodities, Technology, Financial</a:t>
            </a:r>
            <a:endParaRPr b="0" lang="en-US" sz="17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7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700" strike="noStrike" u="none">
                <a:solidFill>
                  <a:srgbClr val="000000"/>
                </a:solidFill>
                <a:effectLst/>
                <a:uFillTx/>
                <a:latin typeface="Arial"/>
              </a:rPr>
              <a:t>Agriculture Trading</a:t>
            </a:r>
            <a:endParaRPr b="0" lang="en-US" sz="1700" strike="noStrike" u="none">
              <a:solidFill>
                <a:srgbClr val="000000"/>
              </a:solidFill>
              <a:effectLst/>
              <a:uFillTx/>
              <a:latin typeface="Times New Roman"/>
            </a:endParaRPr>
          </a:p>
          <a:p>
            <a:pPr lvl="1" marL="285840" indent="-17136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700" strike="noStrike" u="none">
                <a:solidFill>
                  <a:srgbClr val="000000"/>
                </a:solidFill>
                <a:effectLst/>
                <a:uFillTx/>
                <a:latin typeface="Arial"/>
              </a:rPr>
              <a:t>Origination and Trading</a:t>
            </a:r>
            <a:endParaRPr b="0" lang="en-US" sz="1700" strike="noStrike" u="none">
              <a:solidFill>
                <a:srgbClr val="000000"/>
              </a:solidFill>
              <a:effectLst/>
              <a:uFillTx/>
              <a:latin typeface="Times New Roman"/>
            </a:endParaRPr>
          </a:p>
          <a:p>
            <a:pPr lvl="1" marL="285840" indent="-17136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700" strike="noStrike" u="none">
                <a:solidFill>
                  <a:srgbClr val="000000"/>
                </a:solidFill>
                <a:effectLst/>
                <a:uFillTx/>
                <a:latin typeface="Arial"/>
              </a:rPr>
              <a:t>eCommerce</a:t>
            </a:r>
            <a:endParaRPr b="0" lang="en-US" sz="1700" strike="noStrike" u="none">
              <a:solidFill>
                <a:srgbClr val="000000"/>
              </a:solidFill>
              <a:effectLst/>
              <a:uFillTx/>
              <a:latin typeface="Times New Roman"/>
            </a:endParaRPr>
          </a:p>
          <a:p>
            <a:pPr lvl="1" marL="285840" indent="-17136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700" strike="noStrike" u="none">
                <a:solidFill>
                  <a:srgbClr val="000000"/>
                </a:solidFill>
                <a:effectLst/>
                <a:uFillTx/>
                <a:latin typeface="Arial"/>
              </a:rPr>
              <a:t>Sectors: Softs, Grains, Meats</a:t>
            </a:r>
            <a:endParaRPr b="0" lang="en-US" sz="17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7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700" strike="noStrike" u="none">
                <a:solidFill>
                  <a:srgbClr val="000000"/>
                </a:solidFill>
                <a:effectLst/>
                <a:uFillTx/>
                <a:latin typeface="Arial"/>
              </a:rPr>
              <a:t>Operations and IT Support</a:t>
            </a:r>
            <a:endParaRPr b="0" lang="en-US" sz="1700" strike="noStrike" u="none">
              <a:solidFill>
                <a:srgbClr val="000000"/>
              </a:solidFill>
              <a:effectLst/>
              <a:uFillTx/>
              <a:latin typeface="Times New Roman"/>
            </a:endParaRPr>
          </a:p>
          <a:p>
            <a:pPr lvl="1" marL="285840" indent="-17136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700" strike="noStrike" u="none">
                <a:solidFill>
                  <a:srgbClr val="000000"/>
                </a:solidFill>
                <a:effectLst/>
                <a:uFillTx/>
                <a:latin typeface="Arial"/>
              </a:rPr>
              <a:t>Strong staff, infrastructure and controls</a:t>
            </a:r>
            <a:endParaRPr b="0" lang="en-US" sz="1700" strike="noStrike" u="none">
              <a:solidFill>
                <a:srgbClr val="000000"/>
              </a:solidFill>
              <a:effectLst/>
              <a:uFillTx/>
              <a:latin typeface="Times New Roman"/>
            </a:endParaRPr>
          </a:p>
          <a:p>
            <a:pPr lvl="1" marL="285840" indent="-17136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700" strike="noStrike" u="none">
                <a:solidFill>
                  <a:srgbClr val="000000"/>
                </a:solidFill>
                <a:effectLst/>
                <a:uFillTx/>
                <a:latin typeface="Arial"/>
              </a:rPr>
              <a:t>Broad capabilities and evolving state-of-the-art systems</a:t>
            </a:r>
            <a:endParaRPr b="0" lang="en-US" sz="1700" strike="noStrike" u="none">
              <a:solidFill>
                <a:srgbClr val="000000"/>
              </a:solidFill>
              <a:effectLst/>
              <a:uFillTx/>
              <a:latin typeface="Times New Roman"/>
            </a:endParaRPr>
          </a:p>
        </p:txBody>
      </p:sp>
      <p:sp>
        <p:nvSpPr>
          <p:cNvPr id="3" name="PlaceHolder 2"/>
          <p:cNvSpPr>
            <a:spLocks noGrp="1"/>
          </p:cNvSpPr>
          <p:nvPr>
            <p:ph type="sldNum" idx="3"/>
          </p:nvPr>
        </p:nvSpPr>
        <p:spPr/>
        <p:txBody>
          <a:bodyPr/>
          <a:p>
            <a:fld id="{8E200F8D-CC7B-42E7-9CF4-BD5A9688F2F4}" type="slidenum">
              <a:t>25</a:t>
            </a:fld>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552" name="globe_120" descr=""/>
          <p:cNvPicPr/>
          <p:nvPr/>
        </p:nvPicPr>
        <p:blipFill>
          <a:blip r:embed="rId1"/>
          <a:srcRect l="6578" t="51633" r="7224" b="41088"/>
          <a:stretch/>
        </p:blipFill>
        <p:spPr>
          <a:xfrm>
            <a:off x="0" y="0"/>
            <a:ext cx="9144000" cy="758880"/>
          </a:xfrm>
          <a:prstGeom prst="rect">
            <a:avLst/>
          </a:prstGeom>
          <a:noFill/>
          <a:ln w="0">
            <a:noFill/>
          </a:ln>
        </p:spPr>
      </p:pic>
      <p:sp>
        <p:nvSpPr>
          <p:cNvPr id="1553" name="PlaceHolder 1"/>
          <p:cNvSpPr>
            <a:spLocks noGrp="1"/>
          </p:cNvSpPr>
          <p:nvPr>
            <p:ph type="title"/>
          </p:nvPr>
        </p:nvSpPr>
        <p:spPr>
          <a:xfrm>
            <a:off x="0" y="188640"/>
            <a:ext cx="9144000" cy="422280"/>
          </a:xfrm>
          <a:prstGeom prst="rect">
            <a:avLst/>
          </a:prstGeom>
          <a:noFill/>
          <a:ln w="0">
            <a:noFill/>
          </a:ln>
          <a:effectLst>
            <a:outerShdw dist="17819" dir="2700000" blurRad="0" rotWithShape="0">
              <a:srgbClr val="000000"/>
            </a:outerShdw>
          </a:effectLst>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ffffff"/>
                </a:solidFill>
                <a:effectLst/>
                <a:uFillTx/>
                <a:latin typeface="Arial"/>
              </a:rPr>
              <a:t>Equity Trading</a:t>
            </a:r>
            <a:endParaRPr b="1" lang="en-US" sz="3000" strike="noStrike" u="none">
              <a:solidFill>
                <a:srgbClr val="000000"/>
              </a:solidFill>
              <a:effectLst/>
              <a:uFillTx/>
              <a:latin typeface="Arial"/>
            </a:endParaRPr>
          </a:p>
        </p:txBody>
      </p:sp>
      <p:sp>
        <p:nvSpPr>
          <p:cNvPr id="1554" name=""/>
          <p:cNvSpPr/>
          <p:nvPr/>
        </p:nvSpPr>
        <p:spPr>
          <a:xfrm>
            <a:off x="1733400" y="1728720"/>
            <a:ext cx="155880" cy="15552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555" name=""/>
          <p:cNvSpPr/>
          <p:nvPr/>
        </p:nvSpPr>
        <p:spPr>
          <a:xfrm>
            <a:off x="1733400" y="2217600"/>
            <a:ext cx="155880" cy="15588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556" name=""/>
          <p:cNvSpPr/>
          <p:nvPr/>
        </p:nvSpPr>
        <p:spPr>
          <a:xfrm>
            <a:off x="1905120" y="1619280"/>
            <a:ext cx="6010200" cy="456732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Produce $90 million income</a:t>
            </a:r>
            <a:endParaRPr b="0" lang="en-US" sz="2000" strike="noStrike" u="none">
              <a:solidFill>
                <a:srgbClr val="000000"/>
              </a:solidFill>
              <a:effectLst/>
              <a:uFillTx/>
              <a:latin typeface="Times New Roman"/>
            </a:endParaRPr>
          </a:p>
          <a:p>
            <a:pPr>
              <a:lnSpc>
                <a:spcPct val="100000"/>
              </a:lnSpc>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Increase Limits and Sectors</a:t>
            </a:r>
            <a:endParaRPr b="0" lang="en-US" sz="2000" strike="noStrike" u="none">
              <a:solidFill>
                <a:srgbClr val="000000"/>
              </a:solidFill>
              <a:effectLst/>
              <a:uFillTx/>
              <a:latin typeface="Times New Roman"/>
            </a:endParaRPr>
          </a:p>
          <a:p>
            <a:pPr>
              <a:lnSpc>
                <a:spcPct val="100000"/>
              </a:lnSpc>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Establish London Office - Part II</a:t>
            </a:r>
            <a:endParaRPr b="0" lang="en-US" sz="2000" strike="noStrike" u="none">
              <a:solidFill>
                <a:srgbClr val="000000"/>
              </a:solidFill>
              <a:effectLst/>
              <a:uFillTx/>
              <a:latin typeface="Times New Roman"/>
            </a:endParaRPr>
          </a:p>
          <a:p>
            <a:pPr lvl="1" marL="457200" indent="-228600">
              <a:lnSpc>
                <a:spcPct val="100000"/>
              </a:lnSpc>
              <a:spcBef>
                <a:spcPts val="1349"/>
              </a:spcBef>
              <a:buClr>
                <a:srgbClr val="000000"/>
              </a:buClr>
              <a:buSzPct val="6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Staff and Trading</a:t>
            </a:r>
            <a:endParaRPr b="0" lang="en-US" sz="1800" strike="noStrike" u="none">
              <a:solidFill>
                <a:srgbClr val="000000"/>
              </a:solidFill>
              <a:effectLst/>
              <a:uFillTx/>
              <a:latin typeface="Times New Roman"/>
            </a:endParaRPr>
          </a:p>
          <a:p>
            <a:pPr>
              <a:lnSpc>
                <a:spcPct val="100000"/>
              </a:lnSpc>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Establish Tokyo Office</a:t>
            </a:r>
            <a:endParaRPr b="0" lang="en-US" sz="2000" strike="noStrike" u="none">
              <a:solidFill>
                <a:srgbClr val="000000"/>
              </a:solidFill>
              <a:effectLst/>
              <a:uFillTx/>
              <a:latin typeface="Times New Roman"/>
            </a:endParaRPr>
          </a:p>
          <a:p>
            <a:pPr>
              <a:lnSpc>
                <a:spcPct val="100000"/>
              </a:lnSpc>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Implement Utility Trading Model</a:t>
            </a:r>
            <a:endParaRPr b="0" lang="en-US" sz="2000" strike="noStrike" u="none">
              <a:solidFill>
                <a:srgbClr val="000000"/>
              </a:solidFill>
              <a:effectLst/>
              <a:uFillTx/>
              <a:latin typeface="Times New Roman"/>
            </a:endParaRPr>
          </a:p>
          <a:p>
            <a:pPr>
              <a:lnSpc>
                <a:spcPct val="100000"/>
              </a:lnSpc>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Expand Convertible Arbitrage</a:t>
            </a:r>
            <a:endParaRPr b="0" lang="en-US" sz="2000" strike="noStrike" u="none">
              <a:solidFill>
                <a:srgbClr val="000000"/>
              </a:solidFill>
              <a:effectLst/>
              <a:uFillTx/>
              <a:latin typeface="Times New Roman"/>
            </a:endParaRPr>
          </a:p>
          <a:p>
            <a:pPr>
              <a:lnSpc>
                <a:spcPct val="100000"/>
              </a:lnSpc>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Implement 3rd/4th Generation Equity Trading System</a:t>
            </a:r>
            <a:endParaRPr b="0" lang="en-US" sz="2000" strike="noStrike" u="none">
              <a:solidFill>
                <a:srgbClr val="000000"/>
              </a:solidFill>
              <a:effectLst/>
              <a:uFillTx/>
              <a:latin typeface="Times New Roman"/>
            </a:endParaRPr>
          </a:p>
          <a:p>
            <a:pPr lvl="1" marL="457200" indent="-228600">
              <a:lnSpc>
                <a:spcPct val="100000"/>
              </a:lnSpc>
              <a:spcBef>
                <a:spcPts val="1349"/>
              </a:spcBef>
              <a:buClr>
                <a:srgbClr val="000000"/>
              </a:buClr>
              <a:buSzPct val="6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Web-Based, PDA’s</a:t>
            </a:r>
            <a:endParaRPr b="0" lang="en-US" sz="1800" strike="noStrike" u="none">
              <a:solidFill>
                <a:srgbClr val="000000"/>
              </a:solidFill>
              <a:effectLst/>
              <a:uFillTx/>
              <a:latin typeface="Times New Roman"/>
            </a:endParaRPr>
          </a:p>
        </p:txBody>
      </p:sp>
      <p:sp>
        <p:nvSpPr>
          <p:cNvPr id="1557" name=""/>
          <p:cNvSpPr/>
          <p:nvPr/>
        </p:nvSpPr>
        <p:spPr>
          <a:xfrm>
            <a:off x="1674720" y="1514520"/>
            <a:ext cx="5859720" cy="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558" name=""/>
          <p:cNvSpPr/>
          <p:nvPr/>
        </p:nvSpPr>
        <p:spPr>
          <a:xfrm>
            <a:off x="1733400" y="2706840"/>
            <a:ext cx="155880" cy="15552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559" name=""/>
          <p:cNvSpPr/>
          <p:nvPr/>
        </p:nvSpPr>
        <p:spPr>
          <a:xfrm>
            <a:off x="1733400" y="3649680"/>
            <a:ext cx="155880" cy="15552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560" name=""/>
          <p:cNvSpPr/>
          <p:nvPr/>
        </p:nvSpPr>
        <p:spPr>
          <a:xfrm>
            <a:off x="1733400" y="4132440"/>
            <a:ext cx="155880" cy="15552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561" name=""/>
          <p:cNvSpPr/>
          <p:nvPr/>
        </p:nvSpPr>
        <p:spPr>
          <a:xfrm>
            <a:off x="1733400" y="4614840"/>
            <a:ext cx="155880" cy="15552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562" name=""/>
          <p:cNvSpPr/>
          <p:nvPr/>
        </p:nvSpPr>
        <p:spPr>
          <a:xfrm>
            <a:off x="1733400" y="5097600"/>
            <a:ext cx="155880" cy="15552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563" name=""/>
          <p:cNvSpPr/>
          <p:nvPr/>
        </p:nvSpPr>
        <p:spPr>
          <a:xfrm>
            <a:off x="1619280" y="1133640"/>
            <a:ext cx="6010200" cy="39888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2001 Goals</a:t>
            </a:r>
            <a:endParaRPr b="0" lang="en-US" sz="2000" strike="noStrike" u="none">
              <a:solidFill>
                <a:srgbClr val="000000"/>
              </a:solidFill>
              <a:effectLst/>
              <a:uFillTx/>
              <a:latin typeface="Times New Roman"/>
            </a:endParaRPr>
          </a:p>
        </p:txBody>
      </p:sp>
      <p:sp>
        <p:nvSpPr>
          <p:cNvPr id="3" name="PlaceHolder 2"/>
          <p:cNvSpPr>
            <a:spLocks noGrp="1"/>
          </p:cNvSpPr>
          <p:nvPr>
            <p:ph type="sldNum" idx="3"/>
          </p:nvPr>
        </p:nvSpPr>
        <p:spPr/>
        <p:txBody>
          <a:bodyPr/>
          <a:p>
            <a:fld id="{2A177383-0F60-48C2-8AC5-17558461D96A}" type="slidenum">
              <a:t>26</a:t>
            </a:fld>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564" name="globe_120" descr=""/>
          <p:cNvPicPr/>
          <p:nvPr/>
        </p:nvPicPr>
        <p:blipFill>
          <a:blip r:embed="rId1"/>
          <a:srcRect l="6578" t="51633" r="7224" b="41088"/>
          <a:stretch/>
        </p:blipFill>
        <p:spPr>
          <a:xfrm>
            <a:off x="0" y="0"/>
            <a:ext cx="9144000" cy="758880"/>
          </a:xfrm>
          <a:prstGeom prst="rect">
            <a:avLst/>
          </a:prstGeom>
          <a:noFill/>
          <a:ln w="0">
            <a:noFill/>
          </a:ln>
        </p:spPr>
      </p:pic>
      <p:sp>
        <p:nvSpPr>
          <p:cNvPr id="1565" name="PlaceHolder 1"/>
          <p:cNvSpPr>
            <a:spLocks noGrp="1"/>
          </p:cNvSpPr>
          <p:nvPr>
            <p:ph type="title"/>
          </p:nvPr>
        </p:nvSpPr>
        <p:spPr>
          <a:xfrm>
            <a:off x="685800" y="188640"/>
            <a:ext cx="7772400" cy="422280"/>
          </a:xfrm>
          <a:prstGeom prst="rect">
            <a:avLst/>
          </a:prstGeom>
          <a:noFill/>
          <a:ln w="0">
            <a:noFill/>
          </a:ln>
          <a:effectLst>
            <a:outerShdw dist="17819" dir="2700000" blurRad="0" rotWithShape="0">
              <a:srgbClr val="000000"/>
            </a:outerShdw>
          </a:effectLst>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ffffff"/>
                </a:solidFill>
                <a:effectLst/>
                <a:uFillTx/>
                <a:latin typeface="Arial"/>
              </a:rPr>
              <a:t>Fundamentals Research</a:t>
            </a:r>
            <a:endParaRPr b="1" lang="en-US" sz="3000" strike="noStrike" u="none">
              <a:solidFill>
                <a:srgbClr val="000000"/>
              </a:solidFill>
              <a:effectLst/>
              <a:uFillTx/>
              <a:latin typeface="Arial"/>
            </a:endParaRPr>
          </a:p>
        </p:txBody>
      </p:sp>
      <p:sp>
        <p:nvSpPr>
          <p:cNvPr id="1566" name="PlaceHolder 2"/>
          <p:cNvSpPr>
            <a:spLocks noGrp="1"/>
          </p:cNvSpPr>
          <p:nvPr>
            <p:ph/>
          </p:nvPr>
        </p:nvSpPr>
        <p:spPr>
          <a:xfrm>
            <a:off x="673200" y="1088640"/>
            <a:ext cx="7772400" cy="4745160"/>
          </a:xfrm>
          <a:prstGeom prst="rect">
            <a:avLst/>
          </a:prstGeom>
          <a:noFill/>
          <a:ln w="0">
            <a:noFill/>
          </a:ln>
        </p:spPr>
        <p:txBody>
          <a:bodyPr lIns="90000" rIns="90000" tIns="46800" bIns="46800" anchor="t">
            <a:normAutofit/>
          </a:bodyPr>
          <a:p>
            <a:pPr indent="0">
              <a:spcBef>
                <a:spcPts val="2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Provide industry and commodity research for EGM units</a:t>
            </a:r>
            <a:endParaRPr b="1" lang="en-US" sz="2000" strike="noStrike" u="none">
              <a:solidFill>
                <a:srgbClr val="000000"/>
              </a:solidFill>
              <a:effectLst/>
              <a:uFillTx/>
              <a:latin typeface="Arial"/>
            </a:endParaRPr>
          </a:p>
          <a:p>
            <a:pPr indent="0">
              <a:spcBef>
                <a:spcPts val="2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000" strike="noStrike" u="none">
              <a:solidFill>
                <a:srgbClr val="000000"/>
              </a:solidFill>
              <a:effectLst/>
              <a:uFillTx/>
              <a:latin typeface="Arial"/>
            </a:endParaRPr>
          </a:p>
          <a:p>
            <a:pPr indent="0">
              <a:spcBef>
                <a:spcPts val="2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Build commodity expertise of analysts and associates in order to move them into origination/trading roles</a:t>
            </a:r>
            <a:endParaRPr b="1" lang="en-US" sz="2000" strike="noStrike" u="none">
              <a:solidFill>
                <a:srgbClr val="000000"/>
              </a:solidFill>
              <a:effectLst/>
              <a:uFillTx/>
              <a:latin typeface="Arial"/>
            </a:endParaRPr>
          </a:p>
          <a:p>
            <a:pPr indent="0">
              <a:spcBef>
                <a:spcPts val="2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000" strike="noStrike" u="none">
              <a:solidFill>
                <a:srgbClr val="000000"/>
              </a:solidFill>
              <a:effectLst/>
              <a:uFillTx/>
              <a:latin typeface="Arial"/>
            </a:endParaRPr>
          </a:p>
          <a:p>
            <a:pPr indent="0">
              <a:spcBef>
                <a:spcPts val="2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Centralize information and communication across commodity groups around the world</a:t>
            </a:r>
            <a:endParaRPr b="1" lang="en-US" sz="2000" strike="noStrike" u="none">
              <a:solidFill>
                <a:srgbClr val="000000"/>
              </a:solidFill>
              <a:effectLst/>
              <a:uFillTx/>
              <a:latin typeface="Arial"/>
            </a:endParaRPr>
          </a:p>
          <a:p>
            <a:pPr indent="0">
              <a:spcBef>
                <a:spcPts val="2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000" strike="noStrike" u="none">
              <a:solidFill>
                <a:srgbClr val="000000"/>
              </a:solidFill>
              <a:effectLst/>
              <a:uFillTx/>
              <a:latin typeface="Arial"/>
            </a:endParaRPr>
          </a:p>
          <a:p>
            <a:pPr indent="0">
              <a:spcBef>
                <a:spcPts val="2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Provide unique content to Enron Online (Research reports </a:t>
            </a:r>
            <a:br>
              <a:rPr sz="2000"/>
            </a:br>
            <a:r>
              <a:rPr b="1" lang="en-US" sz="2000" strike="noStrike" u="none">
                <a:solidFill>
                  <a:srgbClr val="000000"/>
                </a:solidFill>
                <a:effectLst/>
                <a:uFillTx/>
                <a:latin typeface="Arial"/>
              </a:rPr>
              <a:t>and market outlooks)</a:t>
            </a:r>
            <a:endParaRPr b="1" lang="en-US" sz="2000" strike="noStrike" u="none">
              <a:solidFill>
                <a:srgbClr val="000000"/>
              </a:solidFill>
              <a:effectLst/>
              <a:uFillTx/>
              <a:latin typeface="Arial"/>
            </a:endParaRPr>
          </a:p>
          <a:p>
            <a:pPr indent="0">
              <a:spcBef>
                <a:spcPts val="2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000" strike="noStrike" u="none">
              <a:solidFill>
                <a:srgbClr val="000000"/>
              </a:solidFill>
              <a:effectLst/>
              <a:uFillTx/>
              <a:latin typeface="Arial"/>
            </a:endParaRPr>
          </a:p>
          <a:p>
            <a:pPr indent="0">
              <a:spcBef>
                <a:spcPts val="2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Analyze cross-market and cross-commodity arbitrage opportunities (LNG vs. NG, Distillates/Fuel Oil vs. NG)</a:t>
            </a:r>
            <a:endParaRPr b="1" lang="en-US" sz="2000" strike="noStrike" u="none">
              <a:solidFill>
                <a:srgbClr val="000000"/>
              </a:solidFill>
              <a:effectLst/>
              <a:uFillTx/>
              <a:latin typeface="Arial"/>
            </a:endParaRPr>
          </a:p>
        </p:txBody>
      </p:sp>
      <p:sp>
        <p:nvSpPr>
          <p:cNvPr id="1567" name=""/>
          <p:cNvSpPr/>
          <p:nvPr/>
        </p:nvSpPr>
        <p:spPr>
          <a:xfrm>
            <a:off x="420840" y="1189080"/>
            <a:ext cx="155520" cy="15552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568" name=""/>
          <p:cNvSpPr/>
          <p:nvPr/>
        </p:nvSpPr>
        <p:spPr>
          <a:xfrm>
            <a:off x="420840" y="1852560"/>
            <a:ext cx="155520" cy="15552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569" name=""/>
          <p:cNvSpPr/>
          <p:nvPr/>
        </p:nvSpPr>
        <p:spPr>
          <a:xfrm>
            <a:off x="420840" y="2830680"/>
            <a:ext cx="155520" cy="15552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570" name=""/>
          <p:cNvSpPr/>
          <p:nvPr/>
        </p:nvSpPr>
        <p:spPr>
          <a:xfrm>
            <a:off x="420840" y="4799160"/>
            <a:ext cx="155520" cy="15552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571" name=""/>
          <p:cNvSpPr/>
          <p:nvPr/>
        </p:nvSpPr>
        <p:spPr>
          <a:xfrm>
            <a:off x="420840" y="3808440"/>
            <a:ext cx="155520" cy="15552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4" name="PlaceHolder 3"/>
          <p:cNvSpPr>
            <a:spLocks noGrp="1"/>
          </p:cNvSpPr>
          <p:nvPr>
            <p:ph type="sldNum" idx="3"/>
          </p:nvPr>
        </p:nvSpPr>
        <p:spPr/>
        <p:txBody>
          <a:bodyPr/>
          <a:p>
            <a:fld id="{2F3D3295-83E1-4894-9277-C39031081855}" type="slidenum">
              <a:t>27</a:t>
            </a:fld>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9" name="globe_120" descr=""/>
          <p:cNvPicPr/>
          <p:nvPr/>
        </p:nvPicPr>
        <p:blipFill>
          <a:blip r:embed="rId1"/>
          <a:srcRect l="6578" t="51633" r="7224" b="41088"/>
          <a:stretch/>
        </p:blipFill>
        <p:spPr>
          <a:xfrm>
            <a:off x="0" y="0"/>
            <a:ext cx="9144000" cy="758880"/>
          </a:xfrm>
          <a:prstGeom prst="rect">
            <a:avLst/>
          </a:prstGeom>
          <a:noFill/>
          <a:ln w="0">
            <a:noFill/>
          </a:ln>
        </p:spPr>
      </p:pic>
      <p:sp>
        <p:nvSpPr>
          <p:cNvPr id="30" name="PlaceHolder 1"/>
          <p:cNvSpPr>
            <a:spLocks noGrp="1"/>
          </p:cNvSpPr>
          <p:nvPr>
            <p:ph type="title"/>
          </p:nvPr>
        </p:nvSpPr>
        <p:spPr>
          <a:xfrm>
            <a:off x="685800" y="188640"/>
            <a:ext cx="7772400" cy="422280"/>
          </a:xfrm>
          <a:prstGeom prst="rect">
            <a:avLst/>
          </a:prstGeom>
          <a:noFill/>
          <a:ln w="0">
            <a:noFill/>
          </a:ln>
          <a:effectLst>
            <a:outerShdw dist="17819" dir="2700000" blurRad="0" rotWithShape="0">
              <a:srgbClr val="000000"/>
            </a:outerShdw>
          </a:effectLst>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ffffff"/>
                </a:solidFill>
                <a:effectLst/>
                <a:uFillTx/>
                <a:latin typeface="Arial"/>
              </a:rPr>
              <a:t>Key Accomplishments</a:t>
            </a:r>
            <a:endParaRPr b="1" lang="en-US" sz="3000" strike="noStrike" u="none">
              <a:solidFill>
                <a:srgbClr val="000000"/>
              </a:solidFill>
              <a:effectLst/>
              <a:uFillTx/>
              <a:latin typeface="Arial"/>
            </a:endParaRPr>
          </a:p>
        </p:txBody>
      </p:sp>
      <p:sp>
        <p:nvSpPr>
          <p:cNvPr id="31" name="PlaceHolder 2"/>
          <p:cNvSpPr>
            <a:spLocks noGrp="1"/>
          </p:cNvSpPr>
          <p:nvPr>
            <p:ph/>
          </p:nvPr>
        </p:nvSpPr>
        <p:spPr>
          <a:xfrm>
            <a:off x="673200" y="961560"/>
            <a:ext cx="7772400" cy="4745160"/>
          </a:xfrm>
          <a:prstGeom prst="rect">
            <a:avLst/>
          </a:prstGeom>
          <a:noFill/>
          <a:ln w="0">
            <a:noFill/>
          </a:ln>
        </p:spPr>
        <p:txBody>
          <a:bodyPr lIns="90000" rIns="90000" tIns="46800" bIns="46800" anchor="t">
            <a:normAutofit fontScale="92500" lnSpcReduction="9999"/>
          </a:bodyPr>
          <a:p>
            <a:pPr indent="0">
              <a:lnSpc>
                <a:spcPct val="9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New focused organization has added significant intellectual capital and earnings to wholesale group</a:t>
            </a:r>
            <a:endParaRPr b="1" lang="en-US" sz="1800" strike="noStrike" u="none">
              <a:solidFill>
                <a:srgbClr val="000000"/>
              </a:solidFill>
              <a:effectLst/>
              <a:uFillTx/>
              <a:latin typeface="Arial"/>
            </a:endParaRPr>
          </a:p>
          <a:p>
            <a:pPr lvl="1" marL="743040" indent="-285840">
              <a:lnSpc>
                <a:spcPct val="95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Gross margin for Q1 00 to Q1 01 increased 36% to $100 million</a:t>
            </a:r>
            <a:endParaRPr b="0" lang="en-US" sz="1600" strike="noStrike" u="none">
              <a:solidFill>
                <a:srgbClr val="000000"/>
              </a:solidFill>
              <a:effectLst/>
              <a:uFillTx/>
              <a:latin typeface="Arial"/>
            </a:endParaRPr>
          </a:p>
          <a:p>
            <a:pPr lvl="1" marL="743040" indent="-285840">
              <a:lnSpc>
                <a:spcPct val="95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Added $84 million of gross margin in Q4 2000 and $100 million Q1 2001</a:t>
            </a:r>
            <a:endParaRPr b="0" lang="en-US" sz="1600" strike="noStrike" u="none">
              <a:solidFill>
                <a:srgbClr val="000000"/>
              </a:solidFill>
              <a:effectLst/>
              <a:uFillTx/>
              <a:latin typeface="Arial"/>
            </a:endParaRPr>
          </a:p>
          <a:p>
            <a:pPr lvl="1" marL="743040" indent="0">
              <a:lnSpc>
                <a:spcPct val="95000"/>
              </a:lnSpc>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indent="0">
              <a:lnSpc>
                <a:spcPct val="9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Started 2 new businesses: Agriculture and Freight markets without losing focus</a:t>
            </a:r>
            <a:endParaRPr b="1" lang="en-US" sz="1800" strike="noStrike" u="none">
              <a:solidFill>
                <a:srgbClr val="000000"/>
              </a:solidFill>
              <a:effectLst/>
              <a:uFillTx/>
              <a:latin typeface="Arial"/>
            </a:endParaRPr>
          </a:p>
          <a:p>
            <a:pPr indent="0">
              <a:lnSpc>
                <a:spcPct val="9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1800" strike="noStrike" u="none">
              <a:solidFill>
                <a:srgbClr val="000000"/>
              </a:solidFill>
              <a:effectLst/>
              <a:uFillTx/>
              <a:latin typeface="Arial"/>
            </a:endParaRPr>
          </a:p>
          <a:p>
            <a:pPr indent="0">
              <a:lnSpc>
                <a:spcPct val="9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EGM businesses now see themselves as “core” with a full appreciation of their impact on Enron corporation</a:t>
            </a:r>
            <a:endParaRPr b="1" lang="en-US" sz="1800" strike="noStrike" u="none">
              <a:solidFill>
                <a:srgbClr val="000000"/>
              </a:solidFill>
              <a:effectLst/>
              <a:uFillTx/>
              <a:latin typeface="Arial"/>
            </a:endParaRPr>
          </a:p>
          <a:p>
            <a:pPr lvl="1" marL="743040" indent="-285840">
              <a:lnSpc>
                <a:spcPct val="95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For example: Incremental $200 million EBIT = $135 million after tax times 52 multiple = EPS - $.16; $8.30/share and over $6 billion in market cap</a:t>
            </a:r>
            <a:endParaRPr b="0" lang="en-US" sz="1600" strike="noStrike" u="none">
              <a:solidFill>
                <a:srgbClr val="000000"/>
              </a:solidFill>
              <a:effectLst/>
              <a:uFillTx/>
              <a:latin typeface="Arial"/>
            </a:endParaRPr>
          </a:p>
          <a:p>
            <a:pPr lvl="1" marL="743040" indent="0">
              <a:lnSpc>
                <a:spcPct val="95000"/>
              </a:lnSpc>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indent="0">
              <a:lnSpc>
                <a:spcPct val="9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Each business focused on their balance sheet, ROE &amp; funds flow targets</a:t>
            </a:r>
            <a:endParaRPr b="1" lang="en-US" sz="1800" strike="noStrike" u="none">
              <a:solidFill>
                <a:srgbClr val="000000"/>
              </a:solidFill>
              <a:effectLst/>
              <a:uFillTx/>
              <a:latin typeface="Arial"/>
            </a:endParaRPr>
          </a:p>
          <a:p>
            <a:pPr indent="0">
              <a:lnSpc>
                <a:spcPct val="9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1800" strike="noStrike" u="none">
              <a:solidFill>
                <a:srgbClr val="000000"/>
              </a:solidFill>
              <a:effectLst/>
              <a:uFillTx/>
              <a:latin typeface="Arial"/>
            </a:endParaRPr>
          </a:p>
          <a:p>
            <a:pPr indent="0">
              <a:lnSpc>
                <a:spcPct val="9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The transfer of the Enron wholesale market making model will be illustrated in the growth in these businesses by year end</a:t>
            </a:r>
            <a:endParaRPr b="1" lang="en-US" sz="1800" strike="noStrike" u="none">
              <a:solidFill>
                <a:srgbClr val="000000"/>
              </a:solidFill>
              <a:effectLst/>
              <a:uFillTx/>
              <a:latin typeface="Arial"/>
            </a:endParaRPr>
          </a:p>
          <a:p>
            <a:pPr indent="0">
              <a:lnSpc>
                <a:spcPct val="9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1800" strike="noStrike" u="none">
              <a:solidFill>
                <a:srgbClr val="000000"/>
              </a:solidFill>
              <a:effectLst/>
              <a:uFillTx/>
              <a:latin typeface="Arial"/>
            </a:endParaRPr>
          </a:p>
          <a:p>
            <a:pPr indent="0">
              <a:lnSpc>
                <a:spcPct val="9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“Go Big or Go Home” philosophy</a:t>
            </a:r>
            <a:endParaRPr b="1" lang="en-US" sz="1800" strike="noStrike" u="none">
              <a:solidFill>
                <a:srgbClr val="000000"/>
              </a:solidFill>
              <a:effectLst/>
              <a:uFillTx/>
              <a:latin typeface="Arial"/>
            </a:endParaRPr>
          </a:p>
        </p:txBody>
      </p:sp>
      <p:sp>
        <p:nvSpPr>
          <p:cNvPr id="32" name=""/>
          <p:cNvSpPr/>
          <p:nvPr/>
        </p:nvSpPr>
        <p:spPr>
          <a:xfrm>
            <a:off x="509760" y="1060560"/>
            <a:ext cx="155520" cy="15552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3" name=""/>
          <p:cNvSpPr/>
          <p:nvPr/>
        </p:nvSpPr>
        <p:spPr>
          <a:xfrm>
            <a:off x="509760" y="2273400"/>
            <a:ext cx="155520" cy="15552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4" name=""/>
          <p:cNvSpPr/>
          <p:nvPr/>
        </p:nvSpPr>
        <p:spPr>
          <a:xfrm>
            <a:off x="509760" y="3067200"/>
            <a:ext cx="155520" cy="15552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5" name=""/>
          <p:cNvSpPr/>
          <p:nvPr/>
        </p:nvSpPr>
        <p:spPr>
          <a:xfrm>
            <a:off x="509760" y="4257720"/>
            <a:ext cx="155520" cy="15552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6" name=""/>
          <p:cNvSpPr/>
          <p:nvPr/>
        </p:nvSpPr>
        <p:spPr>
          <a:xfrm>
            <a:off x="509760" y="5045040"/>
            <a:ext cx="155520" cy="15552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7" name=""/>
          <p:cNvSpPr/>
          <p:nvPr/>
        </p:nvSpPr>
        <p:spPr>
          <a:xfrm>
            <a:off x="509760" y="5826240"/>
            <a:ext cx="155520" cy="15552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4" name="PlaceHolder 3"/>
          <p:cNvSpPr>
            <a:spLocks noGrp="1"/>
          </p:cNvSpPr>
          <p:nvPr>
            <p:ph type="sldNum" idx="3"/>
          </p:nvPr>
        </p:nvSpPr>
        <p:spPr/>
        <p:txBody>
          <a:bodyPr/>
          <a:p>
            <a:fld id="{E384126F-F3D3-4021-A3CC-8E3F2F37ECEE}" type="slidenum">
              <a:t>3</a:t>
            </a:fld>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38" name="globe_120" descr=""/>
          <p:cNvPicPr/>
          <p:nvPr/>
        </p:nvPicPr>
        <p:blipFill>
          <a:blip r:embed="rId1"/>
          <a:srcRect l="6578" t="51633" r="7224" b="41088"/>
          <a:stretch/>
        </p:blipFill>
        <p:spPr>
          <a:xfrm>
            <a:off x="0" y="0"/>
            <a:ext cx="9144000" cy="758880"/>
          </a:xfrm>
          <a:prstGeom prst="rect">
            <a:avLst/>
          </a:prstGeom>
          <a:noFill/>
          <a:ln w="0">
            <a:noFill/>
          </a:ln>
        </p:spPr>
      </p:pic>
      <p:sp>
        <p:nvSpPr>
          <p:cNvPr id="39" name="PlaceHolder 1"/>
          <p:cNvSpPr>
            <a:spLocks noGrp="1"/>
          </p:cNvSpPr>
          <p:nvPr>
            <p:ph type="title"/>
          </p:nvPr>
        </p:nvSpPr>
        <p:spPr>
          <a:xfrm>
            <a:off x="685800" y="188640"/>
            <a:ext cx="7772400" cy="422280"/>
          </a:xfrm>
          <a:prstGeom prst="rect">
            <a:avLst/>
          </a:prstGeom>
          <a:noFill/>
          <a:ln w="0">
            <a:noFill/>
          </a:ln>
          <a:effectLst>
            <a:outerShdw dist="17819" dir="2700000" blurRad="0" rotWithShape="0">
              <a:srgbClr val="000000"/>
            </a:outerShdw>
          </a:effectLst>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ffffff"/>
                </a:solidFill>
                <a:effectLst/>
                <a:uFillTx/>
                <a:latin typeface="Arial"/>
              </a:rPr>
              <a:t>EGM - Gross Margin 1998-2001</a:t>
            </a:r>
            <a:endParaRPr b="1" lang="en-US" sz="3000" strike="noStrike" u="none">
              <a:solidFill>
                <a:srgbClr val="000000"/>
              </a:solidFill>
              <a:effectLst/>
              <a:uFillTx/>
              <a:latin typeface="Arial"/>
            </a:endParaRPr>
          </a:p>
        </p:txBody>
      </p:sp>
      <p:sp>
        <p:nvSpPr>
          <p:cNvPr id="40" name=""/>
          <p:cNvSpPr/>
          <p:nvPr/>
        </p:nvSpPr>
        <p:spPr>
          <a:xfrm>
            <a:off x="685800" y="735120"/>
            <a:ext cx="7772400" cy="42228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 millions)</a:t>
            </a:r>
            <a:endParaRPr b="0" lang="en-US" sz="2000" strike="noStrike" u="none">
              <a:solidFill>
                <a:srgbClr val="000000"/>
              </a:solidFill>
              <a:effectLst/>
              <a:uFillTx/>
              <a:latin typeface="Times New Roman"/>
            </a:endParaRPr>
          </a:p>
        </p:txBody>
      </p:sp>
      <p:sp>
        <p:nvSpPr>
          <p:cNvPr id="41" name=""/>
          <p:cNvSpPr/>
          <p:nvPr/>
        </p:nvSpPr>
        <p:spPr>
          <a:xfrm>
            <a:off x="4497480" y="1262160"/>
            <a:ext cx="3430440" cy="504720"/>
          </a:xfrm>
          <a:prstGeom prst="rect">
            <a:avLst/>
          </a:prstGeom>
          <a:solidFill>
            <a:srgbClr val="e1ffff"/>
          </a:solidFill>
          <a:ln w="1908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42" name=""/>
          <p:cNvSpPr/>
          <p:nvPr/>
        </p:nvSpPr>
        <p:spPr>
          <a:xfrm>
            <a:off x="4578480" y="1268280"/>
            <a:ext cx="3448080" cy="4906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ctr" pos="343080"/>
                <a:tab algn="ctr" pos="1198440"/>
                <a:tab algn="ctr" pos="2063880"/>
                <a:tab algn="ctr" pos="2971800"/>
                <a:tab algn="ctr" pos="3886200"/>
                <a:tab algn="ctr" pos="48006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	</a:t>
            </a:r>
            <a:r>
              <a:rPr b="1" lang="en-US" sz="1300" strike="noStrike" u="none">
                <a:solidFill>
                  <a:srgbClr val="000000"/>
                </a:solidFill>
                <a:effectLst/>
                <a:uFillTx/>
                <a:latin typeface="Arial"/>
              </a:rPr>
              <a:t>Actual</a:t>
            </a:r>
            <a:r>
              <a:rPr b="1" lang="en-US" sz="1300" strike="noStrike" u="none">
                <a:solidFill>
                  <a:srgbClr val="000000"/>
                </a:solidFill>
                <a:effectLst/>
                <a:uFillTx/>
                <a:latin typeface="Arial"/>
              </a:rPr>
              <a:t>	</a:t>
            </a:r>
            <a:r>
              <a:rPr b="1" lang="en-US" sz="1300" strike="noStrike" u="none">
                <a:solidFill>
                  <a:srgbClr val="000000"/>
                </a:solidFill>
                <a:effectLst/>
                <a:uFillTx/>
                <a:latin typeface="Arial"/>
              </a:rPr>
              <a:t>Actual</a:t>
            </a:r>
            <a:r>
              <a:rPr b="1" lang="en-US" sz="1300" strike="noStrike" u="none">
                <a:solidFill>
                  <a:srgbClr val="000000"/>
                </a:solidFill>
                <a:effectLst/>
                <a:uFillTx/>
                <a:latin typeface="Arial"/>
              </a:rPr>
              <a:t>	</a:t>
            </a:r>
            <a:r>
              <a:rPr b="1" lang="en-US" sz="1300" strike="noStrike" u="none">
                <a:solidFill>
                  <a:srgbClr val="000000"/>
                </a:solidFill>
                <a:effectLst/>
                <a:uFillTx/>
                <a:latin typeface="Arial"/>
              </a:rPr>
              <a:t>Actual</a:t>
            </a:r>
            <a:r>
              <a:rPr b="1" lang="en-US" sz="1300" strike="noStrike" u="none">
                <a:solidFill>
                  <a:srgbClr val="000000"/>
                </a:solidFill>
                <a:effectLst/>
                <a:uFillTx/>
                <a:latin typeface="Arial"/>
              </a:rPr>
              <a:t>	</a:t>
            </a:r>
            <a:r>
              <a:rPr b="1" lang="en-US" sz="1300" strike="noStrike" u="none">
                <a:solidFill>
                  <a:srgbClr val="000000"/>
                </a:solidFill>
                <a:effectLst/>
                <a:uFillTx/>
                <a:latin typeface="Arial"/>
              </a:rPr>
              <a:t>Plan</a:t>
            </a:r>
            <a:endParaRPr b="0" lang="en-US" sz="1300" strike="noStrike" u="none">
              <a:solidFill>
                <a:srgbClr val="000000"/>
              </a:solidFill>
              <a:effectLst/>
              <a:uFillTx/>
              <a:latin typeface="Times New Roman"/>
            </a:endParaRPr>
          </a:p>
          <a:p>
            <a:pPr>
              <a:lnSpc>
                <a:spcPct val="100000"/>
              </a:lnSpc>
              <a:tabLst>
                <a:tab algn="l" pos="0"/>
                <a:tab algn="ctr" pos="343080"/>
                <a:tab algn="ctr" pos="1198440"/>
                <a:tab algn="ctr" pos="2063880"/>
                <a:tab algn="ctr" pos="2971800"/>
                <a:tab algn="ctr" pos="3886200"/>
                <a:tab algn="ctr" pos="48006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    1998</a:t>
            </a:r>
            <a:r>
              <a:rPr b="1" lang="en-US" sz="1300" strike="noStrike" u="none">
                <a:solidFill>
                  <a:srgbClr val="000000"/>
                </a:solidFill>
                <a:effectLst/>
                <a:uFillTx/>
                <a:latin typeface="Arial"/>
              </a:rPr>
              <a:t>	</a:t>
            </a:r>
            <a:r>
              <a:rPr b="1" lang="en-US" sz="1300" strike="noStrike" u="none">
                <a:solidFill>
                  <a:srgbClr val="000000"/>
                </a:solidFill>
                <a:effectLst/>
                <a:uFillTx/>
                <a:latin typeface="Arial"/>
              </a:rPr>
              <a:t>1999</a:t>
            </a:r>
            <a:r>
              <a:rPr b="1" lang="en-US" sz="1300" strike="noStrike" u="none">
                <a:solidFill>
                  <a:srgbClr val="000000"/>
                </a:solidFill>
                <a:effectLst/>
                <a:uFillTx/>
                <a:latin typeface="Arial"/>
              </a:rPr>
              <a:t>	</a:t>
            </a:r>
            <a:r>
              <a:rPr b="1" lang="en-US" sz="1300" strike="noStrike" u="none">
                <a:solidFill>
                  <a:srgbClr val="000000"/>
                </a:solidFill>
                <a:effectLst/>
                <a:uFillTx/>
                <a:latin typeface="Arial"/>
              </a:rPr>
              <a:t>2000</a:t>
            </a:r>
            <a:r>
              <a:rPr b="1" lang="en-US" sz="1300" strike="noStrike" u="none">
                <a:solidFill>
                  <a:srgbClr val="000000"/>
                </a:solidFill>
                <a:effectLst/>
                <a:uFillTx/>
                <a:latin typeface="Arial"/>
              </a:rPr>
              <a:t>	</a:t>
            </a:r>
            <a:r>
              <a:rPr b="1" lang="en-US" sz="1300" strike="noStrike" u="none">
                <a:solidFill>
                  <a:srgbClr val="000000"/>
                </a:solidFill>
                <a:effectLst/>
                <a:uFillTx/>
                <a:latin typeface="Arial"/>
              </a:rPr>
              <a:t>2001</a:t>
            </a:r>
            <a:endParaRPr b="0" lang="en-US" sz="1300" strike="noStrike" u="none">
              <a:solidFill>
                <a:srgbClr val="000000"/>
              </a:solidFill>
              <a:effectLst/>
              <a:uFillTx/>
              <a:latin typeface="Times New Roman"/>
            </a:endParaRPr>
          </a:p>
        </p:txBody>
      </p:sp>
      <p:sp>
        <p:nvSpPr>
          <p:cNvPr id="43" name=""/>
          <p:cNvSpPr/>
          <p:nvPr/>
        </p:nvSpPr>
        <p:spPr>
          <a:xfrm>
            <a:off x="1685880" y="1820880"/>
            <a:ext cx="6240600" cy="374760"/>
          </a:xfrm>
          <a:prstGeom prst="rect">
            <a:avLst/>
          </a:prstGeom>
          <a:noFill/>
          <a:ln w="1908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44" name=""/>
          <p:cNvSpPr/>
          <p:nvPr/>
        </p:nvSpPr>
        <p:spPr>
          <a:xfrm>
            <a:off x="1843200" y="1887480"/>
            <a:ext cx="6046560" cy="313200"/>
          </a:xfrm>
          <a:prstGeom prst="rect">
            <a:avLst/>
          </a:prstGeom>
          <a:noFill/>
          <a:ln w="0">
            <a:noFill/>
          </a:ln>
        </p:spPr>
        <p:style>
          <a:lnRef idx="0"/>
          <a:fillRef idx="0"/>
          <a:effectRef idx="0"/>
          <a:fontRef idx="minor"/>
        </p:style>
        <p:txBody>
          <a:bodyPr lIns="90000" rIns="90000" tIns="46800" bIns="46800" anchor="t">
            <a:spAutoFit/>
          </a:bodyPr>
          <a:p>
            <a:pPr>
              <a:lnSpc>
                <a:spcPct val="120000"/>
              </a:lnSpc>
              <a:tabLst>
                <a:tab algn="l" pos="0"/>
                <a:tab algn="dec" pos="2222640"/>
                <a:tab algn="dec" pos="3143160"/>
                <a:tab algn="dec" pos="4056120"/>
                <a:tab algn="dec" pos="4978440"/>
                <a:tab algn="dec" pos="5829480"/>
                <a:tab algn="dec" pos="6743880"/>
                <a:tab algn="l" pos="7315200"/>
                <a:tab algn="l" pos="8229600"/>
                <a:tab algn="l" pos="9144000"/>
                <a:tab algn="l" pos="10058400"/>
              </a:tabLst>
            </a:pPr>
            <a:r>
              <a:rPr b="1" lang="en-US" sz="1200" strike="noStrike" u="none">
                <a:solidFill>
                  <a:srgbClr val="000000"/>
                </a:solidFill>
                <a:effectLst/>
                <a:uFillTx/>
                <a:latin typeface="Arial"/>
              </a:rPr>
              <a:t>Gross Margin </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	</a:t>
            </a:r>
            <a:r>
              <a:rPr b="0" lang="en-US" sz="1200" strike="noStrike" u="none">
                <a:solidFill>
                  <a:srgbClr val="000000"/>
                </a:solidFill>
                <a:effectLst/>
                <a:uFillTx/>
                <a:latin typeface="Arial"/>
              </a:rPr>
              <a:t>$116</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$186</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$206</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$497</a:t>
            </a:r>
            <a:endParaRPr b="0" lang="en-US" sz="1200" strike="noStrike" u="none">
              <a:solidFill>
                <a:srgbClr val="000000"/>
              </a:solidFill>
              <a:effectLst/>
              <a:uFillTx/>
              <a:latin typeface="Times New Roman"/>
            </a:endParaRPr>
          </a:p>
        </p:txBody>
      </p:sp>
      <p:sp>
        <p:nvSpPr>
          <p:cNvPr id="45" name=""/>
          <p:cNvSpPr/>
          <p:nvPr/>
        </p:nvSpPr>
        <p:spPr>
          <a:xfrm>
            <a:off x="1135080" y="2240640"/>
            <a:ext cx="7202520" cy="354600"/>
          </a:xfrm>
          <a:prstGeom prst="rect">
            <a:avLst/>
          </a:prstGeom>
          <a:noFill/>
          <a:ln w="0">
            <a:noFill/>
          </a:ln>
        </p:spPr>
        <p:style>
          <a:lnRef idx="0"/>
          <a:fillRef idx="0"/>
          <a:effectRef idx="0"/>
          <a:fontRef idx="minor"/>
        </p:style>
        <p:txBody>
          <a:bodyPr lIns="90000" rIns="90000" tIns="46800" bIns="46800" anchor="ctr">
            <a:spAutoFit/>
          </a:bodyPr>
          <a:p>
            <a:pPr algn="ctr">
              <a:lnSpc>
                <a:spcPct val="9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Gross Margin</a:t>
            </a:r>
            <a:endParaRPr b="0" lang="en-US" sz="1800" strike="noStrike" u="none">
              <a:solidFill>
                <a:srgbClr val="000000"/>
              </a:solidFill>
              <a:effectLst/>
              <a:uFillTx/>
              <a:latin typeface="Times New Roman"/>
            </a:endParaRPr>
          </a:p>
        </p:txBody>
      </p:sp>
      <p:sp>
        <p:nvSpPr>
          <p:cNvPr id="46" name=""/>
          <p:cNvSpPr/>
          <p:nvPr/>
        </p:nvSpPr>
        <p:spPr>
          <a:xfrm>
            <a:off x="1574640" y="6362640"/>
            <a:ext cx="6473880" cy="261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51912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Arial"/>
              </a:rPr>
              <a:t>Note:</a:t>
            </a:r>
            <a:r>
              <a:rPr b="0" i="1" lang="en-US" sz="1100" strike="noStrike" u="none">
                <a:solidFill>
                  <a:srgbClr val="000000"/>
                </a:solidFill>
                <a:effectLst/>
                <a:uFillTx/>
                <a:latin typeface="Arial"/>
              </a:rPr>
              <a:t>  Puerto Rico, Middle East and LNG EBIT included in 4Q 2000 and 2001 only.</a:t>
            </a:r>
            <a:endParaRPr b="0" lang="en-US" sz="1100" strike="noStrike" u="none">
              <a:solidFill>
                <a:srgbClr val="000000"/>
              </a:solidFill>
              <a:effectLst/>
              <a:uFillTx/>
              <a:latin typeface="Times New Roman"/>
            </a:endParaRPr>
          </a:p>
        </p:txBody>
      </p:sp>
      <p:sp>
        <p:nvSpPr>
          <p:cNvPr id="47" name=""/>
          <p:cNvSpPr/>
          <p:nvPr/>
        </p:nvSpPr>
        <p:spPr>
          <a:xfrm>
            <a:off x="1890720" y="5016600"/>
            <a:ext cx="685800" cy="258480"/>
          </a:xfrm>
          <a:prstGeom prst="rect">
            <a:avLst/>
          </a:prstGeom>
          <a:noFill/>
          <a:ln w="0">
            <a:noFill/>
          </a:ln>
        </p:spPr>
        <p:style>
          <a:lnRef idx="0"/>
          <a:fillRef idx="0"/>
          <a:effectRef idx="0"/>
          <a:fontRef idx="minor"/>
        </p:style>
        <p:txBody>
          <a:bodyPr lIns="90000" rIns="90000" tIns="46800" bIns="46800" anchor="t">
            <a:spAutoFit/>
          </a:bodyPr>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Arial"/>
              </a:rPr>
              <a:t>$</a:t>
            </a:r>
            <a:r>
              <a:rPr b="1" lang="en-US" sz="1200" strike="noStrike" u="none">
                <a:solidFill>
                  <a:srgbClr val="000000"/>
                </a:solidFill>
                <a:effectLst/>
                <a:uFillTx/>
                <a:latin typeface="Arial"/>
              </a:rPr>
              <a:t>116</a:t>
            </a:r>
            <a:endParaRPr b="0" lang="en-US" sz="1200" strike="noStrike" u="none">
              <a:solidFill>
                <a:srgbClr val="000000"/>
              </a:solidFill>
              <a:effectLst/>
              <a:uFillTx/>
              <a:latin typeface="Times New Roman"/>
            </a:endParaRPr>
          </a:p>
        </p:txBody>
      </p:sp>
      <p:sp>
        <p:nvSpPr>
          <p:cNvPr id="48" name=""/>
          <p:cNvSpPr/>
          <p:nvPr/>
        </p:nvSpPr>
        <p:spPr>
          <a:xfrm>
            <a:off x="3537000" y="4621320"/>
            <a:ext cx="685800" cy="258480"/>
          </a:xfrm>
          <a:prstGeom prst="rect">
            <a:avLst/>
          </a:prstGeom>
          <a:noFill/>
          <a:ln w="0">
            <a:noFill/>
          </a:ln>
        </p:spPr>
        <p:style>
          <a:lnRef idx="0"/>
          <a:fillRef idx="0"/>
          <a:effectRef idx="0"/>
          <a:fontRef idx="minor"/>
        </p:style>
        <p:txBody>
          <a:bodyPr lIns="90000" rIns="90000" tIns="46800" bIns="46800" anchor="t">
            <a:spAutoFit/>
          </a:bodyPr>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Arial"/>
              </a:rPr>
              <a:t>$</a:t>
            </a:r>
            <a:r>
              <a:rPr b="1" lang="en-US" sz="1200" strike="noStrike" u="none">
                <a:solidFill>
                  <a:srgbClr val="000000"/>
                </a:solidFill>
                <a:effectLst/>
                <a:uFillTx/>
                <a:latin typeface="Arial"/>
              </a:rPr>
              <a:t>186</a:t>
            </a:r>
            <a:endParaRPr b="0" lang="en-US" sz="1200" strike="noStrike" u="none">
              <a:solidFill>
                <a:srgbClr val="000000"/>
              </a:solidFill>
              <a:effectLst/>
              <a:uFillTx/>
              <a:latin typeface="Times New Roman"/>
            </a:endParaRPr>
          </a:p>
        </p:txBody>
      </p:sp>
      <p:sp>
        <p:nvSpPr>
          <p:cNvPr id="49" name=""/>
          <p:cNvSpPr/>
          <p:nvPr/>
        </p:nvSpPr>
        <p:spPr>
          <a:xfrm>
            <a:off x="6988320" y="2817720"/>
            <a:ext cx="685800" cy="258480"/>
          </a:xfrm>
          <a:prstGeom prst="rect">
            <a:avLst/>
          </a:prstGeom>
          <a:noFill/>
          <a:ln w="0">
            <a:noFill/>
          </a:ln>
        </p:spPr>
        <p:style>
          <a:lnRef idx="0"/>
          <a:fillRef idx="0"/>
          <a:effectRef idx="0"/>
          <a:fontRef idx="minor"/>
        </p:style>
        <p:txBody>
          <a:bodyPr lIns="90000" rIns="90000" tIns="46800" bIns="46800" anchor="t">
            <a:spAutoFit/>
          </a:bodyPr>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Arial"/>
              </a:rPr>
              <a:t>$</a:t>
            </a:r>
            <a:r>
              <a:rPr b="1" lang="en-US" sz="1200" strike="noStrike" u="none">
                <a:solidFill>
                  <a:srgbClr val="000000"/>
                </a:solidFill>
                <a:effectLst/>
                <a:uFillTx/>
                <a:latin typeface="Arial"/>
              </a:rPr>
              <a:t>497</a:t>
            </a:r>
            <a:endParaRPr b="0" lang="en-US" sz="1200" strike="noStrike" u="none">
              <a:solidFill>
                <a:srgbClr val="000000"/>
              </a:solidFill>
              <a:effectLst/>
              <a:uFillTx/>
              <a:latin typeface="Times New Roman"/>
            </a:endParaRPr>
          </a:p>
        </p:txBody>
      </p:sp>
      <p:sp>
        <p:nvSpPr>
          <p:cNvPr id="50" name=""/>
          <p:cNvSpPr/>
          <p:nvPr/>
        </p:nvSpPr>
        <p:spPr>
          <a:xfrm>
            <a:off x="5226120" y="4500720"/>
            <a:ext cx="685800" cy="258480"/>
          </a:xfrm>
          <a:prstGeom prst="rect">
            <a:avLst/>
          </a:prstGeom>
          <a:noFill/>
          <a:ln w="0">
            <a:noFill/>
          </a:ln>
        </p:spPr>
        <p:style>
          <a:lnRef idx="0"/>
          <a:fillRef idx="0"/>
          <a:effectRef idx="0"/>
          <a:fontRef idx="minor"/>
        </p:style>
        <p:txBody>
          <a:bodyPr lIns="90000" rIns="90000" tIns="46800" bIns="46800" anchor="t">
            <a:spAutoFit/>
          </a:bodyPr>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Arial"/>
              </a:rPr>
              <a:t>$</a:t>
            </a:r>
            <a:r>
              <a:rPr b="1" lang="en-US" sz="1200" strike="noStrike" u="none">
                <a:solidFill>
                  <a:srgbClr val="000000"/>
                </a:solidFill>
                <a:effectLst/>
                <a:uFillTx/>
                <a:latin typeface="Arial"/>
              </a:rPr>
              <a:t>206</a:t>
            </a:r>
            <a:endParaRPr b="0" lang="en-US" sz="1200" strike="noStrike" u="none">
              <a:solidFill>
                <a:srgbClr val="000000"/>
              </a:solidFill>
              <a:effectLst/>
              <a:uFillTx/>
              <a:latin typeface="Times New Roman"/>
            </a:endParaRPr>
          </a:p>
        </p:txBody>
      </p:sp>
      <p:graphicFrame>
        <p:nvGraphicFramePr>
          <p:cNvPr id="51" name=""/>
          <p:cNvGraphicFramePr/>
          <p:nvPr/>
        </p:nvGraphicFramePr>
        <p:xfrm>
          <a:off x="490680" y="2392200"/>
          <a:ext cx="7975440" cy="4064040"/>
        </p:xfrm>
        <a:graphic>
          <a:graphicData uri="http://schemas.openxmlformats.org/presentationml/2006/ole">
            <p:oleObj r:id="rId2" spid="">
              <p:embed/>
              <p:pic>
                <p:nvPicPr>
                  <p:cNvPr id="52" name="" descr=""/>
                  <p:cNvPicPr/>
                  <p:nvPr/>
                </p:nvPicPr>
                <p:blipFill>
                  <a:blip r:embed="rId3"/>
                  <a:stretch/>
                </p:blipFill>
                <p:spPr>
                  <a:xfrm>
                    <a:off x="490680" y="2392200"/>
                    <a:ext cx="7975440" cy="4064040"/>
                  </a:xfrm>
                  <a:prstGeom prst="rect">
                    <a:avLst/>
                  </a:prstGeom>
                  <a:noFill/>
                  <a:ln w="0">
                    <a:noFill/>
                  </a:ln>
                </p:spPr>
              </p:pic>
            </p:oleObj>
          </a:graphicData>
        </a:graphic>
      </p:graphicFrame>
      <p:sp>
        <p:nvSpPr>
          <p:cNvPr id="3" name="PlaceHolder 2"/>
          <p:cNvSpPr>
            <a:spLocks noGrp="1"/>
          </p:cNvSpPr>
          <p:nvPr>
            <p:ph type="sldNum" idx="3"/>
          </p:nvPr>
        </p:nvSpPr>
        <p:spPr/>
        <p:txBody>
          <a:bodyPr/>
          <a:p>
            <a:fld id="{EB5998A4-FC9C-4DD8-A36B-F5BE7EC3B81E}" type="slidenum">
              <a:t>4</a:t>
            </a:fld>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53" name="globe_120" descr=""/>
          <p:cNvPicPr/>
          <p:nvPr/>
        </p:nvPicPr>
        <p:blipFill>
          <a:blip r:embed="rId1"/>
          <a:srcRect l="6578" t="51633" r="7224" b="41088"/>
          <a:stretch/>
        </p:blipFill>
        <p:spPr>
          <a:xfrm>
            <a:off x="0" y="0"/>
            <a:ext cx="9144000" cy="758880"/>
          </a:xfrm>
          <a:prstGeom prst="rect">
            <a:avLst/>
          </a:prstGeom>
          <a:noFill/>
          <a:ln w="0">
            <a:noFill/>
          </a:ln>
        </p:spPr>
      </p:pic>
      <p:sp>
        <p:nvSpPr>
          <p:cNvPr id="54" name="PlaceHolder 1"/>
          <p:cNvSpPr>
            <a:spLocks noGrp="1"/>
          </p:cNvSpPr>
          <p:nvPr>
            <p:ph type="title"/>
          </p:nvPr>
        </p:nvSpPr>
        <p:spPr>
          <a:xfrm>
            <a:off x="685800" y="188640"/>
            <a:ext cx="7772400" cy="422280"/>
          </a:xfrm>
          <a:prstGeom prst="rect">
            <a:avLst/>
          </a:prstGeom>
          <a:noFill/>
          <a:ln w="0">
            <a:noFill/>
          </a:ln>
          <a:effectLst>
            <a:outerShdw dist="17819" dir="2700000" blurRad="0" rotWithShape="0">
              <a:srgbClr val="000000"/>
            </a:outerShdw>
          </a:effectLst>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ffffff"/>
                </a:solidFill>
                <a:effectLst/>
                <a:uFillTx/>
                <a:latin typeface="Arial"/>
              </a:rPr>
              <a:t>EGM - Earnings Growth 1998-2001</a:t>
            </a:r>
            <a:endParaRPr b="1" lang="en-US" sz="3000" strike="noStrike" u="none">
              <a:solidFill>
                <a:srgbClr val="000000"/>
              </a:solidFill>
              <a:effectLst/>
              <a:uFillTx/>
              <a:latin typeface="Arial"/>
            </a:endParaRPr>
          </a:p>
        </p:txBody>
      </p:sp>
      <p:sp>
        <p:nvSpPr>
          <p:cNvPr id="55" name=""/>
          <p:cNvSpPr/>
          <p:nvPr/>
        </p:nvSpPr>
        <p:spPr>
          <a:xfrm>
            <a:off x="685800" y="735120"/>
            <a:ext cx="7772400" cy="42228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 millions)</a:t>
            </a:r>
            <a:endParaRPr b="0" lang="en-US" sz="2000" strike="noStrike" u="none">
              <a:solidFill>
                <a:srgbClr val="000000"/>
              </a:solidFill>
              <a:effectLst/>
              <a:uFillTx/>
              <a:latin typeface="Times New Roman"/>
            </a:endParaRPr>
          </a:p>
        </p:txBody>
      </p:sp>
      <p:graphicFrame>
        <p:nvGraphicFramePr>
          <p:cNvPr id="56" name=""/>
          <p:cNvGraphicFramePr/>
          <p:nvPr/>
        </p:nvGraphicFramePr>
        <p:xfrm>
          <a:off x="281160" y="2465280"/>
          <a:ext cx="7975440" cy="4064040"/>
        </p:xfrm>
        <a:graphic>
          <a:graphicData uri="http://schemas.openxmlformats.org/presentationml/2006/ole">
            <p:oleObj r:id="rId2" spid="">
              <p:embed/>
              <p:pic>
                <p:nvPicPr>
                  <p:cNvPr id="57" name="" descr=""/>
                  <p:cNvPicPr/>
                  <p:nvPr/>
                </p:nvPicPr>
                <p:blipFill>
                  <a:blip r:embed="rId3"/>
                  <a:stretch/>
                </p:blipFill>
                <p:spPr>
                  <a:xfrm>
                    <a:off x="281160" y="2465280"/>
                    <a:ext cx="7975440" cy="4064040"/>
                  </a:xfrm>
                  <a:prstGeom prst="rect">
                    <a:avLst/>
                  </a:prstGeom>
                  <a:noFill/>
                  <a:ln w="0">
                    <a:noFill/>
                  </a:ln>
                </p:spPr>
              </p:pic>
            </p:oleObj>
          </a:graphicData>
        </a:graphic>
      </p:graphicFrame>
      <p:sp>
        <p:nvSpPr>
          <p:cNvPr id="58" name=""/>
          <p:cNvSpPr/>
          <p:nvPr/>
        </p:nvSpPr>
        <p:spPr>
          <a:xfrm>
            <a:off x="4307040" y="1239840"/>
            <a:ext cx="3430440" cy="504720"/>
          </a:xfrm>
          <a:prstGeom prst="rect">
            <a:avLst/>
          </a:prstGeom>
          <a:solidFill>
            <a:srgbClr val="e1ffff"/>
          </a:solidFill>
          <a:ln w="1908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59" name=""/>
          <p:cNvSpPr/>
          <p:nvPr/>
        </p:nvSpPr>
        <p:spPr>
          <a:xfrm>
            <a:off x="4387680" y="1246320"/>
            <a:ext cx="3422880" cy="4906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ctr" pos="343080"/>
                <a:tab algn="ctr" pos="1198440"/>
                <a:tab algn="ctr" pos="2063880"/>
                <a:tab algn="ctr" pos="2971800"/>
                <a:tab algn="ctr" pos="3886200"/>
                <a:tab algn="ctr" pos="48006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	</a:t>
            </a:r>
            <a:r>
              <a:rPr b="1" lang="en-US" sz="1300" strike="noStrike" u="none">
                <a:solidFill>
                  <a:srgbClr val="000000"/>
                </a:solidFill>
                <a:effectLst/>
                <a:uFillTx/>
                <a:latin typeface="Arial"/>
              </a:rPr>
              <a:t>Actual</a:t>
            </a:r>
            <a:r>
              <a:rPr b="1" lang="en-US" sz="1300" strike="noStrike" u="none">
                <a:solidFill>
                  <a:srgbClr val="000000"/>
                </a:solidFill>
                <a:effectLst/>
                <a:uFillTx/>
                <a:latin typeface="Arial"/>
              </a:rPr>
              <a:t>	</a:t>
            </a:r>
            <a:r>
              <a:rPr b="1" lang="en-US" sz="1300" strike="noStrike" u="none">
                <a:solidFill>
                  <a:srgbClr val="000000"/>
                </a:solidFill>
                <a:effectLst/>
                <a:uFillTx/>
                <a:latin typeface="Arial"/>
              </a:rPr>
              <a:t>Actual</a:t>
            </a:r>
            <a:r>
              <a:rPr b="1" lang="en-US" sz="1300" strike="noStrike" u="none">
                <a:solidFill>
                  <a:srgbClr val="000000"/>
                </a:solidFill>
                <a:effectLst/>
                <a:uFillTx/>
                <a:latin typeface="Arial"/>
              </a:rPr>
              <a:t>	</a:t>
            </a:r>
            <a:r>
              <a:rPr b="1" lang="en-US" sz="1300" strike="noStrike" u="none">
                <a:solidFill>
                  <a:srgbClr val="000000"/>
                </a:solidFill>
                <a:effectLst/>
                <a:uFillTx/>
                <a:latin typeface="Arial"/>
              </a:rPr>
              <a:t>Actual</a:t>
            </a:r>
            <a:r>
              <a:rPr b="1" lang="en-US" sz="1300" strike="noStrike" u="none">
                <a:solidFill>
                  <a:srgbClr val="000000"/>
                </a:solidFill>
                <a:effectLst/>
                <a:uFillTx/>
                <a:latin typeface="Arial"/>
              </a:rPr>
              <a:t>	</a:t>
            </a:r>
            <a:r>
              <a:rPr b="1" lang="en-US" sz="1300" strike="noStrike" u="none">
                <a:solidFill>
                  <a:srgbClr val="000000"/>
                </a:solidFill>
                <a:effectLst/>
                <a:uFillTx/>
                <a:latin typeface="Arial"/>
              </a:rPr>
              <a:t>Plan</a:t>
            </a:r>
            <a:endParaRPr b="0" lang="en-US" sz="1300" strike="noStrike" u="none">
              <a:solidFill>
                <a:srgbClr val="000000"/>
              </a:solidFill>
              <a:effectLst/>
              <a:uFillTx/>
              <a:latin typeface="Times New Roman"/>
            </a:endParaRPr>
          </a:p>
          <a:p>
            <a:pPr>
              <a:lnSpc>
                <a:spcPct val="100000"/>
              </a:lnSpc>
              <a:tabLst>
                <a:tab algn="l" pos="0"/>
                <a:tab algn="ctr" pos="343080"/>
                <a:tab algn="ctr" pos="1198440"/>
                <a:tab algn="ctr" pos="2063880"/>
                <a:tab algn="ctr" pos="2971800"/>
                <a:tab algn="ctr" pos="3886200"/>
                <a:tab algn="ctr" pos="48006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    1998</a:t>
            </a:r>
            <a:r>
              <a:rPr b="1" lang="en-US" sz="1300" strike="noStrike" u="none">
                <a:solidFill>
                  <a:srgbClr val="000000"/>
                </a:solidFill>
                <a:effectLst/>
                <a:uFillTx/>
                <a:latin typeface="Arial"/>
              </a:rPr>
              <a:t>	</a:t>
            </a:r>
            <a:r>
              <a:rPr b="1" lang="en-US" sz="1300" strike="noStrike" u="none">
                <a:solidFill>
                  <a:srgbClr val="000000"/>
                </a:solidFill>
                <a:effectLst/>
                <a:uFillTx/>
                <a:latin typeface="Arial"/>
              </a:rPr>
              <a:t>1999</a:t>
            </a:r>
            <a:r>
              <a:rPr b="1" lang="en-US" sz="1300" strike="noStrike" u="none">
                <a:solidFill>
                  <a:srgbClr val="000000"/>
                </a:solidFill>
                <a:effectLst/>
                <a:uFillTx/>
                <a:latin typeface="Arial"/>
              </a:rPr>
              <a:t>	</a:t>
            </a:r>
            <a:r>
              <a:rPr b="1" lang="en-US" sz="1300" strike="noStrike" u="none">
                <a:solidFill>
                  <a:srgbClr val="000000"/>
                </a:solidFill>
                <a:effectLst/>
                <a:uFillTx/>
                <a:latin typeface="Arial"/>
              </a:rPr>
              <a:t>2000</a:t>
            </a:r>
            <a:r>
              <a:rPr b="1" lang="en-US" sz="1300" strike="noStrike" u="none">
                <a:solidFill>
                  <a:srgbClr val="000000"/>
                </a:solidFill>
                <a:effectLst/>
                <a:uFillTx/>
                <a:latin typeface="Arial"/>
              </a:rPr>
              <a:t>	</a:t>
            </a:r>
            <a:r>
              <a:rPr b="1" lang="en-US" sz="1300" strike="noStrike" u="none">
                <a:solidFill>
                  <a:srgbClr val="000000"/>
                </a:solidFill>
                <a:effectLst/>
                <a:uFillTx/>
                <a:latin typeface="Arial"/>
              </a:rPr>
              <a:t>2001</a:t>
            </a:r>
            <a:endParaRPr b="0" lang="en-US" sz="1300" strike="noStrike" u="none">
              <a:solidFill>
                <a:srgbClr val="000000"/>
              </a:solidFill>
              <a:effectLst/>
              <a:uFillTx/>
              <a:latin typeface="Times New Roman"/>
            </a:endParaRPr>
          </a:p>
        </p:txBody>
      </p:sp>
      <p:sp>
        <p:nvSpPr>
          <p:cNvPr id="60" name=""/>
          <p:cNvSpPr/>
          <p:nvPr/>
        </p:nvSpPr>
        <p:spPr>
          <a:xfrm>
            <a:off x="1495440" y="1798560"/>
            <a:ext cx="6240600" cy="374760"/>
          </a:xfrm>
          <a:prstGeom prst="rect">
            <a:avLst/>
          </a:prstGeom>
          <a:noFill/>
          <a:ln w="1908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61" name=""/>
          <p:cNvSpPr/>
          <p:nvPr/>
        </p:nvSpPr>
        <p:spPr>
          <a:xfrm>
            <a:off x="1652760" y="1865160"/>
            <a:ext cx="6046560" cy="313200"/>
          </a:xfrm>
          <a:prstGeom prst="rect">
            <a:avLst/>
          </a:prstGeom>
          <a:noFill/>
          <a:ln w="0">
            <a:noFill/>
          </a:ln>
        </p:spPr>
        <p:style>
          <a:lnRef idx="0"/>
          <a:fillRef idx="0"/>
          <a:effectRef idx="0"/>
          <a:fontRef idx="minor"/>
        </p:style>
        <p:txBody>
          <a:bodyPr lIns="90000" rIns="90000" tIns="46800" bIns="46800" anchor="t">
            <a:spAutoFit/>
          </a:bodyPr>
          <a:p>
            <a:pPr>
              <a:lnSpc>
                <a:spcPct val="120000"/>
              </a:lnSpc>
              <a:tabLst>
                <a:tab algn="l" pos="0"/>
                <a:tab algn="dec" pos="2222640"/>
                <a:tab algn="dec" pos="3143160"/>
                <a:tab algn="dec" pos="4056120"/>
                <a:tab algn="dec" pos="4978440"/>
                <a:tab algn="dec" pos="5829480"/>
                <a:tab algn="dec" pos="6743880"/>
                <a:tab algn="l" pos="7315200"/>
                <a:tab algn="l" pos="8229600"/>
                <a:tab algn="l" pos="9144000"/>
                <a:tab algn="l" pos="10058400"/>
              </a:tabLst>
            </a:pPr>
            <a:r>
              <a:rPr b="1" lang="en-US" sz="1200" strike="noStrike" u="none">
                <a:solidFill>
                  <a:srgbClr val="000000"/>
                </a:solidFill>
                <a:effectLst/>
                <a:uFillTx/>
                <a:latin typeface="Arial"/>
              </a:rPr>
              <a:t>EBIT </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	</a:t>
            </a:r>
            <a:r>
              <a:rPr b="0" lang="en-US" sz="1200" strike="noStrike" u="none">
                <a:solidFill>
                  <a:srgbClr val="000000"/>
                </a:solidFill>
                <a:effectLst/>
                <a:uFillTx/>
                <a:latin typeface="Arial"/>
              </a:rPr>
              <a:t>$30</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$81</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$67</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$270</a:t>
            </a:r>
            <a:endParaRPr b="0" lang="en-US" sz="1200" strike="noStrike" u="none">
              <a:solidFill>
                <a:srgbClr val="000000"/>
              </a:solidFill>
              <a:effectLst/>
              <a:uFillTx/>
              <a:latin typeface="Times New Roman"/>
            </a:endParaRPr>
          </a:p>
        </p:txBody>
      </p:sp>
      <p:sp>
        <p:nvSpPr>
          <p:cNvPr id="62" name=""/>
          <p:cNvSpPr/>
          <p:nvPr/>
        </p:nvSpPr>
        <p:spPr>
          <a:xfrm>
            <a:off x="925560" y="2313360"/>
            <a:ext cx="7202520" cy="354600"/>
          </a:xfrm>
          <a:prstGeom prst="rect">
            <a:avLst/>
          </a:prstGeom>
          <a:noFill/>
          <a:ln w="0">
            <a:noFill/>
          </a:ln>
        </p:spPr>
        <p:style>
          <a:lnRef idx="0"/>
          <a:fillRef idx="0"/>
          <a:effectRef idx="0"/>
          <a:fontRef idx="minor"/>
        </p:style>
        <p:txBody>
          <a:bodyPr lIns="90000" rIns="90000" tIns="46800" bIns="46800" anchor="ctr">
            <a:spAutoFit/>
          </a:bodyPr>
          <a:p>
            <a:pPr algn="ctr">
              <a:lnSpc>
                <a:spcPct val="9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EBIT</a:t>
            </a:r>
            <a:endParaRPr b="0" lang="en-US" sz="1800" strike="noStrike" u="none">
              <a:solidFill>
                <a:srgbClr val="000000"/>
              </a:solidFill>
              <a:effectLst/>
              <a:uFillTx/>
              <a:latin typeface="Times New Roman"/>
            </a:endParaRPr>
          </a:p>
        </p:txBody>
      </p:sp>
      <p:sp>
        <p:nvSpPr>
          <p:cNvPr id="63" name=""/>
          <p:cNvSpPr/>
          <p:nvPr/>
        </p:nvSpPr>
        <p:spPr>
          <a:xfrm>
            <a:off x="1365120" y="6435720"/>
            <a:ext cx="6473880" cy="261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51912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Arial"/>
              </a:rPr>
              <a:t>Note:</a:t>
            </a:r>
            <a:r>
              <a:rPr b="0" i="1" lang="en-US" sz="1100" strike="noStrike" u="none">
                <a:solidFill>
                  <a:srgbClr val="000000"/>
                </a:solidFill>
                <a:effectLst/>
                <a:uFillTx/>
                <a:latin typeface="Arial"/>
              </a:rPr>
              <a:t>  Puerto Rico, Middle East and LNG EBIT included in 4Q 2000 and 2001 only.</a:t>
            </a:r>
            <a:endParaRPr b="0" lang="en-US" sz="1100" strike="noStrike" u="none">
              <a:solidFill>
                <a:srgbClr val="000000"/>
              </a:solidFill>
              <a:effectLst/>
              <a:uFillTx/>
              <a:latin typeface="Times New Roman"/>
            </a:endParaRPr>
          </a:p>
        </p:txBody>
      </p:sp>
      <p:sp>
        <p:nvSpPr>
          <p:cNvPr id="64" name=""/>
          <p:cNvSpPr/>
          <p:nvPr/>
        </p:nvSpPr>
        <p:spPr>
          <a:xfrm>
            <a:off x="1693800" y="5394240"/>
            <a:ext cx="685800" cy="258480"/>
          </a:xfrm>
          <a:prstGeom prst="rect">
            <a:avLst/>
          </a:prstGeom>
          <a:noFill/>
          <a:ln w="0">
            <a:noFill/>
          </a:ln>
        </p:spPr>
        <p:style>
          <a:lnRef idx="0"/>
          <a:fillRef idx="0"/>
          <a:effectRef idx="0"/>
          <a:fontRef idx="minor"/>
        </p:style>
        <p:txBody>
          <a:bodyPr lIns="90000" rIns="90000" tIns="46800" bIns="46800" anchor="t">
            <a:spAutoFit/>
          </a:bodyPr>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Arial"/>
              </a:rPr>
              <a:t>$</a:t>
            </a:r>
            <a:r>
              <a:rPr b="1" lang="en-US" sz="1200" strike="noStrike" u="none">
                <a:solidFill>
                  <a:srgbClr val="000000"/>
                </a:solidFill>
                <a:effectLst/>
                <a:uFillTx/>
                <a:latin typeface="Arial"/>
              </a:rPr>
              <a:t>30</a:t>
            </a:r>
            <a:endParaRPr b="0" lang="en-US" sz="1200" strike="noStrike" u="none">
              <a:solidFill>
                <a:srgbClr val="000000"/>
              </a:solidFill>
              <a:effectLst/>
              <a:uFillTx/>
              <a:latin typeface="Times New Roman"/>
            </a:endParaRPr>
          </a:p>
        </p:txBody>
      </p:sp>
      <p:sp>
        <p:nvSpPr>
          <p:cNvPr id="65" name=""/>
          <p:cNvSpPr/>
          <p:nvPr/>
        </p:nvSpPr>
        <p:spPr>
          <a:xfrm>
            <a:off x="3378240" y="4821120"/>
            <a:ext cx="685800" cy="258480"/>
          </a:xfrm>
          <a:prstGeom prst="rect">
            <a:avLst/>
          </a:prstGeom>
          <a:noFill/>
          <a:ln w="0">
            <a:noFill/>
          </a:ln>
        </p:spPr>
        <p:style>
          <a:lnRef idx="0"/>
          <a:fillRef idx="0"/>
          <a:effectRef idx="0"/>
          <a:fontRef idx="minor"/>
        </p:style>
        <p:txBody>
          <a:bodyPr lIns="90000" rIns="90000" tIns="46800" bIns="46800" anchor="t">
            <a:spAutoFit/>
          </a:bodyPr>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Arial"/>
              </a:rPr>
              <a:t>$</a:t>
            </a:r>
            <a:r>
              <a:rPr b="1" lang="en-US" sz="1200" strike="noStrike" u="none">
                <a:solidFill>
                  <a:srgbClr val="000000"/>
                </a:solidFill>
                <a:effectLst/>
                <a:uFillTx/>
                <a:latin typeface="Arial"/>
              </a:rPr>
              <a:t>81</a:t>
            </a:r>
            <a:endParaRPr b="0" lang="en-US" sz="1200" strike="noStrike" u="none">
              <a:solidFill>
                <a:srgbClr val="000000"/>
              </a:solidFill>
              <a:effectLst/>
              <a:uFillTx/>
              <a:latin typeface="Times New Roman"/>
            </a:endParaRPr>
          </a:p>
        </p:txBody>
      </p:sp>
      <p:sp>
        <p:nvSpPr>
          <p:cNvPr id="66" name=""/>
          <p:cNvSpPr/>
          <p:nvPr/>
        </p:nvSpPr>
        <p:spPr>
          <a:xfrm>
            <a:off x="6753240" y="2649600"/>
            <a:ext cx="685800" cy="258480"/>
          </a:xfrm>
          <a:prstGeom prst="rect">
            <a:avLst/>
          </a:prstGeom>
          <a:noFill/>
          <a:ln w="0">
            <a:noFill/>
          </a:ln>
        </p:spPr>
        <p:style>
          <a:lnRef idx="0"/>
          <a:fillRef idx="0"/>
          <a:effectRef idx="0"/>
          <a:fontRef idx="minor"/>
        </p:style>
        <p:txBody>
          <a:bodyPr lIns="90000" rIns="90000" tIns="46800" bIns="46800" anchor="t">
            <a:spAutoFit/>
          </a:bodyPr>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Arial"/>
              </a:rPr>
              <a:t>$</a:t>
            </a:r>
            <a:r>
              <a:rPr b="1" lang="en-US" sz="1200" strike="noStrike" u="none">
                <a:solidFill>
                  <a:srgbClr val="000000"/>
                </a:solidFill>
                <a:effectLst/>
                <a:uFillTx/>
                <a:latin typeface="Arial"/>
              </a:rPr>
              <a:t>270</a:t>
            </a:r>
            <a:endParaRPr b="0" lang="en-US" sz="1200" strike="noStrike" u="none">
              <a:solidFill>
                <a:srgbClr val="000000"/>
              </a:solidFill>
              <a:effectLst/>
              <a:uFillTx/>
              <a:latin typeface="Times New Roman"/>
            </a:endParaRPr>
          </a:p>
        </p:txBody>
      </p:sp>
      <p:sp>
        <p:nvSpPr>
          <p:cNvPr id="67" name=""/>
          <p:cNvSpPr/>
          <p:nvPr/>
        </p:nvSpPr>
        <p:spPr>
          <a:xfrm>
            <a:off x="5041800" y="4941720"/>
            <a:ext cx="685800" cy="258480"/>
          </a:xfrm>
          <a:prstGeom prst="rect">
            <a:avLst/>
          </a:prstGeom>
          <a:noFill/>
          <a:ln w="0">
            <a:noFill/>
          </a:ln>
        </p:spPr>
        <p:style>
          <a:lnRef idx="0"/>
          <a:fillRef idx="0"/>
          <a:effectRef idx="0"/>
          <a:fontRef idx="minor"/>
        </p:style>
        <p:txBody>
          <a:bodyPr lIns="90000" rIns="90000" tIns="46800" bIns="46800" anchor="t">
            <a:spAutoFit/>
          </a:bodyPr>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Arial"/>
              </a:rPr>
              <a:t>$</a:t>
            </a:r>
            <a:r>
              <a:rPr b="1" lang="en-US" sz="1200" strike="noStrike" u="none">
                <a:solidFill>
                  <a:srgbClr val="000000"/>
                </a:solidFill>
                <a:effectLst/>
                <a:uFillTx/>
                <a:latin typeface="Arial"/>
              </a:rPr>
              <a:t>67</a:t>
            </a:r>
            <a:endParaRPr b="0" lang="en-US" sz="1200" strike="noStrike" u="none">
              <a:solidFill>
                <a:srgbClr val="000000"/>
              </a:solidFill>
              <a:effectLst/>
              <a:uFillTx/>
              <a:latin typeface="Times New Roman"/>
            </a:endParaRPr>
          </a:p>
        </p:txBody>
      </p:sp>
      <p:sp>
        <p:nvSpPr>
          <p:cNvPr id="3" name="PlaceHolder 2"/>
          <p:cNvSpPr>
            <a:spLocks noGrp="1"/>
          </p:cNvSpPr>
          <p:nvPr>
            <p:ph type="sldNum" idx="3"/>
          </p:nvPr>
        </p:nvSpPr>
        <p:spPr/>
        <p:txBody>
          <a:bodyPr/>
          <a:p>
            <a:fld id="{8AAD08E3-888D-4B5C-8BE8-19D068A8F879}" type="slidenum">
              <a:t>5</a:t>
            </a:fld>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68" name="globe_120" descr=""/>
          <p:cNvPicPr/>
          <p:nvPr/>
        </p:nvPicPr>
        <p:blipFill>
          <a:blip r:embed="rId1"/>
          <a:srcRect l="6578" t="51633" r="7224" b="41088"/>
          <a:stretch/>
        </p:blipFill>
        <p:spPr>
          <a:xfrm>
            <a:off x="0" y="0"/>
            <a:ext cx="9144000" cy="758880"/>
          </a:xfrm>
          <a:prstGeom prst="rect">
            <a:avLst/>
          </a:prstGeom>
          <a:noFill/>
          <a:ln w="0">
            <a:noFill/>
          </a:ln>
        </p:spPr>
      </p:pic>
      <p:sp>
        <p:nvSpPr>
          <p:cNvPr id="69" name=""/>
          <p:cNvSpPr/>
          <p:nvPr/>
        </p:nvSpPr>
        <p:spPr>
          <a:xfrm>
            <a:off x="1979640" y="4991040"/>
            <a:ext cx="4132080" cy="51768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0" name=""/>
          <p:cNvSpPr/>
          <p:nvPr/>
        </p:nvSpPr>
        <p:spPr>
          <a:xfrm>
            <a:off x="1943280" y="4991040"/>
            <a:ext cx="2466720" cy="51120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1" name=""/>
          <p:cNvSpPr/>
          <p:nvPr/>
        </p:nvSpPr>
        <p:spPr>
          <a:xfrm>
            <a:off x="1913040" y="4998960"/>
            <a:ext cx="1057320" cy="54000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2" name=""/>
          <p:cNvSpPr/>
          <p:nvPr/>
        </p:nvSpPr>
        <p:spPr>
          <a:xfrm>
            <a:off x="1278000" y="2419200"/>
            <a:ext cx="0" cy="250524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3" name=""/>
          <p:cNvSpPr/>
          <p:nvPr/>
        </p:nvSpPr>
        <p:spPr>
          <a:xfrm>
            <a:off x="7858080" y="2419200"/>
            <a:ext cx="0" cy="250524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4" name=""/>
          <p:cNvSpPr/>
          <p:nvPr/>
        </p:nvSpPr>
        <p:spPr>
          <a:xfrm>
            <a:off x="3749760" y="1555920"/>
            <a:ext cx="150012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5" name=""/>
          <p:cNvSpPr/>
          <p:nvPr/>
        </p:nvSpPr>
        <p:spPr>
          <a:xfrm>
            <a:off x="2992320" y="5854680"/>
            <a:ext cx="328464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6" name="PlaceHolder 1"/>
          <p:cNvSpPr>
            <a:spLocks noGrp="1"/>
          </p:cNvSpPr>
          <p:nvPr>
            <p:ph type="title"/>
          </p:nvPr>
        </p:nvSpPr>
        <p:spPr>
          <a:xfrm>
            <a:off x="685800" y="178920"/>
            <a:ext cx="7772400" cy="422280"/>
          </a:xfrm>
          <a:prstGeom prst="rect">
            <a:avLst/>
          </a:prstGeom>
          <a:noFill/>
          <a:ln w="0">
            <a:noFill/>
          </a:ln>
          <a:effectLst>
            <a:outerShdw dist="17819" dir="2700000" blurRad="0" rotWithShape="0">
              <a:srgbClr val="000000"/>
            </a:outerShdw>
          </a:effectLst>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ffffff"/>
                </a:solidFill>
                <a:effectLst/>
                <a:uFillTx/>
                <a:latin typeface="Arial"/>
              </a:rPr>
              <a:t>EGM’s Wholesale Business</a:t>
            </a:r>
            <a:endParaRPr b="1" lang="en-US" sz="3000" strike="noStrike" u="none">
              <a:solidFill>
                <a:srgbClr val="000000"/>
              </a:solidFill>
              <a:effectLst/>
              <a:uFillTx/>
              <a:latin typeface="Arial"/>
            </a:endParaRPr>
          </a:p>
        </p:txBody>
      </p:sp>
      <p:sp>
        <p:nvSpPr>
          <p:cNvPr id="77" name=""/>
          <p:cNvSpPr/>
          <p:nvPr/>
        </p:nvSpPr>
        <p:spPr>
          <a:xfrm flipH="1">
            <a:off x="1852200" y="1797120"/>
            <a:ext cx="1785960" cy="68904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8" name=""/>
          <p:cNvSpPr/>
          <p:nvPr/>
        </p:nvSpPr>
        <p:spPr>
          <a:xfrm flipV="1">
            <a:off x="1913040" y="1819440"/>
            <a:ext cx="1574640" cy="151416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9" name=""/>
          <p:cNvSpPr/>
          <p:nvPr/>
        </p:nvSpPr>
        <p:spPr>
          <a:xfrm flipV="1">
            <a:off x="1962000" y="1825560"/>
            <a:ext cx="1495440" cy="236376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80" name=""/>
          <p:cNvSpPr/>
          <p:nvPr/>
        </p:nvSpPr>
        <p:spPr>
          <a:xfrm flipV="1">
            <a:off x="1973160" y="1825200"/>
            <a:ext cx="1528920" cy="318780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81" name=""/>
          <p:cNvSpPr/>
          <p:nvPr/>
        </p:nvSpPr>
        <p:spPr>
          <a:xfrm flipH="1">
            <a:off x="2970000" y="1849320"/>
            <a:ext cx="501480" cy="374184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82" name=""/>
          <p:cNvSpPr/>
          <p:nvPr/>
        </p:nvSpPr>
        <p:spPr>
          <a:xfrm>
            <a:off x="3487680" y="1841400"/>
            <a:ext cx="1079640" cy="389268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83" name=""/>
          <p:cNvSpPr/>
          <p:nvPr/>
        </p:nvSpPr>
        <p:spPr>
          <a:xfrm>
            <a:off x="3502080" y="1841400"/>
            <a:ext cx="2655720" cy="377208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84" name=""/>
          <p:cNvSpPr/>
          <p:nvPr/>
        </p:nvSpPr>
        <p:spPr>
          <a:xfrm>
            <a:off x="3517920" y="1841400"/>
            <a:ext cx="3666960" cy="316548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85" name=""/>
          <p:cNvSpPr/>
          <p:nvPr/>
        </p:nvSpPr>
        <p:spPr>
          <a:xfrm>
            <a:off x="3487680" y="1825560"/>
            <a:ext cx="3735360" cy="236376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86" name=""/>
          <p:cNvSpPr/>
          <p:nvPr/>
        </p:nvSpPr>
        <p:spPr>
          <a:xfrm>
            <a:off x="3502080" y="1833480"/>
            <a:ext cx="3682800" cy="147024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87" name=""/>
          <p:cNvSpPr/>
          <p:nvPr/>
        </p:nvSpPr>
        <p:spPr>
          <a:xfrm>
            <a:off x="3360600" y="1849320"/>
            <a:ext cx="4019760" cy="63684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88" name=""/>
          <p:cNvSpPr/>
          <p:nvPr/>
        </p:nvSpPr>
        <p:spPr>
          <a:xfrm flipV="1">
            <a:off x="1890720" y="1871280"/>
            <a:ext cx="3809880" cy="57780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89" name=""/>
          <p:cNvSpPr/>
          <p:nvPr/>
        </p:nvSpPr>
        <p:spPr>
          <a:xfrm flipV="1">
            <a:off x="1935000" y="1855800"/>
            <a:ext cx="3772080" cy="144792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90" name=""/>
          <p:cNvSpPr/>
          <p:nvPr/>
        </p:nvSpPr>
        <p:spPr>
          <a:xfrm flipV="1">
            <a:off x="1927080" y="1886040"/>
            <a:ext cx="3683160" cy="230328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91" name=""/>
          <p:cNvSpPr/>
          <p:nvPr/>
        </p:nvSpPr>
        <p:spPr>
          <a:xfrm flipV="1">
            <a:off x="1919160" y="1871280"/>
            <a:ext cx="3735360" cy="317988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92" name=""/>
          <p:cNvSpPr/>
          <p:nvPr/>
        </p:nvSpPr>
        <p:spPr>
          <a:xfrm flipV="1">
            <a:off x="2998800" y="1855800"/>
            <a:ext cx="2663640" cy="373680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93" name=""/>
          <p:cNvSpPr/>
          <p:nvPr/>
        </p:nvSpPr>
        <p:spPr>
          <a:xfrm flipV="1">
            <a:off x="4470480" y="1855800"/>
            <a:ext cx="1191960" cy="378144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94" name=""/>
          <p:cNvSpPr/>
          <p:nvPr/>
        </p:nvSpPr>
        <p:spPr>
          <a:xfrm flipH="1" flipV="1">
            <a:off x="5632200" y="1849320"/>
            <a:ext cx="533160" cy="376416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95" name=""/>
          <p:cNvSpPr/>
          <p:nvPr/>
        </p:nvSpPr>
        <p:spPr>
          <a:xfrm>
            <a:off x="5632560" y="1849320"/>
            <a:ext cx="1530360" cy="314964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96" name=""/>
          <p:cNvSpPr/>
          <p:nvPr/>
        </p:nvSpPr>
        <p:spPr>
          <a:xfrm>
            <a:off x="5648400" y="1841400"/>
            <a:ext cx="1536480" cy="237816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97" name=""/>
          <p:cNvSpPr/>
          <p:nvPr/>
        </p:nvSpPr>
        <p:spPr>
          <a:xfrm>
            <a:off x="5632560" y="1819440"/>
            <a:ext cx="1568520" cy="152208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98" name=""/>
          <p:cNvSpPr/>
          <p:nvPr/>
        </p:nvSpPr>
        <p:spPr>
          <a:xfrm>
            <a:off x="5505480" y="1819440"/>
            <a:ext cx="1814400" cy="69660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99" name=""/>
          <p:cNvSpPr/>
          <p:nvPr/>
        </p:nvSpPr>
        <p:spPr>
          <a:xfrm>
            <a:off x="1874880" y="2470320"/>
            <a:ext cx="566244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00" name=""/>
          <p:cNvSpPr/>
          <p:nvPr/>
        </p:nvSpPr>
        <p:spPr>
          <a:xfrm>
            <a:off x="1943280" y="2478240"/>
            <a:ext cx="5233680" cy="81108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01" name=""/>
          <p:cNvSpPr/>
          <p:nvPr/>
        </p:nvSpPr>
        <p:spPr>
          <a:xfrm>
            <a:off x="1919160" y="2494080"/>
            <a:ext cx="5326200" cy="167328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02" name=""/>
          <p:cNvSpPr/>
          <p:nvPr/>
        </p:nvSpPr>
        <p:spPr>
          <a:xfrm>
            <a:off x="1935000" y="2471760"/>
            <a:ext cx="5257800" cy="252108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03" name=""/>
          <p:cNvSpPr/>
          <p:nvPr/>
        </p:nvSpPr>
        <p:spPr>
          <a:xfrm>
            <a:off x="1967040" y="2403360"/>
            <a:ext cx="1017360" cy="319572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04" name=""/>
          <p:cNvSpPr/>
          <p:nvPr/>
        </p:nvSpPr>
        <p:spPr>
          <a:xfrm>
            <a:off x="1913040" y="2455920"/>
            <a:ext cx="2676600" cy="320364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05" name=""/>
          <p:cNvSpPr/>
          <p:nvPr/>
        </p:nvSpPr>
        <p:spPr>
          <a:xfrm>
            <a:off x="1905120" y="2455920"/>
            <a:ext cx="4313160" cy="316548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06" name=""/>
          <p:cNvSpPr/>
          <p:nvPr/>
        </p:nvSpPr>
        <p:spPr>
          <a:xfrm flipV="1">
            <a:off x="1919160" y="2471400"/>
            <a:ext cx="5348520" cy="83340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07" name=""/>
          <p:cNvSpPr/>
          <p:nvPr/>
        </p:nvSpPr>
        <p:spPr>
          <a:xfrm>
            <a:off x="1943280" y="3287880"/>
            <a:ext cx="555768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08" name=""/>
          <p:cNvSpPr/>
          <p:nvPr/>
        </p:nvSpPr>
        <p:spPr>
          <a:xfrm>
            <a:off x="1943280" y="3267000"/>
            <a:ext cx="5257800" cy="87624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09" name=""/>
          <p:cNvSpPr/>
          <p:nvPr/>
        </p:nvSpPr>
        <p:spPr>
          <a:xfrm>
            <a:off x="1957320" y="3273480"/>
            <a:ext cx="5203800" cy="170964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10" name=""/>
          <p:cNvSpPr/>
          <p:nvPr/>
        </p:nvSpPr>
        <p:spPr>
          <a:xfrm>
            <a:off x="1949400" y="3281400"/>
            <a:ext cx="4222800" cy="234000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11" name=""/>
          <p:cNvSpPr/>
          <p:nvPr/>
        </p:nvSpPr>
        <p:spPr>
          <a:xfrm>
            <a:off x="1913040" y="3289320"/>
            <a:ext cx="2631960" cy="232416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12" name=""/>
          <p:cNvSpPr/>
          <p:nvPr/>
        </p:nvSpPr>
        <p:spPr>
          <a:xfrm>
            <a:off x="1971720" y="3281400"/>
            <a:ext cx="990720" cy="231120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13" name=""/>
          <p:cNvSpPr/>
          <p:nvPr/>
        </p:nvSpPr>
        <p:spPr>
          <a:xfrm flipV="1">
            <a:off x="1979640" y="2471760"/>
            <a:ext cx="5265720" cy="165744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14" name=""/>
          <p:cNvSpPr/>
          <p:nvPr/>
        </p:nvSpPr>
        <p:spPr>
          <a:xfrm>
            <a:off x="1866960" y="4159080"/>
            <a:ext cx="540864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15" name=""/>
          <p:cNvSpPr/>
          <p:nvPr/>
        </p:nvSpPr>
        <p:spPr>
          <a:xfrm>
            <a:off x="1890720" y="4173480"/>
            <a:ext cx="5294160" cy="81144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16" name=""/>
          <p:cNvSpPr/>
          <p:nvPr/>
        </p:nvSpPr>
        <p:spPr>
          <a:xfrm>
            <a:off x="1866960" y="4195800"/>
            <a:ext cx="4403520" cy="141120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17" name=""/>
          <p:cNvSpPr/>
          <p:nvPr/>
        </p:nvSpPr>
        <p:spPr>
          <a:xfrm>
            <a:off x="1866960" y="4167360"/>
            <a:ext cx="2655720" cy="141732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18" name=""/>
          <p:cNvSpPr/>
          <p:nvPr/>
        </p:nvSpPr>
        <p:spPr>
          <a:xfrm>
            <a:off x="1927080" y="4060800"/>
            <a:ext cx="1013040" cy="150804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19" name=""/>
          <p:cNvSpPr/>
          <p:nvPr/>
        </p:nvSpPr>
        <p:spPr>
          <a:xfrm flipV="1">
            <a:off x="1905120" y="2471760"/>
            <a:ext cx="5324400" cy="256536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20" name=""/>
          <p:cNvSpPr/>
          <p:nvPr/>
        </p:nvSpPr>
        <p:spPr>
          <a:xfrm flipV="1">
            <a:off x="1874880" y="3236400"/>
            <a:ext cx="5354640" cy="175428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21" name=""/>
          <p:cNvSpPr/>
          <p:nvPr/>
        </p:nvSpPr>
        <p:spPr>
          <a:xfrm flipV="1">
            <a:off x="1905120" y="4150800"/>
            <a:ext cx="5354640" cy="83988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22" name=""/>
          <p:cNvSpPr/>
          <p:nvPr/>
        </p:nvSpPr>
        <p:spPr>
          <a:xfrm>
            <a:off x="1935000" y="4968720"/>
            <a:ext cx="539280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23" name=""/>
          <p:cNvSpPr/>
          <p:nvPr/>
        </p:nvSpPr>
        <p:spPr>
          <a:xfrm flipV="1">
            <a:off x="2978280" y="2471400"/>
            <a:ext cx="4228920" cy="316548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24" name=""/>
          <p:cNvSpPr/>
          <p:nvPr/>
        </p:nvSpPr>
        <p:spPr>
          <a:xfrm flipV="1">
            <a:off x="2984400" y="3212640"/>
            <a:ext cx="4281480" cy="234972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25" name=""/>
          <p:cNvSpPr/>
          <p:nvPr/>
        </p:nvSpPr>
        <p:spPr>
          <a:xfrm flipV="1">
            <a:off x="3000240" y="4113360"/>
            <a:ext cx="4253040" cy="144936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26" name=""/>
          <p:cNvSpPr/>
          <p:nvPr/>
        </p:nvSpPr>
        <p:spPr>
          <a:xfrm flipV="1">
            <a:off x="3029040" y="4968720"/>
            <a:ext cx="4141800" cy="55584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27" name=""/>
          <p:cNvSpPr/>
          <p:nvPr/>
        </p:nvSpPr>
        <p:spPr>
          <a:xfrm flipV="1">
            <a:off x="4506840" y="2441520"/>
            <a:ext cx="2722680" cy="310536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28" name=""/>
          <p:cNvSpPr/>
          <p:nvPr/>
        </p:nvSpPr>
        <p:spPr>
          <a:xfrm flipV="1">
            <a:off x="4522680" y="3273120"/>
            <a:ext cx="2648160" cy="228132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29" name=""/>
          <p:cNvSpPr/>
          <p:nvPr/>
        </p:nvSpPr>
        <p:spPr>
          <a:xfrm flipV="1">
            <a:off x="4506840" y="4143240"/>
            <a:ext cx="2670120" cy="141768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30" name=""/>
          <p:cNvSpPr/>
          <p:nvPr/>
        </p:nvSpPr>
        <p:spPr>
          <a:xfrm flipV="1">
            <a:off x="4506840" y="4960800"/>
            <a:ext cx="2670120" cy="58608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31" name=""/>
          <p:cNvSpPr/>
          <p:nvPr/>
        </p:nvSpPr>
        <p:spPr>
          <a:xfrm flipV="1">
            <a:off x="6141960" y="2463480"/>
            <a:ext cx="1035000" cy="314964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32" name=""/>
          <p:cNvSpPr/>
          <p:nvPr/>
        </p:nvSpPr>
        <p:spPr>
          <a:xfrm flipV="1">
            <a:off x="6141960" y="3281040"/>
            <a:ext cx="1005120" cy="226548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33" name=""/>
          <p:cNvSpPr/>
          <p:nvPr/>
        </p:nvSpPr>
        <p:spPr>
          <a:xfrm flipV="1">
            <a:off x="6135840" y="4137120"/>
            <a:ext cx="1027080" cy="140184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34" name=""/>
          <p:cNvSpPr/>
          <p:nvPr/>
        </p:nvSpPr>
        <p:spPr>
          <a:xfrm flipV="1">
            <a:off x="6127920" y="4968360"/>
            <a:ext cx="1019160" cy="56196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grpSp>
        <p:nvGrpSpPr>
          <p:cNvPr id="135" name=""/>
          <p:cNvGrpSpPr/>
          <p:nvPr/>
        </p:nvGrpSpPr>
        <p:grpSpPr>
          <a:xfrm>
            <a:off x="2709720" y="1198440"/>
            <a:ext cx="1522440" cy="718920"/>
            <a:chOff x="2709720" y="1198440"/>
            <a:chExt cx="1522440" cy="718920"/>
          </a:xfrm>
        </p:grpSpPr>
        <p:sp>
          <p:nvSpPr>
            <p:cNvPr id="136" name=""/>
            <p:cNvSpPr/>
            <p:nvPr/>
          </p:nvSpPr>
          <p:spPr>
            <a:xfrm>
              <a:off x="2709720" y="1198440"/>
              <a:ext cx="1522440" cy="718920"/>
            </a:xfrm>
            <a:prstGeom prst="bevel">
              <a:avLst>
                <a:gd name="adj" fmla="val 7287"/>
              </a:avLst>
            </a:prstGeom>
            <a:solidFill>
              <a:srgbClr val="0000ff"/>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37" name=""/>
            <p:cNvSpPr/>
            <p:nvPr/>
          </p:nvSpPr>
          <p:spPr>
            <a:xfrm>
              <a:off x="2880360" y="1404720"/>
              <a:ext cx="1181520" cy="30744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Arial"/>
                </a:rPr>
                <a:t>Natural Gas</a:t>
              </a:r>
              <a:endParaRPr b="0" lang="en-US" sz="1400" strike="noStrike" u="none">
                <a:solidFill>
                  <a:srgbClr val="000000"/>
                </a:solidFill>
                <a:effectLst/>
                <a:uFillTx/>
                <a:latin typeface="Times New Roman"/>
              </a:endParaRPr>
            </a:p>
          </p:txBody>
        </p:sp>
      </p:grpSp>
      <p:grpSp>
        <p:nvGrpSpPr>
          <p:cNvPr id="138" name=""/>
          <p:cNvGrpSpPr/>
          <p:nvPr/>
        </p:nvGrpSpPr>
        <p:grpSpPr>
          <a:xfrm>
            <a:off x="517680" y="2057400"/>
            <a:ext cx="1522080" cy="718920"/>
            <a:chOff x="517680" y="2057400"/>
            <a:chExt cx="1522080" cy="718920"/>
          </a:xfrm>
        </p:grpSpPr>
        <p:sp>
          <p:nvSpPr>
            <p:cNvPr id="139" name=""/>
            <p:cNvSpPr/>
            <p:nvPr/>
          </p:nvSpPr>
          <p:spPr>
            <a:xfrm>
              <a:off x="517680" y="2057400"/>
              <a:ext cx="1522080" cy="718920"/>
            </a:xfrm>
            <a:prstGeom prst="bevel">
              <a:avLst>
                <a:gd name="adj" fmla="val 7287"/>
              </a:avLst>
            </a:prstGeom>
            <a:solidFill>
              <a:srgbClr val="00ff00"/>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40" name=""/>
            <p:cNvSpPr/>
            <p:nvPr/>
          </p:nvSpPr>
          <p:spPr>
            <a:xfrm>
              <a:off x="742680" y="2158920"/>
              <a:ext cx="1072440" cy="52092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Arial"/>
                </a:rPr>
                <a:t>Coal &amp;</a:t>
              </a:r>
              <a:endParaRPr b="0" lang="en-US" sz="14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Arial"/>
                </a:rPr>
                <a:t>Emissions</a:t>
              </a:r>
              <a:endParaRPr b="0" lang="en-US" sz="1400" strike="noStrike" u="none">
                <a:solidFill>
                  <a:srgbClr val="000000"/>
                </a:solidFill>
                <a:effectLst/>
                <a:uFillTx/>
                <a:latin typeface="Times New Roman"/>
              </a:endParaRPr>
            </a:p>
          </p:txBody>
        </p:sp>
      </p:grpSp>
      <p:grpSp>
        <p:nvGrpSpPr>
          <p:cNvPr id="141" name=""/>
          <p:cNvGrpSpPr/>
          <p:nvPr/>
        </p:nvGrpSpPr>
        <p:grpSpPr>
          <a:xfrm>
            <a:off x="4902120" y="1198440"/>
            <a:ext cx="1522440" cy="718920"/>
            <a:chOff x="4902120" y="1198440"/>
            <a:chExt cx="1522440" cy="718920"/>
          </a:xfrm>
        </p:grpSpPr>
        <p:sp>
          <p:nvSpPr>
            <p:cNvPr id="142" name=""/>
            <p:cNvSpPr/>
            <p:nvPr/>
          </p:nvSpPr>
          <p:spPr>
            <a:xfrm>
              <a:off x="4902120" y="1198440"/>
              <a:ext cx="1522440" cy="718920"/>
            </a:xfrm>
            <a:prstGeom prst="bevel">
              <a:avLst>
                <a:gd name="adj" fmla="val 7287"/>
              </a:avLst>
            </a:prstGeom>
            <a:solidFill>
              <a:srgbClr val="0000ff"/>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43" name=""/>
            <p:cNvSpPr/>
            <p:nvPr/>
          </p:nvSpPr>
          <p:spPr>
            <a:xfrm>
              <a:off x="5304600" y="1406160"/>
              <a:ext cx="715680" cy="30744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Arial"/>
                </a:rPr>
                <a:t>Power</a:t>
              </a:r>
              <a:endParaRPr b="0" lang="en-US" sz="1400" strike="noStrike" u="none">
                <a:solidFill>
                  <a:srgbClr val="000000"/>
                </a:solidFill>
                <a:effectLst/>
                <a:uFillTx/>
                <a:latin typeface="Times New Roman"/>
              </a:endParaRPr>
            </a:p>
          </p:txBody>
        </p:sp>
      </p:grpSp>
      <p:grpSp>
        <p:nvGrpSpPr>
          <p:cNvPr id="144" name=""/>
          <p:cNvGrpSpPr/>
          <p:nvPr/>
        </p:nvGrpSpPr>
        <p:grpSpPr>
          <a:xfrm>
            <a:off x="7095960" y="4637160"/>
            <a:ext cx="1522440" cy="718920"/>
            <a:chOff x="7095960" y="4637160"/>
            <a:chExt cx="1522440" cy="718920"/>
          </a:xfrm>
        </p:grpSpPr>
        <p:sp>
          <p:nvSpPr>
            <p:cNvPr id="145" name=""/>
            <p:cNvSpPr/>
            <p:nvPr/>
          </p:nvSpPr>
          <p:spPr>
            <a:xfrm>
              <a:off x="7095960" y="4637160"/>
              <a:ext cx="1522440" cy="718920"/>
            </a:xfrm>
            <a:prstGeom prst="bevel">
              <a:avLst>
                <a:gd name="adj" fmla="val 7287"/>
              </a:avLst>
            </a:prstGeom>
            <a:solidFill>
              <a:srgbClr val="00ff00"/>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46" name=""/>
            <p:cNvSpPr/>
            <p:nvPr/>
          </p:nvSpPr>
          <p:spPr>
            <a:xfrm>
              <a:off x="7295040" y="4716000"/>
              <a:ext cx="1121760" cy="52092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Arial"/>
                </a:rPr>
                <a:t>Freight</a:t>
              </a:r>
              <a:endParaRPr b="0" lang="en-US" sz="14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Arial"/>
                </a:rPr>
                <a:t>&amp; Shipping</a:t>
              </a:r>
              <a:endParaRPr b="0" lang="en-US" sz="1400" strike="noStrike" u="none">
                <a:solidFill>
                  <a:srgbClr val="000000"/>
                </a:solidFill>
                <a:effectLst/>
                <a:uFillTx/>
                <a:latin typeface="Times New Roman"/>
              </a:endParaRPr>
            </a:p>
          </p:txBody>
        </p:sp>
      </p:grpSp>
      <p:sp>
        <p:nvSpPr>
          <p:cNvPr id="147" name=""/>
          <p:cNvSpPr/>
          <p:nvPr/>
        </p:nvSpPr>
        <p:spPr>
          <a:xfrm>
            <a:off x="515880" y="2919240"/>
            <a:ext cx="1522440" cy="719280"/>
          </a:xfrm>
          <a:prstGeom prst="bevel">
            <a:avLst>
              <a:gd name="adj" fmla="val 7287"/>
            </a:avLst>
          </a:prstGeom>
          <a:solidFill>
            <a:srgbClr val="00ff00"/>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48" name=""/>
          <p:cNvSpPr/>
          <p:nvPr/>
        </p:nvSpPr>
        <p:spPr>
          <a:xfrm>
            <a:off x="800280" y="3021120"/>
            <a:ext cx="953640" cy="52092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Arial"/>
              </a:rPr>
              <a:t>Financial</a:t>
            </a:r>
            <a:endParaRPr b="0" lang="en-US" sz="14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Arial"/>
              </a:rPr>
              <a:t>Trading</a:t>
            </a:r>
            <a:endParaRPr b="0" lang="en-US" sz="1400" strike="noStrike" u="none">
              <a:solidFill>
                <a:srgbClr val="000000"/>
              </a:solidFill>
              <a:effectLst/>
              <a:uFillTx/>
              <a:latin typeface="Times New Roman"/>
            </a:endParaRPr>
          </a:p>
        </p:txBody>
      </p:sp>
      <p:grpSp>
        <p:nvGrpSpPr>
          <p:cNvPr id="149" name=""/>
          <p:cNvGrpSpPr/>
          <p:nvPr/>
        </p:nvGrpSpPr>
        <p:grpSpPr>
          <a:xfrm>
            <a:off x="7097400" y="2054160"/>
            <a:ext cx="1528200" cy="719280"/>
            <a:chOff x="7097400" y="2054160"/>
            <a:chExt cx="1528200" cy="719280"/>
          </a:xfrm>
        </p:grpSpPr>
        <p:sp>
          <p:nvSpPr>
            <p:cNvPr id="150" name=""/>
            <p:cNvSpPr/>
            <p:nvPr/>
          </p:nvSpPr>
          <p:spPr>
            <a:xfrm>
              <a:off x="7097760" y="2054160"/>
              <a:ext cx="1522440" cy="719280"/>
            </a:xfrm>
            <a:prstGeom prst="bevel">
              <a:avLst>
                <a:gd name="adj" fmla="val 7287"/>
              </a:avLst>
            </a:prstGeom>
            <a:solidFill>
              <a:srgbClr val="00ff00"/>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51" name=""/>
            <p:cNvSpPr/>
            <p:nvPr/>
          </p:nvSpPr>
          <p:spPr>
            <a:xfrm>
              <a:off x="7097400" y="2154240"/>
              <a:ext cx="1528200" cy="52092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Arial"/>
                </a:rPr>
                <a:t>Global Crude &amp; </a:t>
              </a:r>
              <a:endParaRPr b="0" lang="en-US" sz="14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Arial"/>
                </a:rPr>
                <a:t>Products</a:t>
              </a:r>
              <a:endParaRPr b="0" lang="en-US" sz="1400" strike="noStrike" u="none">
                <a:solidFill>
                  <a:srgbClr val="000000"/>
                </a:solidFill>
                <a:effectLst/>
                <a:uFillTx/>
                <a:latin typeface="Times New Roman"/>
              </a:endParaRPr>
            </a:p>
          </p:txBody>
        </p:sp>
      </p:grpSp>
      <p:sp>
        <p:nvSpPr>
          <p:cNvPr id="152" name=""/>
          <p:cNvSpPr/>
          <p:nvPr/>
        </p:nvSpPr>
        <p:spPr>
          <a:xfrm>
            <a:off x="515880" y="3780000"/>
            <a:ext cx="1522440" cy="718920"/>
          </a:xfrm>
          <a:prstGeom prst="bevel">
            <a:avLst>
              <a:gd name="adj" fmla="val 7287"/>
            </a:avLst>
          </a:prstGeom>
          <a:solidFill>
            <a:srgbClr val="00ff00"/>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53" name=""/>
          <p:cNvSpPr/>
          <p:nvPr/>
        </p:nvSpPr>
        <p:spPr>
          <a:xfrm>
            <a:off x="713520" y="3986280"/>
            <a:ext cx="1131840" cy="30744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Arial"/>
              </a:rPr>
              <a:t>Agriculture</a:t>
            </a:r>
            <a:endParaRPr b="0" lang="en-US" sz="1400" strike="noStrike" u="none">
              <a:solidFill>
                <a:srgbClr val="000000"/>
              </a:solidFill>
              <a:effectLst/>
              <a:uFillTx/>
              <a:latin typeface="Times New Roman"/>
            </a:endParaRPr>
          </a:p>
        </p:txBody>
      </p:sp>
      <p:grpSp>
        <p:nvGrpSpPr>
          <p:cNvPr id="154" name=""/>
          <p:cNvGrpSpPr/>
          <p:nvPr/>
        </p:nvGrpSpPr>
        <p:grpSpPr>
          <a:xfrm>
            <a:off x="7097760" y="2914560"/>
            <a:ext cx="1522440" cy="719280"/>
            <a:chOff x="7097760" y="2914560"/>
            <a:chExt cx="1522440" cy="719280"/>
          </a:xfrm>
        </p:grpSpPr>
        <p:sp>
          <p:nvSpPr>
            <p:cNvPr id="155" name=""/>
            <p:cNvSpPr/>
            <p:nvPr/>
          </p:nvSpPr>
          <p:spPr>
            <a:xfrm>
              <a:off x="7097760" y="2914560"/>
              <a:ext cx="1522440" cy="719280"/>
            </a:xfrm>
            <a:prstGeom prst="bevel">
              <a:avLst>
                <a:gd name="adj" fmla="val 7287"/>
              </a:avLst>
            </a:prstGeom>
            <a:solidFill>
              <a:srgbClr val="00ff00"/>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56" name=""/>
            <p:cNvSpPr/>
            <p:nvPr/>
          </p:nvSpPr>
          <p:spPr>
            <a:xfrm>
              <a:off x="7416720" y="3120840"/>
              <a:ext cx="884160" cy="30744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Arial"/>
                </a:rPr>
                <a:t>Weather</a:t>
              </a:r>
              <a:endParaRPr b="0" lang="en-US" sz="1400" strike="noStrike" u="none">
                <a:solidFill>
                  <a:srgbClr val="000000"/>
                </a:solidFill>
                <a:effectLst/>
                <a:uFillTx/>
                <a:latin typeface="Times New Roman"/>
              </a:endParaRPr>
            </a:p>
          </p:txBody>
        </p:sp>
      </p:grpSp>
      <p:grpSp>
        <p:nvGrpSpPr>
          <p:cNvPr id="157" name=""/>
          <p:cNvGrpSpPr/>
          <p:nvPr/>
        </p:nvGrpSpPr>
        <p:grpSpPr>
          <a:xfrm>
            <a:off x="515880" y="4635360"/>
            <a:ext cx="1522440" cy="719280"/>
            <a:chOff x="515880" y="4635360"/>
            <a:chExt cx="1522440" cy="719280"/>
          </a:xfrm>
        </p:grpSpPr>
        <p:sp>
          <p:nvSpPr>
            <p:cNvPr id="158" name=""/>
            <p:cNvSpPr/>
            <p:nvPr/>
          </p:nvSpPr>
          <p:spPr>
            <a:xfrm>
              <a:off x="515880" y="4635360"/>
              <a:ext cx="1522440" cy="719280"/>
            </a:xfrm>
            <a:prstGeom prst="bevel">
              <a:avLst>
                <a:gd name="adj" fmla="val 7287"/>
              </a:avLst>
            </a:prstGeom>
            <a:solidFill>
              <a:srgbClr val="00ff00"/>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59" name=""/>
            <p:cNvSpPr/>
            <p:nvPr/>
          </p:nvSpPr>
          <p:spPr>
            <a:xfrm>
              <a:off x="765720" y="4841640"/>
              <a:ext cx="1023120" cy="30744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Arial"/>
                </a:rPr>
                <a:t>Insurance</a:t>
              </a:r>
              <a:endParaRPr b="0" lang="en-US" sz="1400" strike="noStrike" u="none">
                <a:solidFill>
                  <a:srgbClr val="000000"/>
                </a:solidFill>
                <a:effectLst/>
                <a:uFillTx/>
                <a:latin typeface="Times New Roman"/>
              </a:endParaRPr>
            </a:p>
          </p:txBody>
        </p:sp>
      </p:grpSp>
      <p:grpSp>
        <p:nvGrpSpPr>
          <p:cNvPr id="160" name=""/>
          <p:cNvGrpSpPr/>
          <p:nvPr/>
        </p:nvGrpSpPr>
        <p:grpSpPr>
          <a:xfrm>
            <a:off x="7097760" y="3774960"/>
            <a:ext cx="1522440" cy="719280"/>
            <a:chOff x="7097760" y="3774960"/>
            <a:chExt cx="1522440" cy="719280"/>
          </a:xfrm>
        </p:grpSpPr>
        <p:sp>
          <p:nvSpPr>
            <p:cNvPr id="161" name=""/>
            <p:cNvSpPr/>
            <p:nvPr/>
          </p:nvSpPr>
          <p:spPr>
            <a:xfrm>
              <a:off x="7097760" y="3774960"/>
              <a:ext cx="1522440" cy="719280"/>
            </a:xfrm>
            <a:prstGeom prst="bevel">
              <a:avLst>
                <a:gd name="adj" fmla="val 7287"/>
              </a:avLst>
            </a:prstGeom>
            <a:solidFill>
              <a:srgbClr val="00ff00"/>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62" name=""/>
            <p:cNvSpPr/>
            <p:nvPr/>
          </p:nvSpPr>
          <p:spPr>
            <a:xfrm>
              <a:off x="7579440" y="3981240"/>
              <a:ext cx="556920" cy="30744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Arial"/>
                </a:rPr>
                <a:t>LNG</a:t>
              </a:r>
              <a:endParaRPr b="0" lang="en-US" sz="1400" strike="noStrike" u="none">
                <a:solidFill>
                  <a:srgbClr val="000000"/>
                </a:solidFill>
                <a:effectLst/>
                <a:uFillTx/>
                <a:latin typeface="Times New Roman"/>
              </a:endParaRPr>
            </a:p>
          </p:txBody>
        </p:sp>
      </p:grpSp>
      <p:grpSp>
        <p:nvGrpSpPr>
          <p:cNvPr id="163" name=""/>
          <p:cNvGrpSpPr/>
          <p:nvPr/>
        </p:nvGrpSpPr>
        <p:grpSpPr>
          <a:xfrm>
            <a:off x="2160720" y="5495760"/>
            <a:ext cx="1522440" cy="718920"/>
            <a:chOff x="2160720" y="5495760"/>
            <a:chExt cx="1522440" cy="718920"/>
          </a:xfrm>
        </p:grpSpPr>
        <p:sp>
          <p:nvSpPr>
            <p:cNvPr id="164" name=""/>
            <p:cNvSpPr/>
            <p:nvPr/>
          </p:nvSpPr>
          <p:spPr>
            <a:xfrm>
              <a:off x="2160720" y="5495760"/>
              <a:ext cx="1522440" cy="718920"/>
            </a:xfrm>
            <a:prstGeom prst="bevel">
              <a:avLst>
                <a:gd name="adj" fmla="val 7287"/>
              </a:avLst>
            </a:prstGeom>
            <a:solidFill>
              <a:srgbClr val="0000ff"/>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65" name=""/>
            <p:cNvSpPr/>
            <p:nvPr/>
          </p:nvSpPr>
          <p:spPr>
            <a:xfrm>
              <a:off x="2524680" y="5595840"/>
              <a:ext cx="794880" cy="52092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Arial"/>
                </a:rPr>
                <a:t>Pulp &amp; </a:t>
              </a:r>
              <a:endParaRPr b="0" lang="en-US" sz="14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Arial"/>
                </a:rPr>
                <a:t>Paper</a:t>
              </a:r>
              <a:endParaRPr b="0" lang="en-US" sz="1400" strike="noStrike" u="none">
                <a:solidFill>
                  <a:srgbClr val="000000"/>
                </a:solidFill>
                <a:effectLst/>
                <a:uFillTx/>
                <a:latin typeface="Times New Roman"/>
              </a:endParaRPr>
            </a:p>
          </p:txBody>
        </p:sp>
      </p:grpSp>
      <p:grpSp>
        <p:nvGrpSpPr>
          <p:cNvPr id="166" name=""/>
          <p:cNvGrpSpPr/>
          <p:nvPr/>
        </p:nvGrpSpPr>
        <p:grpSpPr>
          <a:xfrm>
            <a:off x="5451480" y="5495760"/>
            <a:ext cx="1522440" cy="718920"/>
            <a:chOff x="5451480" y="5495760"/>
            <a:chExt cx="1522440" cy="718920"/>
          </a:xfrm>
        </p:grpSpPr>
        <p:sp>
          <p:nvSpPr>
            <p:cNvPr id="167" name=""/>
            <p:cNvSpPr/>
            <p:nvPr/>
          </p:nvSpPr>
          <p:spPr>
            <a:xfrm>
              <a:off x="5451480" y="5495760"/>
              <a:ext cx="1522440" cy="718920"/>
            </a:xfrm>
            <a:prstGeom prst="bevel">
              <a:avLst>
                <a:gd name="adj" fmla="val 7287"/>
              </a:avLst>
            </a:prstGeom>
            <a:solidFill>
              <a:srgbClr val="0000ff"/>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68" name=""/>
            <p:cNvSpPr/>
            <p:nvPr/>
          </p:nvSpPr>
          <p:spPr>
            <a:xfrm>
              <a:off x="5843160" y="5702040"/>
              <a:ext cx="735840" cy="30744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Arial"/>
                </a:rPr>
                <a:t>Metals</a:t>
              </a:r>
              <a:endParaRPr b="0" lang="en-US" sz="1400" strike="noStrike" u="none">
                <a:solidFill>
                  <a:srgbClr val="000000"/>
                </a:solidFill>
                <a:effectLst/>
                <a:uFillTx/>
                <a:latin typeface="Times New Roman"/>
              </a:endParaRPr>
            </a:p>
          </p:txBody>
        </p:sp>
      </p:grpSp>
      <p:grpSp>
        <p:nvGrpSpPr>
          <p:cNvPr id="169" name=""/>
          <p:cNvGrpSpPr/>
          <p:nvPr/>
        </p:nvGrpSpPr>
        <p:grpSpPr>
          <a:xfrm>
            <a:off x="3807000" y="5495760"/>
            <a:ext cx="1522080" cy="719280"/>
            <a:chOff x="3807000" y="5495760"/>
            <a:chExt cx="1522080" cy="719280"/>
          </a:xfrm>
        </p:grpSpPr>
        <p:sp>
          <p:nvSpPr>
            <p:cNvPr id="170" name=""/>
            <p:cNvSpPr/>
            <p:nvPr/>
          </p:nvSpPr>
          <p:spPr>
            <a:xfrm>
              <a:off x="3807000" y="5495760"/>
              <a:ext cx="1522080" cy="719280"/>
            </a:xfrm>
            <a:prstGeom prst="bevel">
              <a:avLst>
                <a:gd name="adj" fmla="val 7287"/>
              </a:avLst>
            </a:prstGeom>
            <a:solidFill>
              <a:srgbClr val="0000ff"/>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71" name=""/>
            <p:cNvSpPr/>
            <p:nvPr/>
          </p:nvSpPr>
          <p:spPr>
            <a:xfrm>
              <a:off x="3957120" y="5597280"/>
              <a:ext cx="1221120" cy="52092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Arial"/>
                </a:rPr>
                <a:t>Merchant</a:t>
              </a:r>
              <a:endParaRPr b="0" lang="en-US" sz="14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Arial"/>
                </a:rPr>
                <a:t>Investments</a:t>
              </a:r>
              <a:endParaRPr b="0" lang="en-US" sz="1400" strike="noStrike" u="none">
                <a:solidFill>
                  <a:srgbClr val="000000"/>
                </a:solidFill>
                <a:effectLst/>
                <a:uFillTx/>
                <a:latin typeface="Times New Roman"/>
              </a:endParaRPr>
            </a:p>
          </p:txBody>
        </p:sp>
      </p:grpSp>
      <p:sp>
        <p:nvSpPr>
          <p:cNvPr id="3" name="PlaceHolder 2"/>
          <p:cNvSpPr>
            <a:spLocks noGrp="1"/>
          </p:cNvSpPr>
          <p:nvPr>
            <p:ph type="sldNum" idx="3"/>
          </p:nvPr>
        </p:nvSpPr>
        <p:spPr/>
        <p:txBody>
          <a:bodyPr/>
          <a:p>
            <a:fld id="{89EEB564-5023-46A5-8E63-13F69CA25BB4}" type="slidenum">
              <a:t>6</a:t>
            </a:fld>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2" name=""/>
          <p:cNvSpPr/>
          <p:nvPr/>
        </p:nvSpPr>
        <p:spPr>
          <a:xfrm flipH="1">
            <a:off x="3218040" y="3757680"/>
            <a:ext cx="1326960" cy="2455920"/>
          </a:xfrm>
          <a:prstGeom prst="line">
            <a:avLst/>
          </a:prstGeom>
          <a:ln w="1908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73" name=""/>
          <p:cNvSpPr/>
          <p:nvPr/>
        </p:nvSpPr>
        <p:spPr>
          <a:xfrm>
            <a:off x="4537080" y="3805200"/>
            <a:ext cx="1440000" cy="2406600"/>
          </a:xfrm>
          <a:prstGeom prst="line">
            <a:avLst/>
          </a:prstGeom>
          <a:ln w="1908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74" name=""/>
          <p:cNvSpPr/>
          <p:nvPr/>
        </p:nvSpPr>
        <p:spPr>
          <a:xfrm flipH="1" flipV="1">
            <a:off x="3218040" y="1324080"/>
            <a:ext cx="1326960" cy="2455920"/>
          </a:xfrm>
          <a:prstGeom prst="line">
            <a:avLst/>
          </a:prstGeom>
          <a:ln w="1908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75" name=""/>
          <p:cNvSpPr/>
          <p:nvPr/>
        </p:nvSpPr>
        <p:spPr>
          <a:xfrm flipV="1">
            <a:off x="4537080" y="1371240"/>
            <a:ext cx="1440000" cy="2406600"/>
          </a:xfrm>
          <a:prstGeom prst="line">
            <a:avLst/>
          </a:prstGeom>
          <a:ln w="1908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76" name=""/>
          <p:cNvSpPr/>
          <p:nvPr/>
        </p:nvSpPr>
        <p:spPr>
          <a:xfrm flipV="1">
            <a:off x="4552920" y="2571480"/>
            <a:ext cx="2631960" cy="1184040"/>
          </a:xfrm>
          <a:prstGeom prst="line">
            <a:avLst/>
          </a:prstGeom>
          <a:ln w="1908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77" name=""/>
          <p:cNvSpPr/>
          <p:nvPr/>
        </p:nvSpPr>
        <p:spPr>
          <a:xfrm>
            <a:off x="4575240" y="3780000"/>
            <a:ext cx="2903400" cy="36360"/>
          </a:xfrm>
          <a:prstGeom prst="line">
            <a:avLst/>
          </a:prstGeom>
          <a:ln w="19080">
            <a:solidFill>
              <a:srgbClr val="000000"/>
            </a:solidFill>
            <a:miter/>
          </a:ln>
        </p:spPr>
        <p:style>
          <a:lnRef idx="0"/>
          <a:fillRef idx="0"/>
          <a:effectRef idx="0"/>
          <a:fontRef idx="minor"/>
        </p:style>
        <p:txBody>
          <a:bodyPr lIns="90000" rIns="90000" tIns="-10440" bIns="-10440" anchor="ctr">
            <a:noAutofit/>
          </a:bodyPr>
          <a:p>
            <a:endParaRPr b="0" lang="en-US" sz="2400" strike="noStrike" u="none">
              <a:solidFill>
                <a:srgbClr val="000000"/>
              </a:solidFill>
              <a:effectLst/>
              <a:uFillTx/>
              <a:latin typeface="Times New Roman"/>
            </a:endParaRPr>
          </a:p>
        </p:txBody>
      </p:sp>
      <p:sp>
        <p:nvSpPr>
          <p:cNvPr id="178" name=""/>
          <p:cNvSpPr/>
          <p:nvPr/>
        </p:nvSpPr>
        <p:spPr>
          <a:xfrm>
            <a:off x="4552920" y="3786120"/>
            <a:ext cx="2475000" cy="1387440"/>
          </a:xfrm>
          <a:prstGeom prst="line">
            <a:avLst/>
          </a:prstGeom>
          <a:ln w="1908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79" name=""/>
          <p:cNvSpPr/>
          <p:nvPr/>
        </p:nvSpPr>
        <p:spPr>
          <a:xfrm flipV="1">
            <a:off x="2025720" y="3763800"/>
            <a:ext cx="2535120" cy="1417680"/>
          </a:xfrm>
          <a:prstGeom prst="line">
            <a:avLst/>
          </a:prstGeom>
          <a:ln w="1908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80" name=""/>
          <p:cNvSpPr/>
          <p:nvPr/>
        </p:nvSpPr>
        <p:spPr>
          <a:xfrm flipV="1">
            <a:off x="1604880" y="3786120"/>
            <a:ext cx="2948040" cy="22320"/>
          </a:xfrm>
          <a:prstGeom prst="line">
            <a:avLst/>
          </a:prstGeom>
          <a:ln w="19080">
            <a:solidFill>
              <a:srgbClr val="000000"/>
            </a:solidFill>
            <a:miter/>
          </a:ln>
        </p:spPr>
        <p:style>
          <a:lnRef idx="0"/>
          <a:fillRef idx="0"/>
          <a:effectRef idx="0"/>
          <a:fontRef idx="minor"/>
        </p:style>
        <p:txBody>
          <a:bodyPr lIns="90000" rIns="90000" tIns="-24480" bIns="-24480" anchor="ctr">
            <a:noAutofit/>
          </a:bodyPr>
          <a:p>
            <a:endParaRPr b="0" lang="en-US" sz="2400" strike="noStrike" u="none">
              <a:solidFill>
                <a:srgbClr val="000000"/>
              </a:solidFill>
              <a:effectLst/>
              <a:uFillTx/>
              <a:latin typeface="Times New Roman"/>
            </a:endParaRPr>
          </a:p>
        </p:txBody>
      </p:sp>
      <p:sp>
        <p:nvSpPr>
          <p:cNvPr id="181" name=""/>
          <p:cNvSpPr/>
          <p:nvPr/>
        </p:nvSpPr>
        <p:spPr>
          <a:xfrm>
            <a:off x="1949400" y="2577960"/>
            <a:ext cx="2611440" cy="1200240"/>
          </a:xfrm>
          <a:prstGeom prst="line">
            <a:avLst/>
          </a:prstGeom>
          <a:ln w="1908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82" name=""/>
          <p:cNvSpPr/>
          <p:nvPr/>
        </p:nvSpPr>
        <p:spPr>
          <a:xfrm>
            <a:off x="3790800" y="3417840"/>
            <a:ext cx="1522440" cy="719280"/>
          </a:xfrm>
          <a:prstGeom prst="bevel">
            <a:avLst>
              <a:gd name="adj" fmla="val 7287"/>
            </a:avLst>
          </a:prstGeom>
          <a:solidFill>
            <a:srgbClr val="0000ff"/>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83" name=""/>
          <p:cNvSpPr/>
          <p:nvPr/>
        </p:nvSpPr>
        <p:spPr>
          <a:xfrm>
            <a:off x="4260240" y="3624120"/>
            <a:ext cx="586800" cy="30744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Arial"/>
              </a:rPr>
              <a:t>EGM</a:t>
            </a:r>
            <a:endParaRPr b="0" lang="en-US" sz="1400" strike="noStrike" u="none">
              <a:solidFill>
                <a:srgbClr val="000000"/>
              </a:solidFill>
              <a:effectLst/>
              <a:uFillTx/>
              <a:latin typeface="Times New Roman"/>
            </a:endParaRPr>
          </a:p>
        </p:txBody>
      </p:sp>
      <p:grpSp>
        <p:nvGrpSpPr>
          <p:cNvPr id="184" name=""/>
          <p:cNvGrpSpPr/>
          <p:nvPr/>
        </p:nvGrpSpPr>
        <p:grpSpPr>
          <a:xfrm>
            <a:off x="893880" y="3454560"/>
            <a:ext cx="1522440" cy="718920"/>
            <a:chOff x="893880" y="3454560"/>
            <a:chExt cx="1522440" cy="718920"/>
          </a:xfrm>
        </p:grpSpPr>
        <p:sp>
          <p:nvSpPr>
            <p:cNvPr id="185" name=""/>
            <p:cNvSpPr/>
            <p:nvPr/>
          </p:nvSpPr>
          <p:spPr>
            <a:xfrm>
              <a:off x="893880" y="3454560"/>
              <a:ext cx="1522440" cy="718920"/>
            </a:xfrm>
            <a:prstGeom prst="bevel">
              <a:avLst>
                <a:gd name="adj" fmla="val 7287"/>
              </a:avLst>
            </a:prstGeom>
            <a:solidFill>
              <a:srgbClr val="00ff00"/>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86" name=""/>
            <p:cNvSpPr/>
            <p:nvPr/>
          </p:nvSpPr>
          <p:spPr>
            <a:xfrm>
              <a:off x="1212840" y="3660480"/>
              <a:ext cx="884160" cy="30744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Arial"/>
                </a:rPr>
                <a:t>Weather</a:t>
              </a:r>
              <a:endParaRPr b="0" lang="en-US" sz="1400" strike="noStrike" u="none">
                <a:solidFill>
                  <a:srgbClr val="000000"/>
                </a:solidFill>
                <a:effectLst/>
                <a:uFillTx/>
                <a:latin typeface="Times New Roman"/>
              </a:endParaRPr>
            </a:p>
          </p:txBody>
        </p:sp>
      </p:grpSp>
      <p:grpSp>
        <p:nvGrpSpPr>
          <p:cNvPr id="187" name=""/>
          <p:cNvGrpSpPr/>
          <p:nvPr/>
        </p:nvGrpSpPr>
        <p:grpSpPr>
          <a:xfrm>
            <a:off x="1208160" y="2227320"/>
            <a:ext cx="1522440" cy="718920"/>
            <a:chOff x="1208160" y="2227320"/>
            <a:chExt cx="1522440" cy="718920"/>
          </a:xfrm>
        </p:grpSpPr>
        <p:sp>
          <p:nvSpPr>
            <p:cNvPr id="188" name=""/>
            <p:cNvSpPr/>
            <p:nvPr/>
          </p:nvSpPr>
          <p:spPr>
            <a:xfrm>
              <a:off x="1208160" y="2227320"/>
              <a:ext cx="1522440" cy="718920"/>
            </a:xfrm>
            <a:prstGeom prst="bevel">
              <a:avLst>
                <a:gd name="adj" fmla="val 7287"/>
              </a:avLst>
            </a:prstGeom>
            <a:solidFill>
              <a:srgbClr val="00ff00"/>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89" name=""/>
            <p:cNvSpPr/>
            <p:nvPr/>
          </p:nvSpPr>
          <p:spPr>
            <a:xfrm>
              <a:off x="1691640" y="2433600"/>
              <a:ext cx="556920" cy="30744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Arial"/>
                </a:rPr>
                <a:t>LNG</a:t>
              </a:r>
              <a:endParaRPr b="0" lang="en-US" sz="1400" strike="noStrike" u="none">
                <a:solidFill>
                  <a:srgbClr val="000000"/>
                </a:solidFill>
                <a:effectLst/>
                <a:uFillTx/>
                <a:latin typeface="Times New Roman"/>
              </a:endParaRPr>
            </a:p>
          </p:txBody>
        </p:sp>
      </p:grpSp>
      <p:grpSp>
        <p:nvGrpSpPr>
          <p:cNvPr id="190" name=""/>
          <p:cNvGrpSpPr/>
          <p:nvPr/>
        </p:nvGrpSpPr>
        <p:grpSpPr>
          <a:xfrm>
            <a:off x="2467080" y="1001880"/>
            <a:ext cx="1522440" cy="718920"/>
            <a:chOff x="2467080" y="1001880"/>
            <a:chExt cx="1522440" cy="718920"/>
          </a:xfrm>
        </p:grpSpPr>
        <p:sp>
          <p:nvSpPr>
            <p:cNvPr id="191" name=""/>
            <p:cNvSpPr/>
            <p:nvPr/>
          </p:nvSpPr>
          <p:spPr>
            <a:xfrm>
              <a:off x="2467080" y="1001880"/>
              <a:ext cx="1522440" cy="718920"/>
            </a:xfrm>
            <a:prstGeom prst="bevel">
              <a:avLst>
                <a:gd name="adj" fmla="val 7287"/>
              </a:avLst>
            </a:prstGeom>
            <a:solidFill>
              <a:srgbClr val="00ff00"/>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92" name=""/>
            <p:cNvSpPr/>
            <p:nvPr/>
          </p:nvSpPr>
          <p:spPr>
            <a:xfrm>
              <a:off x="2754000" y="1103040"/>
              <a:ext cx="953640" cy="52092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Arial"/>
                </a:rPr>
                <a:t>Crude &amp;</a:t>
              </a:r>
              <a:endParaRPr b="0" lang="en-US" sz="14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Arial"/>
                </a:rPr>
                <a:t>Products</a:t>
              </a:r>
              <a:endParaRPr b="0" lang="en-US" sz="1400" strike="noStrike" u="none">
                <a:solidFill>
                  <a:srgbClr val="000000"/>
                </a:solidFill>
                <a:effectLst/>
                <a:uFillTx/>
                <a:latin typeface="Times New Roman"/>
              </a:endParaRPr>
            </a:p>
          </p:txBody>
        </p:sp>
      </p:grpSp>
      <p:grpSp>
        <p:nvGrpSpPr>
          <p:cNvPr id="193" name=""/>
          <p:cNvGrpSpPr/>
          <p:nvPr/>
        </p:nvGrpSpPr>
        <p:grpSpPr>
          <a:xfrm>
            <a:off x="5184720" y="1001880"/>
            <a:ext cx="1522440" cy="718920"/>
            <a:chOff x="5184720" y="1001880"/>
            <a:chExt cx="1522440" cy="718920"/>
          </a:xfrm>
        </p:grpSpPr>
        <p:sp>
          <p:nvSpPr>
            <p:cNvPr id="194" name=""/>
            <p:cNvSpPr/>
            <p:nvPr/>
          </p:nvSpPr>
          <p:spPr>
            <a:xfrm>
              <a:off x="5184720" y="1001880"/>
              <a:ext cx="1522440" cy="718920"/>
            </a:xfrm>
            <a:prstGeom prst="bevel">
              <a:avLst>
                <a:gd name="adj" fmla="val 7287"/>
              </a:avLst>
            </a:prstGeom>
            <a:solidFill>
              <a:srgbClr val="00ff00"/>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95" name=""/>
            <p:cNvSpPr/>
            <p:nvPr/>
          </p:nvSpPr>
          <p:spPr>
            <a:xfrm>
              <a:off x="5663160" y="1207800"/>
              <a:ext cx="567000" cy="30744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Arial"/>
                </a:rPr>
                <a:t>Coal</a:t>
              </a:r>
              <a:endParaRPr b="0" lang="en-US" sz="1400" strike="noStrike" u="none">
                <a:solidFill>
                  <a:srgbClr val="000000"/>
                </a:solidFill>
                <a:effectLst/>
                <a:uFillTx/>
                <a:latin typeface="Times New Roman"/>
              </a:endParaRPr>
            </a:p>
          </p:txBody>
        </p:sp>
      </p:grpSp>
      <p:grpSp>
        <p:nvGrpSpPr>
          <p:cNvPr id="196" name=""/>
          <p:cNvGrpSpPr/>
          <p:nvPr/>
        </p:nvGrpSpPr>
        <p:grpSpPr>
          <a:xfrm>
            <a:off x="6375240" y="2227320"/>
            <a:ext cx="1522440" cy="718920"/>
            <a:chOff x="6375240" y="2227320"/>
            <a:chExt cx="1522440" cy="718920"/>
          </a:xfrm>
        </p:grpSpPr>
        <p:sp>
          <p:nvSpPr>
            <p:cNvPr id="197" name=""/>
            <p:cNvSpPr/>
            <p:nvPr/>
          </p:nvSpPr>
          <p:spPr>
            <a:xfrm>
              <a:off x="6375240" y="2227320"/>
              <a:ext cx="1522440" cy="718920"/>
            </a:xfrm>
            <a:prstGeom prst="bevel">
              <a:avLst>
                <a:gd name="adj" fmla="val 7287"/>
              </a:avLst>
            </a:prstGeom>
            <a:solidFill>
              <a:srgbClr val="00ff00"/>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98" name=""/>
            <p:cNvSpPr/>
            <p:nvPr/>
          </p:nvSpPr>
          <p:spPr>
            <a:xfrm>
              <a:off x="6602040" y="2433600"/>
              <a:ext cx="1072440" cy="30744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Arial"/>
                </a:rPr>
                <a:t>Emissions</a:t>
              </a:r>
              <a:endParaRPr b="0" lang="en-US" sz="1400" strike="noStrike" u="none">
                <a:solidFill>
                  <a:srgbClr val="000000"/>
                </a:solidFill>
                <a:effectLst/>
                <a:uFillTx/>
                <a:latin typeface="Times New Roman"/>
              </a:endParaRPr>
            </a:p>
          </p:txBody>
        </p:sp>
      </p:grpSp>
      <p:grpSp>
        <p:nvGrpSpPr>
          <p:cNvPr id="199" name=""/>
          <p:cNvGrpSpPr/>
          <p:nvPr/>
        </p:nvGrpSpPr>
        <p:grpSpPr>
          <a:xfrm>
            <a:off x="6707160" y="3454560"/>
            <a:ext cx="1522440" cy="718920"/>
            <a:chOff x="6707160" y="3454560"/>
            <a:chExt cx="1522440" cy="718920"/>
          </a:xfrm>
        </p:grpSpPr>
        <p:sp>
          <p:nvSpPr>
            <p:cNvPr id="200" name=""/>
            <p:cNvSpPr/>
            <p:nvPr/>
          </p:nvSpPr>
          <p:spPr>
            <a:xfrm>
              <a:off x="6707160" y="3454560"/>
              <a:ext cx="1522440" cy="718920"/>
            </a:xfrm>
            <a:prstGeom prst="bevel">
              <a:avLst>
                <a:gd name="adj" fmla="val 7287"/>
              </a:avLst>
            </a:prstGeom>
            <a:solidFill>
              <a:srgbClr val="00ff00"/>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01" name=""/>
            <p:cNvSpPr/>
            <p:nvPr/>
          </p:nvSpPr>
          <p:spPr>
            <a:xfrm>
              <a:off x="7000200" y="3660480"/>
              <a:ext cx="943200" cy="30744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Arial"/>
                </a:rPr>
                <a:t>Shipping</a:t>
              </a:r>
              <a:endParaRPr b="0" lang="en-US" sz="1400" strike="noStrike" u="none">
                <a:solidFill>
                  <a:srgbClr val="000000"/>
                </a:solidFill>
                <a:effectLst/>
                <a:uFillTx/>
                <a:latin typeface="Times New Roman"/>
              </a:endParaRPr>
            </a:p>
          </p:txBody>
        </p:sp>
      </p:grpSp>
      <p:grpSp>
        <p:nvGrpSpPr>
          <p:cNvPr id="202" name=""/>
          <p:cNvGrpSpPr/>
          <p:nvPr/>
        </p:nvGrpSpPr>
        <p:grpSpPr>
          <a:xfrm>
            <a:off x="6265800" y="4800600"/>
            <a:ext cx="1522440" cy="718920"/>
            <a:chOff x="6265800" y="4800600"/>
            <a:chExt cx="1522440" cy="718920"/>
          </a:xfrm>
        </p:grpSpPr>
        <p:sp>
          <p:nvSpPr>
            <p:cNvPr id="203" name=""/>
            <p:cNvSpPr/>
            <p:nvPr/>
          </p:nvSpPr>
          <p:spPr>
            <a:xfrm>
              <a:off x="6265800" y="4800600"/>
              <a:ext cx="1522440" cy="718920"/>
            </a:xfrm>
            <a:prstGeom prst="bevel">
              <a:avLst>
                <a:gd name="adj" fmla="val 7287"/>
              </a:avLst>
            </a:prstGeom>
            <a:solidFill>
              <a:srgbClr val="00ff00"/>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04" name=""/>
            <p:cNvSpPr/>
            <p:nvPr/>
          </p:nvSpPr>
          <p:spPr>
            <a:xfrm>
              <a:off x="6638760" y="5006880"/>
              <a:ext cx="784800" cy="30744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Arial"/>
                </a:rPr>
                <a:t>Freight</a:t>
              </a:r>
              <a:endParaRPr b="0" lang="en-US" sz="1400" strike="noStrike" u="none">
                <a:solidFill>
                  <a:srgbClr val="000000"/>
                </a:solidFill>
                <a:effectLst/>
                <a:uFillTx/>
                <a:latin typeface="Times New Roman"/>
              </a:endParaRPr>
            </a:p>
          </p:txBody>
        </p:sp>
      </p:grpSp>
      <p:grpSp>
        <p:nvGrpSpPr>
          <p:cNvPr id="205" name=""/>
          <p:cNvGrpSpPr/>
          <p:nvPr/>
        </p:nvGrpSpPr>
        <p:grpSpPr>
          <a:xfrm>
            <a:off x="1316160" y="4800600"/>
            <a:ext cx="1522440" cy="718920"/>
            <a:chOff x="1316160" y="4800600"/>
            <a:chExt cx="1522440" cy="718920"/>
          </a:xfrm>
        </p:grpSpPr>
        <p:sp>
          <p:nvSpPr>
            <p:cNvPr id="206" name=""/>
            <p:cNvSpPr/>
            <p:nvPr/>
          </p:nvSpPr>
          <p:spPr>
            <a:xfrm>
              <a:off x="1316160" y="4800600"/>
              <a:ext cx="1522440" cy="718920"/>
            </a:xfrm>
            <a:prstGeom prst="bevel">
              <a:avLst>
                <a:gd name="adj" fmla="val 7287"/>
              </a:avLst>
            </a:prstGeom>
            <a:solidFill>
              <a:srgbClr val="00ff00"/>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07" name=""/>
            <p:cNvSpPr/>
            <p:nvPr/>
          </p:nvSpPr>
          <p:spPr>
            <a:xfrm>
              <a:off x="1565640" y="5006880"/>
              <a:ext cx="1023120" cy="30744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Arial"/>
                </a:rPr>
                <a:t>Insurance</a:t>
              </a:r>
              <a:endParaRPr b="0" lang="en-US" sz="1400" strike="noStrike" u="none">
                <a:solidFill>
                  <a:srgbClr val="000000"/>
                </a:solidFill>
                <a:effectLst/>
                <a:uFillTx/>
                <a:latin typeface="Times New Roman"/>
              </a:endParaRPr>
            </a:p>
          </p:txBody>
        </p:sp>
      </p:grpSp>
      <p:pic>
        <p:nvPicPr>
          <p:cNvPr id="208" name="globe_120" descr=""/>
          <p:cNvPicPr/>
          <p:nvPr/>
        </p:nvPicPr>
        <p:blipFill>
          <a:blip r:embed="rId1"/>
          <a:srcRect l="6578" t="51633" r="7224" b="41088"/>
          <a:stretch/>
        </p:blipFill>
        <p:spPr>
          <a:xfrm>
            <a:off x="0" y="0"/>
            <a:ext cx="9144000" cy="758880"/>
          </a:xfrm>
          <a:prstGeom prst="rect">
            <a:avLst/>
          </a:prstGeom>
          <a:noFill/>
          <a:ln w="0">
            <a:noFill/>
          </a:ln>
        </p:spPr>
      </p:pic>
      <p:sp>
        <p:nvSpPr>
          <p:cNvPr id="209" name="PlaceHolder 1"/>
          <p:cNvSpPr>
            <a:spLocks noGrp="1"/>
          </p:cNvSpPr>
          <p:nvPr>
            <p:ph type="title"/>
          </p:nvPr>
        </p:nvSpPr>
        <p:spPr>
          <a:xfrm>
            <a:off x="685800" y="178920"/>
            <a:ext cx="7772400" cy="422280"/>
          </a:xfrm>
          <a:prstGeom prst="rect">
            <a:avLst/>
          </a:prstGeom>
          <a:noFill/>
          <a:ln w="0">
            <a:noFill/>
          </a:ln>
          <a:effectLst>
            <a:outerShdw dist="17819" dir="2700000" blurRad="0" rotWithShape="0">
              <a:srgbClr val="000000"/>
            </a:outerShdw>
          </a:effectLst>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ffffff"/>
                </a:solidFill>
                <a:effectLst/>
                <a:uFillTx/>
                <a:latin typeface="Arial"/>
              </a:rPr>
              <a:t>EGM’s Wholesale Business</a:t>
            </a:r>
            <a:endParaRPr b="1" lang="en-US" sz="3000" strike="noStrike" u="none">
              <a:solidFill>
                <a:srgbClr val="000000"/>
              </a:solidFill>
              <a:effectLst/>
              <a:uFillTx/>
              <a:latin typeface="Arial"/>
            </a:endParaRPr>
          </a:p>
        </p:txBody>
      </p:sp>
      <p:grpSp>
        <p:nvGrpSpPr>
          <p:cNvPr id="210" name=""/>
          <p:cNvGrpSpPr/>
          <p:nvPr/>
        </p:nvGrpSpPr>
        <p:grpSpPr>
          <a:xfrm>
            <a:off x="2467080" y="5894280"/>
            <a:ext cx="1522440" cy="719280"/>
            <a:chOff x="2467080" y="5894280"/>
            <a:chExt cx="1522440" cy="719280"/>
          </a:xfrm>
        </p:grpSpPr>
        <p:sp>
          <p:nvSpPr>
            <p:cNvPr id="211" name=""/>
            <p:cNvSpPr/>
            <p:nvPr/>
          </p:nvSpPr>
          <p:spPr>
            <a:xfrm>
              <a:off x="2467080" y="5894280"/>
              <a:ext cx="1522440" cy="719280"/>
            </a:xfrm>
            <a:prstGeom prst="bevel">
              <a:avLst>
                <a:gd name="adj" fmla="val 7287"/>
              </a:avLst>
            </a:prstGeom>
            <a:solidFill>
              <a:srgbClr val="00ff00"/>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12" name=""/>
            <p:cNvSpPr/>
            <p:nvPr/>
          </p:nvSpPr>
          <p:spPr>
            <a:xfrm>
              <a:off x="2738160" y="5995800"/>
              <a:ext cx="993240" cy="52092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Arial"/>
                </a:rPr>
                <a:t>FX/Rates/</a:t>
              </a:r>
              <a:endParaRPr b="0" lang="en-US" sz="14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Arial"/>
                </a:rPr>
                <a:t>Equities</a:t>
              </a:r>
              <a:endParaRPr b="0" lang="en-US" sz="1400" strike="noStrike" u="none">
                <a:solidFill>
                  <a:srgbClr val="000000"/>
                </a:solidFill>
                <a:effectLst/>
                <a:uFillTx/>
                <a:latin typeface="Times New Roman"/>
              </a:endParaRPr>
            </a:p>
          </p:txBody>
        </p:sp>
      </p:grpSp>
      <p:grpSp>
        <p:nvGrpSpPr>
          <p:cNvPr id="213" name=""/>
          <p:cNvGrpSpPr/>
          <p:nvPr/>
        </p:nvGrpSpPr>
        <p:grpSpPr>
          <a:xfrm>
            <a:off x="5184720" y="5894280"/>
            <a:ext cx="1522440" cy="719280"/>
            <a:chOff x="5184720" y="5894280"/>
            <a:chExt cx="1522440" cy="719280"/>
          </a:xfrm>
        </p:grpSpPr>
        <p:sp>
          <p:nvSpPr>
            <p:cNvPr id="214" name=""/>
            <p:cNvSpPr/>
            <p:nvPr/>
          </p:nvSpPr>
          <p:spPr>
            <a:xfrm>
              <a:off x="5184720" y="5894280"/>
              <a:ext cx="1522440" cy="719280"/>
            </a:xfrm>
            <a:prstGeom prst="bevel">
              <a:avLst>
                <a:gd name="adj" fmla="val 7287"/>
              </a:avLst>
            </a:prstGeom>
            <a:solidFill>
              <a:srgbClr val="00ff00"/>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15" name=""/>
            <p:cNvSpPr/>
            <p:nvPr/>
          </p:nvSpPr>
          <p:spPr>
            <a:xfrm>
              <a:off x="5292360" y="6100560"/>
              <a:ext cx="1310400" cy="30744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Arial"/>
                </a:rPr>
                <a:t>Agribusiness</a:t>
              </a:r>
              <a:endParaRPr b="0" lang="en-US" sz="1400" strike="noStrike" u="none">
                <a:solidFill>
                  <a:srgbClr val="000000"/>
                </a:solidFill>
                <a:effectLst/>
                <a:uFillTx/>
                <a:latin typeface="Times New Roman"/>
              </a:endParaRPr>
            </a:p>
          </p:txBody>
        </p:sp>
      </p:grpSp>
      <p:sp>
        <p:nvSpPr>
          <p:cNvPr id="3" name="PlaceHolder 2"/>
          <p:cNvSpPr>
            <a:spLocks noGrp="1"/>
          </p:cNvSpPr>
          <p:nvPr>
            <p:ph type="sldNum" idx="3"/>
          </p:nvPr>
        </p:nvSpPr>
        <p:spPr/>
        <p:txBody>
          <a:bodyPr/>
          <a:p>
            <a:fld id="{390C41E7-0E80-44BF-9A1C-0805370868D4}" type="slidenum">
              <a:t>7</a:t>
            </a:fld>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16" name="globe_120" descr=""/>
          <p:cNvPicPr/>
          <p:nvPr/>
        </p:nvPicPr>
        <p:blipFill>
          <a:blip r:embed="rId1"/>
          <a:srcRect l="6578" t="51633" r="7224" b="41088"/>
          <a:stretch/>
        </p:blipFill>
        <p:spPr>
          <a:xfrm>
            <a:off x="0" y="0"/>
            <a:ext cx="9144000" cy="758880"/>
          </a:xfrm>
          <a:prstGeom prst="rect">
            <a:avLst/>
          </a:prstGeom>
          <a:noFill/>
          <a:ln w="0">
            <a:noFill/>
          </a:ln>
        </p:spPr>
      </p:pic>
      <p:sp>
        <p:nvSpPr>
          <p:cNvPr id="217" name="PlaceHolder 1"/>
          <p:cNvSpPr>
            <a:spLocks noGrp="1"/>
          </p:cNvSpPr>
          <p:nvPr>
            <p:ph type="title"/>
          </p:nvPr>
        </p:nvSpPr>
        <p:spPr>
          <a:xfrm>
            <a:off x="685800" y="188640"/>
            <a:ext cx="7772400" cy="422280"/>
          </a:xfrm>
          <a:prstGeom prst="rect">
            <a:avLst/>
          </a:prstGeom>
          <a:noFill/>
          <a:ln w="0">
            <a:noFill/>
          </a:ln>
          <a:effectLst>
            <a:outerShdw dist="17819" dir="2700000" blurRad="0" rotWithShape="0">
              <a:srgbClr val="000000"/>
            </a:outerShdw>
          </a:effectLst>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ffffff"/>
                </a:solidFill>
                <a:effectLst/>
                <a:uFillTx/>
                <a:latin typeface="Arial"/>
              </a:rPr>
              <a:t>Enron Global Markets</a:t>
            </a:r>
            <a:endParaRPr b="1" lang="en-US" sz="3000" strike="noStrike" u="none">
              <a:solidFill>
                <a:srgbClr val="000000"/>
              </a:solidFill>
              <a:effectLst/>
              <a:uFillTx/>
              <a:latin typeface="Arial"/>
            </a:endParaRPr>
          </a:p>
        </p:txBody>
      </p:sp>
      <p:sp>
        <p:nvSpPr>
          <p:cNvPr id="218" name=""/>
          <p:cNvSpPr/>
          <p:nvPr/>
        </p:nvSpPr>
        <p:spPr>
          <a:xfrm>
            <a:off x="5860080" y="5506920"/>
            <a:ext cx="67968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Weather</a:t>
            </a:r>
            <a:endParaRPr b="0" lang="en-US" sz="1000" strike="noStrike" u="none">
              <a:solidFill>
                <a:srgbClr val="000000"/>
              </a:solidFill>
              <a:effectLst/>
              <a:uFillTx/>
              <a:latin typeface="Times New Roman"/>
            </a:endParaRPr>
          </a:p>
        </p:txBody>
      </p:sp>
      <p:sp>
        <p:nvSpPr>
          <p:cNvPr id="219" name=""/>
          <p:cNvSpPr/>
          <p:nvPr/>
        </p:nvSpPr>
        <p:spPr>
          <a:xfrm>
            <a:off x="5624640" y="5335560"/>
            <a:ext cx="109440" cy="347760"/>
          </a:xfrm>
          <a:custGeom>
            <a:avLst/>
            <a:gdLst/>
            <a:ahLst/>
            <a:rect l="l" t="t" r="r" b="b"/>
            <a:pathLst>
              <a:path w="144" h="459">
                <a:moveTo>
                  <a:pt x="90" y="0"/>
                </a:moveTo>
                <a:lnTo>
                  <a:pt x="0" y="246"/>
                </a:lnTo>
                <a:lnTo>
                  <a:pt x="81" y="215"/>
                </a:lnTo>
                <a:lnTo>
                  <a:pt x="15" y="459"/>
                </a:lnTo>
                <a:lnTo>
                  <a:pt x="144" y="159"/>
                </a:lnTo>
                <a:lnTo>
                  <a:pt x="51" y="189"/>
                </a:lnTo>
                <a:lnTo>
                  <a:pt x="90" y="0"/>
                </a:lnTo>
                <a:close/>
              </a:path>
            </a:pathLst>
          </a:custGeom>
          <a:solidFill>
            <a:srgbClr val="ffff00"/>
          </a:solid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20" name=""/>
          <p:cNvSpPr/>
          <p:nvPr/>
        </p:nvSpPr>
        <p:spPr>
          <a:xfrm>
            <a:off x="565200" y="5506920"/>
            <a:ext cx="60948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Offices</a:t>
            </a:r>
            <a:endParaRPr b="0" lang="en-US" sz="1000" strike="noStrike" u="none">
              <a:solidFill>
                <a:srgbClr val="000000"/>
              </a:solidFill>
              <a:effectLst/>
              <a:uFillTx/>
              <a:latin typeface="Times New Roman"/>
            </a:endParaRPr>
          </a:p>
        </p:txBody>
      </p:sp>
      <p:sp>
        <p:nvSpPr>
          <p:cNvPr id="221" name=""/>
          <p:cNvSpPr/>
          <p:nvPr/>
        </p:nvSpPr>
        <p:spPr>
          <a:xfrm>
            <a:off x="123840" y="5557680"/>
            <a:ext cx="150840" cy="142920"/>
          </a:xfrm>
          <a:prstGeom prst="star5">
            <a:avLst/>
          </a:prstGeom>
          <a:solidFill>
            <a:srgbClr val="ff3300"/>
          </a:solidFill>
          <a:ln w="9360">
            <a:solidFill>
              <a:srgbClr val="000000"/>
            </a:solidFill>
            <a:miter/>
          </a:ln>
        </p:spPr>
        <p:style>
          <a:lnRef idx="0"/>
          <a:fillRef idx="0"/>
          <a:effectRef idx="0"/>
          <a:fontRef idx="minor"/>
        </p:style>
        <p:txBody>
          <a:bodyPr wrap="none" lIns="90000" rIns="90000" tIns="720" bIns="720" anchor="ctr">
            <a:noAutofit/>
          </a:bodyPr>
          <a:p>
            <a:endParaRPr b="0" lang="en-US" sz="2400" strike="noStrike" u="none">
              <a:solidFill>
                <a:srgbClr val="000000"/>
              </a:solidFill>
              <a:effectLst/>
              <a:uFillTx/>
              <a:latin typeface="Times New Roman"/>
            </a:endParaRPr>
          </a:p>
        </p:txBody>
      </p:sp>
      <p:sp>
        <p:nvSpPr>
          <p:cNvPr id="222" name=""/>
          <p:cNvSpPr/>
          <p:nvPr/>
        </p:nvSpPr>
        <p:spPr>
          <a:xfrm>
            <a:off x="2192400" y="5506920"/>
            <a:ext cx="105228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Coal Activities</a:t>
            </a:r>
            <a:endParaRPr b="0" lang="en-US" sz="1000" strike="noStrike" u="none">
              <a:solidFill>
                <a:srgbClr val="000000"/>
              </a:solidFill>
              <a:effectLst/>
              <a:uFillTx/>
              <a:latin typeface="Times New Roman"/>
            </a:endParaRPr>
          </a:p>
        </p:txBody>
      </p:sp>
      <p:sp>
        <p:nvSpPr>
          <p:cNvPr id="223" name=""/>
          <p:cNvSpPr/>
          <p:nvPr/>
        </p:nvSpPr>
        <p:spPr>
          <a:xfrm>
            <a:off x="2066760" y="5568840"/>
            <a:ext cx="119160" cy="119160"/>
          </a:xfrm>
          <a:prstGeom prst="rect">
            <a:avLst/>
          </a:prstGeom>
          <a:solidFill>
            <a:srgbClr val="808080"/>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24" name=""/>
          <p:cNvSpPr/>
          <p:nvPr/>
        </p:nvSpPr>
        <p:spPr>
          <a:xfrm>
            <a:off x="3585960" y="5506920"/>
            <a:ext cx="191664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Crude and Product Activities</a:t>
            </a:r>
            <a:endParaRPr b="0" lang="en-US" sz="1000" strike="noStrike" u="none">
              <a:solidFill>
                <a:srgbClr val="000000"/>
              </a:solidFill>
              <a:effectLst/>
              <a:uFillTx/>
              <a:latin typeface="Times New Roman"/>
            </a:endParaRPr>
          </a:p>
        </p:txBody>
      </p:sp>
      <p:sp>
        <p:nvSpPr>
          <p:cNvPr id="225" name=""/>
          <p:cNvSpPr/>
          <p:nvPr/>
        </p:nvSpPr>
        <p:spPr>
          <a:xfrm>
            <a:off x="3457440" y="5495760"/>
            <a:ext cx="123840" cy="190800"/>
          </a:xfrm>
          <a:prstGeom prst="can">
            <a:avLst>
              <a:gd name="adj" fmla="val 25000"/>
            </a:avLst>
          </a:prstGeom>
          <a:solidFill>
            <a:srgbClr val="ff9933"/>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26" name=""/>
          <p:cNvSpPr/>
          <p:nvPr/>
        </p:nvSpPr>
        <p:spPr>
          <a:xfrm>
            <a:off x="6929640" y="5506920"/>
            <a:ext cx="104544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LNG Activities</a:t>
            </a:r>
            <a:endParaRPr b="0" lang="en-US" sz="1000" strike="noStrike" u="none">
              <a:solidFill>
                <a:srgbClr val="000000"/>
              </a:solidFill>
              <a:effectLst/>
              <a:uFillTx/>
              <a:latin typeface="Times New Roman"/>
            </a:endParaRPr>
          </a:p>
        </p:txBody>
      </p:sp>
      <p:sp>
        <p:nvSpPr>
          <p:cNvPr id="227" name=""/>
          <p:cNvSpPr/>
          <p:nvPr/>
        </p:nvSpPr>
        <p:spPr>
          <a:xfrm>
            <a:off x="6845400" y="5567400"/>
            <a:ext cx="123840" cy="123840"/>
          </a:xfrm>
          <a:prstGeom prst="diamond">
            <a:avLst/>
          </a:prstGeom>
          <a:solidFill>
            <a:srgbClr val="00ff00"/>
          </a:solidFill>
          <a:ln w="9360">
            <a:solidFill>
              <a:srgbClr val="000000"/>
            </a:solidFill>
            <a:miter/>
          </a:ln>
        </p:spPr>
        <p:style>
          <a:lnRef idx="0"/>
          <a:fillRef idx="0"/>
          <a:effectRef idx="0"/>
          <a:fontRef idx="minor"/>
        </p:style>
        <p:txBody>
          <a:bodyPr wrap="none" lIns="90000" rIns="90000" tIns="15120" bIns="15120" anchor="ctr">
            <a:noAutofit/>
          </a:bodyPr>
          <a:p>
            <a:endParaRPr b="0" lang="en-US" sz="2400" strike="noStrike" u="none">
              <a:solidFill>
                <a:srgbClr val="000000"/>
              </a:solidFill>
              <a:effectLst/>
              <a:uFillTx/>
              <a:latin typeface="Times New Roman"/>
            </a:endParaRPr>
          </a:p>
        </p:txBody>
      </p:sp>
      <p:sp>
        <p:nvSpPr>
          <p:cNvPr id="228" name=""/>
          <p:cNvSpPr/>
          <p:nvPr/>
        </p:nvSpPr>
        <p:spPr>
          <a:xfrm>
            <a:off x="821520" y="5722920"/>
            <a:ext cx="884160" cy="8240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Tokyo</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Sydney</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Panama</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Dubai</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Johannesburg</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Frankfurt</a:t>
            </a:r>
            <a:endParaRPr b="0" lang="en-US" sz="800" strike="noStrike" u="none">
              <a:solidFill>
                <a:srgbClr val="000000"/>
              </a:solidFill>
              <a:effectLst/>
              <a:uFillTx/>
              <a:latin typeface="Times New Roman"/>
            </a:endParaRPr>
          </a:p>
        </p:txBody>
      </p:sp>
      <p:sp>
        <p:nvSpPr>
          <p:cNvPr id="229" name=""/>
          <p:cNvSpPr/>
          <p:nvPr/>
        </p:nvSpPr>
        <p:spPr>
          <a:xfrm>
            <a:off x="2160" y="5722920"/>
            <a:ext cx="753840" cy="9457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Houston</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London</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Oslo</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Singapore</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Seoul</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Puerto Rico</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New York</a:t>
            </a:r>
            <a:endParaRPr b="0" lang="en-US" sz="800" strike="noStrike" u="none">
              <a:solidFill>
                <a:srgbClr val="000000"/>
              </a:solidFill>
              <a:effectLst/>
              <a:uFillTx/>
              <a:latin typeface="Times New Roman"/>
            </a:endParaRPr>
          </a:p>
        </p:txBody>
      </p:sp>
      <p:sp>
        <p:nvSpPr>
          <p:cNvPr id="230" name=""/>
          <p:cNvSpPr/>
          <p:nvPr/>
        </p:nvSpPr>
        <p:spPr>
          <a:xfrm>
            <a:off x="96840" y="5724360"/>
            <a:ext cx="1692360" cy="6480"/>
          </a:xfrm>
          <a:prstGeom prst="line">
            <a:avLst/>
          </a:prstGeom>
          <a:ln w="9360">
            <a:solidFill>
              <a:srgbClr val="000000"/>
            </a:solidFill>
            <a:miter/>
          </a:ln>
        </p:spPr>
        <p:style>
          <a:lnRef idx="0"/>
          <a:fillRef idx="0"/>
          <a:effectRef idx="0"/>
          <a:fontRef idx="minor"/>
        </p:style>
        <p:txBody>
          <a:bodyPr lIns="90000" rIns="90000" tIns="-40320" bIns="-40320" anchor="ctr">
            <a:noAutofit/>
          </a:bodyPr>
          <a:p>
            <a:endParaRPr b="0" lang="en-US" sz="2400" strike="noStrike" u="none">
              <a:solidFill>
                <a:srgbClr val="000000"/>
              </a:solidFill>
              <a:effectLst/>
              <a:uFillTx/>
              <a:latin typeface="Times New Roman"/>
            </a:endParaRPr>
          </a:p>
        </p:txBody>
      </p:sp>
      <p:sp>
        <p:nvSpPr>
          <p:cNvPr id="231" name=""/>
          <p:cNvSpPr/>
          <p:nvPr/>
        </p:nvSpPr>
        <p:spPr>
          <a:xfrm>
            <a:off x="1938240" y="5724360"/>
            <a:ext cx="1351080" cy="6480"/>
          </a:xfrm>
          <a:prstGeom prst="line">
            <a:avLst/>
          </a:prstGeom>
          <a:ln w="9360">
            <a:solidFill>
              <a:srgbClr val="000000"/>
            </a:solidFill>
            <a:miter/>
          </a:ln>
        </p:spPr>
        <p:style>
          <a:lnRef idx="0"/>
          <a:fillRef idx="0"/>
          <a:effectRef idx="0"/>
          <a:fontRef idx="minor"/>
        </p:style>
        <p:txBody>
          <a:bodyPr lIns="90000" rIns="90000" tIns="-40320" bIns="-40320" anchor="ctr">
            <a:noAutofit/>
          </a:bodyPr>
          <a:p>
            <a:endParaRPr b="0" lang="en-US" sz="2400" strike="noStrike" u="none">
              <a:solidFill>
                <a:srgbClr val="000000"/>
              </a:solidFill>
              <a:effectLst/>
              <a:uFillTx/>
              <a:latin typeface="Times New Roman"/>
            </a:endParaRPr>
          </a:p>
        </p:txBody>
      </p:sp>
      <p:sp>
        <p:nvSpPr>
          <p:cNvPr id="232" name=""/>
          <p:cNvSpPr/>
          <p:nvPr/>
        </p:nvSpPr>
        <p:spPr>
          <a:xfrm>
            <a:off x="3425760" y="5724360"/>
            <a:ext cx="1998720" cy="6480"/>
          </a:xfrm>
          <a:prstGeom prst="line">
            <a:avLst/>
          </a:prstGeom>
          <a:ln w="9360">
            <a:solidFill>
              <a:srgbClr val="000000"/>
            </a:solidFill>
            <a:miter/>
          </a:ln>
        </p:spPr>
        <p:style>
          <a:lnRef idx="0"/>
          <a:fillRef idx="0"/>
          <a:effectRef idx="0"/>
          <a:fontRef idx="minor"/>
        </p:style>
        <p:txBody>
          <a:bodyPr lIns="90000" rIns="90000" tIns="-40320" bIns="-40320" anchor="ctr">
            <a:noAutofit/>
          </a:bodyPr>
          <a:p>
            <a:endParaRPr b="0" lang="en-US" sz="2400" strike="noStrike" u="none">
              <a:solidFill>
                <a:srgbClr val="000000"/>
              </a:solidFill>
              <a:effectLst/>
              <a:uFillTx/>
              <a:latin typeface="Times New Roman"/>
            </a:endParaRPr>
          </a:p>
        </p:txBody>
      </p:sp>
      <p:sp>
        <p:nvSpPr>
          <p:cNvPr id="233" name=""/>
          <p:cNvSpPr/>
          <p:nvPr/>
        </p:nvSpPr>
        <p:spPr>
          <a:xfrm>
            <a:off x="5514840" y="5724360"/>
            <a:ext cx="1206720" cy="6480"/>
          </a:xfrm>
          <a:prstGeom prst="line">
            <a:avLst/>
          </a:prstGeom>
          <a:ln w="9360">
            <a:solidFill>
              <a:srgbClr val="000000"/>
            </a:solidFill>
            <a:miter/>
          </a:ln>
        </p:spPr>
        <p:style>
          <a:lnRef idx="0"/>
          <a:fillRef idx="0"/>
          <a:effectRef idx="0"/>
          <a:fontRef idx="minor"/>
        </p:style>
        <p:txBody>
          <a:bodyPr lIns="90000" rIns="90000" tIns="-40320" bIns="-40320" anchor="ctr">
            <a:noAutofit/>
          </a:bodyPr>
          <a:p>
            <a:endParaRPr b="0" lang="en-US" sz="2400" strike="noStrike" u="none">
              <a:solidFill>
                <a:srgbClr val="000000"/>
              </a:solidFill>
              <a:effectLst/>
              <a:uFillTx/>
              <a:latin typeface="Times New Roman"/>
            </a:endParaRPr>
          </a:p>
        </p:txBody>
      </p:sp>
      <p:sp>
        <p:nvSpPr>
          <p:cNvPr id="234" name=""/>
          <p:cNvSpPr/>
          <p:nvPr/>
        </p:nvSpPr>
        <p:spPr>
          <a:xfrm>
            <a:off x="6818400" y="5724360"/>
            <a:ext cx="1096920" cy="6480"/>
          </a:xfrm>
          <a:prstGeom prst="line">
            <a:avLst/>
          </a:prstGeom>
          <a:ln w="9360">
            <a:solidFill>
              <a:srgbClr val="000000"/>
            </a:solidFill>
            <a:miter/>
          </a:ln>
        </p:spPr>
        <p:style>
          <a:lnRef idx="0"/>
          <a:fillRef idx="0"/>
          <a:effectRef idx="0"/>
          <a:fontRef idx="minor"/>
        </p:style>
        <p:txBody>
          <a:bodyPr lIns="90000" rIns="90000" tIns="-40320" bIns="-40320" anchor="ctr">
            <a:noAutofit/>
          </a:bodyPr>
          <a:p>
            <a:endParaRPr b="0" lang="en-US" sz="2400" strike="noStrike" u="none">
              <a:solidFill>
                <a:srgbClr val="000000"/>
              </a:solidFill>
              <a:effectLst/>
              <a:uFillTx/>
              <a:latin typeface="Times New Roman"/>
            </a:endParaRPr>
          </a:p>
        </p:txBody>
      </p:sp>
      <p:sp>
        <p:nvSpPr>
          <p:cNvPr id="235" name=""/>
          <p:cNvSpPr/>
          <p:nvPr/>
        </p:nvSpPr>
        <p:spPr>
          <a:xfrm>
            <a:off x="1891440" y="5722920"/>
            <a:ext cx="787680" cy="9457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Europe</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China</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Australia</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USA</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Korea</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South Africa</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Japan</a:t>
            </a:r>
            <a:endParaRPr b="0" lang="en-US" sz="800" strike="noStrike" u="none">
              <a:solidFill>
                <a:srgbClr val="000000"/>
              </a:solidFill>
              <a:effectLst/>
              <a:uFillTx/>
              <a:latin typeface="Times New Roman"/>
            </a:endParaRPr>
          </a:p>
        </p:txBody>
      </p:sp>
      <p:sp>
        <p:nvSpPr>
          <p:cNvPr id="236" name=""/>
          <p:cNvSpPr/>
          <p:nvPr/>
        </p:nvSpPr>
        <p:spPr>
          <a:xfrm>
            <a:off x="3587760" y="5722920"/>
            <a:ext cx="776160" cy="8240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USA</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UK (Europe)</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Singapore</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Australia</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Panama</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Korea</a:t>
            </a:r>
            <a:endParaRPr b="0" lang="en-US" sz="800" strike="noStrike" u="none">
              <a:solidFill>
                <a:srgbClr val="000000"/>
              </a:solidFill>
              <a:effectLst/>
              <a:uFillTx/>
              <a:latin typeface="Times New Roman"/>
            </a:endParaRPr>
          </a:p>
        </p:txBody>
      </p:sp>
      <p:sp>
        <p:nvSpPr>
          <p:cNvPr id="237" name=""/>
          <p:cNvSpPr/>
          <p:nvPr/>
        </p:nvSpPr>
        <p:spPr>
          <a:xfrm>
            <a:off x="5797440" y="5722920"/>
            <a:ext cx="617760" cy="5806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USA</a:t>
            </a:r>
            <a:br>
              <a:rPr sz="800"/>
            </a:br>
            <a:r>
              <a:rPr b="1" lang="en-US" sz="800" strike="noStrike" u="none">
                <a:solidFill>
                  <a:srgbClr val="000000"/>
                </a:solidFill>
                <a:effectLst/>
                <a:uFillTx/>
                <a:latin typeface="Arial"/>
              </a:rPr>
              <a:t>Europe</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Japan</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Australia</a:t>
            </a:r>
            <a:endParaRPr b="0" lang="en-US" sz="800" strike="noStrike" u="none">
              <a:solidFill>
                <a:srgbClr val="000000"/>
              </a:solidFill>
              <a:effectLst/>
              <a:uFillTx/>
              <a:latin typeface="Times New Roman"/>
            </a:endParaRPr>
          </a:p>
        </p:txBody>
      </p:sp>
      <p:sp>
        <p:nvSpPr>
          <p:cNvPr id="238" name=""/>
          <p:cNvSpPr/>
          <p:nvPr/>
        </p:nvSpPr>
        <p:spPr>
          <a:xfrm>
            <a:off x="6726960" y="5722920"/>
            <a:ext cx="753840" cy="10674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India</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Puerto Rico</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Venezuela</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Georgia</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Louisiana</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China</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Australia</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Korea</a:t>
            </a:r>
            <a:endParaRPr b="0" lang="en-US" sz="800" strike="noStrike" u="none">
              <a:solidFill>
                <a:srgbClr val="000000"/>
              </a:solidFill>
              <a:effectLst/>
              <a:uFillTx/>
              <a:latin typeface="Times New Roman"/>
            </a:endParaRPr>
          </a:p>
        </p:txBody>
      </p:sp>
      <p:grpSp>
        <p:nvGrpSpPr>
          <p:cNvPr id="239" name=""/>
          <p:cNvGrpSpPr/>
          <p:nvPr/>
        </p:nvGrpSpPr>
        <p:grpSpPr>
          <a:xfrm>
            <a:off x="407880" y="1139760"/>
            <a:ext cx="8157960" cy="4281120"/>
            <a:chOff x="407880" y="1139760"/>
            <a:chExt cx="8157960" cy="4281120"/>
          </a:xfrm>
        </p:grpSpPr>
        <p:sp>
          <p:nvSpPr>
            <p:cNvPr id="240" name=""/>
            <p:cNvSpPr/>
            <p:nvPr/>
          </p:nvSpPr>
          <p:spPr>
            <a:xfrm>
              <a:off x="3888000" y="1141200"/>
              <a:ext cx="4677840" cy="2574720"/>
            </a:xfrm>
            <a:custGeom>
              <a:avLst/>
              <a:gdLst/>
              <a:ahLst/>
              <a:rect l="l" t="t" r="r" b="b"/>
              <a:pathLst>
                <a:path w="3312" h="1823">
                  <a:moveTo>
                    <a:pt x="880" y="1303"/>
                  </a:moveTo>
                  <a:lnTo>
                    <a:pt x="873" y="1333"/>
                  </a:lnTo>
                  <a:lnTo>
                    <a:pt x="883" y="1333"/>
                  </a:lnTo>
                  <a:lnTo>
                    <a:pt x="922" y="1386"/>
                  </a:lnTo>
                  <a:lnTo>
                    <a:pt x="932" y="1406"/>
                  </a:lnTo>
                  <a:lnTo>
                    <a:pt x="949" y="1416"/>
                  </a:lnTo>
                  <a:lnTo>
                    <a:pt x="962" y="1435"/>
                  </a:lnTo>
                  <a:lnTo>
                    <a:pt x="962" y="1470"/>
                  </a:lnTo>
                  <a:lnTo>
                    <a:pt x="975" y="1483"/>
                  </a:lnTo>
                  <a:lnTo>
                    <a:pt x="986" y="1486"/>
                  </a:lnTo>
                  <a:lnTo>
                    <a:pt x="995" y="1494"/>
                  </a:lnTo>
                  <a:lnTo>
                    <a:pt x="1017" y="1529"/>
                  </a:lnTo>
                  <a:lnTo>
                    <a:pt x="1028" y="1542"/>
                  </a:lnTo>
                  <a:lnTo>
                    <a:pt x="1044" y="1601"/>
                  </a:lnTo>
                  <a:lnTo>
                    <a:pt x="1044" y="1612"/>
                  </a:lnTo>
                  <a:lnTo>
                    <a:pt x="1050" y="1621"/>
                  </a:lnTo>
                  <a:lnTo>
                    <a:pt x="1077" y="1618"/>
                  </a:lnTo>
                  <a:lnTo>
                    <a:pt x="1090" y="1615"/>
                  </a:lnTo>
                  <a:lnTo>
                    <a:pt x="1092" y="1609"/>
                  </a:lnTo>
                  <a:lnTo>
                    <a:pt x="1123" y="1609"/>
                  </a:lnTo>
                  <a:lnTo>
                    <a:pt x="1137" y="1598"/>
                  </a:lnTo>
                  <a:lnTo>
                    <a:pt x="1156" y="1597"/>
                  </a:lnTo>
                  <a:lnTo>
                    <a:pt x="1174" y="1583"/>
                  </a:lnTo>
                  <a:lnTo>
                    <a:pt x="1226" y="1569"/>
                  </a:lnTo>
                  <a:lnTo>
                    <a:pt x="1229" y="1559"/>
                  </a:lnTo>
                  <a:lnTo>
                    <a:pt x="1237" y="1553"/>
                  </a:lnTo>
                  <a:lnTo>
                    <a:pt x="1259" y="1545"/>
                  </a:lnTo>
                  <a:lnTo>
                    <a:pt x="1276" y="1545"/>
                  </a:lnTo>
                  <a:lnTo>
                    <a:pt x="1283" y="1539"/>
                  </a:lnTo>
                  <a:lnTo>
                    <a:pt x="1286" y="1532"/>
                  </a:lnTo>
                  <a:lnTo>
                    <a:pt x="1307" y="1526"/>
                  </a:lnTo>
                  <a:lnTo>
                    <a:pt x="1319" y="1510"/>
                  </a:lnTo>
                  <a:lnTo>
                    <a:pt x="1338" y="1504"/>
                  </a:lnTo>
                  <a:lnTo>
                    <a:pt x="1335" y="1489"/>
                  </a:lnTo>
                  <a:lnTo>
                    <a:pt x="1341" y="1480"/>
                  </a:lnTo>
                  <a:lnTo>
                    <a:pt x="1349" y="1480"/>
                  </a:lnTo>
                  <a:lnTo>
                    <a:pt x="1365" y="1462"/>
                  </a:lnTo>
                  <a:lnTo>
                    <a:pt x="1374" y="1442"/>
                  </a:lnTo>
                  <a:lnTo>
                    <a:pt x="1368" y="1438"/>
                  </a:lnTo>
                  <a:lnTo>
                    <a:pt x="1356" y="1421"/>
                  </a:lnTo>
                  <a:lnTo>
                    <a:pt x="1325" y="1410"/>
                  </a:lnTo>
                  <a:lnTo>
                    <a:pt x="1307" y="1397"/>
                  </a:lnTo>
                  <a:lnTo>
                    <a:pt x="1310" y="1371"/>
                  </a:lnTo>
                  <a:lnTo>
                    <a:pt x="1305" y="1371"/>
                  </a:lnTo>
                  <a:lnTo>
                    <a:pt x="1265" y="1407"/>
                  </a:lnTo>
                  <a:lnTo>
                    <a:pt x="1234" y="1407"/>
                  </a:lnTo>
                  <a:lnTo>
                    <a:pt x="1229" y="1413"/>
                  </a:lnTo>
                  <a:lnTo>
                    <a:pt x="1204" y="1406"/>
                  </a:lnTo>
                  <a:lnTo>
                    <a:pt x="1210" y="1397"/>
                  </a:lnTo>
                  <a:lnTo>
                    <a:pt x="1210" y="1378"/>
                  </a:lnTo>
                  <a:lnTo>
                    <a:pt x="1207" y="1371"/>
                  </a:lnTo>
                  <a:lnTo>
                    <a:pt x="1201" y="1373"/>
                  </a:lnTo>
                  <a:lnTo>
                    <a:pt x="1193" y="1389"/>
                  </a:lnTo>
                  <a:lnTo>
                    <a:pt x="1183" y="1375"/>
                  </a:lnTo>
                  <a:lnTo>
                    <a:pt x="1183" y="1359"/>
                  </a:lnTo>
                  <a:lnTo>
                    <a:pt x="1156" y="1335"/>
                  </a:lnTo>
                  <a:lnTo>
                    <a:pt x="1144" y="1309"/>
                  </a:lnTo>
                  <a:lnTo>
                    <a:pt x="1134" y="1306"/>
                  </a:lnTo>
                  <a:lnTo>
                    <a:pt x="1147" y="1300"/>
                  </a:lnTo>
                  <a:lnTo>
                    <a:pt x="1160" y="1283"/>
                  </a:lnTo>
                  <a:lnTo>
                    <a:pt x="1171" y="1292"/>
                  </a:lnTo>
                  <a:lnTo>
                    <a:pt x="1180" y="1289"/>
                  </a:lnTo>
                  <a:lnTo>
                    <a:pt x="1186" y="1298"/>
                  </a:lnTo>
                  <a:lnTo>
                    <a:pt x="1210" y="1335"/>
                  </a:lnTo>
                  <a:lnTo>
                    <a:pt x="1223" y="1341"/>
                  </a:lnTo>
                  <a:lnTo>
                    <a:pt x="1256" y="1362"/>
                  </a:lnTo>
                  <a:lnTo>
                    <a:pt x="1265" y="1359"/>
                  </a:lnTo>
                  <a:lnTo>
                    <a:pt x="1273" y="1365"/>
                  </a:lnTo>
                  <a:lnTo>
                    <a:pt x="1305" y="1354"/>
                  </a:lnTo>
                  <a:lnTo>
                    <a:pt x="1313" y="1354"/>
                  </a:lnTo>
                  <a:lnTo>
                    <a:pt x="1319" y="1359"/>
                  </a:lnTo>
                  <a:lnTo>
                    <a:pt x="1325" y="1378"/>
                  </a:lnTo>
                  <a:lnTo>
                    <a:pt x="1416" y="1392"/>
                  </a:lnTo>
                  <a:lnTo>
                    <a:pt x="1455" y="1383"/>
                  </a:lnTo>
                  <a:lnTo>
                    <a:pt x="1471" y="1389"/>
                  </a:lnTo>
                  <a:lnTo>
                    <a:pt x="1501" y="1383"/>
                  </a:lnTo>
                  <a:lnTo>
                    <a:pt x="1510" y="1386"/>
                  </a:lnTo>
                  <a:lnTo>
                    <a:pt x="1523" y="1397"/>
                  </a:lnTo>
                  <a:lnTo>
                    <a:pt x="1528" y="1413"/>
                  </a:lnTo>
                  <a:lnTo>
                    <a:pt x="1547" y="1421"/>
                  </a:lnTo>
                  <a:lnTo>
                    <a:pt x="1561" y="1435"/>
                  </a:lnTo>
                  <a:lnTo>
                    <a:pt x="1586" y="1432"/>
                  </a:lnTo>
                  <a:lnTo>
                    <a:pt x="1583" y="1442"/>
                  </a:lnTo>
                  <a:lnTo>
                    <a:pt x="1559" y="1445"/>
                  </a:lnTo>
                  <a:lnTo>
                    <a:pt x="1570" y="1462"/>
                  </a:lnTo>
                  <a:lnTo>
                    <a:pt x="1589" y="1472"/>
                  </a:lnTo>
                  <a:lnTo>
                    <a:pt x="1613" y="1470"/>
                  </a:lnTo>
                  <a:lnTo>
                    <a:pt x="1619" y="1465"/>
                  </a:lnTo>
                  <a:lnTo>
                    <a:pt x="1626" y="1445"/>
                  </a:lnTo>
                  <a:lnTo>
                    <a:pt x="1632" y="1445"/>
                  </a:lnTo>
                  <a:lnTo>
                    <a:pt x="1629" y="1456"/>
                  </a:lnTo>
                  <a:lnTo>
                    <a:pt x="1634" y="1472"/>
                  </a:lnTo>
                  <a:lnTo>
                    <a:pt x="1632" y="1491"/>
                  </a:lnTo>
                  <a:lnTo>
                    <a:pt x="1637" y="1507"/>
                  </a:lnTo>
                  <a:lnTo>
                    <a:pt x="1634" y="1512"/>
                  </a:lnTo>
                  <a:lnTo>
                    <a:pt x="1643" y="1553"/>
                  </a:lnTo>
                  <a:lnTo>
                    <a:pt x="1668" y="1588"/>
                  </a:lnTo>
                  <a:lnTo>
                    <a:pt x="1676" y="1626"/>
                  </a:lnTo>
                  <a:lnTo>
                    <a:pt x="1695" y="1650"/>
                  </a:lnTo>
                  <a:lnTo>
                    <a:pt x="1706" y="1688"/>
                  </a:lnTo>
                  <a:lnTo>
                    <a:pt x="1722" y="1701"/>
                  </a:lnTo>
                  <a:lnTo>
                    <a:pt x="1728" y="1703"/>
                  </a:lnTo>
                  <a:lnTo>
                    <a:pt x="1738" y="1698"/>
                  </a:lnTo>
                  <a:lnTo>
                    <a:pt x="1741" y="1691"/>
                  </a:lnTo>
                  <a:lnTo>
                    <a:pt x="1759" y="1682"/>
                  </a:lnTo>
                  <a:lnTo>
                    <a:pt x="1759" y="1674"/>
                  </a:lnTo>
                  <a:lnTo>
                    <a:pt x="1765" y="1666"/>
                  </a:lnTo>
                  <a:lnTo>
                    <a:pt x="1774" y="1666"/>
                  </a:lnTo>
                  <a:lnTo>
                    <a:pt x="1774" y="1639"/>
                  </a:lnTo>
                  <a:lnTo>
                    <a:pt x="1782" y="1623"/>
                  </a:lnTo>
                  <a:lnTo>
                    <a:pt x="1785" y="1612"/>
                  </a:lnTo>
                  <a:lnTo>
                    <a:pt x="1779" y="1580"/>
                  </a:lnTo>
                  <a:lnTo>
                    <a:pt x="1785" y="1564"/>
                  </a:lnTo>
                  <a:lnTo>
                    <a:pt x="1798" y="1566"/>
                  </a:lnTo>
                  <a:lnTo>
                    <a:pt x="1801" y="1559"/>
                  </a:lnTo>
                  <a:lnTo>
                    <a:pt x="1815" y="1556"/>
                  </a:lnTo>
                  <a:lnTo>
                    <a:pt x="1822" y="1542"/>
                  </a:lnTo>
                  <a:lnTo>
                    <a:pt x="1868" y="1512"/>
                  </a:lnTo>
                  <a:lnTo>
                    <a:pt x="1885" y="1494"/>
                  </a:lnTo>
                  <a:lnTo>
                    <a:pt x="1904" y="1489"/>
                  </a:lnTo>
                  <a:lnTo>
                    <a:pt x="1917" y="1472"/>
                  </a:lnTo>
                  <a:lnTo>
                    <a:pt x="1920" y="1462"/>
                  </a:lnTo>
                  <a:lnTo>
                    <a:pt x="1937" y="1453"/>
                  </a:lnTo>
                  <a:lnTo>
                    <a:pt x="1940" y="1448"/>
                  </a:lnTo>
                  <a:lnTo>
                    <a:pt x="1943" y="1459"/>
                  </a:lnTo>
                  <a:lnTo>
                    <a:pt x="1983" y="1453"/>
                  </a:lnTo>
                  <a:lnTo>
                    <a:pt x="2003" y="1435"/>
                  </a:lnTo>
                  <a:lnTo>
                    <a:pt x="2019" y="1467"/>
                  </a:lnTo>
                  <a:lnTo>
                    <a:pt x="2040" y="1489"/>
                  </a:lnTo>
                  <a:lnTo>
                    <a:pt x="2046" y="1489"/>
                  </a:lnTo>
                  <a:lnTo>
                    <a:pt x="2052" y="1510"/>
                  </a:lnTo>
                  <a:lnTo>
                    <a:pt x="2062" y="1510"/>
                  </a:lnTo>
                  <a:lnTo>
                    <a:pt x="2067" y="1539"/>
                  </a:lnTo>
                  <a:lnTo>
                    <a:pt x="2062" y="1559"/>
                  </a:lnTo>
                  <a:lnTo>
                    <a:pt x="2086" y="1566"/>
                  </a:lnTo>
                  <a:lnTo>
                    <a:pt x="2109" y="1550"/>
                  </a:lnTo>
                  <a:lnTo>
                    <a:pt x="2116" y="1545"/>
                  </a:lnTo>
                  <a:lnTo>
                    <a:pt x="2128" y="1556"/>
                  </a:lnTo>
                  <a:lnTo>
                    <a:pt x="2135" y="1583"/>
                  </a:lnTo>
                  <a:lnTo>
                    <a:pt x="2152" y="1626"/>
                  </a:lnTo>
                  <a:lnTo>
                    <a:pt x="2146" y="1636"/>
                  </a:lnTo>
                  <a:lnTo>
                    <a:pt x="2152" y="1653"/>
                  </a:lnTo>
                  <a:lnTo>
                    <a:pt x="2146" y="1659"/>
                  </a:lnTo>
                  <a:lnTo>
                    <a:pt x="2146" y="1677"/>
                  </a:lnTo>
                  <a:lnTo>
                    <a:pt x="2139" y="1688"/>
                  </a:lnTo>
                  <a:lnTo>
                    <a:pt x="2143" y="1703"/>
                  </a:lnTo>
                  <a:lnTo>
                    <a:pt x="2149" y="1701"/>
                  </a:lnTo>
                  <a:lnTo>
                    <a:pt x="2176" y="1730"/>
                  </a:lnTo>
                  <a:lnTo>
                    <a:pt x="2185" y="1757"/>
                  </a:lnTo>
                  <a:lnTo>
                    <a:pt x="2188" y="1762"/>
                  </a:lnTo>
                  <a:lnTo>
                    <a:pt x="2188" y="1771"/>
                  </a:lnTo>
                  <a:lnTo>
                    <a:pt x="2204" y="1788"/>
                  </a:lnTo>
                  <a:lnTo>
                    <a:pt x="2204" y="1798"/>
                  </a:lnTo>
                  <a:lnTo>
                    <a:pt x="2247" y="1822"/>
                  </a:lnTo>
                  <a:lnTo>
                    <a:pt x="2261" y="1822"/>
                  </a:lnTo>
                  <a:lnTo>
                    <a:pt x="2258" y="1812"/>
                  </a:lnTo>
                  <a:lnTo>
                    <a:pt x="2244" y="1795"/>
                  </a:lnTo>
                  <a:lnTo>
                    <a:pt x="2244" y="1760"/>
                  </a:lnTo>
                  <a:lnTo>
                    <a:pt x="2207" y="1725"/>
                  </a:lnTo>
                  <a:lnTo>
                    <a:pt x="2188" y="1720"/>
                  </a:lnTo>
                  <a:lnTo>
                    <a:pt x="2179" y="1701"/>
                  </a:lnTo>
                  <a:lnTo>
                    <a:pt x="2174" y="1695"/>
                  </a:lnTo>
                  <a:lnTo>
                    <a:pt x="2174" y="1682"/>
                  </a:lnTo>
                  <a:lnTo>
                    <a:pt x="2162" y="1685"/>
                  </a:lnTo>
                  <a:lnTo>
                    <a:pt x="2158" y="1666"/>
                  </a:lnTo>
                  <a:lnTo>
                    <a:pt x="2174" y="1630"/>
                  </a:lnTo>
                  <a:lnTo>
                    <a:pt x="2176" y="1609"/>
                  </a:lnTo>
                  <a:lnTo>
                    <a:pt x="2185" y="1607"/>
                  </a:lnTo>
                  <a:lnTo>
                    <a:pt x="2195" y="1609"/>
                  </a:lnTo>
                  <a:lnTo>
                    <a:pt x="2195" y="1621"/>
                  </a:lnTo>
                  <a:lnTo>
                    <a:pt x="2212" y="1623"/>
                  </a:lnTo>
                  <a:lnTo>
                    <a:pt x="2228" y="1630"/>
                  </a:lnTo>
                  <a:lnTo>
                    <a:pt x="2241" y="1653"/>
                  </a:lnTo>
                  <a:lnTo>
                    <a:pt x="2277" y="1668"/>
                  </a:lnTo>
                  <a:lnTo>
                    <a:pt x="2274" y="1688"/>
                  </a:lnTo>
                  <a:lnTo>
                    <a:pt x="2277" y="1692"/>
                  </a:lnTo>
                  <a:lnTo>
                    <a:pt x="2291" y="1682"/>
                  </a:lnTo>
                  <a:lnTo>
                    <a:pt x="2301" y="1680"/>
                  </a:lnTo>
                  <a:lnTo>
                    <a:pt x="2310" y="1674"/>
                  </a:lnTo>
                  <a:lnTo>
                    <a:pt x="2310" y="1663"/>
                  </a:lnTo>
                  <a:lnTo>
                    <a:pt x="2321" y="1663"/>
                  </a:lnTo>
                  <a:lnTo>
                    <a:pt x="2356" y="1644"/>
                  </a:lnTo>
                  <a:lnTo>
                    <a:pt x="2361" y="1601"/>
                  </a:lnTo>
                  <a:lnTo>
                    <a:pt x="2353" y="1574"/>
                  </a:lnTo>
                  <a:lnTo>
                    <a:pt x="2304" y="1529"/>
                  </a:lnTo>
                  <a:lnTo>
                    <a:pt x="2288" y="1507"/>
                  </a:lnTo>
                  <a:lnTo>
                    <a:pt x="2294" y="1489"/>
                  </a:lnTo>
                  <a:lnTo>
                    <a:pt x="2316" y="1470"/>
                  </a:lnTo>
                  <a:lnTo>
                    <a:pt x="2346" y="1456"/>
                  </a:lnTo>
                  <a:lnTo>
                    <a:pt x="2370" y="1462"/>
                  </a:lnTo>
                  <a:lnTo>
                    <a:pt x="2367" y="1470"/>
                  </a:lnTo>
                  <a:lnTo>
                    <a:pt x="2373" y="1480"/>
                  </a:lnTo>
                  <a:lnTo>
                    <a:pt x="2380" y="1480"/>
                  </a:lnTo>
                  <a:lnTo>
                    <a:pt x="2386" y="1477"/>
                  </a:lnTo>
                  <a:lnTo>
                    <a:pt x="2380" y="1470"/>
                  </a:lnTo>
                  <a:lnTo>
                    <a:pt x="2383" y="1465"/>
                  </a:lnTo>
                  <a:lnTo>
                    <a:pt x="2433" y="1451"/>
                  </a:lnTo>
                  <a:lnTo>
                    <a:pt x="2437" y="1439"/>
                  </a:lnTo>
                  <a:lnTo>
                    <a:pt x="2446" y="1445"/>
                  </a:lnTo>
                  <a:lnTo>
                    <a:pt x="2449" y="1438"/>
                  </a:lnTo>
                  <a:lnTo>
                    <a:pt x="2459" y="1445"/>
                  </a:lnTo>
                  <a:lnTo>
                    <a:pt x="2465" y="1438"/>
                  </a:lnTo>
                  <a:lnTo>
                    <a:pt x="2495" y="1435"/>
                  </a:lnTo>
                  <a:lnTo>
                    <a:pt x="2503" y="1430"/>
                  </a:lnTo>
                  <a:lnTo>
                    <a:pt x="2536" y="1406"/>
                  </a:lnTo>
                  <a:lnTo>
                    <a:pt x="2536" y="1400"/>
                  </a:lnTo>
                  <a:lnTo>
                    <a:pt x="2549" y="1400"/>
                  </a:lnTo>
                  <a:lnTo>
                    <a:pt x="2568" y="1373"/>
                  </a:lnTo>
                  <a:lnTo>
                    <a:pt x="2568" y="1357"/>
                  </a:lnTo>
                  <a:lnTo>
                    <a:pt x="2572" y="1359"/>
                  </a:lnTo>
                  <a:lnTo>
                    <a:pt x="2598" y="1330"/>
                  </a:lnTo>
                  <a:lnTo>
                    <a:pt x="2604" y="1330"/>
                  </a:lnTo>
                  <a:lnTo>
                    <a:pt x="2615" y="1292"/>
                  </a:lnTo>
                  <a:lnTo>
                    <a:pt x="2582" y="1286"/>
                  </a:lnTo>
                  <a:lnTo>
                    <a:pt x="2612" y="1274"/>
                  </a:lnTo>
                  <a:lnTo>
                    <a:pt x="2609" y="1268"/>
                  </a:lnTo>
                  <a:lnTo>
                    <a:pt x="2601" y="1260"/>
                  </a:lnTo>
                  <a:lnTo>
                    <a:pt x="2609" y="1260"/>
                  </a:lnTo>
                  <a:lnTo>
                    <a:pt x="2607" y="1248"/>
                  </a:lnTo>
                  <a:lnTo>
                    <a:pt x="2591" y="1241"/>
                  </a:lnTo>
                  <a:lnTo>
                    <a:pt x="2582" y="1203"/>
                  </a:lnTo>
                  <a:lnTo>
                    <a:pt x="2558" y="1192"/>
                  </a:lnTo>
                  <a:lnTo>
                    <a:pt x="2568" y="1177"/>
                  </a:lnTo>
                  <a:lnTo>
                    <a:pt x="2588" y="1163"/>
                  </a:lnTo>
                  <a:lnTo>
                    <a:pt x="2591" y="1154"/>
                  </a:lnTo>
                  <a:lnTo>
                    <a:pt x="2615" y="1144"/>
                  </a:lnTo>
                  <a:lnTo>
                    <a:pt x="2621" y="1150"/>
                  </a:lnTo>
                  <a:lnTo>
                    <a:pt x="2628" y="1139"/>
                  </a:lnTo>
                  <a:lnTo>
                    <a:pt x="2598" y="1133"/>
                  </a:lnTo>
                  <a:lnTo>
                    <a:pt x="2591" y="1128"/>
                  </a:lnTo>
                  <a:lnTo>
                    <a:pt x="2582" y="1130"/>
                  </a:lnTo>
                  <a:lnTo>
                    <a:pt x="2571" y="1144"/>
                  </a:lnTo>
                  <a:lnTo>
                    <a:pt x="2561" y="1144"/>
                  </a:lnTo>
                  <a:lnTo>
                    <a:pt x="2552" y="1139"/>
                  </a:lnTo>
                  <a:lnTo>
                    <a:pt x="2552" y="1128"/>
                  </a:lnTo>
                  <a:lnTo>
                    <a:pt x="2528" y="1109"/>
                  </a:lnTo>
                  <a:lnTo>
                    <a:pt x="2535" y="1095"/>
                  </a:lnTo>
                  <a:lnTo>
                    <a:pt x="2542" y="1098"/>
                  </a:lnTo>
                  <a:lnTo>
                    <a:pt x="2555" y="1095"/>
                  </a:lnTo>
                  <a:lnTo>
                    <a:pt x="2565" y="1083"/>
                  </a:lnTo>
                  <a:lnTo>
                    <a:pt x="2582" y="1074"/>
                  </a:lnTo>
                  <a:lnTo>
                    <a:pt x="2601" y="1056"/>
                  </a:lnTo>
                  <a:lnTo>
                    <a:pt x="2612" y="1057"/>
                  </a:lnTo>
                  <a:lnTo>
                    <a:pt x="2618" y="1069"/>
                  </a:lnTo>
                  <a:lnTo>
                    <a:pt x="2601" y="1088"/>
                  </a:lnTo>
                  <a:lnTo>
                    <a:pt x="2607" y="1095"/>
                  </a:lnTo>
                  <a:lnTo>
                    <a:pt x="2598" y="1106"/>
                  </a:lnTo>
                  <a:lnTo>
                    <a:pt x="2615" y="1098"/>
                  </a:lnTo>
                  <a:lnTo>
                    <a:pt x="2621" y="1090"/>
                  </a:lnTo>
                  <a:lnTo>
                    <a:pt x="2645" y="1083"/>
                  </a:lnTo>
                  <a:lnTo>
                    <a:pt x="2655" y="1083"/>
                  </a:lnTo>
                  <a:lnTo>
                    <a:pt x="2681" y="1090"/>
                  </a:lnTo>
                  <a:lnTo>
                    <a:pt x="2670" y="1121"/>
                  </a:lnTo>
                  <a:lnTo>
                    <a:pt x="2681" y="1130"/>
                  </a:lnTo>
                  <a:lnTo>
                    <a:pt x="2694" y="1128"/>
                  </a:lnTo>
                  <a:lnTo>
                    <a:pt x="2707" y="1136"/>
                  </a:lnTo>
                  <a:lnTo>
                    <a:pt x="2710" y="1144"/>
                  </a:lnTo>
                  <a:lnTo>
                    <a:pt x="2697" y="1147"/>
                  </a:lnTo>
                  <a:lnTo>
                    <a:pt x="2710" y="1171"/>
                  </a:lnTo>
                  <a:lnTo>
                    <a:pt x="2700" y="1182"/>
                  </a:lnTo>
                  <a:lnTo>
                    <a:pt x="2707" y="1203"/>
                  </a:lnTo>
                  <a:lnTo>
                    <a:pt x="2718" y="1195"/>
                  </a:lnTo>
                  <a:lnTo>
                    <a:pt x="2754" y="1184"/>
                  </a:lnTo>
                  <a:lnTo>
                    <a:pt x="2761" y="1165"/>
                  </a:lnTo>
                  <a:lnTo>
                    <a:pt x="2757" y="1133"/>
                  </a:lnTo>
                  <a:lnTo>
                    <a:pt x="2740" y="1106"/>
                  </a:lnTo>
                  <a:lnTo>
                    <a:pt x="2721" y="1095"/>
                  </a:lnTo>
                  <a:lnTo>
                    <a:pt x="2724" y="1088"/>
                  </a:lnTo>
                  <a:lnTo>
                    <a:pt x="2721" y="1083"/>
                  </a:lnTo>
                  <a:lnTo>
                    <a:pt x="2740" y="1074"/>
                  </a:lnTo>
                  <a:lnTo>
                    <a:pt x="2767" y="1057"/>
                  </a:lnTo>
                  <a:lnTo>
                    <a:pt x="2764" y="1042"/>
                  </a:lnTo>
                  <a:lnTo>
                    <a:pt x="2776" y="1028"/>
                  </a:lnTo>
                  <a:lnTo>
                    <a:pt x="2789" y="1025"/>
                  </a:lnTo>
                  <a:lnTo>
                    <a:pt x="2791" y="1018"/>
                  </a:lnTo>
                  <a:lnTo>
                    <a:pt x="2797" y="1018"/>
                  </a:lnTo>
                  <a:lnTo>
                    <a:pt x="2810" y="1001"/>
                  </a:lnTo>
                  <a:lnTo>
                    <a:pt x="2819" y="1001"/>
                  </a:lnTo>
                  <a:lnTo>
                    <a:pt x="2819" y="1010"/>
                  </a:lnTo>
                  <a:lnTo>
                    <a:pt x="2836" y="1015"/>
                  </a:lnTo>
                  <a:lnTo>
                    <a:pt x="2873" y="995"/>
                  </a:lnTo>
                  <a:lnTo>
                    <a:pt x="2885" y="974"/>
                  </a:lnTo>
                  <a:lnTo>
                    <a:pt x="2931" y="929"/>
                  </a:lnTo>
                  <a:lnTo>
                    <a:pt x="2942" y="904"/>
                  </a:lnTo>
                  <a:lnTo>
                    <a:pt x="2975" y="866"/>
                  </a:lnTo>
                  <a:lnTo>
                    <a:pt x="2982" y="842"/>
                  </a:lnTo>
                  <a:lnTo>
                    <a:pt x="2982" y="800"/>
                  </a:lnTo>
                  <a:lnTo>
                    <a:pt x="3001" y="765"/>
                  </a:lnTo>
                  <a:lnTo>
                    <a:pt x="2994" y="759"/>
                  </a:lnTo>
                  <a:lnTo>
                    <a:pt x="2994" y="745"/>
                  </a:lnTo>
                  <a:lnTo>
                    <a:pt x="3001" y="736"/>
                  </a:lnTo>
                  <a:lnTo>
                    <a:pt x="2979" y="719"/>
                  </a:lnTo>
                  <a:lnTo>
                    <a:pt x="2975" y="710"/>
                  </a:lnTo>
                  <a:lnTo>
                    <a:pt x="2964" y="706"/>
                  </a:lnTo>
                  <a:lnTo>
                    <a:pt x="2949" y="706"/>
                  </a:lnTo>
                  <a:lnTo>
                    <a:pt x="2939" y="722"/>
                  </a:lnTo>
                  <a:lnTo>
                    <a:pt x="2922" y="727"/>
                  </a:lnTo>
                  <a:lnTo>
                    <a:pt x="2928" y="716"/>
                  </a:lnTo>
                  <a:lnTo>
                    <a:pt x="2928" y="703"/>
                  </a:lnTo>
                  <a:lnTo>
                    <a:pt x="2915" y="706"/>
                  </a:lnTo>
                  <a:lnTo>
                    <a:pt x="2906" y="719"/>
                  </a:lnTo>
                  <a:lnTo>
                    <a:pt x="2906" y="695"/>
                  </a:lnTo>
                  <a:lnTo>
                    <a:pt x="2892" y="698"/>
                  </a:lnTo>
                  <a:lnTo>
                    <a:pt x="2879" y="692"/>
                  </a:lnTo>
                  <a:lnTo>
                    <a:pt x="2876" y="684"/>
                  </a:lnTo>
                  <a:lnTo>
                    <a:pt x="2892" y="675"/>
                  </a:lnTo>
                  <a:lnTo>
                    <a:pt x="2919" y="651"/>
                  </a:lnTo>
                  <a:lnTo>
                    <a:pt x="2952" y="613"/>
                  </a:lnTo>
                  <a:lnTo>
                    <a:pt x="2979" y="592"/>
                  </a:lnTo>
                  <a:lnTo>
                    <a:pt x="2994" y="571"/>
                  </a:lnTo>
                  <a:lnTo>
                    <a:pt x="3028" y="542"/>
                  </a:lnTo>
                  <a:lnTo>
                    <a:pt x="3084" y="542"/>
                  </a:lnTo>
                  <a:lnTo>
                    <a:pt x="3091" y="547"/>
                  </a:lnTo>
                  <a:lnTo>
                    <a:pt x="3103" y="536"/>
                  </a:lnTo>
                  <a:lnTo>
                    <a:pt x="3121" y="542"/>
                  </a:lnTo>
                  <a:lnTo>
                    <a:pt x="3137" y="542"/>
                  </a:lnTo>
                  <a:lnTo>
                    <a:pt x="3149" y="542"/>
                  </a:lnTo>
                  <a:lnTo>
                    <a:pt x="3151" y="528"/>
                  </a:lnTo>
                  <a:lnTo>
                    <a:pt x="3160" y="525"/>
                  </a:lnTo>
                  <a:lnTo>
                    <a:pt x="3187" y="533"/>
                  </a:lnTo>
                  <a:lnTo>
                    <a:pt x="3200" y="531"/>
                  </a:lnTo>
                  <a:lnTo>
                    <a:pt x="3206" y="542"/>
                  </a:lnTo>
                  <a:lnTo>
                    <a:pt x="3194" y="549"/>
                  </a:lnTo>
                  <a:lnTo>
                    <a:pt x="3200" y="557"/>
                  </a:lnTo>
                  <a:lnTo>
                    <a:pt x="3213" y="557"/>
                  </a:lnTo>
                  <a:lnTo>
                    <a:pt x="3239" y="547"/>
                  </a:lnTo>
                  <a:lnTo>
                    <a:pt x="3252" y="549"/>
                  </a:lnTo>
                  <a:lnTo>
                    <a:pt x="3276" y="547"/>
                  </a:lnTo>
                  <a:lnTo>
                    <a:pt x="3266" y="536"/>
                  </a:lnTo>
                  <a:lnTo>
                    <a:pt x="3255" y="533"/>
                  </a:lnTo>
                  <a:lnTo>
                    <a:pt x="3260" y="516"/>
                  </a:lnTo>
                  <a:lnTo>
                    <a:pt x="3309" y="457"/>
                  </a:lnTo>
                  <a:lnTo>
                    <a:pt x="3311" y="40"/>
                  </a:lnTo>
                  <a:lnTo>
                    <a:pt x="3292" y="33"/>
                  </a:lnTo>
                  <a:lnTo>
                    <a:pt x="3263" y="43"/>
                  </a:lnTo>
                  <a:lnTo>
                    <a:pt x="3222" y="46"/>
                  </a:lnTo>
                  <a:lnTo>
                    <a:pt x="3222" y="30"/>
                  </a:lnTo>
                  <a:lnTo>
                    <a:pt x="3203" y="14"/>
                  </a:lnTo>
                  <a:lnTo>
                    <a:pt x="3186" y="14"/>
                  </a:lnTo>
                  <a:lnTo>
                    <a:pt x="3173" y="1"/>
                  </a:lnTo>
                  <a:lnTo>
                    <a:pt x="2971" y="2"/>
                  </a:lnTo>
                  <a:lnTo>
                    <a:pt x="2975" y="11"/>
                  </a:lnTo>
                  <a:lnTo>
                    <a:pt x="2945" y="7"/>
                  </a:lnTo>
                  <a:lnTo>
                    <a:pt x="2906" y="11"/>
                  </a:lnTo>
                  <a:lnTo>
                    <a:pt x="2892" y="1"/>
                  </a:lnTo>
                  <a:lnTo>
                    <a:pt x="2873" y="7"/>
                  </a:lnTo>
                  <a:lnTo>
                    <a:pt x="2862" y="19"/>
                  </a:lnTo>
                  <a:lnTo>
                    <a:pt x="2843" y="11"/>
                  </a:lnTo>
                  <a:lnTo>
                    <a:pt x="2827" y="2"/>
                  </a:lnTo>
                  <a:lnTo>
                    <a:pt x="2813" y="33"/>
                  </a:lnTo>
                  <a:lnTo>
                    <a:pt x="2797" y="51"/>
                  </a:lnTo>
                  <a:lnTo>
                    <a:pt x="2779" y="43"/>
                  </a:lnTo>
                  <a:lnTo>
                    <a:pt x="2761" y="19"/>
                  </a:lnTo>
                  <a:lnTo>
                    <a:pt x="2753" y="1"/>
                  </a:lnTo>
                  <a:lnTo>
                    <a:pt x="1811" y="1"/>
                  </a:lnTo>
                  <a:lnTo>
                    <a:pt x="1700" y="0"/>
                  </a:lnTo>
                  <a:lnTo>
                    <a:pt x="1710" y="11"/>
                  </a:lnTo>
                  <a:lnTo>
                    <a:pt x="1738" y="25"/>
                  </a:lnTo>
                  <a:lnTo>
                    <a:pt x="1746" y="39"/>
                  </a:lnTo>
                  <a:lnTo>
                    <a:pt x="1686" y="19"/>
                  </a:lnTo>
                  <a:lnTo>
                    <a:pt x="1689" y="2"/>
                  </a:lnTo>
                  <a:lnTo>
                    <a:pt x="1661" y="2"/>
                  </a:lnTo>
                  <a:lnTo>
                    <a:pt x="1640" y="19"/>
                  </a:lnTo>
                  <a:lnTo>
                    <a:pt x="1665" y="63"/>
                  </a:lnTo>
                  <a:lnTo>
                    <a:pt x="1656" y="84"/>
                  </a:lnTo>
                  <a:lnTo>
                    <a:pt x="1649" y="108"/>
                  </a:lnTo>
                  <a:lnTo>
                    <a:pt x="1656" y="137"/>
                  </a:lnTo>
                  <a:lnTo>
                    <a:pt x="1689" y="143"/>
                  </a:lnTo>
                  <a:lnTo>
                    <a:pt x="1670" y="154"/>
                  </a:lnTo>
                  <a:lnTo>
                    <a:pt x="1668" y="178"/>
                  </a:lnTo>
                  <a:lnTo>
                    <a:pt x="1673" y="207"/>
                  </a:lnTo>
                  <a:lnTo>
                    <a:pt x="1649" y="245"/>
                  </a:lnTo>
                  <a:lnTo>
                    <a:pt x="1610" y="269"/>
                  </a:lnTo>
                  <a:lnTo>
                    <a:pt x="1589" y="251"/>
                  </a:lnTo>
                  <a:lnTo>
                    <a:pt x="1613" y="237"/>
                  </a:lnTo>
                  <a:lnTo>
                    <a:pt x="1629" y="221"/>
                  </a:lnTo>
                  <a:lnTo>
                    <a:pt x="1640" y="202"/>
                  </a:lnTo>
                  <a:lnTo>
                    <a:pt x="1640" y="184"/>
                  </a:lnTo>
                  <a:lnTo>
                    <a:pt x="1649" y="162"/>
                  </a:lnTo>
                  <a:lnTo>
                    <a:pt x="1632" y="143"/>
                  </a:lnTo>
                  <a:lnTo>
                    <a:pt x="1632" y="33"/>
                  </a:lnTo>
                  <a:lnTo>
                    <a:pt x="1612" y="12"/>
                  </a:lnTo>
                  <a:lnTo>
                    <a:pt x="1616" y="0"/>
                  </a:lnTo>
                  <a:lnTo>
                    <a:pt x="1544" y="2"/>
                  </a:lnTo>
                  <a:lnTo>
                    <a:pt x="1544" y="7"/>
                  </a:lnTo>
                  <a:lnTo>
                    <a:pt x="1520" y="25"/>
                  </a:lnTo>
                  <a:lnTo>
                    <a:pt x="1517" y="46"/>
                  </a:lnTo>
                  <a:lnTo>
                    <a:pt x="1525" y="71"/>
                  </a:lnTo>
                  <a:lnTo>
                    <a:pt x="1517" y="92"/>
                  </a:lnTo>
                  <a:lnTo>
                    <a:pt x="1517" y="108"/>
                  </a:lnTo>
                  <a:lnTo>
                    <a:pt x="1534" y="116"/>
                  </a:lnTo>
                  <a:lnTo>
                    <a:pt x="1547" y="143"/>
                  </a:lnTo>
                  <a:lnTo>
                    <a:pt x="1559" y="154"/>
                  </a:lnTo>
                  <a:lnTo>
                    <a:pt x="1550" y="178"/>
                  </a:lnTo>
                  <a:lnTo>
                    <a:pt x="1534" y="167"/>
                  </a:lnTo>
                  <a:lnTo>
                    <a:pt x="1520" y="151"/>
                  </a:lnTo>
                  <a:lnTo>
                    <a:pt x="1498" y="143"/>
                  </a:lnTo>
                  <a:lnTo>
                    <a:pt x="1480" y="130"/>
                  </a:lnTo>
                  <a:lnTo>
                    <a:pt x="1458" y="127"/>
                  </a:lnTo>
                  <a:lnTo>
                    <a:pt x="1438" y="108"/>
                  </a:lnTo>
                  <a:lnTo>
                    <a:pt x="1414" y="105"/>
                  </a:lnTo>
                  <a:lnTo>
                    <a:pt x="1382" y="87"/>
                  </a:lnTo>
                  <a:lnTo>
                    <a:pt x="1362" y="66"/>
                  </a:lnTo>
                  <a:lnTo>
                    <a:pt x="1349" y="84"/>
                  </a:lnTo>
                  <a:lnTo>
                    <a:pt x="1362" y="95"/>
                  </a:lnTo>
                  <a:lnTo>
                    <a:pt x="1382" y="108"/>
                  </a:lnTo>
                  <a:lnTo>
                    <a:pt x="1401" y="143"/>
                  </a:lnTo>
                  <a:lnTo>
                    <a:pt x="1389" y="154"/>
                  </a:lnTo>
                  <a:lnTo>
                    <a:pt x="1374" y="160"/>
                  </a:lnTo>
                  <a:lnTo>
                    <a:pt x="1374" y="175"/>
                  </a:lnTo>
                  <a:lnTo>
                    <a:pt x="1362" y="169"/>
                  </a:lnTo>
                  <a:lnTo>
                    <a:pt x="1362" y="143"/>
                  </a:lnTo>
                  <a:lnTo>
                    <a:pt x="1343" y="151"/>
                  </a:lnTo>
                  <a:lnTo>
                    <a:pt x="1325" y="167"/>
                  </a:lnTo>
                  <a:lnTo>
                    <a:pt x="1302" y="162"/>
                  </a:lnTo>
                  <a:lnTo>
                    <a:pt x="1283" y="167"/>
                  </a:lnTo>
                  <a:lnTo>
                    <a:pt x="1276" y="184"/>
                  </a:lnTo>
                  <a:lnTo>
                    <a:pt x="1259" y="167"/>
                  </a:lnTo>
                  <a:lnTo>
                    <a:pt x="1259" y="143"/>
                  </a:lnTo>
                  <a:lnTo>
                    <a:pt x="1220" y="167"/>
                  </a:lnTo>
                  <a:lnTo>
                    <a:pt x="1201" y="175"/>
                  </a:lnTo>
                  <a:lnTo>
                    <a:pt x="1144" y="207"/>
                  </a:lnTo>
                  <a:lnTo>
                    <a:pt x="1144" y="231"/>
                  </a:lnTo>
                  <a:lnTo>
                    <a:pt x="1126" y="245"/>
                  </a:lnTo>
                  <a:lnTo>
                    <a:pt x="1107" y="245"/>
                  </a:lnTo>
                  <a:lnTo>
                    <a:pt x="1095" y="230"/>
                  </a:lnTo>
                  <a:lnTo>
                    <a:pt x="1077" y="221"/>
                  </a:lnTo>
                  <a:lnTo>
                    <a:pt x="1090" y="202"/>
                  </a:lnTo>
                  <a:lnTo>
                    <a:pt x="1114" y="199"/>
                  </a:lnTo>
                  <a:lnTo>
                    <a:pt x="1104" y="178"/>
                  </a:lnTo>
                  <a:lnTo>
                    <a:pt x="1092" y="167"/>
                  </a:lnTo>
                  <a:lnTo>
                    <a:pt x="1071" y="167"/>
                  </a:lnTo>
                  <a:lnTo>
                    <a:pt x="1044" y="160"/>
                  </a:lnTo>
                  <a:lnTo>
                    <a:pt x="1062" y="178"/>
                  </a:lnTo>
                  <a:lnTo>
                    <a:pt x="1062" y="207"/>
                  </a:lnTo>
                  <a:lnTo>
                    <a:pt x="1055" y="230"/>
                  </a:lnTo>
                  <a:lnTo>
                    <a:pt x="1071" y="237"/>
                  </a:lnTo>
                  <a:lnTo>
                    <a:pt x="1071" y="259"/>
                  </a:lnTo>
                  <a:lnTo>
                    <a:pt x="1058" y="275"/>
                  </a:lnTo>
                  <a:lnTo>
                    <a:pt x="1022" y="264"/>
                  </a:lnTo>
                  <a:lnTo>
                    <a:pt x="1011" y="278"/>
                  </a:lnTo>
                  <a:lnTo>
                    <a:pt x="975" y="302"/>
                  </a:lnTo>
                  <a:lnTo>
                    <a:pt x="992" y="342"/>
                  </a:lnTo>
                  <a:lnTo>
                    <a:pt x="971" y="339"/>
                  </a:lnTo>
                  <a:lnTo>
                    <a:pt x="935" y="321"/>
                  </a:lnTo>
                  <a:lnTo>
                    <a:pt x="919" y="318"/>
                  </a:lnTo>
                  <a:lnTo>
                    <a:pt x="910" y="331"/>
                  </a:lnTo>
                  <a:lnTo>
                    <a:pt x="926" y="348"/>
                  </a:lnTo>
                  <a:lnTo>
                    <a:pt x="941" y="348"/>
                  </a:lnTo>
                  <a:lnTo>
                    <a:pt x="941" y="369"/>
                  </a:lnTo>
                  <a:lnTo>
                    <a:pt x="916" y="369"/>
                  </a:lnTo>
                  <a:lnTo>
                    <a:pt x="896" y="354"/>
                  </a:lnTo>
                  <a:lnTo>
                    <a:pt x="873" y="342"/>
                  </a:lnTo>
                  <a:lnTo>
                    <a:pt x="873" y="280"/>
                  </a:lnTo>
                  <a:lnTo>
                    <a:pt x="837" y="251"/>
                  </a:lnTo>
                  <a:lnTo>
                    <a:pt x="826" y="230"/>
                  </a:lnTo>
                  <a:lnTo>
                    <a:pt x="843" y="245"/>
                  </a:lnTo>
                  <a:lnTo>
                    <a:pt x="869" y="251"/>
                  </a:lnTo>
                  <a:lnTo>
                    <a:pt x="886" y="264"/>
                  </a:lnTo>
                  <a:lnTo>
                    <a:pt x="946" y="278"/>
                  </a:lnTo>
                  <a:lnTo>
                    <a:pt x="971" y="275"/>
                  </a:lnTo>
                  <a:lnTo>
                    <a:pt x="992" y="264"/>
                  </a:lnTo>
                  <a:lnTo>
                    <a:pt x="1005" y="248"/>
                  </a:lnTo>
                  <a:lnTo>
                    <a:pt x="1005" y="227"/>
                  </a:lnTo>
                  <a:lnTo>
                    <a:pt x="998" y="207"/>
                  </a:lnTo>
                  <a:lnTo>
                    <a:pt x="919" y="146"/>
                  </a:lnTo>
                  <a:lnTo>
                    <a:pt x="899" y="134"/>
                  </a:lnTo>
                  <a:lnTo>
                    <a:pt x="843" y="122"/>
                  </a:lnTo>
                  <a:lnTo>
                    <a:pt x="843" y="105"/>
                  </a:lnTo>
                  <a:lnTo>
                    <a:pt x="823" y="95"/>
                  </a:lnTo>
                  <a:lnTo>
                    <a:pt x="807" y="105"/>
                  </a:lnTo>
                  <a:lnTo>
                    <a:pt x="780" y="101"/>
                  </a:lnTo>
                  <a:lnTo>
                    <a:pt x="757" y="84"/>
                  </a:lnTo>
                  <a:lnTo>
                    <a:pt x="780" y="87"/>
                  </a:lnTo>
                  <a:lnTo>
                    <a:pt x="804" y="71"/>
                  </a:lnTo>
                  <a:lnTo>
                    <a:pt x="763" y="43"/>
                  </a:lnTo>
                  <a:lnTo>
                    <a:pt x="734" y="33"/>
                  </a:lnTo>
                  <a:lnTo>
                    <a:pt x="717" y="66"/>
                  </a:lnTo>
                  <a:lnTo>
                    <a:pt x="714" y="43"/>
                  </a:lnTo>
                  <a:lnTo>
                    <a:pt x="692" y="63"/>
                  </a:lnTo>
                  <a:lnTo>
                    <a:pt x="695" y="30"/>
                  </a:lnTo>
                  <a:lnTo>
                    <a:pt x="678" y="39"/>
                  </a:lnTo>
                  <a:lnTo>
                    <a:pt x="668" y="57"/>
                  </a:lnTo>
                  <a:lnTo>
                    <a:pt x="647" y="43"/>
                  </a:lnTo>
                  <a:lnTo>
                    <a:pt x="629" y="57"/>
                  </a:lnTo>
                  <a:lnTo>
                    <a:pt x="611" y="78"/>
                  </a:lnTo>
                  <a:lnTo>
                    <a:pt x="586" y="87"/>
                  </a:lnTo>
                  <a:lnTo>
                    <a:pt x="559" y="87"/>
                  </a:lnTo>
                  <a:lnTo>
                    <a:pt x="545" y="113"/>
                  </a:lnTo>
                  <a:lnTo>
                    <a:pt x="523" y="122"/>
                  </a:lnTo>
                  <a:lnTo>
                    <a:pt x="523" y="137"/>
                  </a:lnTo>
                  <a:lnTo>
                    <a:pt x="532" y="143"/>
                  </a:lnTo>
                  <a:lnTo>
                    <a:pt x="513" y="160"/>
                  </a:lnTo>
                  <a:lnTo>
                    <a:pt x="513" y="143"/>
                  </a:lnTo>
                  <a:lnTo>
                    <a:pt x="502" y="154"/>
                  </a:lnTo>
                  <a:lnTo>
                    <a:pt x="505" y="130"/>
                  </a:lnTo>
                  <a:lnTo>
                    <a:pt x="472" y="160"/>
                  </a:lnTo>
                  <a:lnTo>
                    <a:pt x="483" y="169"/>
                  </a:lnTo>
                  <a:lnTo>
                    <a:pt x="456" y="178"/>
                  </a:lnTo>
                  <a:lnTo>
                    <a:pt x="440" y="199"/>
                  </a:lnTo>
                  <a:lnTo>
                    <a:pt x="463" y="184"/>
                  </a:lnTo>
                  <a:lnTo>
                    <a:pt x="505" y="175"/>
                  </a:lnTo>
                  <a:lnTo>
                    <a:pt x="483" y="199"/>
                  </a:lnTo>
                  <a:lnTo>
                    <a:pt x="475" y="219"/>
                  </a:lnTo>
                  <a:lnTo>
                    <a:pt x="459" y="237"/>
                  </a:lnTo>
                  <a:lnTo>
                    <a:pt x="426" y="313"/>
                  </a:lnTo>
                  <a:lnTo>
                    <a:pt x="407" y="328"/>
                  </a:lnTo>
                  <a:lnTo>
                    <a:pt x="371" y="386"/>
                  </a:lnTo>
                  <a:lnTo>
                    <a:pt x="360" y="375"/>
                  </a:lnTo>
                  <a:lnTo>
                    <a:pt x="341" y="404"/>
                  </a:lnTo>
                  <a:lnTo>
                    <a:pt x="323" y="410"/>
                  </a:lnTo>
                  <a:lnTo>
                    <a:pt x="281" y="450"/>
                  </a:lnTo>
                  <a:lnTo>
                    <a:pt x="287" y="460"/>
                  </a:lnTo>
                  <a:lnTo>
                    <a:pt x="281" y="474"/>
                  </a:lnTo>
                  <a:lnTo>
                    <a:pt x="284" y="504"/>
                  </a:lnTo>
                  <a:lnTo>
                    <a:pt x="295" y="519"/>
                  </a:lnTo>
                  <a:lnTo>
                    <a:pt x="287" y="531"/>
                  </a:lnTo>
                  <a:lnTo>
                    <a:pt x="293" y="542"/>
                  </a:lnTo>
                  <a:lnTo>
                    <a:pt x="305" y="542"/>
                  </a:lnTo>
                  <a:lnTo>
                    <a:pt x="295" y="552"/>
                  </a:lnTo>
                  <a:lnTo>
                    <a:pt x="295" y="566"/>
                  </a:lnTo>
                  <a:lnTo>
                    <a:pt x="320" y="581"/>
                  </a:lnTo>
                  <a:lnTo>
                    <a:pt x="335" y="584"/>
                  </a:lnTo>
                  <a:lnTo>
                    <a:pt x="354" y="577"/>
                  </a:lnTo>
                  <a:lnTo>
                    <a:pt x="377" y="552"/>
                  </a:lnTo>
                  <a:lnTo>
                    <a:pt x="387" y="552"/>
                  </a:lnTo>
                  <a:lnTo>
                    <a:pt x="396" y="542"/>
                  </a:lnTo>
                  <a:lnTo>
                    <a:pt x="404" y="549"/>
                  </a:lnTo>
                  <a:lnTo>
                    <a:pt x="429" y="622"/>
                  </a:lnTo>
                  <a:lnTo>
                    <a:pt x="440" y="636"/>
                  </a:lnTo>
                  <a:lnTo>
                    <a:pt x="436" y="646"/>
                  </a:lnTo>
                  <a:lnTo>
                    <a:pt x="440" y="657"/>
                  </a:lnTo>
                  <a:lnTo>
                    <a:pt x="440" y="668"/>
                  </a:lnTo>
                  <a:lnTo>
                    <a:pt x="469" y="668"/>
                  </a:lnTo>
                  <a:lnTo>
                    <a:pt x="466" y="657"/>
                  </a:lnTo>
                  <a:lnTo>
                    <a:pt x="475" y="646"/>
                  </a:lnTo>
                  <a:lnTo>
                    <a:pt x="502" y="646"/>
                  </a:lnTo>
                  <a:lnTo>
                    <a:pt x="508" y="627"/>
                  </a:lnTo>
                  <a:lnTo>
                    <a:pt x="519" y="566"/>
                  </a:lnTo>
                  <a:lnTo>
                    <a:pt x="549" y="547"/>
                  </a:lnTo>
                  <a:lnTo>
                    <a:pt x="542" y="542"/>
                  </a:lnTo>
                  <a:lnTo>
                    <a:pt x="559" y="522"/>
                  </a:lnTo>
                  <a:lnTo>
                    <a:pt x="553" y="509"/>
                  </a:lnTo>
                  <a:lnTo>
                    <a:pt x="526" y="487"/>
                  </a:lnTo>
                  <a:lnTo>
                    <a:pt x="532" y="434"/>
                  </a:lnTo>
                  <a:lnTo>
                    <a:pt x="549" y="404"/>
                  </a:lnTo>
                  <a:lnTo>
                    <a:pt x="595" y="372"/>
                  </a:lnTo>
                  <a:lnTo>
                    <a:pt x="602" y="358"/>
                  </a:lnTo>
                  <a:lnTo>
                    <a:pt x="614" y="345"/>
                  </a:lnTo>
                  <a:lnTo>
                    <a:pt x="602" y="334"/>
                  </a:lnTo>
                  <a:lnTo>
                    <a:pt x="611" y="321"/>
                  </a:lnTo>
                  <a:lnTo>
                    <a:pt x="611" y="310"/>
                  </a:lnTo>
                  <a:lnTo>
                    <a:pt x="622" y="302"/>
                  </a:lnTo>
                  <a:lnTo>
                    <a:pt x="629" y="289"/>
                  </a:lnTo>
                  <a:lnTo>
                    <a:pt x="659" y="292"/>
                  </a:lnTo>
                  <a:lnTo>
                    <a:pt x="671" y="289"/>
                  </a:lnTo>
                  <a:lnTo>
                    <a:pt x="690" y="302"/>
                  </a:lnTo>
                  <a:lnTo>
                    <a:pt x="690" y="324"/>
                  </a:lnTo>
                  <a:lnTo>
                    <a:pt x="674" y="331"/>
                  </a:lnTo>
                  <a:lnTo>
                    <a:pt x="662" y="354"/>
                  </a:lnTo>
                  <a:lnTo>
                    <a:pt x="614" y="404"/>
                  </a:lnTo>
                  <a:lnTo>
                    <a:pt x="605" y="425"/>
                  </a:lnTo>
                  <a:lnTo>
                    <a:pt x="608" y="445"/>
                  </a:lnTo>
                  <a:lnTo>
                    <a:pt x="614" y="460"/>
                  </a:lnTo>
                  <a:lnTo>
                    <a:pt x="608" y="493"/>
                  </a:lnTo>
                  <a:lnTo>
                    <a:pt x="632" y="509"/>
                  </a:lnTo>
                  <a:lnTo>
                    <a:pt x="654" y="516"/>
                  </a:lnTo>
                  <a:lnTo>
                    <a:pt x="726" y="495"/>
                  </a:lnTo>
                  <a:lnTo>
                    <a:pt x="747" y="495"/>
                  </a:lnTo>
                  <a:lnTo>
                    <a:pt x="763" y="509"/>
                  </a:lnTo>
                  <a:lnTo>
                    <a:pt x="777" y="509"/>
                  </a:lnTo>
                  <a:lnTo>
                    <a:pt x="783" y="522"/>
                  </a:lnTo>
                  <a:lnTo>
                    <a:pt x="764" y="516"/>
                  </a:lnTo>
                  <a:lnTo>
                    <a:pt x="741" y="536"/>
                  </a:lnTo>
                  <a:lnTo>
                    <a:pt x="717" y="536"/>
                  </a:lnTo>
                  <a:lnTo>
                    <a:pt x="698" y="531"/>
                  </a:lnTo>
                  <a:lnTo>
                    <a:pt x="665" y="536"/>
                  </a:lnTo>
                  <a:lnTo>
                    <a:pt x="654" y="547"/>
                  </a:lnTo>
                  <a:lnTo>
                    <a:pt x="655" y="574"/>
                  </a:lnTo>
                  <a:lnTo>
                    <a:pt x="668" y="577"/>
                  </a:lnTo>
                  <a:lnTo>
                    <a:pt x="668" y="609"/>
                  </a:lnTo>
                  <a:lnTo>
                    <a:pt x="659" y="616"/>
                  </a:lnTo>
                  <a:lnTo>
                    <a:pt x="647" y="613"/>
                  </a:lnTo>
                  <a:lnTo>
                    <a:pt x="629" y="595"/>
                  </a:lnTo>
                  <a:lnTo>
                    <a:pt x="614" y="598"/>
                  </a:lnTo>
                  <a:lnTo>
                    <a:pt x="602" y="627"/>
                  </a:lnTo>
                  <a:lnTo>
                    <a:pt x="605" y="660"/>
                  </a:lnTo>
                  <a:lnTo>
                    <a:pt x="595" y="675"/>
                  </a:lnTo>
                  <a:lnTo>
                    <a:pt x="581" y="684"/>
                  </a:lnTo>
                  <a:lnTo>
                    <a:pt x="578" y="698"/>
                  </a:lnTo>
                  <a:lnTo>
                    <a:pt x="568" y="703"/>
                  </a:lnTo>
                  <a:lnTo>
                    <a:pt x="556" y="703"/>
                  </a:lnTo>
                  <a:lnTo>
                    <a:pt x="549" y="686"/>
                  </a:lnTo>
                  <a:lnTo>
                    <a:pt x="513" y="695"/>
                  </a:lnTo>
                  <a:lnTo>
                    <a:pt x="502" y="703"/>
                  </a:lnTo>
                  <a:lnTo>
                    <a:pt x="469" y="713"/>
                  </a:lnTo>
                  <a:lnTo>
                    <a:pt x="447" y="706"/>
                  </a:lnTo>
                  <a:lnTo>
                    <a:pt x="456" y="703"/>
                  </a:lnTo>
                  <a:lnTo>
                    <a:pt x="450" y="692"/>
                  </a:lnTo>
                  <a:lnTo>
                    <a:pt x="407" y="713"/>
                  </a:lnTo>
                  <a:lnTo>
                    <a:pt x="399" y="713"/>
                  </a:lnTo>
                  <a:lnTo>
                    <a:pt x="403" y="703"/>
                  </a:lnTo>
                  <a:lnTo>
                    <a:pt x="384" y="698"/>
                  </a:lnTo>
                  <a:lnTo>
                    <a:pt x="384" y="689"/>
                  </a:lnTo>
                  <a:lnTo>
                    <a:pt x="371" y="681"/>
                  </a:lnTo>
                  <a:lnTo>
                    <a:pt x="387" y="649"/>
                  </a:lnTo>
                  <a:lnTo>
                    <a:pt x="399" y="646"/>
                  </a:lnTo>
                  <a:lnTo>
                    <a:pt x="399" y="636"/>
                  </a:lnTo>
                  <a:lnTo>
                    <a:pt x="387" y="636"/>
                  </a:lnTo>
                  <a:lnTo>
                    <a:pt x="393" y="598"/>
                  </a:lnTo>
                  <a:lnTo>
                    <a:pt x="377" y="601"/>
                  </a:lnTo>
                  <a:lnTo>
                    <a:pt x="371" y="613"/>
                  </a:lnTo>
                  <a:lnTo>
                    <a:pt x="357" y="613"/>
                  </a:lnTo>
                  <a:lnTo>
                    <a:pt x="347" y="622"/>
                  </a:lnTo>
                  <a:lnTo>
                    <a:pt x="344" y="636"/>
                  </a:lnTo>
                  <a:lnTo>
                    <a:pt x="347" y="663"/>
                  </a:lnTo>
                  <a:lnTo>
                    <a:pt x="357" y="671"/>
                  </a:lnTo>
                  <a:lnTo>
                    <a:pt x="357" y="686"/>
                  </a:lnTo>
                  <a:lnTo>
                    <a:pt x="363" y="698"/>
                  </a:lnTo>
                  <a:lnTo>
                    <a:pt x="357" y="703"/>
                  </a:lnTo>
                  <a:lnTo>
                    <a:pt x="363" y="708"/>
                  </a:lnTo>
                  <a:lnTo>
                    <a:pt x="354" y="716"/>
                  </a:lnTo>
                  <a:lnTo>
                    <a:pt x="354" y="727"/>
                  </a:lnTo>
                  <a:lnTo>
                    <a:pt x="341" y="722"/>
                  </a:lnTo>
                  <a:lnTo>
                    <a:pt x="330" y="722"/>
                  </a:lnTo>
                  <a:lnTo>
                    <a:pt x="323" y="730"/>
                  </a:lnTo>
                  <a:lnTo>
                    <a:pt x="305" y="730"/>
                  </a:lnTo>
                  <a:lnTo>
                    <a:pt x="293" y="736"/>
                  </a:lnTo>
                  <a:lnTo>
                    <a:pt x="293" y="745"/>
                  </a:lnTo>
                  <a:lnTo>
                    <a:pt x="301" y="748"/>
                  </a:lnTo>
                  <a:lnTo>
                    <a:pt x="301" y="757"/>
                  </a:lnTo>
                  <a:lnTo>
                    <a:pt x="293" y="765"/>
                  </a:lnTo>
                  <a:lnTo>
                    <a:pt x="284" y="759"/>
                  </a:lnTo>
                  <a:lnTo>
                    <a:pt x="284" y="743"/>
                  </a:lnTo>
                  <a:lnTo>
                    <a:pt x="278" y="745"/>
                  </a:lnTo>
                  <a:lnTo>
                    <a:pt x="268" y="768"/>
                  </a:lnTo>
                  <a:lnTo>
                    <a:pt x="254" y="786"/>
                  </a:lnTo>
                  <a:lnTo>
                    <a:pt x="218" y="803"/>
                  </a:lnTo>
                  <a:lnTo>
                    <a:pt x="214" y="824"/>
                  </a:lnTo>
                  <a:lnTo>
                    <a:pt x="186" y="834"/>
                  </a:lnTo>
                  <a:lnTo>
                    <a:pt x="184" y="848"/>
                  </a:lnTo>
                  <a:lnTo>
                    <a:pt x="162" y="848"/>
                  </a:lnTo>
                  <a:lnTo>
                    <a:pt x="156" y="834"/>
                  </a:lnTo>
                  <a:lnTo>
                    <a:pt x="148" y="834"/>
                  </a:lnTo>
                  <a:lnTo>
                    <a:pt x="156" y="865"/>
                  </a:lnTo>
                  <a:lnTo>
                    <a:pt x="129" y="866"/>
                  </a:lnTo>
                  <a:lnTo>
                    <a:pt x="123" y="859"/>
                  </a:lnTo>
                  <a:lnTo>
                    <a:pt x="90" y="866"/>
                  </a:lnTo>
                  <a:lnTo>
                    <a:pt x="93" y="880"/>
                  </a:lnTo>
                  <a:lnTo>
                    <a:pt x="135" y="894"/>
                  </a:lnTo>
                  <a:lnTo>
                    <a:pt x="148" y="907"/>
                  </a:lnTo>
                  <a:lnTo>
                    <a:pt x="145" y="913"/>
                  </a:lnTo>
                  <a:lnTo>
                    <a:pt x="159" y="927"/>
                  </a:lnTo>
                  <a:lnTo>
                    <a:pt x="165" y="936"/>
                  </a:lnTo>
                  <a:lnTo>
                    <a:pt x="156" y="991"/>
                  </a:lnTo>
                  <a:lnTo>
                    <a:pt x="150" y="995"/>
                  </a:lnTo>
                  <a:lnTo>
                    <a:pt x="142" y="998"/>
                  </a:lnTo>
                  <a:lnTo>
                    <a:pt x="112" y="993"/>
                  </a:lnTo>
                  <a:lnTo>
                    <a:pt x="96" y="998"/>
                  </a:lnTo>
                  <a:lnTo>
                    <a:pt x="69" y="993"/>
                  </a:lnTo>
                  <a:lnTo>
                    <a:pt x="39" y="993"/>
                  </a:lnTo>
                  <a:lnTo>
                    <a:pt x="26" y="988"/>
                  </a:lnTo>
                  <a:lnTo>
                    <a:pt x="17" y="998"/>
                  </a:lnTo>
                  <a:lnTo>
                    <a:pt x="4" y="1001"/>
                  </a:lnTo>
                  <a:lnTo>
                    <a:pt x="3" y="1007"/>
                  </a:lnTo>
                  <a:lnTo>
                    <a:pt x="11" y="1021"/>
                  </a:lnTo>
                  <a:lnTo>
                    <a:pt x="7" y="1031"/>
                  </a:lnTo>
                  <a:lnTo>
                    <a:pt x="14" y="1050"/>
                  </a:lnTo>
                  <a:lnTo>
                    <a:pt x="4" y="1085"/>
                  </a:lnTo>
                  <a:lnTo>
                    <a:pt x="0" y="1092"/>
                  </a:lnTo>
                  <a:lnTo>
                    <a:pt x="0" y="1104"/>
                  </a:lnTo>
                  <a:lnTo>
                    <a:pt x="3" y="1112"/>
                  </a:lnTo>
                  <a:lnTo>
                    <a:pt x="11" y="1112"/>
                  </a:lnTo>
                  <a:lnTo>
                    <a:pt x="4" y="1144"/>
                  </a:lnTo>
                  <a:lnTo>
                    <a:pt x="44" y="1139"/>
                  </a:lnTo>
                  <a:lnTo>
                    <a:pt x="53" y="1144"/>
                  </a:lnTo>
                  <a:lnTo>
                    <a:pt x="66" y="1163"/>
                  </a:lnTo>
                  <a:lnTo>
                    <a:pt x="75" y="1165"/>
                  </a:lnTo>
                  <a:lnTo>
                    <a:pt x="93" y="1151"/>
                  </a:lnTo>
                  <a:lnTo>
                    <a:pt x="142" y="1150"/>
                  </a:lnTo>
                  <a:lnTo>
                    <a:pt x="156" y="1130"/>
                  </a:lnTo>
                  <a:lnTo>
                    <a:pt x="169" y="1130"/>
                  </a:lnTo>
                  <a:lnTo>
                    <a:pt x="178" y="1115"/>
                  </a:lnTo>
                  <a:lnTo>
                    <a:pt x="189" y="1106"/>
                  </a:lnTo>
                  <a:lnTo>
                    <a:pt x="178" y="1098"/>
                  </a:lnTo>
                  <a:lnTo>
                    <a:pt x="178" y="1088"/>
                  </a:lnTo>
                  <a:lnTo>
                    <a:pt x="205" y="1056"/>
                  </a:lnTo>
                  <a:lnTo>
                    <a:pt x="226" y="1047"/>
                  </a:lnTo>
                  <a:lnTo>
                    <a:pt x="248" y="1033"/>
                  </a:lnTo>
                  <a:lnTo>
                    <a:pt x="244" y="1007"/>
                  </a:lnTo>
                  <a:lnTo>
                    <a:pt x="262" y="993"/>
                  </a:lnTo>
                  <a:lnTo>
                    <a:pt x="298" y="1007"/>
                  </a:lnTo>
                  <a:lnTo>
                    <a:pt x="311" y="1004"/>
                  </a:lnTo>
                  <a:lnTo>
                    <a:pt x="320" y="995"/>
                  </a:lnTo>
                  <a:lnTo>
                    <a:pt x="341" y="986"/>
                  </a:lnTo>
                  <a:lnTo>
                    <a:pt x="347" y="977"/>
                  </a:lnTo>
                  <a:lnTo>
                    <a:pt x="357" y="974"/>
                  </a:lnTo>
                  <a:lnTo>
                    <a:pt x="384" y="983"/>
                  </a:lnTo>
                  <a:lnTo>
                    <a:pt x="387" y="993"/>
                  </a:lnTo>
                  <a:lnTo>
                    <a:pt x="403" y="1024"/>
                  </a:lnTo>
                  <a:lnTo>
                    <a:pt x="414" y="1024"/>
                  </a:lnTo>
                  <a:lnTo>
                    <a:pt x="433" y="1042"/>
                  </a:lnTo>
                  <a:lnTo>
                    <a:pt x="440" y="1047"/>
                  </a:lnTo>
                  <a:lnTo>
                    <a:pt x="453" y="1047"/>
                  </a:lnTo>
                  <a:lnTo>
                    <a:pt x="477" y="1063"/>
                  </a:lnTo>
                  <a:lnTo>
                    <a:pt x="483" y="1074"/>
                  </a:lnTo>
                  <a:lnTo>
                    <a:pt x="496" y="1077"/>
                  </a:lnTo>
                  <a:lnTo>
                    <a:pt x="505" y="1104"/>
                  </a:lnTo>
                  <a:lnTo>
                    <a:pt x="496" y="1125"/>
                  </a:lnTo>
                  <a:lnTo>
                    <a:pt x="502" y="1125"/>
                  </a:lnTo>
                  <a:lnTo>
                    <a:pt x="513" y="1115"/>
                  </a:lnTo>
                  <a:lnTo>
                    <a:pt x="513" y="1104"/>
                  </a:lnTo>
                  <a:lnTo>
                    <a:pt x="523" y="1101"/>
                  </a:lnTo>
                  <a:lnTo>
                    <a:pt x="523" y="1090"/>
                  </a:lnTo>
                  <a:lnTo>
                    <a:pt x="513" y="1085"/>
                  </a:lnTo>
                  <a:lnTo>
                    <a:pt x="519" y="1066"/>
                  </a:lnTo>
                  <a:lnTo>
                    <a:pt x="538" y="1071"/>
                  </a:lnTo>
                  <a:lnTo>
                    <a:pt x="542" y="1080"/>
                  </a:lnTo>
                  <a:lnTo>
                    <a:pt x="546" y="1083"/>
                  </a:lnTo>
                  <a:lnTo>
                    <a:pt x="549" y="1074"/>
                  </a:lnTo>
                  <a:lnTo>
                    <a:pt x="542" y="1063"/>
                  </a:lnTo>
                  <a:lnTo>
                    <a:pt x="499" y="1042"/>
                  </a:lnTo>
                  <a:lnTo>
                    <a:pt x="505" y="1033"/>
                  </a:lnTo>
                  <a:lnTo>
                    <a:pt x="486" y="1033"/>
                  </a:lnTo>
                  <a:lnTo>
                    <a:pt x="466" y="1024"/>
                  </a:lnTo>
                  <a:lnTo>
                    <a:pt x="453" y="995"/>
                  </a:lnTo>
                  <a:lnTo>
                    <a:pt x="426" y="977"/>
                  </a:lnTo>
                  <a:lnTo>
                    <a:pt x="426" y="945"/>
                  </a:lnTo>
                  <a:lnTo>
                    <a:pt x="436" y="945"/>
                  </a:lnTo>
                  <a:lnTo>
                    <a:pt x="444" y="939"/>
                  </a:lnTo>
                  <a:lnTo>
                    <a:pt x="453" y="939"/>
                  </a:lnTo>
                  <a:lnTo>
                    <a:pt x="450" y="948"/>
                  </a:lnTo>
                  <a:lnTo>
                    <a:pt x="456" y="962"/>
                  </a:lnTo>
                  <a:lnTo>
                    <a:pt x="466" y="959"/>
                  </a:lnTo>
                  <a:lnTo>
                    <a:pt x="466" y="951"/>
                  </a:lnTo>
                  <a:lnTo>
                    <a:pt x="477" y="959"/>
                  </a:lnTo>
                  <a:lnTo>
                    <a:pt x="486" y="983"/>
                  </a:lnTo>
                  <a:lnTo>
                    <a:pt x="502" y="993"/>
                  </a:lnTo>
                  <a:lnTo>
                    <a:pt x="513" y="995"/>
                  </a:lnTo>
                  <a:lnTo>
                    <a:pt x="572" y="1036"/>
                  </a:lnTo>
                  <a:lnTo>
                    <a:pt x="568" y="1071"/>
                  </a:lnTo>
                  <a:lnTo>
                    <a:pt x="578" y="1077"/>
                  </a:lnTo>
                  <a:lnTo>
                    <a:pt x="605" y="1115"/>
                  </a:lnTo>
                  <a:lnTo>
                    <a:pt x="632" y="1115"/>
                  </a:lnTo>
                  <a:lnTo>
                    <a:pt x="641" y="1122"/>
                  </a:lnTo>
                  <a:lnTo>
                    <a:pt x="654" y="1125"/>
                  </a:lnTo>
                  <a:lnTo>
                    <a:pt x="662" y="1130"/>
                  </a:lnTo>
                  <a:lnTo>
                    <a:pt x="662" y="1121"/>
                  </a:lnTo>
                  <a:lnTo>
                    <a:pt x="674" y="1122"/>
                  </a:lnTo>
                  <a:lnTo>
                    <a:pt x="647" y="1101"/>
                  </a:lnTo>
                  <a:lnTo>
                    <a:pt x="632" y="1077"/>
                  </a:lnTo>
                  <a:lnTo>
                    <a:pt x="632" y="1063"/>
                  </a:lnTo>
                  <a:lnTo>
                    <a:pt x="644" y="1074"/>
                  </a:lnTo>
                  <a:lnTo>
                    <a:pt x="654" y="1074"/>
                  </a:lnTo>
                  <a:lnTo>
                    <a:pt x="655" y="1069"/>
                  </a:lnTo>
                  <a:lnTo>
                    <a:pt x="654" y="1060"/>
                  </a:lnTo>
                  <a:lnTo>
                    <a:pt x="662" y="1060"/>
                  </a:lnTo>
                  <a:lnTo>
                    <a:pt x="668" y="1056"/>
                  </a:lnTo>
                  <a:lnTo>
                    <a:pt x="695" y="1057"/>
                  </a:lnTo>
                  <a:lnTo>
                    <a:pt x="704" y="1066"/>
                  </a:lnTo>
                  <a:lnTo>
                    <a:pt x="714" y="1063"/>
                  </a:lnTo>
                  <a:lnTo>
                    <a:pt x="704" y="1071"/>
                  </a:lnTo>
                  <a:lnTo>
                    <a:pt x="704" y="1077"/>
                  </a:lnTo>
                  <a:lnTo>
                    <a:pt x="728" y="1056"/>
                  </a:lnTo>
                  <a:lnTo>
                    <a:pt x="760" y="1056"/>
                  </a:lnTo>
                  <a:lnTo>
                    <a:pt x="771" y="1060"/>
                  </a:lnTo>
                  <a:lnTo>
                    <a:pt x="760" y="1063"/>
                  </a:lnTo>
                  <a:lnTo>
                    <a:pt x="763" y="1069"/>
                  </a:lnTo>
                  <a:lnTo>
                    <a:pt x="714" y="1069"/>
                  </a:lnTo>
                  <a:lnTo>
                    <a:pt x="704" y="1077"/>
                  </a:lnTo>
                  <a:lnTo>
                    <a:pt x="701" y="1090"/>
                  </a:lnTo>
                  <a:lnTo>
                    <a:pt x="717" y="1088"/>
                  </a:lnTo>
                  <a:lnTo>
                    <a:pt x="714" y="1095"/>
                  </a:lnTo>
                  <a:lnTo>
                    <a:pt x="720" y="1115"/>
                  </a:lnTo>
                  <a:lnTo>
                    <a:pt x="714" y="1115"/>
                  </a:lnTo>
                  <a:lnTo>
                    <a:pt x="708" y="1109"/>
                  </a:lnTo>
                  <a:lnTo>
                    <a:pt x="708" y="1118"/>
                  </a:lnTo>
                  <a:lnTo>
                    <a:pt x="726" y="1125"/>
                  </a:lnTo>
                  <a:lnTo>
                    <a:pt x="723" y="1130"/>
                  </a:lnTo>
                  <a:lnTo>
                    <a:pt x="731" y="1139"/>
                  </a:lnTo>
                  <a:lnTo>
                    <a:pt x="726" y="1144"/>
                  </a:lnTo>
                  <a:lnTo>
                    <a:pt x="744" y="1144"/>
                  </a:lnTo>
                  <a:lnTo>
                    <a:pt x="741" y="1150"/>
                  </a:lnTo>
                  <a:lnTo>
                    <a:pt x="753" y="1150"/>
                  </a:lnTo>
                  <a:lnTo>
                    <a:pt x="777" y="1163"/>
                  </a:lnTo>
                  <a:lnTo>
                    <a:pt x="790" y="1157"/>
                  </a:lnTo>
                  <a:lnTo>
                    <a:pt x="796" y="1150"/>
                  </a:lnTo>
                  <a:lnTo>
                    <a:pt x="807" y="1150"/>
                  </a:lnTo>
                  <a:lnTo>
                    <a:pt x="836" y="1165"/>
                  </a:lnTo>
                  <a:lnTo>
                    <a:pt x="853" y="1163"/>
                  </a:lnTo>
                  <a:lnTo>
                    <a:pt x="872" y="1150"/>
                  </a:lnTo>
                  <a:lnTo>
                    <a:pt x="889" y="1154"/>
                  </a:lnTo>
                  <a:lnTo>
                    <a:pt x="902" y="1147"/>
                  </a:lnTo>
                  <a:lnTo>
                    <a:pt x="902" y="1151"/>
                  </a:lnTo>
                  <a:lnTo>
                    <a:pt x="896" y="1160"/>
                  </a:lnTo>
                  <a:lnTo>
                    <a:pt x="899" y="1165"/>
                  </a:lnTo>
                  <a:lnTo>
                    <a:pt x="896" y="1174"/>
                  </a:lnTo>
                  <a:lnTo>
                    <a:pt x="899" y="1198"/>
                  </a:lnTo>
                  <a:lnTo>
                    <a:pt x="873" y="1251"/>
                  </a:lnTo>
                  <a:lnTo>
                    <a:pt x="862" y="1268"/>
                  </a:lnTo>
                  <a:lnTo>
                    <a:pt x="880" y="1303"/>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1" name=""/>
            <p:cNvSpPr/>
            <p:nvPr/>
          </p:nvSpPr>
          <p:spPr>
            <a:xfrm>
              <a:off x="419040" y="1139760"/>
              <a:ext cx="2170080" cy="2446560"/>
            </a:xfrm>
            <a:custGeom>
              <a:avLst/>
              <a:gdLst/>
              <a:ahLst/>
              <a:rect l="l" t="t" r="r" b="b"/>
              <a:pathLst>
                <a:path w="1537" h="1733">
                  <a:moveTo>
                    <a:pt x="1115" y="1710"/>
                  </a:moveTo>
                  <a:lnTo>
                    <a:pt x="1105" y="1702"/>
                  </a:lnTo>
                  <a:lnTo>
                    <a:pt x="1099" y="1696"/>
                  </a:lnTo>
                  <a:lnTo>
                    <a:pt x="1093" y="1689"/>
                  </a:lnTo>
                  <a:lnTo>
                    <a:pt x="1085" y="1684"/>
                  </a:lnTo>
                  <a:lnTo>
                    <a:pt x="1075" y="1684"/>
                  </a:lnTo>
                  <a:lnTo>
                    <a:pt x="1066" y="1678"/>
                  </a:lnTo>
                  <a:lnTo>
                    <a:pt x="1056" y="1678"/>
                  </a:lnTo>
                  <a:lnTo>
                    <a:pt x="1050" y="1684"/>
                  </a:lnTo>
                  <a:lnTo>
                    <a:pt x="1042" y="1689"/>
                  </a:lnTo>
                  <a:lnTo>
                    <a:pt x="1032" y="1692"/>
                  </a:lnTo>
                  <a:lnTo>
                    <a:pt x="1020" y="1694"/>
                  </a:lnTo>
                  <a:lnTo>
                    <a:pt x="1013" y="1689"/>
                  </a:lnTo>
                  <a:lnTo>
                    <a:pt x="1006" y="1689"/>
                  </a:lnTo>
                  <a:lnTo>
                    <a:pt x="1002" y="1684"/>
                  </a:lnTo>
                  <a:lnTo>
                    <a:pt x="993" y="1678"/>
                  </a:lnTo>
                  <a:lnTo>
                    <a:pt x="987" y="1672"/>
                  </a:lnTo>
                  <a:lnTo>
                    <a:pt x="980" y="1664"/>
                  </a:lnTo>
                  <a:lnTo>
                    <a:pt x="976" y="1657"/>
                  </a:lnTo>
                  <a:lnTo>
                    <a:pt x="972" y="1649"/>
                  </a:lnTo>
                  <a:lnTo>
                    <a:pt x="976" y="1643"/>
                  </a:lnTo>
                  <a:lnTo>
                    <a:pt x="976" y="1632"/>
                  </a:lnTo>
                  <a:lnTo>
                    <a:pt x="979" y="1622"/>
                  </a:lnTo>
                  <a:lnTo>
                    <a:pt x="979" y="1613"/>
                  </a:lnTo>
                  <a:lnTo>
                    <a:pt x="979" y="1602"/>
                  </a:lnTo>
                  <a:lnTo>
                    <a:pt x="983" y="1595"/>
                  </a:lnTo>
                  <a:lnTo>
                    <a:pt x="983" y="1581"/>
                  </a:lnTo>
                  <a:lnTo>
                    <a:pt x="980" y="1578"/>
                  </a:lnTo>
                  <a:lnTo>
                    <a:pt x="972" y="1575"/>
                  </a:lnTo>
                  <a:lnTo>
                    <a:pt x="966" y="1567"/>
                  </a:lnTo>
                  <a:lnTo>
                    <a:pt x="957" y="1567"/>
                  </a:lnTo>
                  <a:lnTo>
                    <a:pt x="950" y="1566"/>
                  </a:lnTo>
                  <a:lnTo>
                    <a:pt x="939" y="1567"/>
                  </a:lnTo>
                  <a:lnTo>
                    <a:pt x="930" y="1566"/>
                  </a:lnTo>
                  <a:lnTo>
                    <a:pt x="920" y="1567"/>
                  </a:lnTo>
                  <a:lnTo>
                    <a:pt x="907" y="1567"/>
                  </a:lnTo>
                  <a:lnTo>
                    <a:pt x="896" y="1567"/>
                  </a:lnTo>
                  <a:lnTo>
                    <a:pt x="887" y="1570"/>
                  </a:lnTo>
                  <a:lnTo>
                    <a:pt x="877" y="1567"/>
                  </a:lnTo>
                  <a:lnTo>
                    <a:pt x="870" y="1563"/>
                  </a:lnTo>
                  <a:lnTo>
                    <a:pt x="881" y="1557"/>
                  </a:lnTo>
                  <a:lnTo>
                    <a:pt x="884" y="1546"/>
                  </a:lnTo>
                  <a:lnTo>
                    <a:pt x="884" y="1535"/>
                  </a:lnTo>
                  <a:lnTo>
                    <a:pt x="887" y="1522"/>
                  </a:lnTo>
                  <a:lnTo>
                    <a:pt x="890" y="1528"/>
                  </a:lnTo>
                  <a:lnTo>
                    <a:pt x="896" y="1519"/>
                  </a:lnTo>
                  <a:lnTo>
                    <a:pt x="896" y="1508"/>
                  </a:lnTo>
                  <a:lnTo>
                    <a:pt x="900" y="1498"/>
                  </a:lnTo>
                  <a:lnTo>
                    <a:pt x="903" y="1490"/>
                  </a:lnTo>
                  <a:lnTo>
                    <a:pt x="906" y="1481"/>
                  </a:lnTo>
                  <a:lnTo>
                    <a:pt x="914" y="1473"/>
                  </a:lnTo>
                  <a:lnTo>
                    <a:pt x="914" y="1466"/>
                  </a:lnTo>
                  <a:lnTo>
                    <a:pt x="907" y="1463"/>
                  </a:lnTo>
                  <a:lnTo>
                    <a:pt x="896" y="1463"/>
                  </a:lnTo>
                  <a:lnTo>
                    <a:pt x="890" y="1460"/>
                  </a:lnTo>
                  <a:lnTo>
                    <a:pt x="881" y="1463"/>
                  </a:lnTo>
                  <a:lnTo>
                    <a:pt x="870" y="1466"/>
                  </a:lnTo>
                  <a:lnTo>
                    <a:pt x="860" y="1466"/>
                  </a:lnTo>
                  <a:lnTo>
                    <a:pt x="851" y="1469"/>
                  </a:lnTo>
                  <a:lnTo>
                    <a:pt x="841" y="1471"/>
                  </a:lnTo>
                  <a:lnTo>
                    <a:pt x="841" y="1481"/>
                  </a:lnTo>
                  <a:lnTo>
                    <a:pt x="838" y="1490"/>
                  </a:lnTo>
                  <a:lnTo>
                    <a:pt x="835" y="1495"/>
                  </a:lnTo>
                  <a:lnTo>
                    <a:pt x="835" y="1502"/>
                  </a:lnTo>
                  <a:lnTo>
                    <a:pt x="830" y="1505"/>
                  </a:lnTo>
                  <a:lnTo>
                    <a:pt x="824" y="1511"/>
                  </a:lnTo>
                  <a:lnTo>
                    <a:pt x="824" y="1516"/>
                  </a:lnTo>
                  <a:lnTo>
                    <a:pt x="811" y="1519"/>
                  </a:lnTo>
                  <a:lnTo>
                    <a:pt x="811" y="1516"/>
                  </a:lnTo>
                  <a:lnTo>
                    <a:pt x="802" y="1514"/>
                  </a:lnTo>
                  <a:lnTo>
                    <a:pt x="790" y="1519"/>
                  </a:lnTo>
                  <a:lnTo>
                    <a:pt x="778" y="1522"/>
                  </a:lnTo>
                  <a:lnTo>
                    <a:pt x="765" y="1522"/>
                  </a:lnTo>
                  <a:lnTo>
                    <a:pt x="760" y="1522"/>
                  </a:lnTo>
                  <a:lnTo>
                    <a:pt x="754" y="1516"/>
                  </a:lnTo>
                  <a:lnTo>
                    <a:pt x="745" y="1514"/>
                  </a:lnTo>
                  <a:lnTo>
                    <a:pt x="732" y="1511"/>
                  </a:lnTo>
                  <a:lnTo>
                    <a:pt x="726" y="1502"/>
                  </a:lnTo>
                  <a:lnTo>
                    <a:pt x="721" y="1495"/>
                  </a:lnTo>
                  <a:lnTo>
                    <a:pt x="718" y="1487"/>
                  </a:lnTo>
                  <a:lnTo>
                    <a:pt x="711" y="1481"/>
                  </a:lnTo>
                  <a:lnTo>
                    <a:pt x="705" y="1473"/>
                  </a:lnTo>
                  <a:lnTo>
                    <a:pt x="702" y="1466"/>
                  </a:lnTo>
                  <a:lnTo>
                    <a:pt x="705" y="1460"/>
                  </a:lnTo>
                  <a:lnTo>
                    <a:pt x="696" y="1455"/>
                  </a:lnTo>
                  <a:lnTo>
                    <a:pt x="692" y="1443"/>
                  </a:lnTo>
                  <a:lnTo>
                    <a:pt x="696" y="1436"/>
                  </a:lnTo>
                  <a:lnTo>
                    <a:pt x="696" y="1428"/>
                  </a:lnTo>
                  <a:lnTo>
                    <a:pt x="696" y="1417"/>
                  </a:lnTo>
                  <a:lnTo>
                    <a:pt x="696" y="1407"/>
                  </a:lnTo>
                  <a:lnTo>
                    <a:pt x="699" y="1398"/>
                  </a:lnTo>
                  <a:lnTo>
                    <a:pt x="702" y="1387"/>
                  </a:lnTo>
                  <a:lnTo>
                    <a:pt x="705" y="1379"/>
                  </a:lnTo>
                  <a:lnTo>
                    <a:pt x="705" y="1372"/>
                  </a:lnTo>
                  <a:lnTo>
                    <a:pt x="705" y="1360"/>
                  </a:lnTo>
                  <a:lnTo>
                    <a:pt x="702" y="1352"/>
                  </a:lnTo>
                  <a:lnTo>
                    <a:pt x="702" y="1342"/>
                  </a:lnTo>
                  <a:lnTo>
                    <a:pt x="711" y="1334"/>
                  </a:lnTo>
                  <a:lnTo>
                    <a:pt x="721" y="1328"/>
                  </a:lnTo>
                  <a:lnTo>
                    <a:pt x="729" y="1320"/>
                  </a:lnTo>
                  <a:lnTo>
                    <a:pt x="738" y="1320"/>
                  </a:lnTo>
                  <a:lnTo>
                    <a:pt x="745" y="1314"/>
                  </a:lnTo>
                  <a:lnTo>
                    <a:pt x="754" y="1310"/>
                  </a:lnTo>
                  <a:lnTo>
                    <a:pt x="748" y="1301"/>
                  </a:lnTo>
                  <a:lnTo>
                    <a:pt x="754" y="1299"/>
                  </a:lnTo>
                  <a:lnTo>
                    <a:pt x="754" y="1307"/>
                  </a:lnTo>
                  <a:lnTo>
                    <a:pt x="765" y="1301"/>
                  </a:lnTo>
                  <a:lnTo>
                    <a:pt x="775" y="1301"/>
                  </a:lnTo>
                  <a:lnTo>
                    <a:pt x="784" y="1299"/>
                  </a:lnTo>
                  <a:lnTo>
                    <a:pt x="797" y="1301"/>
                  </a:lnTo>
                  <a:lnTo>
                    <a:pt x="802" y="1304"/>
                  </a:lnTo>
                  <a:lnTo>
                    <a:pt x="811" y="1299"/>
                  </a:lnTo>
                  <a:lnTo>
                    <a:pt x="824" y="1307"/>
                  </a:lnTo>
                  <a:lnTo>
                    <a:pt x="824" y="1313"/>
                  </a:lnTo>
                  <a:lnTo>
                    <a:pt x="835" y="1314"/>
                  </a:lnTo>
                  <a:lnTo>
                    <a:pt x="844" y="1313"/>
                  </a:lnTo>
                  <a:lnTo>
                    <a:pt x="854" y="1310"/>
                  </a:lnTo>
                  <a:lnTo>
                    <a:pt x="860" y="1310"/>
                  </a:lnTo>
                  <a:lnTo>
                    <a:pt x="866" y="1314"/>
                  </a:lnTo>
                  <a:lnTo>
                    <a:pt x="870" y="1313"/>
                  </a:lnTo>
                  <a:lnTo>
                    <a:pt x="860" y="1307"/>
                  </a:lnTo>
                  <a:lnTo>
                    <a:pt x="860" y="1301"/>
                  </a:lnTo>
                  <a:lnTo>
                    <a:pt x="863" y="1299"/>
                  </a:lnTo>
                  <a:lnTo>
                    <a:pt x="866" y="1293"/>
                  </a:lnTo>
                  <a:lnTo>
                    <a:pt x="857" y="1293"/>
                  </a:lnTo>
                  <a:lnTo>
                    <a:pt x="847" y="1293"/>
                  </a:lnTo>
                  <a:lnTo>
                    <a:pt x="841" y="1293"/>
                  </a:lnTo>
                  <a:lnTo>
                    <a:pt x="844" y="1284"/>
                  </a:lnTo>
                  <a:lnTo>
                    <a:pt x="857" y="1290"/>
                  </a:lnTo>
                  <a:lnTo>
                    <a:pt x="866" y="1284"/>
                  </a:lnTo>
                  <a:lnTo>
                    <a:pt x="874" y="1284"/>
                  </a:lnTo>
                  <a:lnTo>
                    <a:pt x="884" y="1284"/>
                  </a:lnTo>
                  <a:lnTo>
                    <a:pt x="890" y="1280"/>
                  </a:lnTo>
                  <a:lnTo>
                    <a:pt x="893" y="1287"/>
                  </a:lnTo>
                  <a:lnTo>
                    <a:pt x="903" y="1287"/>
                  </a:lnTo>
                  <a:lnTo>
                    <a:pt x="914" y="1284"/>
                  </a:lnTo>
                  <a:lnTo>
                    <a:pt x="923" y="1284"/>
                  </a:lnTo>
                  <a:lnTo>
                    <a:pt x="930" y="1290"/>
                  </a:lnTo>
                  <a:lnTo>
                    <a:pt x="939" y="1293"/>
                  </a:lnTo>
                  <a:lnTo>
                    <a:pt x="942" y="1301"/>
                  </a:lnTo>
                  <a:lnTo>
                    <a:pt x="953" y="1301"/>
                  </a:lnTo>
                  <a:lnTo>
                    <a:pt x="960" y="1293"/>
                  </a:lnTo>
                  <a:lnTo>
                    <a:pt x="972" y="1293"/>
                  </a:lnTo>
                  <a:lnTo>
                    <a:pt x="979" y="1301"/>
                  </a:lnTo>
                  <a:lnTo>
                    <a:pt x="987" y="1313"/>
                  </a:lnTo>
                  <a:lnTo>
                    <a:pt x="993" y="1314"/>
                  </a:lnTo>
                  <a:lnTo>
                    <a:pt x="996" y="1322"/>
                  </a:lnTo>
                  <a:lnTo>
                    <a:pt x="993" y="1331"/>
                  </a:lnTo>
                  <a:lnTo>
                    <a:pt x="993" y="1339"/>
                  </a:lnTo>
                  <a:lnTo>
                    <a:pt x="1002" y="1336"/>
                  </a:lnTo>
                  <a:lnTo>
                    <a:pt x="996" y="1346"/>
                  </a:lnTo>
                  <a:lnTo>
                    <a:pt x="999" y="1355"/>
                  </a:lnTo>
                  <a:lnTo>
                    <a:pt x="1006" y="1360"/>
                  </a:lnTo>
                  <a:lnTo>
                    <a:pt x="1012" y="1369"/>
                  </a:lnTo>
                  <a:lnTo>
                    <a:pt x="1017" y="1376"/>
                  </a:lnTo>
                  <a:lnTo>
                    <a:pt x="1023" y="1384"/>
                  </a:lnTo>
                  <a:lnTo>
                    <a:pt x="1026" y="1393"/>
                  </a:lnTo>
                  <a:lnTo>
                    <a:pt x="1036" y="1390"/>
                  </a:lnTo>
                  <a:lnTo>
                    <a:pt x="1042" y="1387"/>
                  </a:lnTo>
                  <a:lnTo>
                    <a:pt x="1045" y="1376"/>
                  </a:lnTo>
                  <a:lnTo>
                    <a:pt x="1048" y="1366"/>
                  </a:lnTo>
                  <a:lnTo>
                    <a:pt x="1048" y="1355"/>
                  </a:lnTo>
                  <a:lnTo>
                    <a:pt x="1042" y="1343"/>
                  </a:lnTo>
                  <a:lnTo>
                    <a:pt x="1039" y="1331"/>
                  </a:lnTo>
                  <a:lnTo>
                    <a:pt x="1039" y="1325"/>
                  </a:lnTo>
                  <a:lnTo>
                    <a:pt x="1029" y="1314"/>
                  </a:lnTo>
                  <a:lnTo>
                    <a:pt x="1026" y="1307"/>
                  </a:lnTo>
                  <a:lnTo>
                    <a:pt x="1023" y="1293"/>
                  </a:lnTo>
                  <a:lnTo>
                    <a:pt x="1020" y="1284"/>
                  </a:lnTo>
                  <a:lnTo>
                    <a:pt x="1017" y="1275"/>
                  </a:lnTo>
                  <a:lnTo>
                    <a:pt x="1023" y="1263"/>
                  </a:lnTo>
                  <a:lnTo>
                    <a:pt x="1029" y="1252"/>
                  </a:lnTo>
                  <a:lnTo>
                    <a:pt x="1039" y="1245"/>
                  </a:lnTo>
                  <a:lnTo>
                    <a:pt x="1050" y="1239"/>
                  </a:lnTo>
                  <a:lnTo>
                    <a:pt x="1059" y="1234"/>
                  </a:lnTo>
                  <a:lnTo>
                    <a:pt x="1066" y="1225"/>
                  </a:lnTo>
                  <a:lnTo>
                    <a:pt x="1069" y="1220"/>
                  </a:lnTo>
                  <a:lnTo>
                    <a:pt x="1082" y="1213"/>
                  </a:lnTo>
                  <a:lnTo>
                    <a:pt x="1086" y="1213"/>
                  </a:lnTo>
                  <a:lnTo>
                    <a:pt x="1096" y="1204"/>
                  </a:lnTo>
                  <a:lnTo>
                    <a:pt x="1105" y="1199"/>
                  </a:lnTo>
                  <a:lnTo>
                    <a:pt x="1118" y="1196"/>
                  </a:lnTo>
                  <a:lnTo>
                    <a:pt x="1123" y="1190"/>
                  </a:lnTo>
                  <a:lnTo>
                    <a:pt x="1112" y="1190"/>
                  </a:lnTo>
                  <a:lnTo>
                    <a:pt x="1123" y="1183"/>
                  </a:lnTo>
                  <a:lnTo>
                    <a:pt x="1129" y="1183"/>
                  </a:lnTo>
                  <a:lnTo>
                    <a:pt x="1132" y="1178"/>
                  </a:lnTo>
                  <a:lnTo>
                    <a:pt x="1132" y="1172"/>
                  </a:lnTo>
                  <a:lnTo>
                    <a:pt x="1123" y="1172"/>
                  </a:lnTo>
                  <a:lnTo>
                    <a:pt x="1115" y="1172"/>
                  </a:lnTo>
                  <a:lnTo>
                    <a:pt x="1123" y="1166"/>
                  </a:lnTo>
                  <a:lnTo>
                    <a:pt x="1129" y="1164"/>
                  </a:lnTo>
                  <a:lnTo>
                    <a:pt x="1132" y="1166"/>
                  </a:lnTo>
                  <a:lnTo>
                    <a:pt x="1138" y="1175"/>
                  </a:lnTo>
                  <a:lnTo>
                    <a:pt x="1132" y="1166"/>
                  </a:lnTo>
                  <a:lnTo>
                    <a:pt x="1132" y="1158"/>
                  </a:lnTo>
                  <a:lnTo>
                    <a:pt x="1129" y="1151"/>
                  </a:lnTo>
                  <a:lnTo>
                    <a:pt x="1121" y="1142"/>
                  </a:lnTo>
                  <a:lnTo>
                    <a:pt x="1121" y="1137"/>
                  </a:lnTo>
                  <a:lnTo>
                    <a:pt x="1123" y="1126"/>
                  </a:lnTo>
                  <a:lnTo>
                    <a:pt x="1108" y="1119"/>
                  </a:lnTo>
                  <a:lnTo>
                    <a:pt x="1121" y="1121"/>
                  </a:lnTo>
                  <a:lnTo>
                    <a:pt x="1118" y="1113"/>
                  </a:lnTo>
                  <a:lnTo>
                    <a:pt x="1118" y="1102"/>
                  </a:lnTo>
                  <a:lnTo>
                    <a:pt x="1121" y="1093"/>
                  </a:lnTo>
                  <a:lnTo>
                    <a:pt x="1129" y="1090"/>
                  </a:lnTo>
                  <a:lnTo>
                    <a:pt x="1123" y="1099"/>
                  </a:lnTo>
                  <a:lnTo>
                    <a:pt x="1123" y="1107"/>
                  </a:lnTo>
                  <a:lnTo>
                    <a:pt x="1123" y="1116"/>
                  </a:lnTo>
                  <a:lnTo>
                    <a:pt x="1129" y="1119"/>
                  </a:lnTo>
                  <a:lnTo>
                    <a:pt x="1129" y="1123"/>
                  </a:lnTo>
                  <a:lnTo>
                    <a:pt x="1135" y="1123"/>
                  </a:lnTo>
                  <a:lnTo>
                    <a:pt x="1132" y="1131"/>
                  </a:lnTo>
                  <a:lnTo>
                    <a:pt x="1129" y="1142"/>
                  </a:lnTo>
                  <a:lnTo>
                    <a:pt x="1132" y="1142"/>
                  </a:lnTo>
                  <a:lnTo>
                    <a:pt x="1138" y="1131"/>
                  </a:lnTo>
                  <a:lnTo>
                    <a:pt x="1145" y="1121"/>
                  </a:lnTo>
                  <a:lnTo>
                    <a:pt x="1148" y="1116"/>
                  </a:lnTo>
                  <a:lnTo>
                    <a:pt x="1142" y="1102"/>
                  </a:lnTo>
                  <a:lnTo>
                    <a:pt x="1138" y="1090"/>
                  </a:lnTo>
                  <a:lnTo>
                    <a:pt x="1145" y="1093"/>
                  </a:lnTo>
                  <a:lnTo>
                    <a:pt x="1148" y="1102"/>
                  </a:lnTo>
                  <a:lnTo>
                    <a:pt x="1159" y="1093"/>
                  </a:lnTo>
                  <a:lnTo>
                    <a:pt x="1165" y="1083"/>
                  </a:lnTo>
                  <a:lnTo>
                    <a:pt x="1169" y="1072"/>
                  </a:lnTo>
                  <a:lnTo>
                    <a:pt x="1159" y="1067"/>
                  </a:lnTo>
                  <a:lnTo>
                    <a:pt x="1169" y="1058"/>
                  </a:lnTo>
                  <a:lnTo>
                    <a:pt x="1178" y="1054"/>
                  </a:lnTo>
                  <a:lnTo>
                    <a:pt x="1187" y="1051"/>
                  </a:lnTo>
                  <a:lnTo>
                    <a:pt x="1199" y="1051"/>
                  </a:lnTo>
                  <a:lnTo>
                    <a:pt x="1208" y="1051"/>
                  </a:lnTo>
                  <a:lnTo>
                    <a:pt x="1218" y="1045"/>
                  </a:lnTo>
                  <a:lnTo>
                    <a:pt x="1221" y="1037"/>
                  </a:lnTo>
                  <a:lnTo>
                    <a:pt x="1227" y="1043"/>
                  </a:lnTo>
                  <a:lnTo>
                    <a:pt x="1235" y="1040"/>
                  </a:lnTo>
                  <a:lnTo>
                    <a:pt x="1235" y="1043"/>
                  </a:lnTo>
                  <a:lnTo>
                    <a:pt x="1248" y="1040"/>
                  </a:lnTo>
                  <a:lnTo>
                    <a:pt x="1248" y="1031"/>
                  </a:lnTo>
                  <a:lnTo>
                    <a:pt x="1248" y="1037"/>
                  </a:lnTo>
                  <a:lnTo>
                    <a:pt x="1238" y="1037"/>
                  </a:lnTo>
                  <a:lnTo>
                    <a:pt x="1235" y="1029"/>
                  </a:lnTo>
                  <a:lnTo>
                    <a:pt x="1230" y="1026"/>
                  </a:lnTo>
                  <a:lnTo>
                    <a:pt x="1232" y="1019"/>
                  </a:lnTo>
                  <a:lnTo>
                    <a:pt x="1232" y="1013"/>
                  </a:lnTo>
                  <a:lnTo>
                    <a:pt x="1235" y="1005"/>
                  </a:lnTo>
                  <a:lnTo>
                    <a:pt x="1244" y="996"/>
                  </a:lnTo>
                  <a:lnTo>
                    <a:pt x="1244" y="992"/>
                  </a:lnTo>
                  <a:lnTo>
                    <a:pt x="1254" y="989"/>
                  </a:lnTo>
                  <a:lnTo>
                    <a:pt x="1267" y="986"/>
                  </a:lnTo>
                  <a:lnTo>
                    <a:pt x="1271" y="972"/>
                  </a:lnTo>
                  <a:lnTo>
                    <a:pt x="1278" y="978"/>
                  </a:lnTo>
                  <a:lnTo>
                    <a:pt x="1287" y="972"/>
                  </a:lnTo>
                  <a:lnTo>
                    <a:pt x="1300" y="970"/>
                  </a:lnTo>
                  <a:lnTo>
                    <a:pt x="1308" y="963"/>
                  </a:lnTo>
                  <a:lnTo>
                    <a:pt x="1308" y="957"/>
                  </a:lnTo>
                  <a:lnTo>
                    <a:pt x="1324" y="957"/>
                  </a:lnTo>
                  <a:lnTo>
                    <a:pt x="1336" y="951"/>
                  </a:lnTo>
                  <a:lnTo>
                    <a:pt x="1350" y="943"/>
                  </a:lnTo>
                  <a:lnTo>
                    <a:pt x="1350" y="951"/>
                  </a:lnTo>
                  <a:lnTo>
                    <a:pt x="1363" y="948"/>
                  </a:lnTo>
                  <a:lnTo>
                    <a:pt x="1350" y="957"/>
                  </a:lnTo>
                  <a:lnTo>
                    <a:pt x="1341" y="963"/>
                  </a:lnTo>
                  <a:lnTo>
                    <a:pt x="1330" y="970"/>
                  </a:lnTo>
                  <a:lnTo>
                    <a:pt x="1327" y="981"/>
                  </a:lnTo>
                  <a:lnTo>
                    <a:pt x="1330" y="992"/>
                  </a:lnTo>
                  <a:lnTo>
                    <a:pt x="1339" y="996"/>
                  </a:lnTo>
                  <a:lnTo>
                    <a:pt x="1347" y="989"/>
                  </a:lnTo>
                  <a:lnTo>
                    <a:pt x="1357" y="981"/>
                  </a:lnTo>
                  <a:lnTo>
                    <a:pt x="1366" y="972"/>
                  </a:lnTo>
                  <a:lnTo>
                    <a:pt x="1376" y="972"/>
                  </a:lnTo>
                  <a:lnTo>
                    <a:pt x="1387" y="964"/>
                  </a:lnTo>
                  <a:lnTo>
                    <a:pt x="1409" y="960"/>
                  </a:lnTo>
                  <a:lnTo>
                    <a:pt x="1423" y="957"/>
                  </a:lnTo>
                  <a:lnTo>
                    <a:pt x="1426" y="946"/>
                  </a:lnTo>
                  <a:lnTo>
                    <a:pt x="1439" y="943"/>
                  </a:lnTo>
                  <a:lnTo>
                    <a:pt x="1450" y="934"/>
                  </a:lnTo>
                  <a:lnTo>
                    <a:pt x="1436" y="927"/>
                  </a:lnTo>
                  <a:lnTo>
                    <a:pt x="1439" y="913"/>
                  </a:lnTo>
                  <a:lnTo>
                    <a:pt x="1436" y="908"/>
                  </a:lnTo>
                  <a:lnTo>
                    <a:pt x="1426" y="919"/>
                  </a:lnTo>
                  <a:lnTo>
                    <a:pt x="1417" y="930"/>
                  </a:lnTo>
                  <a:lnTo>
                    <a:pt x="1417" y="940"/>
                  </a:lnTo>
                  <a:lnTo>
                    <a:pt x="1409" y="937"/>
                  </a:lnTo>
                  <a:lnTo>
                    <a:pt x="1396" y="943"/>
                  </a:lnTo>
                  <a:lnTo>
                    <a:pt x="1380" y="940"/>
                  </a:lnTo>
                  <a:lnTo>
                    <a:pt x="1369" y="932"/>
                  </a:lnTo>
                  <a:lnTo>
                    <a:pt x="1357" y="930"/>
                  </a:lnTo>
                  <a:lnTo>
                    <a:pt x="1350" y="916"/>
                  </a:lnTo>
                  <a:lnTo>
                    <a:pt x="1347" y="899"/>
                  </a:lnTo>
                  <a:lnTo>
                    <a:pt x="1350" y="889"/>
                  </a:lnTo>
                  <a:lnTo>
                    <a:pt x="1336" y="895"/>
                  </a:lnTo>
                  <a:lnTo>
                    <a:pt x="1320" y="881"/>
                  </a:lnTo>
                  <a:lnTo>
                    <a:pt x="1341" y="881"/>
                  </a:lnTo>
                  <a:lnTo>
                    <a:pt x="1350" y="875"/>
                  </a:lnTo>
                  <a:lnTo>
                    <a:pt x="1363" y="870"/>
                  </a:lnTo>
                  <a:lnTo>
                    <a:pt x="1363" y="860"/>
                  </a:lnTo>
                  <a:lnTo>
                    <a:pt x="1357" y="854"/>
                  </a:lnTo>
                  <a:lnTo>
                    <a:pt x="1341" y="849"/>
                  </a:lnTo>
                  <a:lnTo>
                    <a:pt x="1330" y="851"/>
                  </a:lnTo>
                  <a:lnTo>
                    <a:pt x="1314" y="854"/>
                  </a:lnTo>
                  <a:lnTo>
                    <a:pt x="1300" y="860"/>
                  </a:lnTo>
                  <a:lnTo>
                    <a:pt x="1287" y="866"/>
                  </a:lnTo>
                  <a:lnTo>
                    <a:pt x="1274" y="870"/>
                  </a:lnTo>
                  <a:lnTo>
                    <a:pt x="1263" y="881"/>
                  </a:lnTo>
                  <a:lnTo>
                    <a:pt x="1254" y="892"/>
                  </a:lnTo>
                  <a:lnTo>
                    <a:pt x="1244" y="899"/>
                  </a:lnTo>
                  <a:lnTo>
                    <a:pt x="1238" y="908"/>
                  </a:lnTo>
                  <a:lnTo>
                    <a:pt x="1224" y="913"/>
                  </a:lnTo>
                  <a:lnTo>
                    <a:pt x="1232" y="905"/>
                  </a:lnTo>
                  <a:lnTo>
                    <a:pt x="1238" y="898"/>
                  </a:lnTo>
                  <a:lnTo>
                    <a:pt x="1248" y="887"/>
                  </a:lnTo>
                  <a:lnTo>
                    <a:pt x="1254" y="878"/>
                  </a:lnTo>
                  <a:lnTo>
                    <a:pt x="1263" y="867"/>
                  </a:lnTo>
                  <a:lnTo>
                    <a:pt x="1274" y="857"/>
                  </a:lnTo>
                  <a:lnTo>
                    <a:pt x="1287" y="846"/>
                  </a:lnTo>
                  <a:lnTo>
                    <a:pt x="1303" y="846"/>
                  </a:lnTo>
                  <a:lnTo>
                    <a:pt x="1305" y="835"/>
                  </a:lnTo>
                  <a:lnTo>
                    <a:pt x="1314" y="828"/>
                  </a:lnTo>
                  <a:lnTo>
                    <a:pt x="1330" y="822"/>
                  </a:lnTo>
                  <a:lnTo>
                    <a:pt x="1339" y="822"/>
                  </a:lnTo>
                  <a:lnTo>
                    <a:pt x="1354" y="822"/>
                  </a:lnTo>
                  <a:lnTo>
                    <a:pt x="1369" y="819"/>
                  </a:lnTo>
                  <a:lnTo>
                    <a:pt x="1377" y="822"/>
                  </a:lnTo>
                  <a:lnTo>
                    <a:pt x="1390" y="822"/>
                  </a:lnTo>
                  <a:lnTo>
                    <a:pt x="1406" y="822"/>
                  </a:lnTo>
                  <a:lnTo>
                    <a:pt x="1414" y="828"/>
                  </a:lnTo>
                  <a:lnTo>
                    <a:pt x="1430" y="825"/>
                  </a:lnTo>
                  <a:lnTo>
                    <a:pt x="1448" y="825"/>
                  </a:lnTo>
                  <a:lnTo>
                    <a:pt x="1456" y="816"/>
                  </a:lnTo>
                  <a:lnTo>
                    <a:pt x="1466" y="805"/>
                  </a:lnTo>
                  <a:lnTo>
                    <a:pt x="1472" y="795"/>
                  </a:lnTo>
                  <a:lnTo>
                    <a:pt x="1490" y="790"/>
                  </a:lnTo>
                  <a:lnTo>
                    <a:pt x="1512" y="787"/>
                  </a:lnTo>
                  <a:lnTo>
                    <a:pt x="1523" y="776"/>
                  </a:lnTo>
                  <a:lnTo>
                    <a:pt x="1536" y="771"/>
                  </a:lnTo>
                  <a:lnTo>
                    <a:pt x="1526" y="752"/>
                  </a:lnTo>
                  <a:lnTo>
                    <a:pt x="1529" y="739"/>
                  </a:lnTo>
                  <a:lnTo>
                    <a:pt x="1518" y="725"/>
                  </a:lnTo>
                  <a:lnTo>
                    <a:pt x="1502" y="725"/>
                  </a:lnTo>
                  <a:lnTo>
                    <a:pt x="1499" y="711"/>
                  </a:lnTo>
                  <a:lnTo>
                    <a:pt x="1482" y="708"/>
                  </a:lnTo>
                  <a:lnTo>
                    <a:pt x="1499" y="698"/>
                  </a:lnTo>
                  <a:lnTo>
                    <a:pt x="1486" y="690"/>
                  </a:lnTo>
                  <a:lnTo>
                    <a:pt x="1469" y="687"/>
                  </a:lnTo>
                  <a:lnTo>
                    <a:pt x="1463" y="679"/>
                  </a:lnTo>
                  <a:lnTo>
                    <a:pt x="1442" y="676"/>
                  </a:lnTo>
                  <a:lnTo>
                    <a:pt x="1436" y="663"/>
                  </a:lnTo>
                  <a:lnTo>
                    <a:pt x="1420" y="655"/>
                  </a:lnTo>
                  <a:lnTo>
                    <a:pt x="1414" y="643"/>
                  </a:lnTo>
                  <a:lnTo>
                    <a:pt x="1414" y="628"/>
                  </a:lnTo>
                  <a:lnTo>
                    <a:pt x="1420" y="617"/>
                  </a:lnTo>
                  <a:lnTo>
                    <a:pt x="1412" y="610"/>
                  </a:lnTo>
                  <a:lnTo>
                    <a:pt x="1412" y="598"/>
                  </a:lnTo>
                  <a:lnTo>
                    <a:pt x="1399" y="587"/>
                  </a:lnTo>
                  <a:lnTo>
                    <a:pt x="1390" y="572"/>
                  </a:lnTo>
                  <a:lnTo>
                    <a:pt x="1380" y="552"/>
                  </a:lnTo>
                  <a:lnTo>
                    <a:pt x="1373" y="537"/>
                  </a:lnTo>
                  <a:lnTo>
                    <a:pt x="1363" y="517"/>
                  </a:lnTo>
                  <a:lnTo>
                    <a:pt x="1354" y="507"/>
                  </a:lnTo>
                  <a:lnTo>
                    <a:pt x="1344" y="517"/>
                  </a:lnTo>
                  <a:lnTo>
                    <a:pt x="1336" y="528"/>
                  </a:lnTo>
                  <a:lnTo>
                    <a:pt x="1341" y="539"/>
                  </a:lnTo>
                  <a:lnTo>
                    <a:pt x="1336" y="552"/>
                  </a:lnTo>
                  <a:lnTo>
                    <a:pt x="1320" y="560"/>
                  </a:lnTo>
                  <a:lnTo>
                    <a:pt x="1314" y="574"/>
                  </a:lnTo>
                  <a:lnTo>
                    <a:pt x="1293" y="582"/>
                  </a:lnTo>
                  <a:lnTo>
                    <a:pt x="1278" y="560"/>
                  </a:lnTo>
                  <a:lnTo>
                    <a:pt x="1268" y="558"/>
                  </a:lnTo>
                  <a:lnTo>
                    <a:pt x="1257" y="545"/>
                  </a:lnTo>
                  <a:lnTo>
                    <a:pt x="1257" y="534"/>
                  </a:lnTo>
                  <a:lnTo>
                    <a:pt x="1260" y="515"/>
                  </a:lnTo>
                  <a:lnTo>
                    <a:pt x="1254" y="501"/>
                  </a:lnTo>
                  <a:lnTo>
                    <a:pt x="1257" y="485"/>
                  </a:lnTo>
                  <a:lnTo>
                    <a:pt x="1244" y="483"/>
                  </a:lnTo>
                  <a:lnTo>
                    <a:pt x="1230" y="483"/>
                  </a:lnTo>
                  <a:lnTo>
                    <a:pt x="1214" y="475"/>
                  </a:lnTo>
                  <a:lnTo>
                    <a:pt x="1218" y="461"/>
                  </a:lnTo>
                  <a:lnTo>
                    <a:pt x="1202" y="454"/>
                  </a:lnTo>
                  <a:lnTo>
                    <a:pt x="1191" y="440"/>
                  </a:lnTo>
                  <a:lnTo>
                    <a:pt x="1175" y="431"/>
                  </a:lnTo>
                  <a:lnTo>
                    <a:pt x="1151" y="437"/>
                  </a:lnTo>
                  <a:lnTo>
                    <a:pt x="1138" y="437"/>
                  </a:lnTo>
                  <a:lnTo>
                    <a:pt x="1121" y="431"/>
                  </a:lnTo>
                  <a:lnTo>
                    <a:pt x="1099" y="425"/>
                  </a:lnTo>
                  <a:lnTo>
                    <a:pt x="1086" y="437"/>
                  </a:lnTo>
                  <a:lnTo>
                    <a:pt x="1086" y="454"/>
                  </a:lnTo>
                  <a:lnTo>
                    <a:pt x="1099" y="461"/>
                  </a:lnTo>
                  <a:lnTo>
                    <a:pt x="1093" y="477"/>
                  </a:lnTo>
                  <a:lnTo>
                    <a:pt x="1086" y="493"/>
                  </a:lnTo>
                  <a:lnTo>
                    <a:pt x="1096" y="501"/>
                  </a:lnTo>
                  <a:lnTo>
                    <a:pt x="1099" y="517"/>
                  </a:lnTo>
                  <a:lnTo>
                    <a:pt x="1099" y="534"/>
                  </a:lnTo>
                  <a:lnTo>
                    <a:pt x="1089" y="548"/>
                  </a:lnTo>
                  <a:lnTo>
                    <a:pt x="1078" y="549"/>
                  </a:lnTo>
                  <a:lnTo>
                    <a:pt x="1075" y="560"/>
                  </a:lnTo>
                  <a:lnTo>
                    <a:pt x="1086" y="574"/>
                  </a:lnTo>
                  <a:lnTo>
                    <a:pt x="1099" y="580"/>
                  </a:lnTo>
                  <a:lnTo>
                    <a:pt x="1105" y="598"/>
                  </a:lnTo>
                  <a:lnTo>
                    <a:pt x="1108" y="612"/>
                  </a:lnTo>
                  <a:lnTo>
                    <a:pt x="1115" y="631"/>
                  </a:lnTo>
                  <a:lnTo>
                    <a:pt x="1115" y="652"/>
                  </a:lnTo>
                  <a:lnTo>
                    <a:pt x="1102" y="666"/>
                  </a:lnTo>
                  <a:lnTo>
                    <a:pt x="1086" y="679"/>
                  </a:lnTo>
                  <a:lnTo>
                    <a:pt x="1075" y="687"/>
                  </a:lnTo>
                  <a:lnTo>
                    <a:pt x="1059" y="695"/>
                  </a:lnTo>
                  <a:lnTo>
                    <a:pt x="1066" y="708"/>
                  </a:lnTo>
                  <a:lnTo>
                    <a:pt x="1069" y="719"/>
                  </a:lnTo>
                  <a:lnTo>
                    <a:pt x="1072" y="739"/>
                  </a:lnTo>
                  <a:lnTo>
                    <a:pt x="1072" y="754"/>
                  </a:lnTo>
                  <a:lnTo>
                    <a:pt x="1082" y="768"/>
                  </a:lnTo>
                  <a:lnTo>
                    <a:pt x="1069" y="784"/>
                  </a:lnTo>
                  <a:lnTo>
                    <a:pt x="1050" y="792"/>
                  </a:lnTo>
                  <a:lnTo>
                    <a:pt x="1053" y="801"/>
                  </a:lnTo>
                  <a:lnTo>
                    <a:pt x="1042" y="792"/>
                  </a:lnTo>
                  <a:lnTo>
                    <a:pt x="1032" y="778"/>
                  </a:lnTo>
                  <a:lnTo>
                    <a:pt x="1023" y="771"/>
                  </a:lnTo>
                  <a:lnTo>
                    <a:pt x="1017" y="757"/>
                  </a:lnTo>
                  <a:lnTo>
                    <a:pt x="1002" y="746"/>
                  </a:lnTo>
                  <a:lnTo>
                    <a:pt x="1006" y="731"/>
                  </a:lnTo>
                  <a:lnTo>
                    <a:pt x="1006" y="719"/>
                  </a:lnTo>
                  <a:lnTo>
                    <a:pt x="1002" y="707"/>
                  </a:lnTo>
                  <a:lnTo>
                    <a:pt x="1006" y="684"/>
                  </a:lnTo>
                  <a:lnTo>
                    <a:pt x="987" y="676"/>
                  </a:lnTo>
                  <a:lnTo>
                    <a:pt x="969" y="676"/>
                  </a:lnTo>
                  <a:lnTo>
                    <a:pt x="950" y="676"/>
                  </a:lnTo>
                  <a:lnTo>
                    <a:pt x="930" y="663"/>
                  </a:lnTo>
                  <a:lnTo>
                    <a:pt x="914" y="657"/>
                  </a:lnTo>
                  <a:lnTo>
                    <a:pt x="900" y="652"/>
                  </a:lnTo>
                  <a:lnTo>
                    <a:pt x="887" y="639"/>
                  </a:lnTo>
                  <a:lnTo>
                    <a:pt x="870" y="628"/>
                  </a:lnTo>
                  <a:lnTo>
                    <a:pt x="851" y="622"/>
                  </a:lnTo>
                  <a:lnTo>
                    <a:pt x="830" y="612"/>
                  </a:lnTo>
                  <a:lnTo>
                    <a:pt x="814" y="617"/>
                  </a:lnTo>
                  <a:lnTo>
                    <a:pt x="802" y="622"/>
                  </a:lnTo>
                  <a:lnTo>
                    <a:pt x="802" y="612"/>
                  </a:lnTo>
                  <a:lnTo>
                    <a:pt x="797" y="598"/>
                  </a:lnTo>
                  <a:lnTo>
                    <a:pt x="797" y="584"/>
                  </a:lnTo>
                  <a:lnTo>
                    <a:pt x="787" y="566"/>
                  </a:lnTo>
                  <a:lnTo>
                    <a:pt x="775" y="560"/>
                  </a:lnTo>
                  <a:lnTo>
                    <a:pt x="760" y="566"/>
                  </a:lnTo>
                  <a:lnTo>
                    <a:pt x="754" y="549"/>
                  </a:lnTo>
                  <a:lnTo>
                    <a:pt x="754" y="534"/>
                  </a:lnTo>
                  <a:lnTo>
                    <a:pt x="757" y="513"/>
                  </a:lnTo>
                  <a:lnTo>
                    <a:pt x="760" y="499"/>
                  </a:lnTo>
                  <a:lnTo>
                    <a:pt x="765" y="483"/>
                  </a:lnTo>
                  <a:lnTo>
                    <a:pt x="775" y="463"/>
                  </a:lnTo>
                  <a:lnTo>
                    <a:pt x="787" y="451"/>
                  </a:lnTo>
                  <a:lnTo>
                    <a:pt x="798" y="442"/>
                  </a:lnTo>
                  <a:lnTo>
                    <a:pt x="798" y="423"/>
                  </a:lnTo>
                  <a:lnTo>
                    <a:pt x="817" y="418"/>
                  </a:lnTo>
                  <a:lnTo>
                    <a:pt x="838" y="410"/>
                  </a:lnTo>
                  <a:lnTo>
                    <a:pt x="835" y="390"/>
                  </a:lnTo>
                  <a:lnTo>
                    <a:pt x="851" y="366"/>
                  </a:lnTo>
                  <a:lnTo>
                    <a:pt x="881" y="366"/>
                  </a:lnTo>
                  <a:lnTo>
                    <a:pt x="896" y="348"/>
                  </a:lnTo>
                  <a:lnTo>
                    <a:pt x="907" y="326"/>
                  </a:lnTo>
                  <a:lnTo>
                    <a:pt x="907" y="305"/>
                  </a:lnTo>
                  <a:lnTo>
                    <a:pt x="930" y="275"/>
                  </a:lnTo>
                  <a:lnTo>
                    <a:pt x="914" y="262"/>
                  </a:lnTo>
                  <a:lnTo>
                    <a:pt x="939" y="260"/>
                  </a:lnTo>
                  <a:lnTo>
                    <a:pt x="947" y="269"/>
                  </a:lnTo>
                  <a:lnTo>
                    <a:pt x="976" y="275"/>
                  </a:lnTo>
                  <a:lnTo>
                    <a:pt x="996" y="260"/>
                  </a:lnTo>
                  <a:lnTo>
                    <a:pt x="1020" y="240"/>
                  </a:lnTo>
                  <a:lnTo>
                    <a:pt x="1023" y="213"/>
                  </a:lnTo>
                  <a:lnTo>
                    <a:pt x="1002" y="199"/>
                  </a:lnTo>
                  <a:lnTo>
                    <a:pt x="1002" y="178"/>
                  </a:lnTo>
                  <a:lnTo>
                    <a:pt x="1023" y="165"/>
                  </a:lnTo>
                  <a:lnTo>
                    <a:pt x="1023" y="134"/>
                  </a:lnTo>
                  <a:lnTo>
                    <a:pt x="993" y="127"/>
                  </a:lnTo>
                  <a:lnTo>
                    <a:pt x="990" y="111"/>
                  </a:lnTo>
                  <a:lnTo>
                    <a:pt x="966" y="104"/>
                  </a:lnTo>
                  <a:lnTo>
                    <a:pt x="939" y="104"/>
                  </a:lnTo>
                  <a:lnTo>
                    <a:pt x="939" y="127"/>
                  </a:lnTo>
                  <a:lnTo>
                    <a:pt x="942" y="157"/>
                  </a:lnTo>
                  <a:lnTo>
                    <a:pt x="942" y="186"/>
                  </a:lnTo>
                  <a:lnTo>
                    <a:pt x="920" y="199"/>
                  </a:lnTo>
                  <a:lnTo>
                    <a:pt x="920" y="222"/>
                  </a:lnTo>
                  <a:lnTo>
                    <a:pt x="906" y="230"/>
                  </a:lnTo>
                  <a:lnTo>
                    <a:pt x="887" y="199"/>
                  </a:lnTo>
                  <a:lnTo>
                    <a:pt x="890" y="178"/>
                  </a:lnTo>
                  <a:lnTo>
                    <a:pt x="890" y="157"/>
                  </a:lnTo>
                  <a:lnTo>
                    <a:pt x="871" y="133"/>
                  </a:lnTo>
                  <a:lnTo>
                    <a:pt x="851" y="165"/>
                  </a:lnTo>
                  <a:lnTo>
                    <a:pt x="835" y="140"/>
                  </a:lnTo>
                  <a:lnTo>
                    <a:pt x="824" y="119"/>
                  </a:lnTo>
                  <a:lnTo>
                    <a:pt x="802" y="108"/>
                  </a:lnTo>
                  <a:lnTo>
                    <a:pt x="824" y="87"/>
                  </a:lnTo>
                  <a:lnTo>
                    <a:pt x="811" y="60"/>
                  </a:lnTo>
                  <a:lnTo>
                    <a:pt x="797" y="40"/>
                  </a:lnTo>
                  <a:lnTo>
                    <a:pt x="781" y="19"/>
                  </a:lnTo>
                  <a:lnTo>
                    <a:pt x="765" y="0"/>
                  </a:lnTo>
                  <a:lnTo>
                    <a:pt x="751" y="1"/>
                  </a:lnTo>
                  <a:lnTo>
                    <a:pt x="732" y="14"/>
                  </a:lnTo>
                  <a:lnTo>
                    <a:pt x="724" y="43"/>
                  </a:lnTo>
                  <a:lnTo>
                    <a:pt x="715" y="73"/>
                  </a:lnTo>
                  <a:lnTo>
                    <a:pt x="738" y="104"/>
                  </a:lnTo>
                  <a:lnTo>
                    <a:pt x="768" y="125"/>
                  </a:lnTo>
                  <a:lnTo>
                    <a:pt x="757" y="146"/>
                  </a:lnTo>
                  <a:lnTo>
                    <a:pt x="765" y="170"/>
                  </a:lnTo>
                  <a:lnTo>
                    <a:pt x="745" y="195"/>
                  </a:lnTo>
                  <a:lnTo>
                    <a:pt x="738" y="195"/>
                  </a:lnTo>
                  <a:lnTo>
                    <a:pt x="732" y="216"/>
                  </a:lnTo>
                  <a:lnTo>
                    <a:pt x="711" y="202"/>
                  </a:lnTo>
                  <a:lnTo>
                    <a:pt x="711" y="175"/>
                  </a:lnTo>
                  <a:lnTo>
                    <a:pt x="738" y="157"/>
                  </a:lnTo>
                  <a:lnTo>
                    <a:pt x="721" y="127"/>
                  </a:lnTo>
                  <a:lnTo>
                    <a:pt x="692" y="104"/>
                  </a:lnTo>
                  <a:lnTo>
                    <a:pt x="678" y="127"/>
                  </a:lnTo>
                  <a:lnTo>
                    <a:pt x="659" y="146"/>
                  </a:lnTo>
                  <a:lnTo>
                    <a:pt x="689" y="165"/>
                  </a:lnTo>
                  <a:lnTo>
                    <a:pt x="675" y="181"/>
                  </a:lnTo>
                  <a:lnTo>
                    <a:pt x="675" y="208"/>
                  </a:lnTo>
                  <a:lnTo>
                    <a:pt x="651" y="213"/>
                  </a:lnTo>
                  <a:lnTo>
                    <a:pt x="615" y="205"/>
                  </a:lnTo>
                  <a:lnTo>
                    <a:pt x="590" y="192"/>
                  </a:lnTo>
                  <a:lnTo>
                    <a:pt x="559" y="175"/>
                  </a:lnTo>
                  <a:lnTo>
                    <a:pt x="539" y="149"/>
                  </a:lnTo>
                  <a:lnTo>
                    <a:pt x="510" y="157"/>
                  </a:lnTo>
                  <a:lnTo>
                    <a:pt x="484" y="165"/>
                  </a:lnTo>
                  <a:lnTo>
                    <a:pt x="471" y="181"/>
                  </a:lnTo>
                  <a:lnTo>
                    <a:pt x="493" y="195"/>
                  </a:lnTo>
                  <a:lnTo>
                    <a:pt x="487" y="213"/>
                  </a:lnTo>
                  <a:lnTo>
                    <a:pt x="466" y="205"/>
                  </a:lnTo>
                  <a:lnTo>
                    <a:pt x="444" y="195"/>
                  </a:lnTo>
                  <a:lnTo>
                    <a:pt x="420" y="199"/>
                  </a:lnTo>
                  <a:lnTo>
                    <a:pt x="390" y="208"/>
                  </a:lnTo>
                  <a:lnTo>
                    <a:pt x="368" y="199"/>
                  </a:lnTo>
                  <a:lnTo>
                    <a:pt x="344" y="199"/>
                  </a:lnTo>
                  <a:lnTo>
                    <a:pt x="348" y="186"/>
                  </a:lnTo>
                  <a:lnTo>
                    <a:pt x="368" y="178"/>
                  </a:lnTo>
                  <a:lnTo>
                    <a:pt x="357" y="160"/>
                  </a:lnTo>
                  <a:lnTo>
                    <a:pt x="332" y="146"/>
                  </a:lnTo>
                  <a:lnTo>
                    <a:pt x="298" y="146"/>
                  </a:lnTo>
                  <a:lnTo>
                    <a:pt x="275" y="134"/>
                  </a:lnTo>
                  <a:lnTo>
                    <a:pt x="248" y="122"/>
                  </a:lnTo>
                  <a:lnTo>
                    <a:pt x="226" y="104"/>
                  </a:lnTo>
                  <a:lnTo>
                    <a:pt x="189" y="104"/>
                  </a:lnTo>
                  <a:lnTo>
                    <a:pt x="181" y="127"/>
                  </a:lnTo>
                  <a:lnTo>
                    <a:pt x="166" y="125"/>
                  </a:lnTo>
                  <a:lnTo>
                    <a:pt x="162" y="95"/>
                  </a:lnTo>
                  <a:lnTo>
                    <a:pt x="145" y="125"/>
                  </a:lnTo>
                  <a:lnTo>
                    <a:pt x="126" y="116"/>
                  </a:lnTo>
                  <a:lnTo>
                    <a:pt x="117" y="89"/>
                  </a:lnTo>
                  <a:lnTo>
                    <a:pt x="90" y="66"/>
                  </a:lnTo>
                  <a:lnTo>
                    <a:pt x="80" y="95"/>
                  </a:lnTo>
                  <a:lnTo>
                    <a:pt x="63" y="104"/>
                  </a:lnTo>
                  <a:lnTo>
                    <a:pt x="56" y="81"/>
                  </a:lnTo>
                  <a:lnTo>
                    <a:pt x="26" y="95"/>
                  </a:lnTo>
                  <a:lnTo>
                    <a:pt x="0" y="111"/>
                  </a:lnTo>
                  <a:lnTo>
                    <a:pt x="1" y="649"/>
                  </a:lnTo>
                  <a:lnTo>
                    <a:pt x="11" y="649"/>
                  </a:lnTo>
                  <a:lnTo>
                    <a:pt x="11" y="660"/>
                  </a:lnTo>
                  <a:lnTo>
                    <a:pt x="17" y="674"/>
                  </a:lnTo>
                  <a:lnTo>
                    <a:pt x="26" y="684"/>
                  </a:lnTo>
                  <a:lnTo>
                    <a:pt x="36" y="690"/>
                  </a:lnTo>
                  <a:lnTo>
                    <a:pt x="50" y="687"/>
                  </a:lnTo>
                  <a:lnTo>
                    <a:pt x="44" y="704"/>
                  </a:lnTo>
                  <a:lnTo>
                    <a:pt x="47" y="708"/>
                  </a:lnTo>
                  <a:lnTo>
                    <a:pt x="36" y="716"/>
                  </a:lnTo>
                  <a:lnTo>
                    <a:pt x="44" y="731"/>
                  </a:lnTo>
                  <a:lnTo>
                    <a:pt x="56" y="739"/>
                  </a:lnTo>
                  <a:lnTo>
                    <a:pt x="69" y="754"/>
                  </a:lnTo>
                  <a:lnTo>
                    <a:pt x="83" y="763"/>
                  </a:lnTo>
                  <a:lnTo>
                    <a:pt x="90" y="776"/>
                  </a:lnTo>
                  <a:lnTo>
                    <a:pt x="96" y="787"/>
                  </a:lnTo>
                  <a:lnTo>
                    <a:pt x="96" y="795"/>
                  </a:lnTo>
                  <a:lnTo>
                    <a:pt x="110" y="805"/>
                  </a:lnTo>
                  <a:lnTo>
                    <a:pt x="126" y="811"/>
                  </a:lnTo>
                  <a:lnTo>
                    <a:pt x="142" y="816"/>
                  </a:lnTo>
                  <a:lnTo>
                    <a:pt x="153" y="828"/>
                  </a:lnTo>
                  <a:lnTo>
                    <a:pt x="166" y="835"/>
                  </a:lnTo>
                  <a:lnTo>
                    <a:pt x="178" y="840"/>
                  </a:lnTo>
                  <a:lnTo>
                    <a:pt x="189" y="835"/>
                  </a:lnTo>
                  <a:lnTo>
                    <a:pt x="189" y="849"/>
                  </a:lnTo>
                  <a:lnTo>
                    <a:pt x="196" y="857"/>
                  </a:lnTo>
                  <a:lnTo>
                    <a:pt x="202" y="867"/>
                  </a:lnTo>
                  <a:lnTo>
                    <a:pt x="199" y="870"/>
                  </a:lnTo>
                  <a:lnTo>
                    <a:pt x="205" y="881"/>
                  </a:lnTo>
                  <a:lnTo>
                    <a:pt x="202" y="898"/>
                  </a:lnTo>
                  <a:lnTo>
                    <a:pt x="199" y="892"/>
                  </a:lnTo>
                  <a:lnTo>
                    <a:pt x="189" y="898"/>
                  </a:lnTo>
                  <a:lnTo>
                    <a:pt x="199" y="884"/>
                  </a:lnTo>
                  <a:lnTo>
                    <a:pt x="189" y="878"/>
                  </a:lnTo>
                  <a:lnTo>
                    <a:pt x="175" y="878"/>
                  </a:lnTo>
                  <a:lnTo>
                    <a:pt x="159" y="870"/>
                  </a:lnTo>
                  <a:lnTo>
                    <a:pt x="156" y="878"/>
                  </a:lnTo>
                  <a:lnTo>
                    <a:pt x="159" y="884"/>
                  </a:lnTo>
                  <a:lnTo>
                    <a:pt x="166" y="898"/>
                  </a:lnTo>
                  <a:lnTo>
                    <a:pt x="169" y="908"/>
                  </a:lnTo>
                  <a:lnTo>
                    <a:pt x="172" y="916"/>
                  </a:lnTo>
                  <a:lnTo>
                    <a:pt x="172" y="927"/>
                  </a:lnTo>
                  <a:lnTo>
                    <a:pt x="189" y="930"/>
                  </a:lnTo>
                  <a:lnTo>
                    <a:pt x="172" y="930"/>
                  </a:lnTo>
                  <a:lnTo>
                    <a:pt x="172" y="937"/>
                  </a:lnTo>
                  <a:lnTo>
                    <a:pt x="175" y="948"/>
                  </a:lnTo>
                  <a:lnTo>
                    <a:pt x="172" y="960"/>
                  </a:lnTo>
                  <a:lnTo>
                    <a:pt x="172" y="972"/>
                  </a:lnTo>
                  <a:lnTo>
                    <a:pt x="169" y="986"/>
                  </a:lnTo>
                  <a:lnTo>
                    <a:pt x="166" y="996"/>
                  </a:lnTo>
                  <a:lnTo>
                    <a:pt x="162" y="1013"/>
                  </a:lnTo>
                  <a:lnTo>
                    <a:pt x="162" y="1026"/>
                  </a:lnTo>
                  <a:lnTo>
                    <a:pt x="169" y="1031"/>
                  </a:lnTo>
                  <a:lnTo>
                    <a:pt x="172" y="1043"/>
                  </a:lnTo>
                  <a:lnTo>
                    <a:pt x="169" y="1057"/>
                  </a:lnTo>
                  <a:lnTo>
                    <a:pt x="166" y="1067"/>
                  </a:lnTo>
                  <a:lnTo>
                    <a:pt x="166" y="1072"/>
                  </a:lnTo>
                  <a:lnTo>
                    <a:pt x="172" y="1078"/>
                  </a:lnTo>
                  <a:lnTo>
                    <a:pt x="178" y="1086"/>
                  </a:lnTo>
                  <a:lnTo>
                    <a:pt x="178" y="1093"/>
                  </a:lnTo>
                  <a:lnTo>
                    <a:pt x="178" y="1104"/>
                  </a:lnTo>
                  <a:lnTo>
                    <a:pt x="183" y="1113"/>
                  </a:lnTo>
                  <a:lnTo>
                    <a:pt x="192" y="1119"/>
                  </a:lnTo>
                  <a:lnTo>
                    <a:pt x="189" y="1123"/>
                  </a:lnTo>
                  <a:lnTo>
                    <a:pt x="202" y="1126"/>
                  </a:lnTo>
                  <a:lnTo>
                    <a:pt x="202" y="1121"/>
                  </a:lnTo>
                  <a:lnTo>
                    <a:pt x="208" y="1123"/>
                  </a:lnTo>
                  <a:lnTo>
                    <a:pt x="205" y="1126"/>
                  </a:lnTo>
                  <a:lnTo>
                    <a:pt x="211" y="1137"/>
                  </a:lnTo>
                  <a:lnTo>
                    <a:pt x="202" y="1131"/>
                  </a:lnTo>
                  <a:lnTo>
                    <a:pt x="202" y="1140"/>
                  </a:lnTo>
                  <a:lnTo>
                    <a:pt x="208" y="1148"/>
                  </a:lnTo>
                  <a:lnTo>
                    <a:pt x="215" y="1148"/>
                  </a:lnTo>
                  <a:lnTo>
                    <a:pt x="215" y="1155"/>
                  </a:lnTo>
                  <a:lnTo>
                    <a:pt x="211" y="1161"/>
                  </a:lnTo>
                  <a:lnTo>
                    <a:pt x="223" y="1169"/>
                  </a:lnTo>
                  <a:lnTo>
                    <a:pt x="229" y="1178"/>
                  </a:lnTo>
                  <a:lnTo>
                    <a:pt x="242" y="1187"/>
                  </a:lnTo>
                  <a:lnTo>
                    <a:pt x="242" y="1199"/>
                  </a:lnTo>
                  <a:lnTo>
                    <a:pt x="254" y="1201"/>
                  </a:lnTo>
                  <a:lnTo>
                    <a:pt x="265" y="1207"/>
                  </a:lnTo>
                  <a:lnTo>
                    <a:pt x="275" y="1210"/>
                  </a:lnTo>
                  <a:lnTo>
                    <a:pt x="284" y="1210"/>
                  </a:lnTo>
                  <a:lnTo>
                    <a:pt x="284" y="1217"/>
                  </a:lnTo>
                  <a:lnTo>
                    <a:pt x="291" y="1217"/>
                  </a:lnTo>
                  <a:lnTo>
                    <a:pt x="298" y="1223"/>
                  </a:lnTo>
                  <a:lnTo>
                    <a:pt x="305" y="1234"/>
                  </a:lnTo>
                  <a:lnTo>
                    <a:pt x="308" y="1245"/>
                  </a:lnTo>
                  <a:lnTo>
                    <a:pt x="317" y="1252"/>
                  </a:lnTo>
                  <a:lnTo>
                    <a:pt x="321" y="1263"/>
                  </a:lnTo>
                  <a:lnTo>
                    <a:pt x="324" y="1269"/>
                  </a:lnTo>
                  <a:lnTo>
                    <a:pt x="324" y="1275"/>
                  </a:lnTo>
                  <a:lnTo>
                    <a:pt x="332" y="1280"/>
                  </a:lnTo>
                  <a:lnTo>
                    <a:pt x="332" y="1287"/>
                  </a:lnTo>
                  <a:lnTo>
                    <a:pt x="335" y="1290"/>
                  </a:lnTo>
                  <a:lnTo>
                    <a:pt x="338" y="1301"/>
                  </a:lnTo>
                  <a:lnTo>
                    <a:pt x="348" y="1307"/>
                  </a:lnTo>
                  <a:lnTo>
                    <a:pt x="357" y="1314"/>
                  </a:lnTo>
                  <a:lnTo>
                    <a:pt x="362" y="1320"/>
                  </a:lnTo>
                  <a:lnTo>
                    <a:pt x="371" y="1325"/>
                  </a:lnTo>
                  <a:lnTo>
                    <a:pt x="371" y="1334"/>
                  </a:lnTo>
                  <a:lnTo>
                    <a:pt x="362" y="1342"/>
                  </a:lnTo>
                  <a:lnTo>
                    <a:pt x="351" y="1339"/>
                  </a:lnTo>
                  <a:lnTo>
                    <a:pt x="362" y="1343"/>
                  </a:lnTo>
                  <a:lnTo>
                    <a:pt x="362" y="1352"/>
                  </a:lnTo>
                  <a:lnTo>
                    <a:pt x="371" y="1355"/>
                  </a:lnTo>
                  <a:lnTo>
                    <a:pt x="381" y="1360"/>
                  </a:lnTo>
                  <a:lnTo>
                    <a:pt x="387" y="1360"/>
                  </a:lnTo>
                  <a:lnTo>
                    <a:pt x="393" y="1366"/>
                  </a:lnTo>
                  <a:lnTo>
                    <a:pt x="404" y="1372"/>
                  </a:lnTo>
                  <a:lnTo>
                    <a:pt x="411" y="1381"/>
                  </a:lnTo>
                  <a:lnTo>
                    <a:pt x="411" y="1390"/>
                  </a:lnTo>
                  <a:lnTo>
                    <a:pt x="404" y="1398"/>
                  </a:lnTo>
                  <a:lnTo>
                    <a:pt x="417" y="1401"/>
                  </a:lnTo>
                  <a:lnTo>
                    <a:pt x="427" y="1408"/>
                  </a:lnTo>
                  <a:lnTo>
                    <a:pt x="433" y="1417"/>
                  </a:lnTo>
                  <a:lnTo>
                    <a:pt x="444" y="1422"/>
                  </a:lnTo>
                  <a:lnTo>
                    <a:pt x="450" y="1436"/>
                  </a:lnTo>
                  <a:lnTo>
                    <a:pt x="463" y="1428"/>
                  </a:lnTo>
                  <a:lnTo>
                    <a:pt x="457" y="1417"/>
                  </a:lnTo>
                  <a:lnTo>
                    <a:pt x="447" y="1408"/>
                  </a:lnTo>
                  <a:lnTo>
                    <a:pt x="438" y="1408"/>
                  </a:lnTo>
                  <a:lnTo>
                    <a:pt x="433" y="1401"/>
                  </a:lnTo>
                  <a:lnTo>
                    <a:pt x="438" y="1398"/>
                  </a:lnTo>
                  <a:lnTo>
                    <a:pt x="433" y="1390"/>
                  </a:lnTo>
                  <a:lnTo>
                    <a:pt x="433" y="1384"/>
                  </a:lnTo>
                  <a:lnTo>
                    <a:pt x="423" y="1374"/>
                  </a:lnTo>
                  <a:lnTo>
                    <a:pt x="420" y="1366"/>
                  </a:lnTo>
                  <a:lnTo>
                    <a:pt x="411" y="1355"/>
                  </a:lnTo>
                  <a:lnTo>
                    <a:pt x="404" y="1343"/>
                  </a:lnTo>
                  <a:lnTo>
                    <a:pt x="397" y="1339"/>
                  </a:lnTo>
                  <a:lnTo>
                    <a:pt x="393" y="1328"/>
                  </a:lnTo>
                  <a:lnTo>
                    <a:pt x="387" y="1320"/>
                  </a:lnTo>
                  <a:lnTo>
                    <a:pt x="378" y="1313"/>
                  </a:lnTo>
                  <a:lnTo>
                    <a:pt x="371" y="1304"/>
                  </a:lnTo>
                  <a:lnTo>
                    <a:pt x="362" y="1299"/>
                  </a:lnTo>
                  <a:lnTo>
                    <a:pt x="357" y="1293"/>
                  </a:lnTo>
                  <a:lnTo>
                    <a:pt x="360" y="1282"/>
                  </a:lnTo>
                  <a:lnTo>
                    <a:pt x="357" y="1275"/>
                  </a:lnTo>
                  <a:lnTo>
                    <a:pt x="354" y="1266"/>
                  </a:lnTo>
                  <a:lnTo>
                    <a:pt x="357" y="1258"/>
                  </a:lnTo>
                  <a:lnTo>
                    <a:pt x="368" y="1263"/>
                  </a:lnTo>
                  <a:lnTo>
                    <a:pt x="374" y="1263"/>
                  </a:lnTo>
                  <a:lnTo>
                    <a:pt x="381" y="1269"/>
                  </a:lnTo>
                  <a:lnTo>
                    <a:pt x="390" y="1272"/>
                  </a:lnTo>
                  <a:lnTo>
                    <a:pt x="390" y="1280"/>
                  </a:lnTo>
                  <a:lnTo>
                    <a:pt x="393" y="1290"/>
                  </a:lnTo>
                  <a:lnTo>
                    <a:pt x="397" y="1296"/>
                  </a:lnTo>
                  <a:lnTo>
                    <a:pt x="401" y="1307"/>
                  </a:lnTo>
                  <a:lnTo>
                    <a:pt x="408" y="1314"/>
                  </a:lnTo>
                  <a:lnTo>
                    <a:pt x="417" y="1325"/>
                  </a:lnTo>
                  <a:lnTo>
                    <a:pt x="427" y="1334"/>
                  </a:lnTo>
                  <a:lnTo>
                    <a:pt x="438" y="1336"/>
                  </a:lnTo>
                  <a:lnTo>
                    <a:pt x="438" y="1346"/>
                  </a:lnTo>
                  <a:lnTo>
                    <a:pt x="450" y="1355"/>
                  </a:lnTo>
                  <a:lnTo>
                    <a:pt x="457" y="1360"/>
                  </a:lnTo>
                  <a:lnTo>
                    <a:pt x="460" y="1360"/>
                  </a:lnTo>
                  <a:lnTo>
                    <a:pt x="466" y="1369"/>
                  </a:lnTo>
                  <a:lnTo>
                    <a:pt x="463" y="1374"/>
                  </a:lnTo>
                  <a:lnTo>
                    <a:pt x="463" y="1379"/>
                  </a:lnTo>
                  <a:lnTo>
                    <a:pt x="471" y="1384"/>
                  </a:lnTo>
                  <a:lnTo>
                    <a:pt x="484" y="1390"/>
                  </a:lnTo>
                  <a:lnTo>
                    <a:pt x="490" y="1401"/>
                  </a:lnTo>
                  <a:lnTo>
                    <a:pt x="499" y="1407"/>
                  </a:lnTo>
                  <a:lnTo>
                    <a:pt x="507" y="1414"/>
                  </a:lnTo>
                  <a:lnTo>
                    <a:pt x="517" y="1422"/>
                  </a:lnTo>
                  <a:lnTo>
                    <a:pt x="523" y="1431"/>
                  </a:lnTo>
                  <a:lnTo>
                    <a:pt x="529" y="1439"/>
                  </a:lnTo>
                  <a:lnTo>
                    <a:pt x="539" y="1443"/>
                  </a:lnTo>
                  <a:lnTo>
                    <a:pt x="542" y="1457"/>
                  </a:lnTo>
                  <a:lnTo>
                    <a:pt x="547" y="1463"/>
                  </a:lnTo>
                  <a:lnTo>
                    <a:pt x="547" y="1469"/>
                  </a:lnTo>
                  <a:lnTo>
                    <a:pt x="542" y="1473"/>
                  </a:lnTo>
                  <a:lnTo>
                    <a:pt x="544" y="1478"/>
                  </a:lnTo>
                  <a:lnTo>
                    <a:pt x="539" y="1481"/>
                  </a:lnTo>
                  <a:lnTo>
                    <a:pt x="544" y="1493"/>
                  </a:lnTo>
                  <a:lnTo>
                    <a:pt x="553" y="1502"/>
                  </a:lnTo>
                  <a:lnTo>
                    <a:pt x="563" y="1505"/>
                  </a:lnTo>
                  <a:lnTo>
                    <a:pt x="575" y="1514"/>
                  </a:lnTo>
                  <a:lnTo>
                    <a:pt x="580" y="1522"/>
                  </a:lnTo>
                  <a:lnTo>
                    <a:pt x="593" y="1525"/>
                  </a:lnTo>
                  <a:lnTo>
                    <a:pt x="605" y="1528"/>
                  </a:lnTo>
                  <a:lnTo>
                    <a:pt x="612" y="1528"/>
                  </a:lnTo>
                  <a:lnTo>
                    <a:pt x="616" y="1533"/>
                  </a:lnTo>
                  <a:lnTo>
                    <a:pt x="629" y="1540"/>
                  </a:lnTo>
                  <a:lnTo>
                    <a:pt x="639" y="1543"/>
                  </a:lnTo>
                  <a:lnTo>
                    <a:pt x="651" y="1546"/>
                  </a:lnTo>
                  <a:lnTo>
                    <a:pt x="659" y="1552"/>
                  </a:lnTo>
                  <a:lnTo>
                    <a:pt x="669" y="1552"/>
                  </a:lnTo>
                  <a:lnTo>
                    <a:pt x="681" y="1557"/>
                  </a:lnTo>
                  <a:lnTo>
                    <a:pt x="689" y="1563"/>
                  </a:lnTo>
                  <a:lnTo>
                    <a:pt x="702" y="1563"/>
                  </a:lnTo>
                  <a:lnTo>
                    <a:pt x="711" y="1567"/>
                  </a:lnTo>
                  <a:lnTo>
                    <a:pt x="724" y="1567"/>
                  </a:lnTo>
                  <a:lnTo>
                    <a:pt x="738" y="1566"/>
                  </a:lnTo>
                  <a:lnTo>
                    <a:pt x="745" y="1560"/>
                  </a:lnTo>
                  <a:lnTo>
                    <a:pt x="757" y="1560"/>
                  </a:lnTo>
                  <a:lnTo>
                    <a:pt x="765" y="1563"/>
                  </a:lnTo>
                  <a:lnTo>
                    <a:pt x="775" y="1566"/>
                  </a:lnTo>
                  <a:lnTo>
                    <a:pt x="781" y="1567"/>
                  </a:lnTo>
                  <a:lnTo>
                    <a:pt x="787" y="1573"/>
                  </a:lnTo>
                  <a:lnTo>
                    <a:pt x="797" y="1581"/>
                  </a:lnTo>
                  <a:lnTo>
                    <a:pt x="802" y="1590"/>
                  </a:lnTo>
                  <a:lnTo>
                    <a:pt x="808" y="1595"/>
                  </a:lnTo>
                  <a:lnTo>
                    <a:pt x="820" y="1598"/>
                  </a:lnTo>
                  <a:lnTo>
                    <a:pt x="830" y="1602"/>
                  </a:lnTo>
                  <a:lnTo>
                    <a:pt x="838" y="1602"/>
                  </a:lnTo>
                  <a:lnTo>
                    <a:pt x="851" y="1605"/>
                  </a:lnTo>
                  <a:lnTo>
                    <a:pt x="854" y="1611"/>
                  </a:lnTo>
                  <a:lnTo>
                    <a:pt x="863" y="1611"/>
                  </a:lnTo>
                  <a:lnTo>
                    <a:pt x="871" y="1616"/>
                  </a:lnTo>
                  <a:lnTo>
                    <a:pt x="881" y="1616"/>
                  </a:lnTo>
                  <a:lnTo>
                    <a:pt x="893" y="1616"/>
                  </a:lnTo>
                  <a:lnTo>
                    <a:pt x="896" y="1611"/>
                  </a:lnTo>
                  <a:lnTo>
                    <a:pt x="903" y="1616"/>
                  </a:lnTo>
                  <a:lnTo>
                    <a:pt x="896" y="1616"/>
                  </a:lnTo>
                  <a:lnTo>
                    <a:pt x="903" y="1625"/>
                  </a:lnTo>
                  <a:lnTo>
                    <a:pt x="907" y="1632"/>
                  </a:lnTo>
                  <a:lnTo>
                    <a:pt x="917" y="1637"/>
                  </a:lnTo>
                  <a:lnTo>
                    <a:pt x="926" y="1643"/>
                  </a:lnTo>
                  <a:lnTo>
                    <a:pt x="933" y="1651"/>
                  </a:lnTo>
                  <a:lnTo>
                    <a:pt x="933" y="1657"/>
                  </a:lnTo>
                  <a:lnTo>
                    <a:pt x="933" y="1664"/>
                  </a:lnTo>
                  <a:lnTo>
                    <a:pt x="936" y="1672"/>
                  </a:lnTo>
                  <a:lnTo>
                    <a:pt x="942" y="1675"/>
                  </a:lnTo>
                  <a:lnTo>
                    <a:pt x="944" y="1678"/>
                  </a:lnTo>
                  <a:lnTo>
                    <a:pt x="953" y="1672"/>
                  </a:lnTo>
                  <a:lnTo>
                    <a:pt x="960" y="1678"/>
                  </a:lnTo>
                  <a:lnTo>
                    <a:pt x="969" y="1684"/>
                  </a:lnTo>
                  <a:lnTo>
                    <a:pt x="976" y="1689"/>
                  </a:lnTo>
                  <a:lnTo>
                    <a:pt x="976" y="1699"/>
                  </a:lnTo>
                  <a:lnTo>
                    <a:pt x="983" y="1699"/>
                  </a:lnTo>
                  <a:lnTo>
                    <a:pt x="987" y="1705"/>
                  </a:lnTo>
                  <a:lnTo>
                    <a:pt x="993" y="1702"/>
                  </a:lnTo>
                  <a:lnTo>
                    <a:pt x="1006" y="1702"/>
                  </a:lnTo>
                  <a:lnTo>
                    <a:pt x="1013" y="1708"/>
                  </a:lnTo>
                  <a:lnTo>
                    <a:pt x="1017" y="1713"/>
                  </a:lnTo>
                  <a:lnTo>
                    <a:pt x="1029" y="1713"/>
                  </a:lnTo>
                  <a:lnTo>
                    <a:pt x="1029" y="1722"/>
                  </a:lnTo>
                  <a:lnTo>
                    <a:pt x="1039" y="1722"/>
                  </a:lnTo>
                  <a:lnTo>
                    <a:pt x="1050" y="1716"/>
                  </a:lnTo>
                  <a:lnTo>
                    <a:pt x="1042" y="1710"/>
                  </a:lnTo>
                  <a:lnTo>
                    <a:pt x="1039" y="1705"/>
                  </a:lnTo>
                  <a:lnTo>
                    <a:pt x="1048" y="1702"/>
                  </a:lnTo>
                  <a:lnTo>
                    <a:pt x="1053" y="1696"/>
                  </a:lnTo>
                  <a:lnTo>
                    <a:pt x="1059" y="1689"/>
                  </a:lnTo>
                  <a:lnTo>
                    <a:pt x="1066" y="1689"/>
                  </a:lnTo>
                  <a:lnTo>
                    <a:pt x="1075" y="1694"/>
                  </a:lnTo>
                  <a:lnTo>
                    <a:pt x="1078" y="1702"/>
                  </a:lnTo>
                  <a:lnTo>
                    <a:pt x="1086" y="1702"/>
                  </a:lnTo>
                  <a:lnTo>
                    <a:pt x="1082" y="1708"/>
                  </a:lnTo>
                  <a:lnTo>
                    <a:pt x="1086" y="1719"/>
                  </a:lnTo>
                  <a:lnTo>
                    <a:pt x="1093" y="1724"/>
                  </a:lnTo>
                  <a:lnTo>
                    <a:pt x="1099" y="1732"/>
                  </a:lnTo>
                  <a:lnTo>
                    <a:pt x="1115" y="1710"/>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2" name=""/>
            <p:cNvSpPr/>
            <p:nvPr/>
          </p:nvSpPr>
          <p:spPr>
            <a:xfrm>
              <a:off x="1865160" y="3441600"/>
              <a:ext cx="1311480" cy="1908000"/>
            </a:xfrm>
            <a:custGeom>
              <a:avLst/>
              <a:gdLst/>
              <a:ahLst/>
              <a:rect l="l" t="t" r="r" b="b"/>
              <a:pathLst>
                <a:path w="928" h="1351">
                  <a:moveTo>
                    <a:pt x="75" y="101"/>
                  </a:moveTo>
                  <a:lnTo>
                    <a:pt x="75" y="109"/>
                  </a:lnTo>
                  <a:lnTo>
                    <a:pt x="75" y="123"/>
                  </a:lnTo>
                  <a:lnTo>
                    <a:pt x="75" y="130"/>
                  </a:lnTo>
                  <a:lnTo>
                    <a:pt x="78" y="139"/>
                  </a:lnTo>
                  <a:lnTo>
                    <a:pt x="75" y="147"/>
                  </a:lnTo>
                  <a:lnTo>
                    <a:pt x="82" y="153"/>
                  </a:lnTo>
                  <a:lnTo>
                    <a:pt x="75" y="160"/>
                  </a:lnTo>
                  <a:lnTo>
                    <a:pt x="69" y="171"/>
                  </a:lnTo>
                  <a:lnTo>
                    <a:pt x="58" y="171"/>
                  </a:lnTo>
                  <a:lnTo>
                    <a:pt x="52" y="180"/>
                  </a:lnTo>
                  <a:lnTo>
                    <a:pt x="55" y="188"/>
                  </a:lnTo>
                  <a:lnTo>
                    <a:pt x="45" y="191"/>
                  </a:lnTo>
                  <a:lnTo>
                    <a:pt x="48" y="195"/>
                  </a:lnTo>
                  <a:lnTo>
                    <a:pt x="39" y="201"/>
                  </a:lnTo>
                  <a:lnTo>
                    <a:pt x="26" y="206"/>
                  </a:lnTo>
                  <a:lnTo>
                    <a:pt x="25" y="218"/>
                  </a:lnTo>
                  <a:lnTo>
                    <a:pt x="15" y="222"/>
                  </a:lnTo>
                  <a:lnTo>
                    <a:pt x="15" y="233"/>
                  </a:lnTo>
                  <a:lnTo>
                    <a:pt x="6" y="236"/>
                  </a:lnTo>
                  <a:lnTo>
                    <a:pt x="9" y="247"/>
                  </a:lnTo>
                  <a:lnTo>
                    <a:pt x="9" y="254"/>
                  </a:lnTo>
                  <a:lnTo>
                    <a:pt x="6" y="260"/>
                  </a:lnTo>
                  <a:lnTo>
                    <a:pt x="15" y="263"/>
                  </a:lnTo>
                  <a:lnTo>
                    <a:pt x="22" y="271"/>
                  </a:lnTo>
                  <a:lnTo>
                    <a:pt x="25" y="263"/>
                  </a:lnTo>
                  <a:lnTo>
                    <a:pt x="33" y="263"/>
                  </a:lnTo>
                  <a:lnTo>
                    <a:pt x="26" y="268"/>
                  </a:lnTo>
                  <a:lnTo>
                    <a:pt x="26" y="277"/>
                  </a:lnTo>
                  <a:lnTo>
                    <a:pt x="18" y="280"/>
                  </a:lnTo>
                  <a:lnTo>
                    <a:pt x="9" y="285"/>
                  </a:lnTo>
                  <a:lnTo>
                    <a:pt x="0" y="292"/>
                  </a:lnTo>
                  <a:lnTo>
                    <a:pt x="0" y="301"/>
                  </a:lnTo>
                  <a:lnTo>
                    <a:pt x="0" y="309"/>
                  </a:lnTo>
                  <a:lnTo>
                    <a:pt x="9" y="319"/>
                  </a:lnTo>
                  <a:lnTo>
                    <a:pt x="0" y="325"/>
                  </a:lnTo>
                  <a:lnTo>
                    <a:pt x="9" y="327"/>
                  </a:lnTo>
                  <a:lnTo>
                    <a:pt x="18" y="333"/>
                  </a:lnTo>
                  <a:lnTo>
                    <a:pt x="26" y="339"/>
                  </a:lnTo>
                  <a:lnTo>
                    <a:pt x="33" y="347"/>
                  </a:lnTo>
                  <a:lnTo>
                    <a:pt x="36" y="357"/>
                  </a:lnTo>
                  <a:lnTo>
                    <a:pt x="45" y="363"/>
                  </a:lnTo>
                  <a:lnTo>
                    <a:pt x="52" y="371"/>
                  </a:lnTo>
                  <a:lnTo>
                    <a:pt x="55" y="380"/>
                  </a:lnTo>
                  <a:lnTo>
                    <a:pt x="58" y="389"/>
                  </a:lnTo>
                  <a:lnTo>
                    <a:pt x="63" y="398"/>
                  </a:lnTo>
                  <a:lnTo>
                    <a:pt x="72" y="412"/>
                  </a:lnTo>
                  <a:lnTo>
                    <a:pt x="75" y="419"/>
                  </a:lnTo>
                  <a:lnTo>
                    <a:pt x="82" y="427"/>
                  </a:lnTo>
                  <a:lnTo>
                    <a:pt x="85" y="433"/>
                  </a:lnTo>
                  <a:lnTo>
                    <a:pt x="91" y="442"/>
                  </a:lnTo>
                  <a:lnTo>
                    <a:pt x="94" y="449"/>
                  </a:lnTo>
                  <a:lnTo>
                    <a:pt x="99" y="460"/>
                  </a:lnTo>
                  <a:lnTo>
                    <a:pt x="99" y="471"/>
                  </a:lnTo>
                  <a:lnTo>
                    <a:pt x="108" y="478"/>
                  </a:lnTo>
                  <a:lnTo>
                    <a:pt x="115" y="487"/>
                  </a:lnTo>
                  <a:lnTo>
                    <a:pt x="121" y="492"/>
                  </a:lnTo>
                  <a:lnTo>
                    <a:pt x="135" y="498"/>
                  </a:lnTo>
                  <a:lnTo>
                    <a:pt x="145" y="501"/>
                  </a:lnTo>
                  <a:lnTo>
                    <a:pt x="154" y="509"/>
                  </a:lnTo>
                  <a:lnTo>
                    <a:pt x="170" y="513"/>
                  </a:lnTo>
                  <a:lnTo>
                    <a:pt x="175" y="516"/>
                  </a:lnTo>
                  <a:lnTo>
                    <a:pt x="184" y="522"/>
                  </a:lnTo>
                  <a:lnTo>
                    <a:pt x="194" y="527"/>
                  </a:lnTo>
                  <a:lnTo>
                    <a:pt x="200" y="533"/>
                  </a:lnTo>
                  <a:lnTo>
                    <a:pt x="208" y="539"/>
                  </a:lnTo>
                  <a:lnTo>
                    <a:pt x="217" y="546"/>
                  </a:lnTo>
                  <a:lnTo>
                    <a:pt x="217" y="554"/>
                  </a:lnTo>
                  <a:lnTo>
                    <a:pt x="221" y="565"/>
                  </a:lnTo>
                  <a:lnTo>
                    <a:pt x="221" y="578"/>
                  </a:lnTo>
                  <a:lnTo>
                    <a:pt x="221" y="587"/>
                  </a:lnTo>
                  <a:lnTo>
                    <a:pt x="221" y="598"/>
                  </a:lnTo>
                  <a:lnTo>
                    <a:pt x="221" y="605"/>
                  </a:lnTo>
                  <a:lnTo>
                    <a:pt x="221" y="616"/>
                  </a:lnTo>
                  <a:lnTo>
                    <a:pt x="221" y="625"/>
                  </a:lnTo>
                  <a:lnTo>
                    <a:pt x="214" y="636"/>
                  </a:lnTo>
                  <a:lnTo>
                    <a:pt x="214" y="643"/>
                  </a:lnTo>
                  <a:lnTo>
                    <a:pt x="214" y="654"/>
                  </a:lnTo>
                  <a:lnTo>
                    <a:pt x="211" y="663"/>
                  </a:lnTo>
                  <a:lnTo>
                    <a:pt x="214" y="672"/>
                  </a:lnTo>
                  <a:lnTo>
                    <a:pt x="214" y="681"/>
                  </a:lnTo>
                  <a:lnTo>
                    <a:pt x="208" y="689"/>
                  </a:lnTo>
                  <a:lnTo>
                    <a:pt x="211" y="701"/>
                  </a:lnTo>
                  <a:lnTo>
                    <a:pt x="206" y="713"/>
                  </a:lnTo>
                  <a:lnTo>
                    <a:pt x="206" y="724"/>
                  </a:lnTo>
                  <a:lnTo>
                    <a:pt x="200" y="732"/>
                  </a:lnTo>
                  <a:lnTo>
                    <a:pt x="200" y="740"/>
                  </a:lnTo>
                  <a:lnTo>
                    <a:pt x="194" y="754"/>
                  </a:lnTo>
                  <a:lnTo>
                    <a:pt x="197" y="760"/>
                  </a:lnTo>
                  <a:lnTo>
                    <a:pt x="200" y="772"/>
                  </a:lnTo>
                  <a:lnTo>
                    <a:pt x="194" y="778"/>
                  </a:lnTo>
                  <a:lnTo>
                    <a:pt x="191" y="789"/>
                  </a:lnTo>
                  <a:lnTo>
                    <a:pt x="194" y="799"/>
                  </a:lnTo>
                  <a:lnTo>
                    <a:pt x="194" y="810"/>
                  </a:lnTo>
                  <a:lnTo>
                    <a:pt x="194" y="816"/>
                  </a:lnTo>
                  <a:lnTo>
                    <a:pt x="197" y="824"/>
                  </a:lnTo>
                  <a:lnTo>
                    <a:pt x="191" y="837"/>
                  </a:lnTo>
                  <a:lnTo>
                    <a:pt x="194" y="848"/>
                  </a:lnTo>
                  <a:lnTo>
                    <a:pt x="187" y="857"/>
                  </a:lnTo>
                  <a:lnTo>
                    <a:pt x="184" y="867"/>
                  </a:lnTo>
                  <a:lnTo>
                    <a:pt x="181" y="878"/>
                  </a:lnTo>
                  <a:lnTo>
                    <a:pt x="175" y="889"/>
                  </a:lnTo>
                  <a:lnTo>
                    <a:pt x="172" y="899"/>
                  </a:lnTo>
                  <a:lnTo>
                    <a:pt x="170" y="910"/>
                  </a:lnTo>
                  <a:lnTo>
                    <a:pt x="164" y="913"/>
                  </a:lnTo>
                  <a:lnTo>
                    <a:pt x="164" y="926"/>
                  </a:lnTo>
                  <a:lnTo>
                    <a:pt x="154" y="926"/>
                  </a:lnTo>
                  <a:lnTo>
                    <a:pt x="151" y="937"/>
                  </a:lnTo>
                  <a:lnTo>
                    <a:pt x="157" y="948"/>
                  </a:lnTo>
                  <a:lnTo>
                    <a:pt x="157" y="955"/>
                  </a:lnTo>
                  <a:lnTo>
                    <a:pt x="157" y="967"/>
                  </a:lnTo>
                  <a:lnTo>
                    <a:pt x="161" y="978"/>
                  </a:lnTo>
                  <a:lnTo>
                    <a:pt x="151" y="988"/>
                  </a:lnTo>
                  <a:lnTo>
                    <a:pt x="151" y="1002"/>
                  </a:lnTo>
                  <a:lnTo>
                    <a:pt x="148" y="1013"/>
                  </a:lnTo>
                  <a:lnTo>
                    <a:pt x="148" y="1020"/>
                  </a:lnTo>
                  <a:lnTo>
                    <a:pt x="154" y="1029"/>
                  </a:lnTo>
                  <a:lnTo>
                    <a:pt x="164" y="1031"/>
                  </a:lnTo>
                  <a:lnTo>
                    <a:pt x="164" y="1023"/>
                  </a:lnTo>
                  <a:lnTo>
                    <a:pt x="175" y="1026"/>
                  </a:lnTo>
                  <a:lnTo>
                    <a:pt x="170" y="1034"/>
                  </a:lnTo>
                  <a:lnTo>
                    <a:pt x="175" y="1040"/>
                  </a:lnTo>
                  <a:lnTo>
                    <a:pt x="170" y="1043"/>
                  </a:lnTo>
                  <a:lnTo>
                    <a:pt x="170" y="1058"/>
                  </a:lnTo>
                  <a:lnTo>
                    <a:pt x="164" y="1069"/>
                  </a:lnTo>
                  <a:lnTo>
                    <a:pt x="170" y="1078"/>
                  </a:lnTo>
                  <a:lnTo>
                    <a:pt x="164" y="1088"/>
                  </a:lnTo>
                  <a:lnTo>
                    <a:pt x="164" y="1093"/>
                  </a:lnTo>
                  <a:lnTo>
                    <a:pt x="157" y="1099"/>
                  </a:lnTo>
                  <a:lnTo>
                    <a:pt x="157" y="1107"/>
                  </a:lnTo>
                  <a:lnTo>
                    <a:pt x="154" y="1120"/>
                  </a:lnTo>
                  <a:lnTo>
                    <a:pt x="151" y="1113"/>
                  </a:lnTo>
                  <a:lnTo>
                    <a:pt x="148" y="1107"/>
                  </a:lnTo>
                  <a:lnTo>
                    <a:pt x="154" y="1099"/>
                  </a:lnTo>
                  <a:lnTo>
                    <a:pt x="151" y="1093"/>
                  </a:lnTo>
                  <a:lnTo>
                    <a:pt x="154" y="1088"/>
                  </a:lnTo>
                  <a:lnTo>
                    <a:pt x="148" y="1081"/>
                  </a:lnTo>
                  <a:lnTo>
                    <a:pt x="138" y="1088"/>
                  </a:lnTo>
                  <a:lnTo>
                    <a:pt x="135" y="1096"/>
                  </a:lnTo>
                  <a:lnTo>
                    <a:pt x="135" y="1107"/>
                  </a:lnTo>
                  <a:lnTo>
                    <a:pt x="135" y="1113"/>
                  </a:lnTo>
                  <a:lnTo>
                    <a:pt x="131" y="1123"/>
                  </a:lnTo>
                  <a:lnTo>
                    <a:pt x="135" y="1128"/>
                  </a:lnTo>
                  <a:lnTo>
                    <a:pt x="124" y="1131"/>
                  </a:lnTo>
                  <a:lnTo>
                    <a:pt x="131" y="1137"/>
                  </a:lnTo>
                  <a:lnTo>
                    <a:pt x="115" y="1147"/>
                  </a:lnTo>
                  <a:lnTo>
                    <a:pt x="115" y="1155"/>
                  </a:lnTo>
                  <a:lnTo>
                    <a:pt x="124" y="1150"/>
                  </a:lnTo>
                  <a:lnTo>
                    <a:pt x="135" y="1152"/>
                  </a:lnTo>
                  <a:lnTo>
                    <a:pt x="145" y="1152"/>
                  </a:lnTo>
                  <a:lnTo>
                    <a:pt x="135" y="1169"/>
                  </a:lnTo>
                  <a:lnTo>
                    <a:pt x="135" y="1179"/>
                  </a:lnTo>
                  <a:lnTo>
                    <a:pt x="135" y="1193"/>
                  </a:lnTo>
                  <a:lnTo>
                    <a:pt x="127" y="1178"/>
                  </a:lnTo>
                  <a:lnTo>
                    <a:pt x="118" y="1179"/>
                  </a:lnTo>
                  <a:lnTo>
                    <a:pt x="118" y="1190"/>
                  </a:lnTo>
                  <a:lnTo>
                    <a:pt x="118" y="1202"/>
                  </a:lnTo>
                  <a:lnTo>
                    <a:pt x="115" y="1217"/>
                  </a:lnTo>
                  <a:lnTo>
                    <a:pt x="118" y="1223"/>
                  </a:lnTo>
                  <a:lnTo>
                    <a:pt x="115" y="1234"/>
                  </a:lnTo>
                  <a:lnTo>
                    <a:pt x="124" y="1237"/>
                  </a:lnTo>
                  <a:lnTo>
                    <a:pt x="118" y="1243"/>
                  </a:lnTo>
                  <a:lnTo>
                    <a:pt x="118" y="1261"/>
                  </a:lnTo>
                  <a:lnTo>
                    <a:pt x="135" y="1240"/>
                  </a:lnTo>
                  <a:lnTo>
                    <a:pt x="131" y="1250"/>
                  </a:lnTo>
                  <a:lnTo>
                    <a:pt x="135" y="1261"/>
                  </a:lnTo>
                  <a:lnTo>
                    <a:pt x="127" y="1258"/>
                  </a:lnTo>
                  <a:lnTo>
                    <a:pt x="124" y="1272"/>
                  </a:lnTo>
                  <a:lnTo>
                    <a:pt x="118" y="1282"/>
                  </a:lnTo>
                  <a:lnTo>
                    <a:pt x="135" y="1273"/>
                  </a:lnTo>
                  <a:lnTo>
                    <a:pt x="135" y="1266"/>
                  </a:lnTo>
                  <a:lnTo>
                    <a:pt x="142" y="1279"/>
                  </a:lnTo>
                  <a:lnTo>
                    <a:pt x="135" y="1290"/>
                  </a:lnTo>
                  <a:lnTo>
                    <a:pt x="124" y="1288"/>
                  </a:lnTo>
                  <a:lnTo>
                    <a:pt x="124" y="1302"/>
                  </a:lnTo>
                  <a:lnTo>
                    <a:pt x="135" y="1306"/>
                  </a:lnTo>
                  <a:lnTo>
                    <a:pt x="142" y="1299"/>
                  </a:lnTo>
                  <a:lnTo>
                    <a:pt x="145" y="1311"/>
                  </a:lnTo>
                  <a:lnTo>
                    <a:pt x="154" y="1314"/>
                  </a:lnTo>
                  <a:lnTo>
                    <a:pt x="154" y="1323"/>
                  </a:lnTo>
                  <a:lnTo>
                    <a:pt x="164" y="1328"/>
                  </a:lnTo>
                  <a:lnTo>
                    <a:pt x="175" y="1337"/>
                  </a:lnTo>
                  <a:lnTo>
                    <a:pt x="184" y="1328"/>
                  </a:lnTo>
                  <a:lnTo>
                    <a:pt x="194" y="1314"/>
                  </a:lnTo>
                  <a:lnTo>
                    <a:pt x="203" y="1317"/>
                  </a:lnTo>
                  <a:lnTo>
                    <a:pt x="197" y="1328"/>
                  </a:lnTo>
                  <a:lnTo>
                    <a:pt x="178" y="1337"/>
                  </a:lnTo>
                  <a:lnTo>
                    <a:pt x="184" y="1344"/>
                  </a:lnTo>
                  <a:lnTo>
                    <a:pt x="200" y="1350"/>
                  </a:lnTo>
                  <a:lnTo>
                    <a:pt x="206" y="1347"/>
                  </a:lnTo>
                  <a:lnTo>
                    <a:pt x="206" y="1331"/>
                  </a:lnTo>
                  <a:lnTo>
                    <a:pt x="208" y="1314"/>
                  </a:lnTo>
                  <a:lnTo>
                    <a:pt x="224" y="1309"/>
                  </a:lnTo>
                  <a:lnTo>
                    <a:pt x="233" y="1309"/>
                  </a:lnTo>
                  <a:lnTo>
                    <a:pt x="233" y="1302"/>
                  </a:lnTo>
                  <a:lnTo>
                    <a:pt x="244" y="1302"/>
                  </a:lnTo>
                  <a:lnTo>
                    <a:pt x="257" y="1306"/>
                  </a:lnTo>
                  <a:lnTo>
                    <a:pt x="247" y="1290"/>
                  </a:lnTo>
                  <a:lnTo>
                    <a:pt x="244" y="1276"/>
                  </a:lnTo>
                  <a:lnTo>
                    <a:pt x="243" y="1266"/>
                  </a:lnTo>
                  <a:lnTo>
                    <a:pt x="244" y="1252"/>
                  </a:lnTo>
                  <a:lnTo>
                    <a:pt x="254" y="1243"/>
                  </a:lnTo>
                  <a:lnTo>
                    <a:pt x="266" y="1240"/>
                  </a:lnTo>
                  <a:lnTo>
                    <a:pt x="270" y="1226"/>
                  </a:lnTo>
                  <a:lnTo>
                    <a:pt x="276" y="1212"/>
                  </a:lnTo>
                  <a:lnTo>
                    <a:pt x="284" y="1202"/>
                  </a:lnTo>
                  <a:lnTo>
                    <a:pt x="296" y="1193"/>
                  </a:lnTo>
                  <a:lnTo>
                    <a:pt x="306" y="1185"/>
                  </a:lnTo>
                  <a:lnTo>
                    <a:pt x="312" y="1172"/>
                  </a:lnTo>
                  <a:lnTo>
                    <a:pt x="309" y="1164"/>
                  </a:lnTo>
                  <a:lnTo>
                    <a:pt x="293" y="1164"/>
                  </a:lnTo>
                  <a:lnTo>
                    <a:pt x="284" y="1152"/>
                  </a:lnTo>
                  <a:lnTo>
                    <a:pt x="276" y="1145"/>
                  </a:lnTo>
                  <a:lnTo>
                    <a:pt x="276" y="1134"/>
                  </a:lnTo>
                  <a:lnTo>
                    <a:pt x="281" y="1120"/>
                  </a:lnTo>
                  <a:lnTo>
                    <a:pt x="287" y="1113"/>
                  </a:lnTo>
                  <a:lnTo>
                    <a:pt x="303" y="1107"/>
                  </a:lnTo>
                  <a:lnTo>
                    <a:pt x="312" y="1107"/>
                  </a:lnTo>
                  <a:lnTo>
                    <a:pt x="312" y="1099"/>
                  </a:lnTo>
                  <a:lnTo>
                    <a:pt x="320" y="1096"/>
                  </a:lnTo>
                  <a:lnTo>
                    <a:pt x="320" y="1082"/>
                  </a:lnTo>
                  <a:lnTo>
                    <a:pt x="317" y="1075"/>
                  </a:lnTo>
                  <a:lnTo>
                    <a:pt x="323" y="1067"/>
                  </a:lnTo>
                  <a:lnTo>
                    <a:pt x="339" y="1058"/>
                  </a:lnTo>
                  <a:lnTo>
                    <a:pt x="323" y="1055"/>
                  </a:lnTo>
                  <a:lnTo>
                    <a:pt x="333" y="1048"/>
                  </a:lnTo>
                  <a:lnTo>
                    <a:pt x="342" y="1055"/>
                  </a:lnTo>
                  <a:lnTo>
                    <a:pt x="352" y="1055"/>
                  </a:lnTo>
                  <a:lnTo>
                    <a:pt x="352" y="1051"/>
                  </a:lnTo>
                  <a:lnTo>
                    <a:pt x="349" y="1037"/>
                  </a:lnTo>
                  <a:lnTo>
                    <a:pt x="333" y="1043"/>
                  </a:lnTo>
                  <a:lnTo>
                    <a:pt x="323" y="1037"/>
                  </a:lnTo>
                  <a:lnTo>
                    <a:pt x="323" y="1023"/>
                  </a:lnTo>
                  <a:lnTo>
                    <a:pt x="320" y="1013"/>
                  </a:lnTo>
                  <a:lnTo>
                    <a:pt x="326" y="1007"/>
                  </a:lnTo>
                  <a:lnTo>
                    <a:pt x="339" y="1013"/>
                  </a:lnTo>
                  <a:lnTo>
                    <a:pt x="349" y="1016"/>
                  </a:lnTo>
                  <a:lnTo>
                    <a:pt x="363" y="1016"/>
                  </a:lnTo>
                  <a:lnTo>
                    <a:pt x="375" y="1010"/>
                  </a:lnTo>
                  <a:lnTo>
                    <a:pt x="379" y="1002"/>
                  </a:lnTo>
                  <a:lnTo>
                    <a:pt x="375" y="996"/>
                  </a:lnTo>
                  <a:lnTo>
                    <a:pt x="382" y="983"/>
                  </a:lnTo>
                  <a:lnTo>
                    <a:pt x="385" y="978"/>
                  </a:lnTo>
                  <a:lnTo>
                    <a:pt x="375" y="969"/>
                  </a:lnTo>
                  <a:lnTo>
                    <a:pt x="379" y="958"/>
                  </a:lnTo>
                  <a:lnTo>
                    <a:pt x="385" y="967"/>
                  </a:lnTo>
                  <a:lnTo>
                    <a:pt x="399" y="967"/>
                  </a:lnTo>
                  <a:lnTo>
                    <a:pt x="412" y="964"/>
                  </a:lnTo>
                  <a:lnTo>
                    <a:pt x="424" y="961"/>
                  </a:lnTo>
                  <a:lnTo>
                    <a:pt x="435" y="958"/>
                  </a:lnTo>
                  <a:lnTo>
                    <a:pt x="448" y="955"/>
                  </a:lnTo>
                  <a:lnTo>
                    <a:pt x="461" y="954"/>
                  </a:lnTo>
                  <a:lnTo>
                    <a:pt x="472" y="948"/>
                  </a:lnTo>
                  <a:lnTo>
                    <a:pt x="475" y="937"/>
                  </a:lnTo>
                  <a:lnTo>
                    <a:pt x="484" y="929"/>
                  </a:lnTo>
                  <a:lnTo>
                    <a:pt x="491" y="919"/>
                  </a:lnTo>
                  <a:lnTo>
                    <a:pt x="487" y="905"/>
                  </a:lnTo>
                  <a:lnTo>
                    <a:pt x="481" y="905"/>
                  </a:lnTo>
                  <a:lnTo>
                    <a:pt x="475" y="896"/>
                  </a:lnTo>
                  <a:lnTo>
                    <a:pt x="481" y="886"/>
                  </a:lnTo>
                  <a:lnTo>
                    <a:pt x="475" y="878"/>
                  </a:lnTo>
                  <a:lnTo>
                    <a:pt x="457" y="869"/>
                  </a:lnTo>
                  <a:lnTo>
                    <a:pt x="454" y="861"/>
                  </a:lnTo>
                  <a:lnTo>
                    <a:pt x="457" y="857"/>
                  </a:lnTo>
                  <a:lnTo>
                    <a:pt x="465" y="864"/>
                  </a:lnTo>
                  <a:lnTo>
                    <a:pt x="481" y="864"/>
                  </a:lnTo>
                  <a:lnTo>
                    <a:pt x="487" y="869"/>
                  </a:lnTo>
                  <a:lnTo>
                    <a:pt x="497" y="875"/>
                  </a:lnTo>
                  <a:lnTo>
                    <a:pt x="511" y="872"/>
                  </a:lnTo>
                  <a:lnTo>
                    <a:pt x="524" y="875"/>
                  </a:lnTo>
                  <a:lnTo>
                    <a:pt x="533" y="872"/>
                  </a:lnTo>
                  <a:lnTo>
                    <a:pt x="541" y="867"/>
                  </a:lnTo>
                  <a:lnTo>
                    <a:pt x="551" y="860"/>
                  </a:lnTo>
                  <a:lnTo>
                    <a:pt x="554" y="851"/>
                  </a:lnTo>
                  <a:lnTo>
                    <a:pt x="563" y="846"/>
                  </a:lnTo>
                  <a:lnTo>
                    <a:pt x="571" y="834"/>
                  </a:lnTo>
                  <a:lnTo>
                    <a:pt x="574" y="824"/>
                  </a:lnTo>
                  <a:lnTo>
                    <a:pt x="584" y="816"/>
                  </a:lnTo>
                  <a:lnTo>
                    <a:pt x="593" y="810"/>
                  </a:lnTo>
                  <a:lnTo>
                    <a:pt x="603" y="805"/>
                  </a:lnTo>
                  <a:lnTo>
                    <a:pt x="611" y="795"/>
                  </a:lnTo>
                  <a:lnTo>
                    <a:pt x="617" y="784"/>
                  </a:lnTo>
                  <a:lnTo>
                    <a:pt x="620" y="772"/>
                  </a:lnTo>
                  <a:lnTo>
                    <a:pt x="626" y="762"/>
                  </a:lnTo>
                  <a:lnTo>
                    <a:pt x="633" y="754"/>
                  </a:lnTo>
                  <a:lnTo>
                    <a:pt x="641" y="746"/>
                  </a:lnTo>
                  <a:lnTo>
                    <a:pt x="647" y="740"/>
                  </a:lnTo>
                  <a:lnTo>
                    <a:pt x="650" y="732"/>
                  </a:lnTo>
                  <a:lnTo>
                    <a:pt x="653" y="724"/>
                  </a:lnTo>
                  <a:lnTo>
                    <a:pt x="650" y="713"/>
                  </a:lnTo>
                  <a:lnTo>
                    <a:pt x="650" y="701"/>
                  </a:lnTo>
                  <a:lnTo>
                    <a:pt x="650" y="689"/>
                  </a:lnTo>
                  <a:lnTo>
                    <a:pt x="660" y="681"/>
                  </a:lnTo>
                  <a:lnTo>
                    <a:pt x="669" y="672"/>
                  </a:lnTo>
                  <a:lnTo>
                    <a:pt x="675" y="665"/>
                  </a:lnTo>
                  <a:lnTo>
                    <a:pt x="683" y="657"/>
                  </a:lnTo>
                  <a:lnTo>
                    <a:pt x="696" y="654"/>
                  </a:lnTo>
                  <a:lnTo>
                    <a:pt x="709" y="648"/>
                  </a:lnTo>
                  <a:lnTo>
                    <a:pt x="713" y="651"/>
                  </a:lnTo>
                  <a:lnTo>
                    <a:pt x="723" y="640"/>
                  </a:lnTo>
                  <a:lnTo>
                    <a:pt x="732" y="640"/>
                  </a:lnTo>
                  <a:lnTo>
                    <a:pt x="729" y="636"/>
                  </a:lnTo>
                  <a:lnTo>
                    <a:pt x="742" y="633"/>
                  </a:lnTo>
                  <a:lnTo>
                    <a:pt x="753" y="636"/>
                  </a:lnTo>
                  <a:lnTo>
                    <a:pt x="762" y="636"/>
                  </a:lnTo>
                  <a:lnTo>
                    <a:pt x="772" y="633"/>
                  </a:lnTo>
                  <a:lnTo>
                    <a:pt x="781" y="633"/>
                  </a:lnTo>
                  <a:lnTo>
                    <a:pt x="781" y="625"/>
                  </a:lnTo>
                  <a:lnTo>
                    <a:pt x="792" y="619"/>
                  </a:lnTo>
                  <a:lnTo>
                    <a:pt x="802" y="616"/>
                  </a:lnTo>
                  <a:lnTo>
                    <a:pt x="802" y="605"/>
                  </a:lnTo>
                  <a:lnTo>
                    <a:pt x="805" y="598"/>
                  </a:lnTo>
                  <a:lnTo>
                    <a:pt x="814" y="587"/>
                  </a:lnTo>
                  <a:lnTo>
                    <a:pt x="818" y="578"/>
                  </a:lnTo>
                  <a:lnTo>
                    <a:pt x="829" y="568"/>
                  </a:lnTo>
                  <a:lnTo>
                    <a:pt x="832" y="560"/>
                  </a:lnTo>
                  <a:lnTo>
                    <a:pt x="832" y="549"/>
                  </a:lnTo>
                  <a:lnTo>
                    <a:pt x="832" y="541"/>
                  </a:lnTo>
                  <a:lnTo>
                    <a:pt x="838" y="533"/>
                  </a:lnTo>
                  <a:lnTo>
                    <a:pt x="838" y="525"/>
                  </a:lnTo>
                  <a:lnTo>
                    <a:pt x="841" y="513"/>
                  </a:lnTo>
                  <a:lnTo>
                    <a:pt x="844" y="503"/>
                  </a:lnTo>
                  <a:lnTo>
                    <a:pt x="841" y="495"/>
                  </a:lnTo>
                  <a:lnTo>
                    <a:pt x="841" y="487"/>
                  </a:lnTo>
                  <a:lnTo>
                    <a:pt x="841" y="477"/>
                  </a:lnTo>
                  <a:lnTo>
                    <a:pt x="841" y="468"/>
                  </a:lnTo>
                  <a:lnTo>
                    <a:pt x="844" y="454"/>
                  </a:lnTo>
                  <a:lnTo>
                    <a:pt x="854" y="449"/>
                  </a:lnTo>
                  <a:lnTo>
                    <a:pt x="859" y="442"/>
                  </a:lnTo>
                  <a:lnTo>
                    <a:pt x="868" y="433"/>
                  </a:lnTo>
                  <a:lnTo>
                    <a:pt x="874" y="422"/>
                  </a:lnTo>
                  <a:lnTo>
                    <a:pt x="881" y="413"/>
                  </a:lnTo>
                  <a:lnTo>
                    <a:pt x="887" y="409"/>
                  </a:lnTo>
                  <a:lnTo>
                    <a:pt x="895" y="404"/>
                  </a:lnTo>
                  <a:lnTo>
                    <a:pt x="901" y="395"/>
                  </a:lnTo>
                  <a:lnTo>
                    <a:pt x="911" y="387"/>
                  </a:lnTo>
                  <a:lnTo>
                    <a:pt x="914" y="380"/>
                  </a:lnTo>
                  <a:lnTo>
                    <a:pt x="920" y="371"/>
                  </a:lnTo>
                  <a:lnTo>
                    <a:pt x="923" y="363"/>
                  </a:lnTo>
                  <a:lnTo>
                    <a:pt x="927" y="351"/>
                  </a:lnTo>
                  <a:lnTo>
                    <a:pt x="923" y="342"/>
                  </a:lnTo>
                  <a:lnTo>
                    <a:pt x="923" y="330"/>
                  </a:lnTo>
                  <a:lnTo>
                    <a:pt x="917" y="322"/>
                  </a:lnTo>
                  <a:lnTo>
                    <a:pt x="914" y="312"/>
                  </a:lnTo>
                  <a:lnTo>
                    <a:pt x="901" y="309"/>
                  </a:lnTo>
                  <a:lnTo>
                    <a:pt x="890" y="309"/>
                  </a:lnTo>
                  <a:lnTo>
                    <a:pt x="881" y="309"/>
                  </a:lnTo>
                  <a:lnTo>
                    <a:pt x="874" y="301"/>
                  </a:lnTo>
                  <a:lnTo>
                    <a:pt x="865" y="298"/>
                  </a:lnTo>
                  <a:lnTo>
                    <a:pt x="859" y="289"/>
                  </a:lnTo>
                  <a:lnTo>
                    <a:pt x="851" y="285"/>
                  </a:lnTo>
                  <a:lnTo>
                    <a:pt x="841" y="280"/>
                  </a:lnTo>
                  <a:lnTo>
                    <a:pt x="832" y="274"/>
                  </a:lnTo>
                  <a:lnTo>
                    <a:pt x="822" y="268"/>
                  </a:lnTo>
                  <a:lnTo>
                    <a:pt x="811" y="268"/>
                  </a:lnTo>
                  <a:lnTo>
                    <a:pt x="802" y="271"/>
                  </a:lnTo>
                  <a:lnTo>
                    <a:pt x="792" y="271"/>
                  </a:lnTo>
                  <a:lnTo>
                    <a:pt x="781" y="266"/>
                  </a:lnTo>
                  <a:lnTo>
                    <a:pt x="772" y="266"/>
                  </a:lnTo>
                  <a:lnTo>
                    <a:pt x="762" y="263"/>
                  </a:lnTo>
                  <a:lnTo>
                    <a:pt x="753" y="260"/>
                  </a:lnTo>
                  <a:lnTo>
                    <a:pt x="742" y="266"/>
                  </a:lnTo>
                  <a:lnTo>
                    <a:pt x="732" y="268"/>
                  </a:lnTo>
                  <a:lnTo>
                    <a:pt x="732" y="260"/>
                  </a:lnTo>
                  <a:lnTo>
                    <a:pt x="729" y="253"/>
                  </a:lnTo>
                  <a:lnTo>
                    <a:pt x="726" y="244"/>
                  </a:lnTo>
                  <a:lnTo>
                    <a:pt x="713" y="247"/>
                  </a:lnTo>
                  <a:lnTo>
                    <a:pt x="712" y="242"/>
                  </a:lnTo>
                  <a:lnTo>
                    <a:pt x="699" y="239"/>
                  </a:lnTo>
                  <a:lnTo>
                    <a:pt x="690" y="236"/>
                  </a:lnTo>
                  <a:lnTo>
                    <a:pt x="675" y="230"/>
                  </a:lnTo>
                  <a:lnTo>
                    <a:pt x="666" y="230"/>
                  </a:lnTo>
                  <a:lnTo>
                    <a:pt x="660" y="233"/>
                  </a:lnTo>
                  <a:lnTo>
                    <a:pt x="653" y="247"/>
                  </a:lnTo>
                  <a:lnTo>
                    <a:pt x="647" y="244"/>
                  </a:lnTo>
                  <a:lnTo>
                    <a:pt x="650" y="236"/>
                  </a:lnTo>
                  <a:lnTo>
                    <a:pt x="653" y="222"/>
                  </a:lnTo>
                  <a:lnTo>
                    <a:pt x="641" y="222"/>
                  </a:lnTo>
                  <a:lnTo>
                    <a:pt x="633" y="222"/>
                  </a:lnTo>
                  <a:lnTo>
                    <a:pt x="623" y="222"/>
                  </a:lnTo>
                  <a:lnTo>
                    <a:pt x="614" y="225"/>
                  </a:lnTo>
                  <a:lnTo>
                    <a:pt x="614" y="236"/>
                  </a:lnTo>
                  <a:lnTo>
                    <a:pt x="611" y="247"/>
                  </a:lnTo>
                  <a:lnTo>
                    <a:pt x="606" y="236"/>
                  </a:lnTo>
                  <a:lnTo>
                    <a:pt x="593" y="242"/>
                  </a:lnTo>
                  <a:lnTo>
                    <a:pt x="596" y="230"/>
                  </a:lnTo>
                  <a:lnTo>
                    <a:pt x="600" y="222"/>
                  </a:lnTo>
                  <a:lnTo>
                    <a:pt x="607" y="215"/>
                  </a:lnTo>
                  <a:lnTo>
                    <a:pt x="614" y="209"/>
                  </a:lnTo>
                  <a:lnTo>
                    <a:pt x="623" y="201"/>
                  </a:lnTo>
                  <a:lnTo>
                    <a:pt x="623" y="188"/>
                  </a:lnTo>
                  <a:lnTo>
                    <a:pt x="611" y="185"/>
                  </a:lnTo>
                  <a:lnTo>
                    <a:pt x="611" y="174"/>
                  </a:lnTo>
                  <a:lnTo>
                    <a:pt x="603" y="163"/>
                  </a:lnTo>
                  <a:lnTo>
                    <a:pt x="603" y="153"/>
                  </a:lnTo>
                  <a:lnTo>
                    <a:pt x="593" y="142"/>
                  </a:lnTo>
                  <a:lnTo>
                    <a:pt x="584" y="139"/>
                  </a:lnTo>
                  <a:lnTo>
                    <a:pt x="574" y="133"/>
                  </a:lnTo>
                  <a:lnTo>
                    <a:pt x="570" y="128"/>
                  </a:lnTo>
                  <a:lnTo>
                    <a:pt x="557" y="123"/>
                  </a:lnTo>
                  <a:lnTo>
                    <a:pt x="547" y="121"/>
                  </a:lnTo>
                  <a:lnTo>
                    <a:pt x="541" y="118"/>
                  </a:lnTo>
                  <a:lnTo>
                    <a:pt x="533" y="115"/>
                  </a:lnTo>
                  <a:lnTo>
                    <a:pt x="524" y="115"/>
                  </a:lnTo>
                  <a:lnTo>
                    <a:pt x="511" y="115"/>
                  </a:lnTo>
                  <a:lnTo>
                    <a:pt x="502" y="115"/>
                  </a:lnTo>
                  <a:lnTo>
                    <a:pt x="494" y="115"/>
                  </a:lnTo>
                  <a:lnTo>
                    <a:pt x="481" y="115"/>
                  </a:lnTo>
                  <a:lnTo>
                    <a:pt x="475" y="109"/>
                  </a:lnTo>
                  <a:lnTo>
                    <a:pt x="469" y="104"/>
                  </a:lnTo>
                  <a:lnTo>
                    <a:pt x="461" y="98"/>
                  </a:lnTo>
                  <a:lnTo>
                    <a:pt x="451" y="98"/>
                  </a:lnTo>
                  <a:lnTo>
                    <a:pt x="454" y="91"/>
                  </a:lnTo>
                  <a:lnTo>
                    <a:pt x="448" y="85"/>
                  </a:lnTo>
                  <a:lnTo>
                    <a:pt x="439" y="80"/>
                  </a:lnTo>
                  <a:lnTo>
                    <a:pt x="429" y="71"/>
                  </a:lnTo>
                  <a:lnTo>
                    <a:pt x="418" y="66"/>
                  </a:lnTo>
                  <a:lnTo>
                    <a:pt x="402" y="68"/>
                  </a:lnTo>
                  <a:lnTo>
                    <a:pt x="405" y="59"/>
                  </a:lnTo>
                  <a:lnTo>
                    <a:pt x="402" y="50"/>
                  </a:lnTo>
                  <a:lnTo>
                    <a:pt x="393" y="47"/>
                  </a:lnTo>
                  <a:lnTo>
                    <a:pt x="385" y="45"/>
                  </a:lnTo>
                  <a:lnTo>
                    <a:pt x="375" y="45"/>
                  </a:lnTo>
                  <a:lnTo>
                    <a:pt x="369" y="39"/>
                  </a:lnTo>
                  <a:lnTo>
                    <a:pt x="363" y="32"/>
                  </a:lnTo>
                  <a:lnTo>
                    <a:pt x="382" y="29"/>
                  </a:lnTo>
                  <a:lnTo>
                    <a:pt x="369" y="29"/>
                  </a:lnTo>
                  <a:lnTo>
                    <a:pt x="353" y="29"/>
                  </a:lnTo>
                  <a:lnTo>
                    <a:pt x="345" y="29"/>
                  </a:lnTo>
                  <a:lnTo>
                    <a:pt x="333" y="36"/>
                  </a:lnTo>
                  <a:lnTo>
                    <a:pt x="323" y="39"/>
                  </a:lnTo>
                  <a:lnTo>
                    <a:pt x="312" y="39"/>
                  </a:lnTo>
                  <a:lnTo>
                    <a:pt x="306" y="33"/>
                  </a:lnTo>
                  <a:lnTo>
                    <a:pt x="303" y="32"/>
                  </a:lnTo>
                  <a:lnTo>
                    <a:pt x="293" y="32"/>
                  </a:lnTo>
                  <a:lnTo>
                    <a:pt x="284" y="32"/>
                  </a:lnTo>
                  <a:lnTo>
                    <a:pt x="273" y="32"/>
                  </a:lnTo>
                  <a:lnTo>
                    <a:pt x="260" y="33"/>
                  </a:lnTo>
                  <a:lnTo>
                    <a:pt x="257" y="26"/>
                  </a:lnTo>
                  <a:lnTo>
                    <a:pt x="254" y="21"/>
                  </a:lnTo>
                  <a:lnTo>
                    <a:pt x="247" y="15"/>
                  </a:lnTo>
                  <a:lnTo>
                    <a:pt x="236" y="12"/>
                  </a:lnTo>
                  <a:lnTo>
                    <a:pt x="230" y="12"/>
                  </a:lnTo>
                  <a:lnTo>
                    <a:pt x="227" y="1"/>
                  </a:lnTo>
                  <a:lnTo>
                    <a:pt x="217" y="7"/>
                  </a:lnTo>
                  <a:lnTo>
                    <a:pt x="221" y="12"/>
                  </a:lnTo>
                  <a:lnTo>
                    <a:pt x="211" y="18"/>
                  </a:lnTo>
                  <a:lnTo>
                    <a:pt x="206" y="21"/>
                  </a:lnTo>
                  <a:lnTo>
                    <a:pt x="197" y="26"/>
                  </a:lnTo>
                  <a:lnTo>
                    <a:pt x="197" y="33"/>
                  </a:lnTo>
                  <a:lnTo>
                    <a:pt x="203" y="45"/>
                  </a:lnTo>
                  <a:lnTo>
                    <a:pt x="203" y="56"/>
                  </a:lnTo>
                  <a:lnTo>
                    <a:pt x="191" y="59"/>
                  </a:lnTo>
                  <a:lnTo>
                    <a:pt x="191" y="53"/>
                  </a:lnTo>
                  <a:lnTo>
                    <a:pt x="184" y="45"/>
                  </a:lnTo>
                  <a:lnTo>
                    <a:pt x="191" y="36"/>
                  </a:lnTo>
                  <a:lnTo>
                    <a:pt x="194" y="32"/>
                  </a:lnTo>
                  <a:lnTo>
                    <a:pt x="191" y="23"/>
                  </a:lnTo>
                  <a:lnTo>
                    <a:pt x="184" y="12"/>
                  </a:lnTo>
                  <a:lnTo>
                    <a:pt x="197" y="12"/>
                  </a:lnTo>
                  <a:lnTo>
                    <a:pt x="200" y="4"/>
                  </a:lnTo>
                  <a:lnTo>
                    <a:pt x="197" y="0"/>
                  </a:lnTo>
                  <a:lnTo>
                    <a:pt x="191" y="0"/>
                  </a:lnTo>
                  <a:lnTo>
                    <a:pt x="184" y="1"/>
                  </a:lnTo>
                  <a:lnTo>
                    <a:pt x="178" y="7"/>
                  </a:lnTo>
                  <a:lnTo>
                    <a:pt x="172" y="12"/>
                  </a:lnTo>
                  <a:lnTo>
                    <a:pt x="164" y="15"/>
                  </a:lnTo>
                  <a:lnTo>
                    <a:pt x="154" y="21"/>
                  </a:lnTo>
                  <a:lnTo>
                    <a:pt x="142" y="18"/>
                  </a:lnTo>
                  <a:lnTo>
                    <a:pt x="135" y="26"/>
                  </a:lnTo>
                  <a:lnTo>
                    <a:pt x="127" y="23"/>
                  </a:lnTo>
                  <a:lnTo>
                    <a:pt x="121" y="26"/>
                  </a:lnTo>
                  <a:lnTo>
                    <a:pt x="115" y="32"/>
                  </a:lnTo>
                  <a:lnTo>
                    <a:pt x="115" y="42"/>
                  </a:lnTo>
                  <a:lnTo>
                    <a:pt x="115" y="50"/>
                  </a:lnTo>
                  <a:lnTo>
                    <a:pt x="105" y="53"/>
                  </a:lnTo>
                  <a:lnTo>
                    <a:pt x="99" y="59"/>
                  </a:lnTo>
                  <a:lnTo>
                    <a:pt x="91" y="66"/>
                  </a:lnTo>
                  <a:lnTo>
                    <a:pt x="91" y="80"/>
                  </a:lnTo>
                  <a:lnTo>
                    <a:pt x="75" y="101"/>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3" name=""/>
            <p:cNvSpPr/>
            <p:nvPr/>
          </p:nvSpPr>
          <p:spPr>
            <a:xfrm>
              <a:off x="2053800" y="4895640"/>
              <a:ext cx="37440" cy="56160"/>
            </a:xfrm>
            <a:custGeom>
              <a:avLst/>
              <a:gdLst/>
              <a:ahLst/>
              <a:rect l="l" t="t" r="r" b="b"/>
              <a:pathLst>
                <a:path w="26" h="40">
                  <a:moveTo>
                    <a:pt x="10" y="0"/>
                  </a:moveTo>
                  <a:lnTo>
                    <a:pt x="7" y="11"/>
                  </a:lnTo>
                  <a:lnTo>
                    <a:pt x="7" y="21"/>
                  </a:lnTo>
                  <a:lnTo>
                    <a:pt x="0" y="36"/>
                  </a:lnTo>
                  <a:lnTo>
                    <a:pt x="14" y="39"/>
                  </a:lnTo>
                  <a:lnTo>
                    <a:pt x="21" y="27"/>
                  </a:lnTo>
                  <a:lnTo>
                    <a:pt x="17" y="21"/>
                  </a:lnTo>
                  <a:lnTo>
                    <a:pt x="25" y="11"/>
                  </a:lnTo>
                  <a:lnTo>
                    <a:pt x="25" y="2"/>
                  </a:lnTo>
                  <a:lnTo>
                    <a:pt x="10" y="0"/>
                  </a:lnTo>
                </a:path>
              </a:pathLst>
            </a:custGeom>
            <a:solidFill>
              <a:srgbClr val="ffcc99"/>
            </a:solidFill>
            <a:ln w="0">
              <a:noFill/>
            </a:ln>
          </p:spPr>
          <p:style>
            <a:lnRef idx="0"/>
            <a:fillRef idx="0"/>
            <a:effectRef idx="0"/>
            <a:fontRef idx="minor"/>
          </p:style>
          <p:txBody>
            <a:bodyPr lIns="90000" rIns="90000" tIns="9360" bIns="9360" anchor="t">
              <a:noAutofit/>
            </a:bodyPr>
            <a:p>
              <a:endParaRPr b="0" lang="en-US" sz="2400" strike="noStrike" u="none">
                <a:solidFill>
                  <a:srgbClr val="000000"/>
                </a:solidFill>
                <a:effectLst/>
                <a:uFillTx/>
                <a:latin typeface="Times New Roman"/>
              </a:endParaRPr>
            </a:p>
          </p:txBody>
        </p:sp>
        <p:sp>
          <p:nvSpPr>
            <p:cNvPr id="244" name=""/>
            <p:cNvSpPr/>
            <p:nvPr/>
          </p:nvSpPr>
          <p:spPr>
            <a:xfrm>
              <a:off x="2046600" y="5290560"/>
              <a:ext cx="268200" cy="130320"/>
            </a:xfrm>
            <a:custGeom>
              <a:avLst/>
              <a:gdLst/>
              <a:ahLst/>
              <a:rect l="l" t="t" r="r" b="b"/>
              <a:pathLst>
                <a:path w="190" h="93">
                  <a:moveTo>
                    <a:pt x="116" y="0"/>
                  </a:moveTo>
                  <a:lnTo>
                    <a:pt x="111" y="2"/>
                  </a:lnTo>
                  <a:lnTo>
                    <a:pt x="102" y="0"/>
                  </a:lnTo>
                  <a:lnTo>
                    <a:pt x="99" y="5"/>
                  </a:lnTo>
                  <a:lnTo>
                    <a:pt x="89" y="5"/>
                  </a:lnTo>
                  <a:lnTo>
                    <a:pt x="83" y="22"/>
                  </a:lnTo>
                  <a:lnTo>
                    <a:pt x="89" y="26"/>
                  </a:lnTo>
                  <a:lnTo>
                    <a:pt x="105" y="22"/>
                  </a:lnTo>
                  <a:lnTo>
                    <a:pt x="105" y="26"/>
                  </a:lnTo>
                  <a:lnTo>
                    <a:pt x="89" y="35"/>
                  </a:lnTo>
                  <a:lnTo>
                    <a:pt x="92" y="49"/>
                  </a:lnTo>
                  <a:lnTo>
                    <a:pt x="86" y="46"/>
                  </a:lnTo>
                  <a:lnTo>
                    <a:pt x="83" y="32"/>
                  </a:lnTo>
                  <a:lnTo>
                    <a:pt x="75" y="46"/>
                  </a:lnTo>
                  <a:lnTo>
                    <a:pt x="66" y="41"/>
                  </a:lnTo>
                  <a:lnTo>
                    <a:pt x="50" y="38"/>
                  </a:lnTo>
                  <a:lnTo>
                    <a:pt x="44" y="29"/>
                  </a:lnTo>
                  <a:lnTo>
                    <a:pt x="26" y="19"/>
                  </a:lnTo>
                  <a:lnTo>
                    <a:pt x="14" y="11"/>
                  </a:lnTo>
                  <a:lnTo>
                    <a:pt x="0" y="2"/>
                  </a:lnTo>
                  <a:lnTo>
                    <a:pt x="4" y="11"/>
                  </a:lnTo>
                  <a:lnTo>
                    <a:pt x="14" y="19"/>
                  </a:lnTo>
                  <a:lnTo>
                    <a:pt x="23" y="22"/>
                  </a:lnTo>
                  <a:lnTo>
                    <a:pt x="17" y="29"/>
                  </a:lnTo>
                  <a:lnTo>
                    <a:pt x="26" y="38"/>
                  </a:lnTo>
                  <a:lnTo>
                    <a:pt x="26" y="43"/>
                  </a:lnTo>
                  <a:lnTo>
                    <a:pt x="40" y="43"/>
                  </a:lnTo>
                  <a:lnTo>
                    <a:pt x="44" y="55"/>
                  </a:lnTo>
                  <a:lnTo>
                    <a:pt x="53" y="55"/>
                  </a:lnTo>
                  <a:lnTo>
                    <a:pt x="53" y="62"/>
                  </a:lnTo>
                  <a:lnTo>
                    <a:pt x="69" y="73"/>
                  </a:lnTo>
                  <a:lnTo>
                    <a:pt x="83" y="79"/>
                  </a:lnTo>
                  <a:lnTo>
                    <a:pt x="92" y="73"/>
                  </a:lnTo>
                  <a:lnTo>
                    <a:pt x="96" y="84"/>
                  </a:lnTo>
                  <a:lnTo>
                    <a:pt x="105" y="87"/>
                  </a:lnTo>
                  <a:lnTo>
                    <a:pt x="119" y="84"/>
                  </a:lnTo>
                  <a:lnTo>
                    <a:pt x="132" y="92"/>
                  </a:lnTo>
                  <a:lnTo>
                    <a:pt x="129" y="82"/>
                  </a:lnTo>
                  <a:lnTo>
                    <a:pt x="148" y="82"/>
                  </a:lnTo>
                  <a:lnTo>
                    <a:pt x="162" y="73"/>
                  </a:lnTo>
                  <a:lnTo>
                    <a:pt x="181" y="73"/>
                  </a:lnTo>
                  <a:lnTo>
                    <a:pt x="185" y="70"/>
                  </a:lnTo>
                  <a:lnTo>
                    <a:pt x="189" y="62"/>
                  </a:lnTo>
                  <a:lnTo>
                    <a:pt x="174" y="62"/>
                  </a:lnTo>
                  <a:lnTo>
                    <a:pt x="165" y="58"/>
                  </a:lnTo>
                  <a:lnTo>
                    <a:pt x="159" y="49"/>
                  </a:lnTo>
                  <a:lnTo>
                    <a:pt x="144" y="41"/>
                  </a:lnTo>
                  <a:lnTo>
                    <a:pt x="132" y="32"/>
                  </a:lnTo>
                  <a:lnTo>
                    <a:pt x="129" y="22"/>
                  </a:lnTo>
                  <a:lnTo>
                    <a:pt x="129" y="11"/>
                  </a:lnTo>
                  <a:lnTo>
                    <a:pt x="116" y="0"/>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5" name=""/>
            <p:cNvSpPr/>
            <p:nvPr/>
          </p:nvSpPr>
          <p:spPr>
            <a:xfrm>
              <a:off x="2413080" y="3481200"/>
              <a:ext cx="37440" cy="31680"/>
            </a:xfrm>
            <a:custGeom>
              <a:avLst/>
              <a:gdLst/>
              <a:ahLst/>
              <a:rect l="l" t="t" r="r" b="b"/>
              <a:pathLst>
                <a:path w="27" h="23">
                  <a:moveTo>
                    <a:pt x="0" y="22"/>
                  </a:moveTo>
                  <a:lnTo>
                    <a:pt x="20" y="22"/>
                  </a:lnTo>
                  <a:lnTo>
                    <a:pt x="26" y="14"/>
                  </a:lnTo>
                  <a:lnTo>
                    <a:pt x="26" y="0"/>
                  </a:lnTo>
                  <a:lnTo>
                    <a:pt x="2" y="4"/>
                  </a:lnTo>
                  <a:lnTo>
                    <a:pt x="8" y="8"/>
                  </a:lnTo>
                  <a:lnTo>
                    <a:pt x="8" y="18"/>
                  </a:lnTo>
                  <a:lnTo>
                    <a:pt x="0" y="22"/>
                  </a:lnTo>
                </a:path>
              </a:pathLst>
            </a:custGeom>
            <a:solidFill>
              <a:srgbClr val="ffcc99"/>
            </a:solidFill>
            <a:ln w="0">
              <a:noFill/>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Times New Roman"/>
              </a:endParaRPr>
            </a:p>
          </p:txBody>
        </p:sp>
        <p:sp>
          <p:nvSpPr>
            <p:cNvPr id="246" name=""/>
            <p:cNvSpPr/>
            <p:nvPr/>
          </p:nvSpPr>
          <p:spPr>
            <a:xfrm>
              <a:off x="2205360" y="3444120"/>
              <a:ext cx="40320" cy="33120"/>
            </a:xfrm>
            <a:custGeom>
              <a:avLst/>
              <a:gdLst/>
              <a:ahLst/>
              <a:rect l="l" t="t" r="r" b="b"/>
              <a:pathLst>
                <a:path w="28" h="23">
                  <a:moveTo>
                    <a:pt x="0" y="0"/>
                  </a:moveTo>
                  <a:lnTo>
                    <a:pt x="0" y="22"/>
                  </a:lnTo>
                  <a:lnTo>
                    <a:pt x="27" y="22"/>
                  </a:lnTo>
                  <a:lnTo>
                    <a:pt x="0" y="22"/>
                  </a:lnTo>
                  <a:lnTo>
                    <a:pt x="0" y="0"/>
                  </a:lnTo>
                </a:path>
              </a:pathLst>
            </a:custGeom>
            <a:solidFill>
              <a:srgbClr val="ffcc99"/>
            </a:solidFill>
            <a:ln w="0">
              <a:noFill/>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Times New Roman"/>
              </a:endParaRPr>
            </a:p>
          </p:txBody>
        </p:sp>
        <p:sp>
          <p:nvSpPr>
            <p:cNvPr id="247" name=""/>
            <p:cNvSpPr/>
            <p:nvPr/>
          </p:nvSpPr>
          <p:spPr>
            <a:xfrm>
              <a:off x="1946160" y="3282480"/>
              <a:ext cx="60480" cy="31680"/>
            </a:xfrm>
            <a:custGeom>
              <a:avLst/>
              <a:gdLst/>
              <a:ahLst/>
              <a:rect l="l" t="t" r="r" b="b"/>
              <a:pathLst>
                <a:path w="43" h="23">
                  <a:moveTo>
                    <a:pt x="0" y="8"/>
                  </a:moveTo>
                  <a:lnTo>
                    <a:pt x="4" y="8"/>
                  </a:lnTo>
                  <a:lnTo>
                    <a:pt x="14" y="22"/>
                  </a:lnTo>
                  <a:lnTo>
                    <a:pt x="21" y="22"/>
                  </a:lnTo>
                  <a:lnTo>
                    <a:pt x="27" y="17"/>
                  </a:lnTo>
                  <a:lnTo>
                    <a:pt x="37" y="22"/>
                  </a:lnTo>
                  <a:lnTo>
                    <a:pt x="42" y="22"/>
                  </a:lnTo>
                  <a:lnTo>
                    <a:pt x="40" y="8"/>
                  </a:lnTo>
                  <a:lnTo>
                    <a:pt x="30" y="8"/>
                  </a:lnTo>
                  <a:lnTo>
                    <a:pt x="21" y="4"/>
                  </a:lnTo>
                  <a:lnTo>
                    <a:pt x="11" y="0"/>
                  </a:lnTo>
                  <a:lnTo>
                    <a:pt x="3" y="8"/>
                  </a:lnTo>
                  <a:lnTo>
                    <a:pt x="0" y="8"/>
                  </a:lnTo>
                </a:path>
              </a:pathLst>
            </a:custGeom>
            <a:solidFill>
              <a:srgbClr val="ffcc99"/>
            </a:solidFill>
            <a:ln w="0">
              <a:noFill/>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Times New Roman"/>
              </a:endParaRPr>
            </a:p>
          </p:txBody>
        </p:sp>
        <p:sp>
          <p:nvSpPr>
            <p:cNvPr id="248" name=""/>
            <p:cNvSpPr/>
            <p:nvPr/>
          </p:nvSpPr>
          <p:spPr>
            <a:xfrm>
              <a:off x="1811520" y="3191400"/>
              <a:ext cx="36000" cy="34560"/>
            </a:xfrm>
            <a:custGeom>
              <a:avLst/>
              <a:gdLst/>
              <a:ahLst/>
              <a:rect l="l" t="t" r="r" b="b"/>
              <a:pathLst>
                <a:path w="26" h="24">
                  <a:moveTo>
                    <a:pt x="0" y="5"/>
                  </a:moveTo>
                  <a:lnTo>
                    <a:pt x="6" y="17"/>
                  </a:lnTo>
                  <a:lnTo>
                    <a:pt x="0" y="23"/>
                  </a:lnTo>
                  <a:lnTo>
                    <a:pt x="12" y="23"/>
                  </a:lnTo>
                  <a:lnTo>
                    <a:pt x="25" y="17"/>
                  </a:lnTo>
                  <a:lnTo>
                    <a:pt x="18" y="5"/>
                  </a:lnTo>
                  <a:lnTo>
                    <a:pt x="12" y="0"/>
                  </a:lnTo>
                  <a:lnTo>
                    <a:pt x="0" y="5"/>
                  </a:lnTo>
                </a:path>
              </a:pathLst>
            </a:custGeom>
            <a:solidFill>
              <a:srgbClr val="ffcc99"/>
            </a:solidFill>
            <a:ln w="0">
              <a:noFill/>
            </a:ln>
          </p:spPr>
          <p:style>
            <a:lnRef idx="0"/>
            <a:fillRef idx="0"/>
            <a:effectRef idx="0"/>
            <a:fontRef idx="minor"/>
          </p:style>
          <p:txBody>
            <a:bodyPr lIns="90000" rIns="90000" tIns="-12240" bIns="-12240" anchor="t">
              <a:noAutofit/>
            </a:bodyPr>
            <a:p>
              <a:endParaRPr b="0" lang="en-US" sz="2400" strike="noStrike" u="none">
                <a:solidFill>
                  <a:srgbClr val="000000"/>
                </a:solidFill>
                <a:effectLst/>
                <a:uFillTx/>
                <a:latin typeface="Times New Roman"/>
              </a:endParaRPr>
            </a:p>
          </p:txBody>
        </p:sp>
        <p:sp>
          <p:nvSpPr>
            <p:cNvPr id="249" name=""/>
            <p:cNvSpPr/>
            <p:nvPr/>
          </p:nvSpPr>
          <p:spPr>
            <a:xfrm>
              <a:off x="1765440" y="3160440"/>
              <a:ext cx="298440" cy="88200"/>
            </a:xfrm>
            <a:custGeom>
              <a:avLst/>
              <a:gdLst/>
              <a:ahLst/>
              <a:rect l="l" t="t" r="r" b="b"/>
              <a:pathLst>
                <a:path w="212" h="63">
                  <a:moveTo>
                    <a:pt x="0" y="23"/>
                  </a:moveTo>
                  <a:lnTo>
                    <a:pt x="12" y="23"/>
                  </a:lnTo>
                  <a:lnTo>
                    <a:pt x="15" y="18"/>
                  </a:lnTo>
                  <a:lnTo>
                    <a:pt x="26" y="18"/>
                  </a:lnTo>
                  <a:lnTo>
                    <a:pt x="33" y="12"/>
                  </a:lnTo>
                  <a:lnTo>
                    <a:pt x="39" y="8"/>
                  </a:lnTo>
                  <a:lnTo>
                    <a:pt x="51" y="9"/>
                  </a:lnTo>
                  <a:lnTo>
                    <a:pt x="62" y="9"/>
                  </a:lnTo>
                  <a:lnTo>
                    <a:pt x="55" y="15"/>
                  </a:lnTo>
                  <a:lnTo>
                    <a:pt x="59" y="18"/>
                  </a:lnTo>
                  <a:lnTo>
                    <a:pt x="69" y="21"/>
                  </a:lnTo>
                  <a:lnTo>
                    <a:pt x="85" y="21"/>
                  </a:lnTo>
                  <a:lnTo>
                    <a:pt x="91" y="26"/>
                  </a:lnTo>
                  <a:lnTo>
                    <a:pt x="99" y="26"/>
                  </a:lnTo>
                  <a:lnTo>
                    <a:pt x="108" y="32"/>
                  </a:lnTo>
                  <a:lnTo>
                    <a:pt x="121" y="29"/>
                  </a:lnTo>
                  <a:lnTo>
                    <a:pt x="124" y="32"/>
                  </a:lnTo>
                  <a:lnTo>
                    <a:pt x="124" y="40"/>
                  </a:lnTo>
                  <a:lnTo>
                    <a:pt x="132" y="45"/>
                  </a:lnTo>
                  <a:lnTo>
                    <a:pt x="148" y="45"/>
                  </a:lnTo>
                  <a:lnTo>
                    <a:pt x="154" y="50"/>
                  </a:lnTo>
                  <a:lnTo>
                    <a:pt x="144" y="56"/>
                  </a:lnTo>
                  <a:lnTo>
                    <a:pt x="141" y="62"/>
                  </a:lnTo>
                  <a:lnTo>
                    <a:pt x="154" y="62"/>
                  </a:lnTo>
                  <a:lnTo>
                    <a:pt x="163" y="59"/>
                  </a:lnTo>
                  <a:lnTo>
                    <a:pt x="174" y="59"/>
                  </a:lnTo>
                  <a:lnTo>
                    <a:pt x="184" y="62"/>
                  </a:lnTo>
                  <a:lnTo>
                    <a:pt x="193" y="62"/>
                  </a:lnTo>
                  <a:lnTo>
                    <a:pt x="199" y="59"/>
                  </a:lnTo>
                  <a:lnTo>
                    <a:pt x="211" y="56"/>
                  </a:lnTo>
                  <a:lnTo>
                    <a:pt x="207" y="53"/>
                  </a:lnTo>
                  <a:lnTo>
                    <a:pt x="204" y="53"/>
                  </a:lnTo>
                  <a:lnTo>
                    <a:pt x="196" y="47"/>
                  </a:lnTo>
                  <a:lnTo>
                    <a:pt x="187" y="45"/>
                  </a:lnTo>
                  <a:lnTo>
                    <a:pt x="181" y="47"/>
                  </a:lnTo>
                  <a:lnTo>
                    <a:pt x="184" y="40"/>
                  </a:lnTo>
                  <a:lnTo>
                    <a:pt x="174" y="40"/>
                  </a:lnTo>
                  <a:lnTo>
                    <a:pt x="163" y="38"/>
                  </a:lnTo>
                  <a:lnTo>
                    <a:pt x="154" y="32"/>
                  </a:lnTo>
                  <a:lnTo>
                    <a:pt x="144" y="26"/>
                  </a:lnTo>
                  <a:lnTo>
                    <a:pt x="138" y="23"/>
                  </a:lnTo>
                  <a:lnTo>
                    <a:pt x="127" y="18"/>
                  </a:lnTo>
                  <a:lnTo>
                    <a:pt x="118" y="15"/>
                  </a:lnTo>
                  <a:lnTo>
                    <a:pt x="108" y="15"/>
                  </a:lnTo>
                  <a:lnTo>
                    <a:pt x="102" y="8"/>
                  </a:lnTo>
                  <a:lnTo>
                    <a:pt x="94" y="5"/>
                  </a:lnTo>
                  <a:lnTo>
                    <a:pt x="85" y="2"/>
                  </a:lnTo>
                  <a:lnTo>
                    <a:pt x="75" y="2"/>
                  </a:lnTo>
                  <a:lnTo>
                    <a:pt x="62" y="0"/>
                  </a:lnTo>
                  <a:lnTo>
                    <a:pt x="55" y="0"/>
                  </a:lnTo>
                  <a:lnTo>
                    <a:pt x="45" y="2"/>
                  </a:lnTo>
                  <a:lnTo>
                    <a:pt x="33" y="5"/>
                  </a:lnTo>
                  <a:lnTo>
                    <a:pt x="25" y="5"/>
                  </a:lnTo>
                  <a:lnTo>
                    <a:pt x="15" y="9"/>
                  </a:lnTo>
                  <a:lnTo>
                    <a:pt x="9" y="15"/>
                  </a:lnTo>
                  <a:lnTo>
                    <a:pt x="9" y="21"/>
                  </a:lnTo>
                  <a:lnTo>
                    <a:pt x="0" y="23"/>
                  </a:lnTo>
                </a:path>
              </a:pathLst>
            </a:custGeom>
            <a:solidFill>
              <a:srgbClr val="ffcc99"/>
            </a:solidFill>
            <a:ln w="0">
              <a:noFill/>
            </a:ln>
          </p:spPr>
          <p:style>
            <a:lnRef idx="0"/>
            <a:fillRef idx="0"/>
            <a:effectRef idx="0"/>
            <a:fontRef idx="minor"/>
          </p:style>
          <p:txBody>
            <a:bodyPr lIns="90000" rIns="90000" tIns="41400" bIns="41400" anchor="t">
              <a:noAutofit/>
            </a:bodyPr>
            <a:p>
              <a:endParaRPr b="0" lang="en-US" sz="2400" strike="noStrike" u="none">
                <a:solidFill>
                  <a:srgbClr val="000000"/>
                </a:solidFill>
                <a:effectLst/>
                <a:uFillTx/>
                <a:latin typeface="Times New Roman"/>
              </a:endParaRPr>
            </a:p>
          </p:txBody>
        </p:sp>
        <p:sp>
          <p:nvSpPr>
            <p:cNvPr id="250" name=""/>
            <p:cNvSpPr/>
            <p:nvPr/>
          </p:nvSpPr>
          <p:spPr>
            <a:xfrm>
              <a:off x="2057040" y="3243960"/>
              <a:ext cx="172800" cy="66240"/>
            </a:xfrm>
            <a:custGeom>
              <a:avLst/>
              <a:gdLst/>
              <a:ahLst/>
              <a:rect l="l" t="t" r="r" b="b"/>
              <a:pathLst>
                <a:path w="122" h="47">
                  <a:moveTo>
                    <a:pt x="0" y="33"/>
                  </a:moveTo>
                  <a:lnTo>
                    <a:pt x="12" y="38"/>
                  </a:lnTo>
                  <a:lnTo>
                    <a:pt x="15" y="33"/>
                  </a:lnTo>
                  <a:lnTo>
                    <a:pt x="28" y="33"/>
                  </a:lnTo>
                  <a:lnTo>
                    <a:pt x="34" y="35"/>
                  </a:lnTo>
                  <a:lnTo>
                    <a:pt x="42" y="33"/>
                  </a:lnTo>
                  <a:lnTo>
                    <a:pt x="51" y="35"/>
                  </a:lnTo>
                  <a:lnTo>
                    <a:pt x="61" y="46"/>
                  </a:lnTo>
                  <a:lnTo>
                    <a:pt x="67" y="38"/>
                  </a:lnTo>
                  <a:lnTo>
                    <a:pt x="67" y="33"/>
                  </a:lnTo>
                  <a:lnTo>
                    <a:pt x="75" y="30"/>
                  </a:lnTo>
                  <a:lnTo>
                    <a:pt x="75" y="33"/>
                  </a:lnTo>
                  <a:lnTo>
                    <a:pt x="84" y="33"/>
                  </a:lnTo>
                  <a:lnTo>
                    <a:pt x="97" y="30"/>
                  </a:lnTo>
                  <a:lnTo>
                    <a:pt x="108" y="30"/>
                  </a:lnTo>
                  <a:lnTo>
                    <a:pt x="114" y="35"/>
                  </a:lnTo>
                  <a:lnTo>
                    <a:pt x="121" y="27"/>
                  </a:lnTo>
                  <a:lnTo>
                    <a:pt x="111" y="21"/>
                  </a:lnTo>
                  <a:lnTo>
                    <a:pt x="97" y="15"/>
                  </a:lnTo>
                  <a:lnTo>
                    <a:pt x="106" y="12"/>
                  </a:lnTo>
                  <a:lnTo>
                    <a:pt x="94" y="12"/>
                  </a:lnTo>
                  <a:lnTo>
                    <a:pt x="91" y="5"/>
                  </a:lnTo>
                  <a:lnTo>
                    <a:pt x="78" y="5"/>
                  </a:lnTo>
                  <a:lnTo>
                    <a:pt x="70" y="2"/>
                  </a:lnTo>
                  <a:lnTo>
                    <a:pt x="55" y="2"/>
                  </a:lnTo>
                  <a:lnTo>
                    <a:pt x="48" y="5"/>
                  </a:lnTo>
                  <a:lnTo>
                    <a:pt x="36" y="0"/>
                  </a:lnTo>
                  <a:lnTo>
                    <a:pt x="28" y="0"/>
                  </a:lnTo>
                  <a:lnTo>
                    <a:pt x="18" y="5"/>
                  </a:lnTo>
                  <a:lnTo>
                    <a:pt x="28" y="5"/>
                  </a:lnTo>
                  <a:lnTo>
                    <a:pt x="34" y="12"/>
                  </a:lnTo>
                  <a:lnTo>
                    <a:pt x="34" y="18"/>
                  </a:lnTo>
                  <a:lnTo>
                    <a:pt x="42" y="27"/>
                  </a:lnTo>
                  <a:lnTo>
                    <a:pt x="34" y="33"/>
                  </a:lnTo>
                  <a:lnTo>
                    <a:pt x="25" y="33"/>
                  </a:lnTo>
                  <a:lnTo>
                    <a:pt x="15" y="27"/>
                  </a:lnTo>
                  <a:lnTo>
                    <a:pt x="6" y="27"/>
                  </a:lnTo>
                  <a:lnTo>
                    <a:pt x="0" y="33"/>
                  </a:lnTo>
                </a:path>
              </a:pathLst>
            </a:custGeom>
            <a:solidFill>
              <a:srgbClr val="ffcc99"/>
            </a:solidFill>
            <a:ln w="0">
              <a:noFill/>
            </a:ln>
          </p:spPr>
          <p:style>
            <a:lnRef idx="0"/>
            <a:fillRef idx="0"/>
            <a:effectRef idx="0"/>
            <a:fontRef idx="minor"/>
          </p:style>
          <p:txBody>
            <a:bodyPr lIns="90000" rIns="90000" tIns="19440" bIns="19440" anchor="t">
              <a:noAutofit/>
            </a:bodyPr>
            <a:p>
              <a:endParaRPr b="0" lang="en-US" sz="2400" strike="noStrike" u="none">
                <a:solidFill>
                  <a:srgbClr val="000000"/>
                </a:solidFill>
                <a:effectLst/>
                <a:uFillTx/>
                <a:latin typeface="Times New Roman"/>
              </a:endParaRPr>
            </a:p>
          </p:txBody>
        </p:sp>
        <p:sp>
          <p:nvSpPr>
            <p:cNvPr id="251" name=""/>
            <p:cNvSpPr/>
            <p:nvPr/>
          </p:nvSpPr>
          <p:spPr>
            <a:xfrm>
              <a:off x="2260440" y="3282480"/>
              <a:ext cx="48960" cy="31680"/>
            </a:xfrm>
            <a:custGeom>
              <a:avLst/>
              <a:gdLst/>
              <a:ahLst/>
              <a:rect l="l" t="t" r="r" b="b"/>
              <a:pathLst>
                <a:path w="34" h="23">
                  <a:moveTo>
                    <a:pt x="0" y="22"/>
                  </a:moveTo>
                  <a:lnTo>
                    <a:pt x="9" y="22"/>
                  </a:lnTo>
                  <a:lnTo>
                    <a:pt x="16" y="22"/>
                  </a:lnTo>
                  <a:lnTo>
                    <a:pt x="26" y="22"/>
                  </a:lnTo>
                  <a:lnTo>
                    <a:pt x="33" y="11"/>
                  </a:lnTo>
                  <a:lnTo>
                    <a:pt x="26" y="0"/>
                  </a:lnTo>
                  <a:lnTo>
                    <a:pt x="13" y="0"/>
                  </a:lnTo>
                  <a:lnTo>
                    <a:pt x="0" y="0"/>
                  </a:lnTo>
                  <a:lnTo>
                    <a:pt x="0" y="22"/>
                  </a:lnTo>
                </a:path>
              </a:pathLst>
            </a:custGeom>
            <a:solidFill>
              <a:srgbClr val="ffcc99"/>
            </a:solidFill>
            <a:ln w="0">
              <a:noFill/>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Times New Roman"/>
              </a:endParaRPr>
            </a:p>
          </p:txBody>
        </p:sp>
        <p:sp>
          <p:nvSpPr>
            <p:cNvPr id="252" name=""/>
            <p:cNvSpPr/>
            <p:nvPr/>
          </p:nvSpPr>
          <p:spPr>
            <a:xfrm>
              <a:off x="2413080" y="3340080"/>
              <a:ext cx="37440" cy="30240"/>
            </a:xfrm>
            <a:custGeom>
              <a:avLst/>
              <a:gdLst/>
              <a:ahLst/>
              <a:rect l="l" t="t" r="r" b="b"/>
              <a:pathLst>
                <a:path w="27" h="22">
                  <a:moveTo>
                    <a:pt x="0" y="7"/>
                  </a:moveTo>
                  <a:lnTo>
                    <a:pt x="5" y="21"/>
                  </a:lnTo>
                  <a:lnTo>
                    <a:pt x="15" y="7"/>
                  </a:lnTo>
                  <a:lnTo>
                    <a:pt x="26" y="7"/>
                  </a:lnTo>
                  <a:lnTo>
                    <a:pt x="15" y="0"/>
                  </a:lnTo>
                  <a:lnTo>
                    <a:pt x="15" y="7"/>
                  </a:lnTo>
                  <a:lnTo>
                    <a:pt x="0" y="7"/>
                  </a:lnTo>
                </a:path>
              </a:pathLst>
            </a:custGeom>
            <a:solidFill>
              <a:srgbClr val="ffcc99"/>
            </a:solid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253" name=""/>
            <p:cNvSpPr/>
            <p:nvPr/>
          </p:nvSpPr>
          <p:spPr>
            <a:xfrm>
              <a:off x="2429280" y="3377160"/>
              <a:ext cx="35640" cy="34560"/>
            </a:xfrm>
            <a:custGeom>
              <a:avLst/>
              <a:gdLst/>
              <a:ahLst/>
              <a:rect l="l" t="t" r="r" b="b"/>
              <a:pathLst>
                <a:path w="26" h="24">
                  <a:moveTo>
                    <a:pt x="0" y="0"/>
                  </a:moveTo>
                  <a:lnTo>
                    <a:pt x="0" y="23"/>
                  </a:lnTo>
                  <a:lnTo>
                    <a:pt x="25" y="23"/>
                  </a:lnTo>
                  <a:lnTo>
                    <a:pt x="0" y="23"/>
                  </a:lnTo>
                  <a:lnTo>
                    <a:pt x="0" y="0"/>
                  </a:lnTo>
                </a:path>
              </a:pathLst>
            </a:custGeom>
            <a:solidFill>
              <a:srgbClr val="ffcc99"/>
            </a:solidFill>
            <a:ln w="0">
              <a:noFill/>
            </a:ln>
          </p:spPr>
          <p:style>
            <a:lnRef idx="0"/>
            <a:fillRef idx="0"/>
            <a:effectRef idx="0"/>
            <a:fontRef idx="minor"/>
          </p:style>
          <p:txBody>
            <a:bodyPr lIns="90000" rIns="90000" tIns="-12240" bIns="-12240" anchor="t">
              <a:noAutofit/>
            </a:bodyPr>
            <a:p>
              <a:endParaRPr b="0" lang="en-US" sz="2400" strike="noStrike" u="none">
                <a:solidFill>
                  <a:srgbClr val="000000"/>
                </a:solidFill>
                <a:effectLst/>
                <a:uFillTx/>
                <a:latin typeface="Times New Roman"/>
              </a:endParaRPr>
            </a:p>
          </p:txBody>
        </p:sp>
        <p:sp>
          <p:nvSpPr>
            <p:cNvPr id="254" name=""/>
            <p:cNvSpPr/>
            <p:nvPr/>
          </p:nvSpPr>
          <p:spPr>
            <a:xfrm>
              <a:off x="1947240" y="3102840"/>
              <a:ext cx="37440" cy="43560"/>
            </a:xfrm>
            <a:custGeom>
              <a:avLst/>
              <a:gdLst/>
              <a:ahLst/>
              <a:rect l="l" t="t" r="r" b="b"/>
              <a:pathLst>
                <a:path w="27" h="31">
                  <a:moveTo>
                    <a:pt x="4" y="0"/>
                  </a:moveTo>
                  <a:lnTo>
                    <a:pt x="7" y="8"/>
                  </a:lnTo>
                  <a:lnTo>
                    <a:pt x="0" y="11"/>
                  </a:lnTo>
                  <a:lnTo>
                    <a:pt x="11" y="18"/>
                  </a:lnTo>
                  <a:lnTo>
                    <a:pt x="21" y="30"/>
                  </a:lnTo>
                  <a:lnTo>
                    <a:pt x="26" y="24"/>
                  </a:lnTo>
                  <a:lnTo>
                    <a:pt x="16" y="17"/>
                  </a:lnTo>
                  <a:lnTo>
                    <a:pt x="16" y="11"/>
                  </a:lnTo>
                  <a:lnTo>
                    <a:pt x="7" y="0"/>
                  </a:lnTo>
                  <a:lnTo>
                    <a:pt x="4" y="0"/>
                  </a:lnTo>
                </a:path>
              </a:pathLst>
            </a:custGeom>
            <a:solidFill>
              <a:srgbClr val="ffcc99"/>
            </a:solidFill>
            <a:ln w="0">
              <a:noFill/>
            </a:ln>
          </p:spPr>
          <p:style>
            <a:lnRef idx="0"/>
            <a:fillRef idx="0"/>
            <a:effectRef idx="0"/>
            <a:fontRef idx="minor"/>
          </p:style>
          <p:txBody>
            <a:bodyPr lIns="90000" rIns="90000" tIns="-3240" bIns="-3240" anchor="t">
              <a:noAutofit/>
            </a:bodyPr>
            <a:p>
              <a:endParaRPr b="0" lang="en-US" sz="2400" strike="noStrike" u="none">
                <a:solidFill>
                  <a:srgbClr val="000000"/>
                </a:solidFill>
                <a:effectLst/>
                <a:uFillTx/>
                <a:latin typeface="Times New Roman"/>
              </a:endParaRPr>
            </a:p>
          </p:txBody>
        </p:sp>
        <p:sp>
          <p:nvSpPr>
            <p:cNvPr id="255" name=""/>
            <p:cNvSpPr/>
            <p:nvPr/>
          </p:nvSpPr>
          <p:spPr>
            <a:xfrm>
              <a:off x="2077200" y="3213360"/>
              <a:ext cx="37080" cy="31680"/>
            </a:xfrm>
            <a:custGeom>
              <a:avLst/>
              <a:gdLst/>
              <a:ahLst/>
              <a:rect l="l" t="t" r="r" b="b"/>
              <a:pathLst>
                <a:path w="27" h="23">
                  <a:moveTo>
                    <a:pt x="0" y="22"/>
                  </a:moveTo>
                  <a:lnTo>
                    <a:pt x="26" y="22"/>
                  </a:lnTo>
                  <a:lnTo>
                    <a:pt x="26" y="0"/>
                  </a:lnTo>
                  <a:lnTo>
                    <a:pt x="26" y="17"/>
                  </a:lnTo>
                  <a:lnTo>
                    <a:pt x="6" y="8"/>
                  </a:lnTo>
                  <a:lnTo>
                    <a:pt x="0" y="22"/>
                  </a:lnTo>
                </a:path>
              </a:pathLst>
            </a:custGeom>
            <a:solidFill>
              <a:srgbClr val="ffcc99"/>
            </a:solidFill>
            <a:ln w="0">
              <a:noFill/>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Times New Roman"/>
              </a:endParaRPr>
            </a:p>
          </p:txBody>
        </p:sp>
        <p:sp>
          <p:nvSpPr>
            <p:cNvPr id="256" name=""/>
            <p:cNvSpPr/>
            <p:nvPr/>
          </p:nvSpPr>
          <p:spPr>
            <a:xfrm>
              <a:off x="1928520" y="3063240"/>
              <a:ext cx="37080" cy="31680"/>
            </a:xfrm>
            <a:custGeom>
              <a:avLst/>
              <a:gdLst/>
              <a:ahLst/>
              <a:rect l="l" t="t" r="r" b="b"/>
              <a:pathLst>
                <a:path w="26" h="23">
                  <a:moveTo>
                    <a:pt x="0" y="0"/>
                  </a:moveTo>
                  <a:lnTo>
                    <a:pt x="6" y="22"/>
                  </a:lnTo>
                  <a:lnTo>
                    <a:pt x="16" y="0"/>
                  </a:lnTo>
                  <a:lnTo>
                    <a:pt x="21" y="0"/>
                  </a:lnTo>
                  <a:lnTo>
                    <a:pt x="25" y="22"/>
                  </a:lnTo>
                  <a:lnTo>
                    <a:pt x="21" y="0"/>
                  </a:lnTo>
                  <a:lnTo>
                    <a:pt x="16" y="0"/>
                  </a:lnTo>
                  <a:lnTo>
                    <a:pt x="6" y="22"/>
                  </a:lnTo>
                  <a:lnTo>
                    <a:pt x="0" y="0"/>
                  </a:lnTo>
                </a:path>
              </a:pathLst>
            </a:custGeom>
            <a:solidFill>
              <a:srgbClr val="ffcc99"/>
            </a:solidFill>
            <a:ln w="0">
              <a:noFill/>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Times New Roman"/>
              </a:endParaRPr>
            </a:p>
          </p:txBody>
        </p:sp>
        <p:sp>
          <p:nvSpPr>
            <p:cNvPr id="257" name=""/>
            <p:cNvSpPr/>
            <p:nvPr/>
          </p:nvSpPr>
          <p:spPr>
            <a:xfrm>
              <a:off x="1967400" y="3059280"/>
              <a:ext cx="37080" cy="31680"/>
            </a:xfrm>
            <a:custGeom>
              <a:avLst/>
              <a:gdLst/>
              <a:ahLst/>
              <a:rect l="l" t="t" r="r" b="b"/>
              <a:pathLst>
                <a:path w="27" h="23">
                  <a:moveTo>
                    <a:pt x="13" y="22"/>
                  </a:moveTo>
                  <a:lnTo>
                    <a:pt x="26" y="11"/>
                  </a:lnTo>
                  <a:lnTo>
                    <a:pt x="0" y="0"/>
                  </a:lnTo>
                  <a:lnTo>
                    <a:pt x="26" y="11"/>
                  </a:lnTo>
                  <a:lnTo>
                    <a:pt x="13" y="22"/>
                  </a:lnTo>
                </a:path>
              </a:pathLst>
            </a:custGeom>
            <a:solidFill>
              <a:srgbClr val="ffcc99"/>
            </a:solidFill>
            <a:ln w="0">
              <a:noFill/>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Times New Roman"/>
              </a:endParaRPr>
            </a:p>
          </p:txBody>
        </p:sp>
        <p:sp>
          <p:nvSpPr>
            <p:cNvPr id="258" name=""/>
            <p:cNvSpPr/>
            <p:nvPr/>
          </p:nvSpPr>
          <p:spPr>
            <a:xfrm>
              <a:off x="1992240" y="3095280"/>
              <a:ext cx="37080" cy="34560"/>
            </a:xfrm>
            <a:custGeom>
              <a:avLst/>
              <a:gdLst/>
              <a:ahLst/>
              <a:rect l="l" t="t" r="r" b="b"/>
              <a:pathLst>
                <a:path w="26" h="24">
                  <a:moveTo>
                    <a:pt x="25" y="23"/>
                  </a:moveTo>
                  <a:lnTo>
                    <a:pt x="25" y="11"/>
                  </a:lnTo>
                  <a:lnTo>
                    <a:pt x="0" y="0"/>
                  </a:lnTo>
                  <a:lnTo>
                    <a:pt x="25" y="11"/>
                  </a:lnTo>
                  <a:lnTo>
                    <a:pt x="25" y="23"/>
                  </a:lnTo>
                </a:path>
              </a:pathLst>
            </a:custGeom>
            <a:solidFill>
              <a:srgbClr val="ffcc99"/>
            </a:solidFill>
            <a:ln w="0">
              <a:noFill/>
            </a:ln>
          </p:spPr>
          <p:style>
            <a:lnRef idx="0"/>
            <a:fillRef idx="0"/>
            <a:effectRef idx="0"/>
            <a:fontRef idx="minor"/>
          </p:style>
          <p:txBody>
            <a:bodyPr lIns="90000" rIns="90000" tIns="-12240" bIns="-12240" anchor="t">
              <a:noAutofit/>
            </a:bodyPr>
            <a:p>
              <a:endParaRPr b="0" lang="en-US" sz="2400" strike="noStrike" u="none">
                <a:solidFill>
                  <a:srgbClr val="000000"/>
                </a:solidFill>
                <a:effectLst/>
                <a:uFillTx/>
                <a:latin typeface="Times New Roman"/>
              </a:endParaRPr>
            </a:p>
          </p:txBody>
        </p:sp>
        <p:sp>
          <p:nvSpPr>
            <p:cNvPr id="259" name=""/>
            <p:cNvSpPr/>
            <p:nvPr/>
          </p:nvSpPr>
          <p:spPr>
            <a:xfrm>
              <a:off x="2032200" y="3144960"/>
              <a:ext cx="35640" cy="33120"/>
            </a:xfrm>
            <a:custGeom>
              <a:avLst/>
              <a:gdLst/>
              <a:ahLst/>
              <a:rect l="l" t="t" r="r" b="b"/>
              <a:pathLst>
                <a:path w="26" h="24">
                  <a:moveTo>
                    <a:pt x="0" y="0"/>
                  </a:moveTo>
                  <a:lnTo>
                    <a:pt x="0" y="7"/>
                  </a:lnTo>
                  <a:lnTo>
                    <a:pt x="12" y="7"/>
                  </a:lnTo>
                  <a:lnTo>
                    <a:pt x="12" y="15"/>
                  </a:lnTo>
                  <a:lnTo>
                    <a:pt x="12" y="23"/>
                  </a:lnTo>
                  <a:lnTo>
                    <a:pt x="25" y="23"/>
                  </a:lnTo>
                  <a:lnTo>
                    <a:pt x="12" y="23"/>
                  </a:lnTo>
                  <a:lnTo>
                    <a:pt x="12" y="15"/>
                  </a:lnTo>
                  <a:lnTo>
                    <a:pt x="12" y="7"/>
                  </a:lnTo>
                  <a:lnTo>
                    <a:pt x="0" y="7"/>
                  </a:lnTo>
                  <a:lnTo>
                    <a:pt x="0" y="0"/>
                  </a:lnTo>
                </a:path>
              </a:pathLst>
            </a:custGeom>
            <a:solidFill>
              <a:srgbClr val="ffcc99"/>
            </a:solidFill>
            <a:ln w="0">
              <a:noFill/>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Times New Roman"/>
              </a:endParaRPr>
            </a:p>
          </p:txBody>
        </p:sp>
        <p:sp>
          <p:nvSpPr>
            <p:cNvPr id="260" name=""/>
            <p:cNvSpPr/>
            <p:nvPr/>
          </p:nvSpPr>
          <p:spPr>
            <a:xfrm>
              <a:off x="2053800" y="3169440"/>
              <a:ext cx="37440" cy="33120"/>
            </a:xfrm>
            <a:custGeom>
              <a:avLst/>
              <a:gdLst/>
              <a:ahLst/>
              <a:rect l="l" t="t" r="r" b="b"/>
              <a:pathLst>
                <a:path w="26" h="24">
                  <a:moveTo>
                    <a:pt x="6" y="23"/>
                  </a:moveTo>
                  <a:lnTo>
                    <a:pt x="25" y="9"/>
                  </a:lnTo>
                  <a:lnTo>
                    <a:pt x="0" y="0"/>
                  </a:lnTo>
                  <a:lnTo>
                    <a:pt x="25" y="9"/>
                  </a:lnTo>
                  <a:lnTo>
                    <a:pt x="6" y="23"/>
                  </a:lnTo>
                </a:path>
              </a:pathLst>
            </a:custGeom>
            <a:solidFill>
              <a:srgbClr val="ffcc99"/>
            </a:solidFill>
            <a:ln w="0">
              <a:noFill/>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Times New Roman"/>
              </a:endParaRPr>
            </a:p>
          </p:txBody>
        </p:sp>
        <p:sp>
          <p:nvSpPr>
            <p:cNvPr id="261" name=""/>
            <p:cNvSpPr/>
            <p:nvPr/>
          </p:nvSpPr>
          <p:spPr>
            <a:xfrm>
              <a:off x="2095920" y="3178440"/>
              <a:ext cx="3960" cy="360"/>
            </a:xfrm>
            <a:prstGeom prst="line">
              <a:avLst/>
            </a:prstGeom>
            <a:solidFill>
              <a:srgbClr val="ffcc99"/>
            </a:solidFill>
            <a:ln w="0">
              <a:noFill/>
            </a:ln>
          </p:spPr>
          <p:style>
            <a:lnRef idx="0"/>
            <a:fillRef idx="0"/>
            <a:effectRef idx="0"/>
            <a:fontRef idx="minor"/>
          </p:style>
          <p:txBody>
            <a:bodyPr wrap="none" lIns="90000" rIns="90000" tIns="-46440" bIns="-46440" anchor="ctr">
              <a:noAutofit/>
            </a:bodyPr>
            <a:p>
              <a:endParaRPr b="0" lang="en-US" sz="2400" strike="noStrike" u="none">
                <a:solidFill>
                  <a:srgbClr val="000000"/>
                </a:solidFill>
                <a:effectLst/>
                <a:uFillTx/>
                <a:latin typeface="Times New Roman"/>
              </a:endParaRPr>
            </a:p>
          </p:txBody>
        </p:sp>
        <p:sp>
          <p:nvSpPr>
            <p:cNvPr id="262" name=""/>
            <p:cNvSpPr/>
            <p:nvPr/>
          </p:nvSpPr>
          <p:spPr>
            <a:xfrm>
              <a:off x="2110320" y="3195000"/>
              <a:ext cx="35640" cy="31680"/>
            </a:xfrm>
            <a:custGeom>
              <a:avLst/>
              <a:gdLst/>
              <a:ahLst/>
              <a:rect l="l" t="t" r="r" b="b"/>
              <a:pathLst>
                <a:path w="26" h="22">
                  <a:moveTo>
                    <a:pt x="25" y="21"/>
                  </a:moveTo>
                  <a:lnTo>
                    <a:pt x="8" y="0"/>
                  </a:lnTo>
                  <a:lnTo>
                    <a:pt x="0" y="21"/>
                  </a:lnTo>
                  <a:lnTo>
                    <a:pt x="8" y="0"/>
                  </a:lnTo>
                  <a:lnTo>
                    <a:pt x="25" y="21"/>
                  </a:lnTo>
                </a:path>
              </a:pathLst>
            </a:custGeom>
            <a:solidFill>
              <a:srgbClr val="ffcc99"/>
            </a:solidFill>
            <a:ln w="0">
              <a:noFill/>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Times New Roman"/>
              </a:endParaRPr>
            </a:p>
          </p:txBody>
        </p:sp>
        <p:sp>
          <p:nvSpPr>
            <p:cNvPr id="263" name=""/>
            <p:cNvSpPr/>
            <p:nvPr/>
          </p:nvSpPr>
          <p:spPr>
            <a:xfrm>
              <a:off x="1846080" y="3123360"/>
              <a:ext cx="37440" cy="1440"/>
            </a:xfrm>
            <a:custGeom>
              <a:avLst/>
              <a:gdLst/>
              <a:ahLst/>
              <a:rect l="l" t="t" r="r" b="b"/>
              <a:pathLst>
                <a:path w="26" h="1">
                  <a:moveTo>
                    <a:pt x="0" y="0"/>
                  </a:moveTo>
                  <a:lnTo>
                    <a:pt x="8" y="0"/>
                  </a:lnTo>
                  <a:lnTo>
                    <a:pt x="25" y="0"/>
                  </a:lnTo>
                  <a:lnTo>
                    <a:pt x="8" y="0"/>
                  </a:lnTo>
                  <a:lnTo>
                    <a:pt x="0" y="0"/>
                  </a:lnTo>
                </a:path>
              </a:pathLst>
            </a:custGeom>
            <a:solidFill>
              <a:srgbClr val="ffcc99"/>
            </a:solidFill>
            <a:ln w="0">
              <a:no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64" name=""/>
            <p:cNvSpPr/>
            <p:nvPr/>
          </p:nvSpPr>
          <p:spPr>
            <a:xfrm>
              <a:off x="2012040" y="2804040"/>
              <a:ext cx="37440" cy="33120"/>
            </a:xfrm>
            <a:custGeom>
              <a:avLst/>
              <a:gdLst/>
              <a:ahLst/>
              <a:rect l="l" t="t" r="r" b="b"/>
              <a:pathLst>
                <a:path w="27" h="23">
                  <a:moveTo>
                    <a:pt x="0" y="22"/>
                  </a:moveTo>
                  <a:lnTo>
                    <a:pt x="19" y="15"/>
                  </a:lnTo>
                  <a:lnTo>
                    <a:pt x="26" y="0"/>
                  </a:lnTo>
                  <a:lnTo>
                    <a:pt x="19" y="15"/>
                  </a:lnTo>
                  <a:lnTo>
                    <a:pt x="0" y="22"/>
                  </a:lnTo>
                </a:path>
              </a:pathLst>
            </a:custGeom>
            <a:solidFill>
              <a:srgbClr val="ffcc99"/>
            </a:solidFill>
            <a:ln w="0">
              <a:noFill/>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Times New Roman"/>
              </a:endParaRPr>
            </a:p>
          </p:txBody>
        </p:sp>
        <p:sp>
          <p:nvSpPr>
            <p:cNvPr id="265" name=""/>
            <p:cNvSpPr/>
            <p:nvPr/>
          </p:nvSpPr>
          <p:spPr>
            <a:xfrm>
              <a:off x="2068200" y="2623320"/>
              <a:ext cx="56160" cy="34560"/>
            </a:xfrm>
            <a:custGeom>
              <a:avLst/>
              <a:gdLst/>
              <a:ahLst/>
              <a:rect l="l" t="t" r="r" b="b"/>
              <a:pathLst>
                <a:path w="40" h="24">
                  <a:moveTo>
                    <a:pt x="0" y="23"/>
                  </a:moveTo>
                  <a:lnTo>
                    <a:pt x="12" y="18"/>
                  </a:lnTo>
                  <a:lnTo>
                    <a:pt x="26" y="14"/>
                  </a:lnTo>
                  <a:lnTo>
                    <a:pt x="39" y="8"/>
                  </a:lnTo>
                  <a:lnTo>
                    <a:pt x="32" y="0"/>
                  </a:lnTo>
                  <a:lnTo>
                    <a:pt x="24" y="8"/>
                  </a:lnTo>
                  <a:lnTo>
                    <a:pt x="12" y="10"/>
                  </a:lnTo>
                  <a:lnTo>
                    <a:pt x="0" y="10"/>
                  </a:lnTo>
                  <a:lnTo>
                    <a:pt x="0" y="23"/>
                  </a:lnTo>
                </a:path>
              </a:pathLst>
            </a:custGeom>
            <a:solidFill>
              <a:srgbClr val="ffcc99"/>
            </a:solidFill>
            <a:ln w="0">
              <a:noFill/>
            </a:ln>
          </p:spPr>
          <p:style>
            <a:lnRef idx="0"/>
            <a:fillRef idx="0"/>
            <a:effectRef idx="0"/>
            <a:fontRef idx="minor"/>
          </p:style>
          <p:txBody>
            <a:bodyPr lIns="90000" rIns="90000" tIns="-12240" bIns="-12240" anchor="t">
              <a:noAutofit/>
            </a:bodyPr>
            <a:p>
              <a:endParaRPr b="0" lang="en-US" sz="2400" strike="noStrike" u="none">
                <a:solidFill>
                  <a:srgbClr val="000000"/>
                </a:solidFill>
                <a:effectLst/>
                <a:uFillTx/>
                <a:latin typeface="Times New Roman"/>
              </a:endParaRPr>
            </a:p>
          </p:txBody>
        </p:sp>
        <p:sp>
          <p:nvSpPr>
            <p:cNvPr id="266" name=""/>
            <p:cNvSpPr/>
            <p:nvPr/>
          </p:nvSpPr>
          <p:spPr>
            <a:xfrm>
              <a:off x="2338200" y="2315520"/>
              <a:ext cx="77760" cy="34560"/>
            </a:xfrm>
            <a:custGeom>
              <a:avLst/>
              <a:gdLst/>
              <a:ahLst/>
              <a:rect l="l" t="t" r="r" b="b"/>
              <a:pathLst>
                <a:path w="55" h="24">
                  <a:moveTo>
                    <a:pt x="0" y="0"/>
                  </a:moveTo>
                  <a:lnTo>
                    <a:pt x="12" y="7"/>
                  </a:lnTo>
                  <a:lnTo>
                    <a:pt x="17" y="13"/>
                  </a:lnTo>
                  <a:lnTo>
                    <a:pt x="30" y="19"/>
                  </a:lnTo>
                  <a:lnTo>
                    <a:pt x="42" y="23"/>
                  </a:lnTo>
                  <a:lnTo>
                    <a:pt x="54" y="23"/>
                  </a:lnTo>
                  <a:lnTo>
                    <a:pt x="49" y="10"/>
                  </a:lnTo>
                  <a:lnTo>
                    <a:pt x="39" y="7"/>
                  </a:lnTo>
                  <a:lnTo>
                    <a:pt x="27" y="1"/>
                  </a:lnTo>
                  <a:lnTo>
                    <a:pt x="12" y="0"/>
                  </a:lnTo>
                  <a:lnTo>
                    <a:pt x="0" y="0"/>
                  </a:lnTo>
                </a:path>
              </a:pathLst>
            </a:custGeom>
            <a:solidFill>
              <a:srgbClr val="ffcc99"/>
            </a:solidFill>
            <a:ln w="0">
              <a:noFill/>
            </a:ln>
          </p:spPr>
          <p:style>
            <a:lnRef idx="0"/>
            <a:fillRef idx="0"/>
            <a:effectRef idx="0"/>
            <a:fontRef idx="minor"/>
          </p:style>
          <p:txBody>
            <a:bodyPr lIns="90000" rIns="90000" tIns="-12240" bIns="-12240" anchor="t">
              <a:noAutofit/>
            </a:bodyPr>
            <a:p>
              <a:endParaRPr b="0" lang="en-US" sz="2400" strike="noStrike" u="none">
                <a:solidFill>
                  <a:srgbClr val="000000"/>
                </a:solidFill>
                <a:effectLst/>
                <a:uFillTx/>
                <a:latin typeface="Times New Roman"/>
              </a:endParaRPr>
            </a:p>
          </p:txBody>
        </p:sp>
        <p:sp>
          <p:nvSpPr>
            <p:cNvPr id="267" name=""/>
            <p:cNvSpPr/>
            <p:nvPr/>
          </p:nvSpPr>
          <p:spPr>
            <a:xfrm>
              <a:off x="2342520" y="2425680"/>
              <a:ext cx="67680" cy="39600"/>
            </a:xfrm>
            <a:custGeom>
              <a:avLst/>
              <a:gdLst/>
              <a:ahLst/>
              <a:rect l="l" t="t" r="r" b="b"/>
              <a:pathLst>
                <a:path w="48" h="28">
                  <a:moveTo>
                    <a:pt x="0" y="5"/>
                  </a:moveTo>
                  <a:lnTo>
                    <a:pt x="6" y="14"/>
                  </a:lnTo>
                  <a:lnTo>
                    <a:pt x="17" y="19"/>
                  </a:lnTo>
                  <a:lnTo>
                    <a:pt x="37" y="27"/>
                  </a:lnTo>
                  <a:lnTo>
                    <a:pt x="37" y="19"/>
                  </a:lnTo>
                  <a:lnTo>
                    <a:pt x="47" y="11"/>
                  </a:lnTo>
                  <a:lnTo>
                    <a:pt x="30" y="14"/>
                  </a:lnTo>
                  <a:lnTo>
                    <a:pt x="17" y="14"/>
                  </a:lnTo>
                  <a:lnTo>
                    <a:pt x="6" y="8"/>
                  </a:lnTo>
                  <a:lnTo>
                    <a:pt x="6" y="0"/>
                  </a:lnTo>
                  <a:lnTo>
                    <a:pt x="0" y="5"/>
                  </a:lnTo>
                </a:path>
              </a:pathLst>
            </a:custGeom>
            <a:solidFill>
              <a:srgbClr val="ffcc99"/>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68" name=""/>
            <p:cNvSpPr/>
            <p:nvPr/>
          </p:nvSpPr>
          <p:spPr>
            <a:xfrm>
              <a:off x="1800000" y="1730880"/>
              <a:ext cx="51840" cy="34560"/>
            </a:xfrm>
            <a:custGeom>
              <a:avLst/>
              <a:gdLst/>
              <a:ahLst/>
              <a:rect l="l" t="t" r="r" b="b"/>
              <a:pathLst>
                <a:path w="37" h="24">
                  <a:moveTo>
                    <a:pt x="0" y="23"/>
                  </a:moveTo>
                  <a:lnTo>
                    <a:pt x="17" y="19"/>
                  </a:lnTo>
                  <a:lnTo>
                    <a:pt x="36" y="3"/>
                  </a:lnTo>
                  <a:lnTo>
                    <a:pt x="36" y="0"/>
                  </a:lnTo>
                  <a:lnTo>
                    <a:pt x="20" y="0"/>
                  </a:lnTo>
                  <a:lnTo>
                    <a:pt x="4" y="4"/>
                  </a:lnTo>
                  <a:lnTo>
                    <a:pt x="0" y="23"/>
                  </a:lnTo>
                </a:path>
              </a:pathLst>
            </a:custGeom>
            <a:solidFill>
              <a:srgbClr val="ffcc99"/>
            </a:solidFill>
            <a:ln w="0">
              <a:noFill/>
            </a:ln>
          </p:spPr>
          <p:style>
            <a:lnRef idx="0"/>
            <a:fillRef idx="0"/>
            <a:effectRef idx="0"/>
            <a:fontRef idx="minor"/>
          </p:style>
          <p:txBody>
            <a:bodyPr lIns="90000" rIns="90000" tIns="-12240" bIns="-12240" anchor="t">
              <a:noAutofit/>
            </a:bodyPr>
            <a:p>
              <a:endParaRPr b="0" lang="en-US" sz="2400" strike="noStrike" u="none">
                <a:solidFill>
                  <a:srgbClr val="000000"/>
                </a:solidFill>
                <a:effectLst/>
                <a:uFillTx/>
                <a:latin typeface="Times New Roman"/>
              </a:endParaRPr>
            </a:p>
          </p:txBody>
        </p:sp>
        <p:sp>
          <p:nvSpPr>
            <p:cNvPr id="269" name=""/>
            <p:cNvSpPr/>
            <p:nvPr/>
          </p:nvSpPr>
          <p:spPr>
            <a:xfrm>
              <a:off x="1892160" y="1751400"/>
              <a:ext cx="36000" cy="47160"/>
            </a:xfrm>
            <a:custGeom>
              <a:avLst/>
              <a:gdLst/>
              <a:ahLst/>
              <a:rect l="l" t="t" r="r" b="b"/>
              <a:pathLst>
                <a:path w="26" h="34">
                  <a:moveTo>
                    <a:pt x="4" y="0"/>
                  </a:moveTo>
                  <a:lnTo>
                    <a:pt x="0" y="24"/>
                  </a:lnTo>
                  <a:lnTo>
                    <a:pt x="11" y="33"/>
                  </a:lnTo>
                  <a:lnTo>
                    <a:pt x="25" y="20"/>
                  </a:lnTo>
                  <a:lnTo>
                    <a:pt x="25" y="0"/>
                  </a:lnTo>
                  <a:lnTo>
                    <a:pt x="4" y="0"/>
                  </a:lnTo>
                </a:path>
              </a:pathLst>
            </a:custGeom>
            <a:solidFill>
              <a:srgbClr val="ffcc99"/>
            </a:solidFill>
            <a:ln w="0">
              <a:noFill/>
            </a:ln>
          </p:spPr>
          <p:style>
            <a:lnRef idx="0"/>
            <a:fillRef idx="0"/>
            <a:effectRef idx="0"/>
            <a:fontRef idx="minor"/>
          </p:style>
          <p:txBody>
            <a:bodyPr lIns="90000" rIns="90000" tIns="360" bIns="360" anchor="t">
              <a:noAutofit/>
            </a:bodyPr>
            <a:p>
              <a:endParaRPr b="0" lang="en-US" sz="2400" strike="noStrike" u="none">
                <a:solidFill>
                  <a:srgbClr val="000000"/>
                </a:solidFill>
                <a:effectLst/>
                <a:uFillTx/>
                <a:latin typeface="Times New Roman"/>
              </a:endParaRPr>
            </a:p>
          </p:txBody>
        </p:sp>
        <p:sp>
          <p:nvSpPr>
            <p:cNvPr id="270" name=""/>
            <p:cNvSpPr/>
            <p:nvPr/>
          </p:nvSpPr>
          <p:spPr>
            <a:xfrm>
              <a:off x="1896840" y="2037240"/>
              <a:ext cx="46080" cy="48600"/>
            </a:xfrm>
            <a:custGeom>
              <a:avLst/>
              <a:gdLst/>
              <a:ahLst/>
              <a:rect l="l" t="t" r="r" b="b"/>
              <a:pathLst>
                <a:path w="33" h="34">
                  <a:moveTo>
                    <a:pt x="2" y="12"/>
                  </a:moveTo>
                  <a:lnTo>
                    <a:pt x="17" y="10"/>
                  </a:lnTo>
                  <a:lnTo>
                    <a:pt x="0" y="26"/>
                  </a:lnTo>
                  <a:lnTo>
                    <a:pt x="17" y="26"/>
                  </a:lnTo>
                  <a:lnTo>
                    <a:pt x="27" y="15"/>
                  </a:lnTo>
                  <a:lnTo>
                    <a:pt x="27" y="33"/>
                  </a:lnTo>
                  <a:lnTo>
                    <a:pt x="32" y="10"/>
                  </a:lnTo>
                  <a:lnTo>
                    <a:pt x="27" y="0"/>
                  </a:lnTo>
                  <a:lnTo>
                    <a:pt x="2" y="12"/>
                  </a:lnTo>
                </a:path>
              </a:pathLst>
            </a:custGeom>
            <a:solidFill>
              <a:srgbClr val="ffcc99"/>
            </a:solidFill>
            <a:ln w="0">
              <a:noFill/>
            </a:ln>
          </p:spPr>
          <p:style>
            <a:lnRef idx="0"/>
            <a:fillRef idx="0"/>
            <a:effectRef idx="0"/>
            <a:fontRef idx="minor"/>
          </p:style>
          <p:txBody>
            <a:bodyPr lIns="90000" rIns="90000" tIns="1800" bIns="1800" anchor="t">
              <a:noAutofit/>
            </a:bodyPr>
            <a:p>
              <a:endParaRPr b="0" lang="en-US" sz="2400" strike="noStrike" u="none">
                <a:solidFill>
                  <a:srgbClr val="000000"/>
                </a:solidFill>
                <a:effectLst/>
                <a:uFillTx/>
                <a:latin typeface="Times New Roman"/>
              </a:endParaRPr>
            </a:p>
          </p:txBody>
        </p:sp>
        <p:sp>
          <p:nvSpPr>
            <p:cNvPr id="271" name=""/>
            <p:cNvSpPr/>
            <p:nvPr/>
          </p:nvSpPr>
          <p:spPr>
            <a:xfrm>
              <a:off x="1843200" y="2184840"/>
              <a:ext cx="43200" cy="38520"/>
            </a:xfrm>
            <a:custGeom>
              <a:avLst/>
              <a:gdLst/>
              <a:ahLst/>
              <a:rect l="l" t="t" r="r" b="b"/>
              <a:pathLst>
                <a:path w="31" h="27">
                  <a:moveTo>
                    <a:pt x="0" y="7"/>
                  </a:moveTo>
                  <a:lnTo>
                    <a:pt x="14" y="16"/>
                  </a:lnTo>
                  <a:lnTo>
                    <a:pt x="30" y="26"/>
                  </a:lnTo>
                  <a:lnTo>
                    <a:pt x="26" y="2"/>
                  </a:lnTo>
                  <a:lnTo>
                    <a:pt x="14" y="0"/>
                  </a:lnTo>
                  <a:lnTo>
                    <a:pt x="0" y="7"/>
                  </a:lnTo>
                </a:path>
              </a:pathLst>
            </a:custGeom>
            <a:solidFill>
              <a:srgbClr val="ffcc99"/>
            </a:solidFill>
            <a:ln w="0">
              <a:noFill/>
            </a:ln>
          </p:spPr>
          <p:style>
            <a:lnRef idx="0"/>
            <a:fillRef idx="0"/>
            <a:effectRef idx="0"/>
            <a:fontRef idx="minor"/>
          </p:style>
          <p:txBody>
            <a:bodyPr lIns="90000" rIns="90000" tIns="-8280" bIns="-8280" anchor="t">
              <a:noAutofit/>
            </a:bodyPr>
            <a:p>
              <a:endParaRPr b="0" lang="en-US" sz="2400" strike="noStrike" u="none">
                <a:solidFill>
                  <a:srgbClr val="000000"/>
                </a:solidFill>
                <a:effectLst/>
                <a:uFillTx/>
                <a:latin typeface="Times New Roman"/>
              </a:endParaRPr>
            </a:p>
          </p:txBody>
        </p:sp>
        <p:sp>
          <p:nvSpPr>
            <p:cNvPr id="272" name=""/>
            <p:cNvSpPr/>
            <p:nvPr/>
          </p:nvSpPr>
          <p:spPr>
            <a:xfrm>
              <a:off x="2479680" y="2246400"/>
              <a:ext cx="193320" cy="188280"/>
            </a:xfrm>
            <a:custGeom>
              <a:avLst/>
              <a:gdLst/>
              <a:ahLst/>
              <a:rect l="l" t="t" r="r" b="b"/>
              <a:pathLst>
                <a:path w="137" h="133">
                  <a:moveTo>
                    <a:pt x="0" y="99"/>
                  </a:moveTo>
                  <a:lnTo>
                    <a:pt x="3" y="113"/>
                  </a:lnTo>
                  <a:lnTo>
                    <a:pt x="19" y="108"/>
                  </a:lnTo>
                  <a:lnTo>
                    <a:pt x="36" y="110"/>
                  </a:lnTo>
                  <a:lnTo>
                    <a:pt x="52" y="110"/>
                  </a:lnTo>
                  <a:lnTo>
                    <a:pt x="67" y="110"/>
                  </a:lnTo>
                  <a:lnTo>
                    <a:pt x="80" y="113"/>
                  </a:lnTo>
                  <a:lnTo>
                    <a:pt x="80" y="120"/>
                  </a:lnTo>
                  <a:lnTo>
                    <a:pt x="70" y="126"/>
                  </a:lnTo>
                  <a:lnTo>
                    <a:pt x="83" y="129"/>
                  </a:lnTo>
                  <a:lnTo>
                    <a:pt x="92" y="115"/>
                  </a:lnTo>
                  <a:lnTo>
                    <a:pt x="99" y="113"/>
                  </a:lnTo>
                  <a:lnTo>
                    <a:pt x="110" y="115"/>
                  </a:lnTo>
                  <a:lnTo>
                    <a:pt x="104" y="129"/>
                  </a:lnTo>
                  <a:lnTo>
                    <a:pt x="113" y="120"/>
                  </a:lnTo>
                  <a:lnTo>
                    <a:pt x="113" y="132"/>
                  </a:lnTo>
                  <a:lnTo>
                    <a:pt x="126" y="132"/>
                  </a:lnTo>
                  <a:lnTo>
                    <a:pt x="132" y="120"/>
                  </a:lnTo>
                  <a:lnTo>
                    <a:pt x="136" y="108"/>
                  </a:lnTo>
                  <a:lnTo>
                    <a:pt x="123" y="110"/>
                  </a:lnTo>
                  <a:lnTo>
                    <a:pt x="129" y="96"/>
                  </a:lnTo>
                  <a:lnTo>
                    <a:pt x="123" y="96"/>
                  </a:lnTo>
                  <a:lnTo>
                    <a:pt x="113" y="110"/>
                  </a:lnTo>
                  <a:lnTo>
                    <a:pt x="110" y="105"/>
                  </a:lnTo>
                  <a:lnTo>
                    <a:pt x="113" y="96"/>
                  </a:lnTo>
                  <a:lnTo>
                    <a:pt x="129" y="82"/>
                  </a:lnTo>
                  <a:lnTo>
                    <a:pt x="113" y="85"/>
                  </a:lnTo>
                  <a:lnTo>
                    <a:pt x="107" y="75"/>
                  </a:lnTo>
                  <a:lnTo>
                    <a:pt x="120" y="64"/>
                  </a:lnTo>
                  <a:lnTo>
                    <a:pt x="107" y="58"/>
                  </a:lnTo>
                  <a:lnTo>
                    <a:pt x="96" y="58"/>
                  </a:lnTo>
                  <a:lnTo>
                    <a:pt x="83" y="61"/>
                  </a:lnTo>
                  <a:lnTo>
                    <a:pt x="70" y="53"/>
                  </a:lnTo>
                  <a:lnTo>
                    <a:pt x="76" y="46"/>
                  </a:lnTo>
                  <a:lnTo>
                    <a:pt x="67" y="43"/>
                  </a:lnTo>
                  <a:lnTo>
                    <a:pt x="52" y="50"/>
                  </a:lnTo>
                  <a:lnTo>
                    <a:pt x="59" y="37"/>
                  </a:lnTo>
                  <a:lnTo>
                    <a:pt x="64" y="29"/>
                  </a:lnTo>
                  <a:lnTo>
                    <a:pt x="73" y="14"/>
                  </a:lnTo>
                  <a:lnTo>
                    <a:pt x="76" y="0"/>
                  </a:lnTo>
                  <a:lnTo>
                    <a:pt x="67" y="0"/>
                  </a:lnTo>
                  <a:lnTo>
                    <a:pt x="56" y="8"/>
                  </a:lnTo>
                  <a:lnTo>
                    <a:pt x="49" y="16"/>
                  </a:lnTo>
                  <a:lnTo>
                    <a:pt x="43" y="29"/>
                  </a:lnTo>
                  <a:lnTo>
                    <a:pt x="33" y="43"/>
                  </a:lnTo>
                  <a:lnTo>
                    <a:pt x="30" y="56"/>
                  </a:lnTo>
                  <a:lnTo>
                    <a:pt x="19" y="73"/>
                  </a:lnTo>
                  <a:lnTo>
                    <a:pt x="12" y="82"/>
                  </a:lnTo>
                  <a:lnTo>
                    <a:pt x="19" y="85"/>
                  </a:lnTo>
                  <a:lnTo>
                    <a:pt x="9" y="94"/>
                  </a:lnTo>
                  <a:lnTo>
                    <a:pt x="0" y="99"/>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3" name=""/>
            <p:cNvSpPr/>
            <p:nvPr/>
          </p:nvSpPr>
          <p:spPr>
            <a:xfrm>
              <a:off x="1700640" y="1539720"/>
              <a:ext cx="196200" cy="170640"/>
            </a:xfrm>
            <a:custGeom>
              <a:avLst/>
              <a:gdLst/>
              <a:ahLst/>
              <a:rect l="l" t="t" r="r" b="b"/>
              <a:pathLst>
                <a:path w="139" h="121">
                  <a:moveTo>
                    <a:pt x="0" y="99"/>
                  </a:moveTo>
                  <a:lnTo>
                    <a:pt x="26" y="99"/>
                  </a:lnTo>
                  <a:lnTo>
                    <a:pt x="26" y="120"/>
                  </a:lnTo>
                  <a:lnTo>
                    <a:pt x="47" y="114"/>
                  </a:lnTo>
                  <a:lnTo>
                    <a:pt x="59" y="99"/>
                  </a:lnTo>
                  <a:lnTo>
                    <a:pt x="72" y="85"/>
                  </a:lnTo>
                  <a:lnTo>
                    <a:pt x="86" y="85"/>
                  </a:lnTo>
                  <a:lnTo>
                    <a:pt x="101" y="96"/>
                  </a:lnTo>
                  <a:lnTo>
                    <a:pt x="116" y="108"/>
                  </a:lnTo>
                  <a:lnTo>
                    <a:pt x="138" y="93"/>
                  </a:lnTo>
                  <a:lnTo>
                    <a:pt x="116" y="82"/>
                  </a:lnTo>
                  <a:lnTo>
                    <a:pt x="106" y="66"/>
                  </a:lnTo>
                  <a:lnTo>
                    <a:pt x="92" y="53"/>
                  </a:lnTo>
                  <a:lnTo>
                    <a:pt x="69" y="40"/>
                  </a:lnTo>
                  <a:lnTo>
                    <a:pt x="50" y="20"/>
                  </a:lnTo>
                  <a:lnTo>
                    <a:pt x="43" y="0"/>
                  </a:lnTo>
                  <a:lnTo>
                    <a:pt x="23" y="18"/>
                  </a:lnTo>
                  <a:lnTo>
                    <a:pt x="17" y="34"/>
                  </a:lnTo>
                  <a:lnTo>
                    <a:pt x="14" y="58"/>
                  </a:lnTo>
                  <a:lnTo>
                    <a:pt x="20" y="82"/>
                  </a:lnTo>
                  <a:lnTo>
                    <a:pt x="0" y="99"/>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4" name=""/>
            <p:cNvSpPr/>
            <p:nvPr/>
          </p:nvSpPr>
          <p:spPr>
            <a:xfrm>
              <a:off x="1977840" y="1396080"/>
              <a:ext cx="67680" cy="73080"/>
            </a:xfrm>
            <a:custGeom>
              <a:avLst/>
              <a:gdLst/>
              <a:ahLst/>
              <a:rect l="l" t="t" r="r" b="b"/>
              <a:pathLst>
                <a:path w="49" h="51">
                  <a:moveTo>
                    <a:pt x="0" y="26"/>
                  </a:moveTo>
                  <a:lnTo>
                    <a:pt x="9" y="50"/>
                  </a:lnTo>
                  <a:lnTo>
                    <a:pt x="32" y="48"/>
                  </a:lnTo>
                  <a:lnTo>
                    <a:pt x="44" y="34"/>
                  </a:lnTo>
                  <a:lnTo>
                    <a:pt x="48" y="16"/>
                  </a:lnTo>
                  <a:lnTo>
                    <a:pt x="38" y="0"/>
                  </a:lnTo>
                  <a:lnTo>
                    <a:pt x="15" y="0"/>
                  </a:lnTo>
                  <a:lnTo>
                    <a:pt x="0" y="26"/>
                  </a:lnTo>
                </a:path>
              </a:pathLst>
            </a:custGeom>
            <a:solidFill>
              <a:srgbClr val="ffcc99"/>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275" name=""/>
            <p:cNvSpPr/>
            <p:nvPr/>
          </p:nvSpPr>
          <p:spPr>
            <a:xfrm>
              <a:off x="1618560" y="1142280"/>
              <a:ext cx="804960" cy="637200"/>
            </a:xfrm>
            <a:custGeom>
              <a:avLst/>
              <a:gdLst/>
              <a:ahLst/>
              <a:rect l="l" t="t" r="r" b="b"/>
              <a:pathLst>
                <a:path w="570" h="451">
                  <a:moveTo>
                    <a:pt x="0" y="0"/>
                  </a:moveTo>
                  <a:lnTo>
                    <a:pt x="18" y="21"/>
                  </a:lnTo>
                  <a:lnTo>
                    <a:pt x="33" y="50"/>
                  </a:lnTo>
                  <a:lnTo>
                    <a:pt x="52" y="71"/>
                  </a:lnTo>
                  <a:lnTo>
                    <a:pt x="82" y="88"/>
                  </a:lnTo>
                  <a:lnTo>
                    <a:pt x="112" y="88"/>
                  </a:lnTo>
                  <a:lnTo>
                    <a:pt x="151" y="99"/>
                  </a:lnTo>
                  <a:lnTo>
                    <a:pt x="172" y="94"/>
                  </a:lnTo>
                  <a:lnTo>
                    <a:pt x="199" y="115"/>
                  </a:lnTo>
                  <a:lnTo>
                    <a:pt x="218" y="106"/>
                  </a:lnTo>
                  <a:lnTo>
                    <a:pt x="235" y="80"/>
                  </a:lnTo>
                  <a:lnTo>
                    <a:pt x="248" y="102"/>
                  </a:lnTo>
                  <a:lnTo>
                    <a:pt x="281" y="126"/>
                  </a:lnTo>
                  <a:lnTo>
                    <a:pt x="271" y="158"/>
                  </a:lnTo>
                  <a:lnTo>
                    <a:pt x="297" y="144"/>
                  </a:lnTo>
                  <a:lnTo>
                    <a:pt x="311" y="168"/>
                  </a:lnTo>
                  <a:lnTo>
                    <a:pt x="336" y="185"/>
                  </a:lnTo>
                  <a:lnTo>
                    <a:pt x="344" y="206"/>
                  </a:lnTo>
                  <a:lnTo>
                    <a:pt x="350" y="229"/>
                  </a:lnTo>
                  <a:lnTo>
                    <a:pt x="336" y="241"/>
                  </a:lnTo>
                  <a:lnTo>
                    <a:pt x="320" y="261"/>
                  </a:lnTo>
                  <a:lnTo>
                    <a:pt x="306" y="274"/>
                  </a:lnTo>
                  <a:lnTo>
                    <a:pt x="324" y="298"/>
                  </a:lnTo>
                  <a:lnTo>
                    <a:pt x="303" y="312"/>
                  </a:lnTo>
                  <a:lnTo>
                    <a:pt x="278" y="312"/>
                  </a:lnTo>
                  <a:lnTo>
                    <a:pt x="248" y="303"/>
                  </a:lnTo>
                  <a:lnTo>
                    <a:pt x="244" y="320"/>
                  </a:lnTo>
                  <a:lnTo>
                    <a:pt x="233" y="323"/>
                  </a:lnTo>
                  <a:lnTo>
                    <a:pt x="227" y="338"/>
                  </a:lnTo>
                  <a:lnTo>
                    <a:pt x="235" y="355"/>
                  </a:lnTo>
                  <a:lnTo>
                    <a:pt x="267" y="355"/>
                  </a:lnTo>
                  <a:lnTo>
                    <a:pt x="281" y="347"/>
                  </a:lnTo>
                  <a:lnTo>
                    <a:pt x="303" y="350"/>
                  </a:lnTo>
                  <a:lnTo>
                    <a:pt x="324" y="360"/>
                  </a:lnTo>
                  <a:lnTo>
                    <a:pt x="342" y="365"/>
                  </a:lnTo>
                  <a:lnTo>
                    <a:pt x="357" y="376"/>
                  </a:lnTo>
                  <a:lnTo>
                    <a:pt x="357" y="392"/>
                  </a:lnTo>
                  <a:lnTo>
                    <a:pt x="376" y="406"/>
                  </a:lnTo>
                  <a:lnTo>
                    <a:pt x="390" y="412"/>
                  </a:lnTo>
                  <a:lnTo>
                    <a:pt x="409" y="420"/>
                  </a:lnTo>
                  <a:lnTo>
                    <a:pt x="417" y="430"/>
                  </a:lnTo>
                  <a:lnTo>
                    <a:pt x="436" y="438"/>
                  </a:lnTo>
                  <a:lnTo>
                    <a:pt x="453" y="444"/>
                  </a:lnTo>
                  <a:lnTo>
                    <a:pt x="475" y="450"/>
                  </a:lnTo>
                  <a:lnTo>
                    <a:pt x="475" y="430"/>
                  </a:lnTo>
                  <a:lnTo>
                    <a:pt x="456" y="420"/>
                  </a:lnTo>
                  <a:lnTo>
                    <a:pt x="442" y="403"/>
                  </a:lnTo>
                  <a:lnTo>
                    <a:pt x="426" y="389"/>
                  </a:lnTo>
                  <a:lnTo>
                    <a:pt x="417" y="374"/>
                  </a:lnTo>
                  <a:lnTo>
                    <a:pt x="442" y="385"/>
                  </a:lnTo>
                  <a:lnTo>
                    <a:pt x="459" y="395"/>
                  </a:lnTo>
                  <a:lnTo>
                    <a:pt x="482" y="409"/>
                  </a:lnTo>
                  <a:lnTo>
                    <a:pt x="505" y="409"/>
                  </a:lnTo>
                  <a:lnTo>
                    <a:pt x="512" y="385"/>
                  </a:lnTo>
                  <a:lnTo>
                    <a:pt x="496" y="365"/>
                  </a:lnTo>
                  <a:lnTo>
                    <a:pt x="493" y="347"/>
                  </a:lnTo>
                  <a:lnTo>
                    <a:pt x="482" y="333"/>
                  </a:lnTo>
                  <a:lnTo>
                    <a:pt x="459" y="315"/>
                  </a:lnTo>
                  <a:lnTo>
                    <a:pt x="448" y="292"/>
                  </a:lnTo>
                  <a:lnTo>
                    <a:pt x="453" y="262"/>
                  </a:lnTo>
                  <a:lnTo>
                    <a:pt x="488" y="288"/>
                  </a:lnTo>
                  <a:lnTo>
                    <a:pt x="496" y="312"/>
                  </a:lnTo>
                  <a:lnTo>
                    <a:pt x="521" y="324"/>
                  </a:lnTo>
                  <a:lnTo>
                    <a:pt x="526" y="303"/>
                  </a:lnTo>
                  <a:lnTo>
                    <a:pt x="548" y="298"/>
                  </a:lnTo>
                  <a:lnTo>
                    <a:pt x="554" y="279"/>
                  </a:lnTo>
                  <a:lnTo>
                    <a:pt x="569" y="255"/>
                  </a:lnTo>
                  <a:lnTo>
                    <a:pt x="554" y="239"/>
                  </a:lnTo>
                  <a:lnTo>
                    <a:pt x="532" y="223"/>
                  </a:lnTo>
                  <a:lnTo>
                    <a:pt x="512" y="206"/>
                  </a:lnTo>
                  <a:lnTo>
                    <a:pt x="493" y="188"/>
                  </a:lnTo>
                  <a:lnTo>
                    <a:pt x="463" y="188"/>
                  </a:lnTo>
                  <a:lnTo>
                    <a:pt x="436" y="168"/>
                  </a:lnTo>
                  <a:lnTo>
                    <a:pt x="436" y="144"/>
                  </a:lnTo>
                  <a:lnTo>
                    <a:pt x="463" y="136"/>
                  </a:lnTo>
                  <a:lnTo>
                    <a:pt x="439" y="115"/>
                  </a:lnTo>
                  <a:lnTo>
                    <a:pt x="448" y="94"/>
                  </a:lnTo>
                  <a:lnTo>
                    <a:pt x="429" y="67"/>
                  </a:lnTo>
                  <a:lnTo>
                    <a:pt x="403" y="50"/>
                  </a:lnTo>
                  <a:lnTo>
                    <a:pt x="373" y="18"/>
                  </a:lnTo>
                  <a:lnTo>
                    <a:pt x="347" y="5"/>
                  </a:lnTo>
                  <a:lnTo>
                    <a:pt x="317" y="0"/>
                  </a:lnTo>
                  <a:lnTo>
                    <a:pt x="0" y="0"/>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6" name=""/>
            <p:cNvSpPr/>
            <p:nvPr/>
          </p:nvSpPr>
          <p:spPr>
            <a:xfrm>
              <a:off x="810360" y="1143720"/>
              <a:ext cx="513720" cy="232920"/>
            </a:xfrm>
            <a:custGeom>
              <a:avLst/>
              <a:gdLst/>
              <a:ahLst/>
              <a:rect l="l" t="t" r="r" b="b"/>
              <a:pathLst>
                <a:path w="364" h="165">
                  <a:moveTo>
                    <a:pt x="0" y="0"/>
                  </a:moveTo>
                  <a:lnTo>
                    <a:pt x="20" y="21"/>
                  </a:lnTo>
                  <a:lnTo>
                    <a:pt x="15" y="37"/>
                  </a:lnTo>
                  <a:lnTo>
                    <a:pt x="33" y="53"/>
                  </a:lnTo>
                  <a:lnTo>
                    <a:pt x="66" y="58"/>
                  </a:lnTo>
                  <a:lnTo>
                    <a:pt x="96" y="56"/>
                  </a:lnTo>
                  <a:lnTo>
                    <a:pt x="121" y="71"/>
                  </a:lnTo>
                  <a:lnTo>
                    <a:pt x="96" y="85"/>
                  </a:lnTo>
                  <a:lnTo>
                    <a:pt x="66" y="85"/>
                  </a:lnTo>
                  <a:lnTo>
                    <a:pt x="42" y="88"/>
                  </a:lnTo>
                  <a:lnTo>
                    <a:pt x="48" y="117"/>
                  </a:lnTo>
                  <a:lnTo>
                    <a:pt x="72" y="131"/>
                  </a:lnTo>
                  <a:lnTo>
                    <a:pt x="99" y="131"/>
                  </a:lnTo>
                  <a:lnTo>
                    <a:pt x="115" y="164"/>
                  </a:lnTo>
                  <a:lnTo>
                    <a:pt x="142" y="161"/>
                  </a:lnTo>
                  <a:lnTo>
                    <a:pt x="175" y="155"/>
                  </a:lnTo>
                  <a:lnTo>
                    <a:pt x="205" y="144"/>
                  </a:lnTo>
                  <a:lnTo>
                    <a:pt x="232" y="135"/>
                  </a:lnTo>
                  <a:lnTo>
                    <a:pt x="254" y="117"/>
                  </a:lnTo>
                  <a:lnTo>
                    <a:pt x="271" y="135"/>
                  </a:lnTo>
                  <a:lnTo>
                    <a:pt x="299" y="149"/>
                  </a:lnTo>
                  <a:lnTo>
                    <a:pt x="323" y="144"/>
                  </a:lnTo>
                  <a:lnTo>
                    <a:pt x="344" y="128"/>
                  </a:lnTo>
                  <a:lnTo>
                    <a:pt x="336" y="109"/>
                  </a:lnTo>
                  <a:lnTo>
                    <a:pt x="356" y="106"/>
                  </a:lnTo>
                  <a:lnTo>
                    <a:pt x="363" y="82"/>
                  </a:lnTo>
                  <a:lnTo>
                    <a:pt x="326" y="71"/>
                  </a:lnTo>
                  <a:lnTo>
                    <a:pt x="299" y="58"/>
                  </a:lnTo>
                  <a:lnTo>
                    <a:pt x="280" y="37"/>
                  </a:lnTo>
                  <a:lnTo>
                    <a:pt x="285" y="1"/>
                  </a:lnTo>
                  <a:lnTo>
                    <a:pt x="0" y="0"/>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7" name=""/>
            <p:cNvSpPr/>
            <p:nvPr/>
          </p:nvSpPr>
          <p:spPr>
            <a:xfrm>
              <a:off x="407880" y="2139840"/>
              <a:ext cx="61560" cy="92160"/>
            </a:xfrm>
            <a:custGeom>
              <a:avLst/>
              <a:gdLst/>
              <a:ahLst/>
              <a:rect l="l" t="t" r="r" b="b"/>
              <a:pathLst>
                <a:path w="44" h="66">
                  <a:moveTo>
                    <a:pt x="0" y="0"/>
                  </a:moveTo>
                  <a:lnTo>
                    <a:pt x="3" y="19"/>
                  </a:lnTo>
                  <a:lnTo>
                    <a:pt x="11" y="25"/>
                  </a:lnTo>
                  <a:lnTo>
                    <a:pt x="17" y="40"/>
                  </a:lnTo>
                  <a:lnTo>
                    <a:pt x="27" y="52"/>
                  </a:lnTo>
                  <a:lnTo>
                    <a:pt x="43" y="65"/>
                  </a:lnTo>
                  <a:lnTo>
                    <a:pt x="36" y="49"/>
                  </a:lnTo>
                  <a:lnTo>
                    <a:pt x="27" y="43"/>
                  </a:lnTo>
                  <a:lnTo>
                    <a:pt x="30" y="32"/>
                  </a:lnTo>
                  <a:lnTo>
                    <a:pt x="20" y="19"/>
                  </a:lnTo>
                  <a:lnTo>
                    <a:pt x="30" y="2"/>
                  </a:lnTo>
                  <a:lnTo>
                    <a:pt x="14" y="2"/>
                  </a:lnTo>
                  <a:lnTo>
                    <a:pt x="0" y="0"/>
                  </a:lnTo>
                </a:path>
              </a:pathLst>
            </a:custGeom>
            <a:solidFill>
              <a:srgbClr val="ffcc99"/>
            </a:solidFill>
            <a:ln w="0">
              <a:no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78" name=""/>
            <p:cNvSpPr/>
            <p:nvPr/>
          </p:nvSpPr>
          <p:spPr>
            <a:xfrm>
              <a:off x="541800" y="2278440"/>
              <a:ext cx="149760" cy="95040"/>
            </a:xfrm>
            <a:custGeom>
              <a:avLst/>
              <a:gdLst/>
              <a:ahLst/>
              <a:rect l="l" t="t" r="r" b="b"/>
              <a:pathLst>
                <a:path w="106" h="68">
                  <a:moveTo>
                    <a:pt x="0" y="5"/>
                  </a:moveTo>
                  <a:lnTo>
                    <a:pt x="12" y="19"/>
                  </a:lnTo>
                  <a:lnTo>
                    <a:pt x="26" y="25"/>
                  </a:lnTo>
                  <a:lnTo>
                    <a:pt x="39" y="32"/>
                  </a:lnTo>
                  <a:lnTo>
                    <a:pt x="36" y="37"/>
                  </a:lnTo>
                  <a:lnTo>
                    <a:pt x="48" y="43"/>
                  </a:lnTo>
                  <a:lnTo>
                    <a:pt x="57" y="51"/>
                  </a:lnTo>
                  <a:lnTo>
                    <a:pt x="68" y="51"/>
                  </a:lnTo>
                  <a:lnTo>
                    <a:pt x="68" y="57"/>
                  </a:lnTo>
                  <a:lnTo>
                    <a:pt x="81" y="64"/>
                  </a:lnTo>
                  <a:lnTo>
                    <a:pt x="94" y="67"/>
                  </a:lnTo>
                  <a:lnTo>
                    <a:pt x="105" y="64"/>
                  </a:lnTo>
                  <a:lnTo>
                    <a:pt x="94" y="51"/>
                  </a:lnTo>
                  <a:lnTo>
                    <a:pt x="78" y="40"/>
                  </a:lnTo>
                  <a:lnTo>
                    <a:pt x="68" y="29"/>
                  </a:lnTo>
                  <a:lnTo>
                    <a:pt x="57" y="16"/>
                  </a:lnTo>
                  <a:lnTo>
                    <a:pt x="42" y="11"/>
                  </a:lnTo>
                  <a:lnTo>
                    <a:pt x="25" y="8"/>
                  </a:lnTo>
                  <a:lnTo>
                    <a:pt x="9" y="0"/>
                  </a:lnTo>
                  <a:lnTo>
                    <a:pt x="0" y="5"/>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9" name=""/>
            <p:cNvSpPr/>
            <p:nvPr/>
          </p:nvSpPr>
          <p:spPr>
            <a:xfrm>
              <a:off x="2580840" y="1142280"/>
              <a:ext cx="960840" cy="742320"/>
            </a:xfrm>
            <a:custGeom>
              <a:avLst/>
              <a:gdLst/>
              <a:ahLst/>
              <a:rect l="l" t="t" r="r" b="b"/>
              <a:pathLst>
                <a:path w="681" h="526">
                  <a:moveTo>
                    <a:pt x="0" y="4"/>
                  </a:moveTo>
                  <a:lnTo>
                    <a:pt x="9" y="19"/>
                  </a:lnTo>
                  <a:lnTo>
                    <a:pt x="33" y="19"/>
                  </a:lnTo>
                  <a:lnTo>
                    <a:pt x="49" y="1"/>
                  </a:lnTo>
                  <a:lnTo>
                    <a:pt x="61" y="33"/>
                  </a:lnTo>
                  <a:lnTo>
                    <a:pt x="82" y="40"/>
                  </a:lnTo>
                  <a:lnTo>
                    <a:pt x="88" y="68"/>
                  </a:lnTo>
                  <a:lnTo>
                    <a:pt x="58" y="51"/>
                  </a:lnTo>
                  <a:lnTo>
                    <a:pt x="30" y="51"/>
                  </a:lnTo>
                  <a:lnTo>
                    <a:pt x="25" y="81"/>
                  </a:lnTo>
                  <a:lnTo>
                    <a:pt x="19" y="110"/>
                  </a:lnTo>
                  <a:lnTo>
                    <a:pt x="39" y="130"/>
                  </a:lnTo>
                  <a:lnTo>
                    <a:pt x="69" y="122"/>
                  </a:lnTo>
                  <a:lnTo>
                    <a:pt x="88" y="101"/>
                  </a:lnTo>
                  <a:lnTo>
                    <a:pt x="99" y="127"/>
                  </a:lnTo>
                  <a:lnTo>
                    <a:pt x="95" y="165"/>
                  </a:lnTo>
                  <a:lnTo>
                    <a:pt x="63" y="165"/>
                  </a:lnTo>
                  <a:lnTo>
                    <a:pt x="49" y="186"/>
                  </a:lnTo>
                  <a:lnTo>
                    <a:pt x="39" y="213"/>
                  </a:lnTo>
                  <a:lnTo>
                    <a:pt x="39" y="240"/>
                  </a:lnTo>
                  <a:lnTo>
                    <a:pt x="45" y="262"/>
                  </a:lnTo>
                  <a:lnTo>
                    <a:pt x="45" y="283"/>
                  </a:lnTo>
                  <a:lnTo>
                    <a:pt x="66" y="304"/>
                  </a:lnTo>
                  <a:lnTo>
                    <a:pt x="76" y="331"/>
                  </a:lnTo>
                  <a:lnTo>
                    <a:pt x="76" y="353"/>
                  </a:lnTo>
                  <a:lnTo>
                    <a:pt x="88" y="366"/>
                  </a:lnTo>
                  <a:lnTo>
                    <a:pt x="88" y="386"/>
                  </a:lnTo>
                  <a:lnTo>
                    <a:pt x="109" y="412"/>
                  </a:lnTo>
                  <a:lnTo>
                    <a:pt x="112" y="425"/>
                  </a:lnTo>
                  <a:lnTo>
                    <a:pt x="125" y="450"/>
                  </a:lnTo>
                  <a:lnTo>
                    <a:pt x="133" y="466"/>
                  </a:lnTo>
                  <a:lnTo>
                    <a:pt x="155" y="487"/>
                  </a:lnTo>
                  <a:lnTo>
                    <a:pt x="182" y="492"/>
                  </a:lnTo>
                  <a:lnTo>
                    <a:pt x="201" y="498"/>
                  </a:lnTo>
                  <a:lnTo>
                    <a:pt x="209" y="512"/>
                  </a:lnTo>
                  <a:lnTo>
                    <a:pt x="237" y="525"/>
                  </a:lnTo>
                  <a:lnTo>
                    <a:pt x="248" y="516"/>
                  </a:lnTo>
                  <a:lnTo>
                    <a:pt x="258" y="501"/>
                  </a:lnTo>
                  <a:lnTo>
                    <a:pt x="261" y="482"/>
                  </a:lnTo>
                  <a:lnTo>
                    <a:pt x="264" y="463"/>
                  </a:lnTo>
                  <a:lnTo>
                    <a:pt x="274" y="444"/>
                  </a:lnTo>
                  <a:lnTo>
                    <a:pt x="267" y="421"/>
                  </a:lnTo>
                  <a:lnTo>
                    <a:pt x="285" y="407"/>
                  </a:lnTo>
                  <a:lnTo>
                    <a:pt x="297" y="388"/>
                  </a:lnTo>
                  <a:lnTo>
                    <a:pt x="304" y="366"/>
                  </a:lnTo>
                  <a:lnTo>
                    <a:pt x="307" y="348"/>
                  </a:lnTo>
                  <a:lnTo>
                    <a:pt x="294" y="321"/>
                  </a:lnTo>
                  <a:lnTo>
                    <a:pt x="315" y="324"/>
                  </a:lnTo>
                  <a:lnTo>
                    <a:pt x="321" y="304"/>
                  </a:lnTo>
                  <a:lnTo>
                    <a:pt x="343" y="298"/>
                  </a:lnTo>
                  <a:lnTo>
                    <a:pt x="374" y="298"/>
                  </a:lnTo>
                  <a:lnTo>
                    <a:pt x="401" y="283"/>
                  </a:lnTo>
                  <a:lnTo>
                    <a:pt x="420" y="269"/>
                  </a:lnTo>
                  <a:lnTo>
                    <a:pt x="434" y="256"/>
                  </a:lnTo>
                  <a:lnTo>
                    <a:pt x="446" y="234"/>
                  </a:lnTo>
                  <a:lnTo>
                    <a:pt x="453" y="216"/>
                  </a:lnTo>
                  <a:lnTo>
                    <a:pt x="470" y="197"/>
                  </a:lnTo>
                  <a:lnTo>
                    <a:pt x="489" y="186"/>
                  </a:lnTo>
                  <a:lnTo>
                    <a:pt x="516" y="186"/>
                  </a:lnTo>
                  <a:lnTo>
                    <a:pt x="537" y="172"/>
                  </a:lnTo>
                  <a:lnTo>
                    <a:pt x="565" y="165"/>
                  </a:lnTo>
                  <a:lnTo>
                    <a:pt x="589" y="154"/>
                  </a:lnTo>
                  <a:lnTo>
                    <a:pt x="610" y="140"/>
                  </a:lnTo>
                  <a:lnTo>
                    <a:pt x="629" y="124"/>
                  </a:lnTo>
                  <a:lnTo>
                    <a:pt x="649" y="108"/>
                  </a:lnTo>
                  <a:lnTo>
                    <a:pt x="665" y="89"/>
                  </a:lnTo>
                  <a:lnTo>
                    <a:pt x="638" y="87"/>
                  </a:lnTo>
                  <a:lnTo>
                    <a:pt x="610" y="72"/>
                  </a:lnTo>
                  <a:lnTo>
                    <a:pt x="586" y="87"/>
                  </a:lnTo>
                  <a:lnTo>
                    <a:pt x="586" y="72"/>
                  </a:lnTo>
                  <a:lnTo>
                    <a:pt x="610" y="60"/>
                  </a:lnTo>
                  <a:lnTo>
                    <a:pt x="605" y="33"/>
                  </a:lnTo>
                  <a:lnTo>
                    <a:pt x="622" y="22"/>
                  </a:lnTo>
                  <a:lnTo>
                    <a:pt x="629" y="40"/>
                  </a:lnTo>
                  <a:lnTo>
                    <a:pt x="635" y="65"/>
                  </a:lnTo>
                  <a:lnTo>
                    <a:pt x="653" y="72"/>
                  </a:lnTo>
                  <a:lnTo>
                    <a:pt x="678" y="68"/>
                  </a:lnTo>
                  <a:lnTo>
                    <a:pt x="680" y="40"/>
                  </a:lnTo>
                  <a:lnTo>
                    <a:pt x="680" y="19"/>
                  </a:lnTo>
                  <a:lnTo>
                    <a:pt x="665" y="0"/>
                  </a:lnTo>
                  <a:lnTo>
                    <a:pt x="0" y="4"/>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0" name=""/>
            <p:cNvSpPr/>
            <p:nvPr/>
          </p:nvSpPr>
          <p:spPr>
            <a:xfrm>
              <a:off x="3462480" y="1513080"/>
              <a:ext cx="301680" cy="180360"/>
            </a:xfrm>
            <a:custGeom>
              <a:avLst/>
              <a:gdLst/>
              <a:ahLst/>
              <a:rect l="l" t="t" r="r" b="b"/>
              <a:pathLst>
                <a:path w="213" h="128">
                  <a:moveTo>
                    <a:pt x="0" y="41"/>
                  </a:moveTo>
                  <a:lnTo>
                    <a:pt x="17" y="47"/>
                  </a:lnTo>
                  <a:lnTo>
                    <a:pt x="33" y="39"/>
                  </a:lnTo>
                  <a:lnTo>
                    <a:pt x="49" y="47"/>
                  </a:lnTo>
                  <a:lnTo>
                    <a:pt x="30" y="61"/>
                  </a:lnTo>
                  <a:lnTo>
                    <a:pt x="9" y="73"/>
                  </a:lnTo>
                  <a:lnTo>
                    <a:pt x="36" y="73"/>
                  </a:lnTo>
                  <a:lnTo>
                    <a:pt x="49" y="93"/>
                  </a:lnTo>
                  <a:lnTo>
                    <a:pt x="33" y="111"/>
                  </a:lnTo>
                  <a:lnTo>
                    <a:pt x="69" y="111"/>
                  </a:lnTo>
                  <a:lnTo>
                    <a:pt x="88" y="122"/>
                  </a:lnTo>
                  <a:lnTo>
                    <a:pt x="112" y="127"/>
                  </a:lnTo>
                  <a:lnTo>
                    <a:pt x="132" y="114"/>
                  </a:lnTo>
                  <a:lnTo>
                    <a:pt x="155" y="111"/>
                  </a:lnTo>
                  <a:lnTo>
                    <a:pt x="169" y="97"/>
                  </a:lnTo>
                  <a:lnTo>
                    <a:pt x="196" y="87"/>
                  </a:lnTo>
                  <a:lnTo>
                    <a:pt x="212" y="68"/>
                  </a:lnTo>
                  <a:lnTo>
                    <a:pt x="212" y="41"/>
                  </a:lnTo>
                  <a:lnTo>
                    <a:pt x="194" y="30"/>
                  </a:lnTo>
                  <a:lnTo>
                    <a:pt x="194" y="6"/>
                  </a:lnTo>
                  <a:lnTo>
                    <a:pt x="175" y="9"/>
                  </a:lnTo>
                  <a:lnTo>
                    <a:pt x="162" y="0"/>
                  </a:lnTo>
                  <a:lnTo>
                    <a:pt x="151" y="12"/>
                  </a:lnTo>
                  <a:lnTo>
                    <a:pt x="136" y="20"/>
                  </a:lnTo>
                  <a:lnTo>
                    <a:pt x="124" y="12"/>
                  </a:lnTo>
                  <a:lnTo>
                    <a:pt x="102" y="18"/>
                  </a:lnTo>
                  <a:lnTo>
                    <a:pt x="93" y="29"/>
                  </a:lnTo>
                  <a:lnTo>
                    <a:pt x="82" y="18"/>
                  </a:lnTo>
                  <a:lnTo>
                    <a:pt x="82" y="39"/>
                  </a:lnTo>
                  <a:lnTo>
                    <a:pt x="60" y="47"/>
                  </a:lnTo>
                  <a:lnTo>
                    <a:pt x="56" y="20"/>
                  </a:lnTo>
                  <a:lnTo>
                    <a:pt x="42" y="6"/>
                  </a:lnTo>
                  <a:lnTo>
                    <a:pt x="26" y="1"/>
                  </a:lnTo>
                  <a:lnTo>
                    <a:pt x="26" y="12"/>
                  </a:lnTo>
                  <a:lnTo>
                    <a:pt x="15" y="12"/>
                  </a:lnTo>
                  <a:lnTo>
                    <a:pt x="12" y="29"/>
                  </a:lnTo>
                  <a:lnTo>
                    <a:pt x="0" y="41"/>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1" name=""/>
            <p:cNvSpPr/>
            <p:nvPr/>
          </p:nvSpPr>
          <p:spPr>
            <a:xfrm>
              <a:off x="3658680" y="2756520"/>
              <a:ext cx="1931760" cy="1919160"/>
            </a:xfrm>
            <a:custGeom>
              <a:avLst/>
              <a:gdLst/>
              <a:ahLst/>
              <a:rect l="l" t="t" r="r" b="b"/>
              <a:pathLst>
                <a:path w="1367" h="1359">
                  <a:moveTo>
                    <a:pt x="1024" y="129"/>
                  </a:moveTo>
                  <a:lnTo>
                    <a:pt x="1008" y="132"/>
                  </a:lnTo>
                  <a:lnTo>
                    <a:pt x="997" y="132"/>
                  </a:lnTo>
                  <a:lnTo>
                    <a:pt x="991" y="126"/>
                  </a:lnTo>
                  <a:lnTo>
                    <a:pt x="988" y="134"/>
                  </a:lnTo>
                  <a:lnTo>
                    <a:pt x="978" y="132"/>
                  </a:lnTo>
                  <a:lnTo>
                    <a:pt x="981" y="123"/>
                  </a:lnTo>
                  <a:lnTo>
                    <a:pt x="969" y="120"/>
                  </a:lnTo>
                  <a:lnTo>
                    <a:pt x="954" y="123"/>
                  </a:lnTo>
                  <a:lnTo>
                    <a:pt x="942" y="129"/>
                  </a:lnTo>
                  <a:lnTo>
                    <a:pt x="932" y="134"/>
                  </a:lnTo>
                  <a:lnTo>
                    <a:pt x="924" y="134"/>
                  </a:lnTo>
                  <a:lnTo>
                    <a:pt x="912" y="132"/>
                  </a:lnTo>
                  <a:lnTo>
                    <a:pt x="899" y="132"/>
                  </a:lnTo>
                  <a:lnTo>
                    <a:pt x="890" y="126"/>
                  </a:lnTo>
                  <a:lnTo>
                    <a:pt x="885" y="123"/>
                  </a:lnTo>
                  <a:lnTo>
                    <a:pt x="872" y="120"/>
                  </a:lnTo>
                  <a:lnTo>
                    <a:pt x="860" y="120"/>
                  </a:lnTo>
                  <a:lnTo>
                    <a:pt x="849" y="120"/>
                  </a:lnTo>
                  <a:lnTo>
                    <a:pt x="842" y="112"/>
                  </a:lnTo>
                  <a:lnTo>
                    <a:pt x="833" y="112"/>
                  </a:lnTo>
                  <a:lnTo>
                    <a:pt x="820" y="109"/>
                  </a:lnTo>
                  <a:lnTo>
                    <a:pt x="809" y="106"/>
                  </a:lnTo>
                  <a:lnTo>
                    <a:pt x="806" y="99"/>
                  </a:lnTo>
                  <a:lnTo>
                    <a:pt x="793" y="96"/>
                  </a:lnTo>
                  <a:lnTo>
                    <a:pt x="781" y="94"/>
                  </a:lnTo>
                  <a:lnTo>
                    <a:pt x="769" y="96"/>
                  </a:lnTo>
                  <a:lnTo>
                    <a:pt x="757" y="99"/>
                  </a:lnTo>
                  <a:lnTo>
                    <a:pt x="747" y="106"/>
                  </a:lnTo>
                  <a:lnTo>
                    <a:pt x="743" y="115"/>
                  </a:lnTo>
                  <a:lnTo>
                    <a:pt x="744" y="120"/>
                  </a:lnTo>
                  <a:lnTo>
                    <a:pt x="747" y="132"/>
                  </a:lnTo>
                  <a:lnTo>
                    <a:pt x="743" y="137"/>
                  </a:lnTo>
                  <a:lnTo>
                    <a:pt x="736" y="141"/>
                  </a:lnTo>
                  <a:lnTo>
                    <a:pt x="727" y="147"/>
                  </a:lnTo>
                  <a:lnTo>
                    <a:pt x="717" y="144"/>
                  </a:lnTo>
                  <a:lnTo>
                    <a:pt x="708" y="137"/>
                  </a:lnTo>
                  <a:lnTo>
                    <a:pt x="694" y="132"/>
                  </a:lnTo>
                  <a:lnTo>
                    <a:pt x="678" y="129"/>
                  </a:lnTo>
                  <a:lnTo>
                    <a:pt x="667" y="126"/>
                  </a:lnTo>
                  <a:lnTo>
                    <a:pt x="657" y="120"/>
                  </a:lnTo>
                  <a:lnTo>
                    <a:pt x="651" y="115"/>
                  </a:lnTo>
                  <a:lnTo>
                    <a:pt x="651" y="105"/>
                  </a:lnTo>
                  <a:lnTo>
                    <a:pt x="638" y="102"/>
                  </a:lnTo>
                  <a:lnTo>
                    <a:pt x="630" y="96"/>
                  </a:lnTo>
                  <a:lnTo>
                    <a:pt x="618" y="96"/>
                  </a:lnTo>
                  <a:lnTo>
                    <a:pt x="602" y="94"/>
                  </a:lnTo>
                  <a:lnTo>
                    <a:pt x="588" y="94"/>
                  </a:lnTo>
                  <a:lnTo>
                    <a:pt x="578" y="91"/>
                  </a:lnTo>
                  <a:lnTo>
                    <a:pt x="566" y="85"/>
                  </a:lnTo>
                  <a:lnTo>
                    <a:pt x="564" y="77"/>
                  </a:lnTo>
                  <a:lnTo>
                    <a:pt x="558" y="77"/>
                  </a:lnTo>
                  <a:lnTo>
                    <a:pt x="548" y="74"/>
                  </a:lnTo>
                  <a:lnTo>
                    <a:pt x="545" y="64"/>
                  </a:lnTo>
                  <a:lnTo>
                    <a:pt x="551" y="58"/>
                  </a:lnTo>
                  <a:lnTo>
                    <a:pt x="561" y="53"/>
                  </a:lnTo>
                  <a:lnTo>
                    <a:pt x="566" y="44"/>
                  </a:lnTo>
                  <a:lnTo>
                    <a:pt x="564" y="35"/>
                  </a:lnTo>
                  <a:lnTo>
                    <a:pt x="558" y="32"/>
                  </a:lnTo>
                  <a:lnTo>
                    <a:pt x="554" y="18"/>
                  </a:lnTo>
                  <a:lnTo>
                    <a:pt x="561" y="15"/>
                  </a:lnTo>
                  <a:lnTo>
                    <a:pt x="566" y="5"/>
                  </a:lnTo>
                  <a:lnTo>
                    <a:pt x="551" y="9"/>
                  </a:lnTo>
                  <a:lnTo>
                    <a:pt x="548" y="0"/>
                  </a:lnTo>
                  <a:lnTo>
                    <a:pt x="535" y="0"/>
                  </a:lnTo>
                  <a:lnTo>
                    <a:pt x="528" y="0"/>
                  </a:lnTo>
                  <a:lnTo>
                    <a:pt x="521" y="5"/>
                  </a:lnTo>
                  <a:lnTo>
                    <a:pt x="509" y="8"/>
                  </a:lnTo>
                  <a:lnTo>
                    <a:pt x="493" y="5"/>
                  </a:lnTo>
                  <a:lnTo>
                    <a:pt x="485" y="8"/>
                  </a:lnTo>
                  <a:lnTo>
                    <a:pt x="472" y="5"/>
                  </a:lnTo>
                  <a:lnTo>
                    <a:pt x="463" y="9"/>
                  </a:lnTo>
                  <a:lnTo>
                    <a:pt x="452" y="9"/>
                  </a:lnTo>
                  <a:lnTo>
                    <a:pt x="445" y="8"/>
                  </a:lnTo>
                  <a:lnTo>
                    <a:pt x="436" y="5"/>
                  </a:lnTo>
                  <a:lnTo>
                    <a:pt x="420" y="5"/>
                  </a:lnTo>
                  <a:lnTo>
                    <a:pt x="415" y="8"/>
                  </a:lnTo>
                  <a:lnTo>
                    <a:pt x="403" y="8"/>
                  </a:lnTo>
                  <a:lnTo>
                    <a:pt x="393" y="9"/>
                  </a:lnTo>
                  <a:lnTo>
                    <a:pt x="382" y="12"/>
                  </a:lnTo>
                  <a:lnTo>
                    <a:pt x="366" y="15"/>
                  </a:lnTo>
                  <a:lnTo>
                    <a:pt x="357" y="21"/>
                  </a:lnTo>
                  <a:lnTo>
                    <a:pt x="347" y="29"/>
                  </a:lnTo>
                  <a:lnTo>
                    <a:pt x="336" y="29"/>
                  </a:lnTo>
                  <a:lnTo>
                    <a:pt x="327" y="32"/>
                  </a:lnTo>
                  <a:lnTo>
                    <a:pt x="320" y="37"/>
                  </a:lnTo>
                  <a:lnTo>
                    <a:pt x="309" y="44"/>
                  </a:lnTo>
                  <a:lnTo>
                    <a:pt x="300" y="44"/>
                  </a:lnTo>
                  <a:lnTo>
                    <a:pt x="287" y="40"/>
                  </a:lnTo>
                  <a:lnTo>
                    <a:pt x="278" y="42"/>
                  </a:lnTo>
                  <a:lnTo>
                    <a:pt x="267" y="42"/>
                  </a:lnTo>
                  <a:lnTo>
                    <a:pt x="257" y="44"/>
                  </a:lnTo>
                  <a:lnTo>
                    <a:pt x="245" y="37"/>
                  </a:lnTo>
                  <a:lnTo>
                    <a:pt x="238" y="29"/>
                  </a:lnTo>
                  <a:lnTo>
                    <a:pt x="230" y="32"/>
                  </a:lnTo>
                  <a:lnTo>
                    <a:pt x="224" y="42"/>
                  </a:lnTo>
                  <a:lnTo>
                    <a:pt x="221" y="50"/>
                  </a:lnTo>
                  <a:lnTo>
                    <a:pt x="215" y="58"/>
                  </a:lnTo>
                  <a:lnTo>
                    <a:pt x="211" y="70"/>
                  </a:lnTo>
                  <a:lnTo>
                    <a:pt x="200" y="77"/>
                  </a:lnTo>
                  <a:lnTo>
                    <a:pt x="188" y="80"/>
                  </a:lnTo>
                  <a:lnTo>
                    <a:pt x="178" y="85"/>
                  </a:lnTo>
                  <a:lnTo>
                    <a:pt x="172" y="94"/>
                  </a:lnTo>
                  <a:lnTo>
                    <a:pt x="164" y="102"/>
                  </a:lnTo>
                  <a:lnTo>
                    <a:pt x="164" y="106"/>
                  </a:lnTo>
                  <a:lnTo>
                    <a:pt x="158" y="115"/>
                  </a:lnTo>
                  <a:lnTo>
                    <a:pt x="151" y="120"/>
                  </a:lnTo>
                  <a:lnTo>
                    <a:pt x="151" y="137"/>
                  </a:lnTo>
                  <a:lnTo>
                    <a:pt x="158" y="144"/>
                  </a:lnTo>
                  <a:lnTo>
                    <a:pt x="151" y="158"/>
                  </a:lnTo>
                  <a:lnTo>
                    <a:pt x="145" y="167"/>
                  </a:lnTo>
                  <a:lnTo>
                    <a:pt x="135" y="174"/>
                  </a:lnTo>
                  <a:lnTo>
                    <a:pt x="124" y="176"/>
                  </a:lnTo>
                  <a:lnTo>
                    <a:pt x="118" y="188"/>
                  </a:lnTo>
                  <a:lnTo>
                    <a:pt x="105" y="190"/>
                  </a:lnTo>
                  <a:lnTo>
                    <a:pt x="91" y="193"/>
                  </a:lnTo>
                  <a:lnTo>
                    <a:pt x="82" y="200"/>
                  </a:lnTo>
                  <a:lnTo>
                    <a:pt x="79" y="212"/>
                  </a:lnTo>
                  <a:lnTo>
                    <a:pt x="72" y="217"/>
                  </a:lnTo>
                  <a:lnTo>
                    <a:pt x="63" y="223"/>
                  </a:lnTo>
                  <a:lnTo>
                    <a:pt x="60" y="228"/>
                  </a:lnTo>
                  <a:lnTo>
                    <a:pt x="56" y="238"/>
                  </a:lnTo>
                  <a:lnTo>
                    <a:pt x="55" y="247"/>
                  </a:lnTo>
                  <a:lnTo>
                    <a:pt x="49" y="258"/>
                  </a:lnTo>
                  <a:lnTo>
                    <a:pt x="39" y="265"/>
                  </a:lnTo>
                  <a:lnTo>
                    <a:pt x="33" y="273"/>
                  </a:lnTo>
                  <a:lnTo>
                    <a:pt x="26" y="282"/>
                  </a:lnTo>
                  <a:lnTo>
                    <a:pt x="23" y="296"/>
                  </a:lnTo>
                  <a:lnTo>
                    <a:pt x="18" y="303"/>
                  </a:lnTo>
                  <a:lnTo>
                    <a:pt x="12" y="306"/>
                  </a:lnTo>
                  <a:lnTo>
                    <a:pt x="9" y="317"/>
                  </a:lnTo>
                  <a:lnTo>
                    <a:pt x="9" y="328"/>
                  </a:lnTo>
                  <a:lnTo>
                    <a:pt x="18" y="332"/>
                  </a:lnTo>
                  <a:lnTo>
                    <a:pt x="23" y="338"/>
                  </a:lnTo>
                  <a:lnTo>
                    <a:pt x="23" y="349"/>
                  </a:lnTo>
                  <a:lnTo>
                    <a:pt x="18" y="355"/>
                  </a:lnTo>
                  <a:lnTo>
                    <a:pt x="23" y="365"/>
                  </a:lnTo>
                  <a:lnTo>
                    <a:pt x="26" y="373"/>
                  </a:lnTo>
                  <a:lnTo>
                    <a:pt x="26" y="384"/>
                  </a:lnTo>
                  <a:lnTo>
                    <a:pt x="26" y="391"/>
                  </a:lnTo>
                  <a:lnTo>
                    <a:pt x="23" y="403"/>
                  </a:lnTo>
                  <a:lnTo>
                    <a:pt x="20" y="411"/>
                  </a:lnTo>
                  <a:lnTo>
                    <a:pt x="20" y="424"/>
                  </a:lnTo>
                  <a:lnTo>
                    <a:pt x="15" y="429"/>
                  </a:lnTo>
                  <a:lnTo>
                    <a:pt x="9" y="438"/>
                  </a:lnTo>
                  <a:lnTo>
                    <a:pt x="0" y="443"/>
                  </a:lnTo>
                  <a:lnTo>
                    <a:pt x="9" y="449"/>
                  </a:lnTo>
                  <a:lnTo>
                    <a:pt x="15" y="456"/>
                  </a:lnTo>
                  <a:lnTo>
                    <a:pt x="15" y="467"/>
                  </a:lnTo>
                  <a:lnTo>
                    <a:pt x="15" y="476"/>
                  </a:lnTo>
                  <a:lnTo>
                    <a:pt x="15" y="487"/>
                  </a:lnTo>
                  <a:lnTo>
                    <a:pt x="20" y="491"/>
                  </a:lnTo>
                  <a:lnTo>
                    <a:pt x="30" y="494"/>
                  </a:lnTo>
                  <a:lnTo>
                    <a:pt x="36" y="494"/>
                  </a:lnTo>
                  <a:lnTo>
                    <a:pt x="39" y="505"/>
                  </a:lnTo>
                  <a:lnTo>
                    <a:pt x="49" y="508"/>
                  </a:lnTo>
                  <a:lnTo>
                    <a:pt x="55" y="516"/>
                  </a:lnTo>
                  <a:lnTo>
                    <a:pt x="60" y="523"/>
                  </a:lnTo>
                  <a:lnTo>
                    <a:pt x="69" y="529"/>
                  </a:lnTo>
                  <a:lnTo>
                    <a:pt x="75" y="535"/>
                  </a:lnTo>
                  <a:lnTo>
                    <a:pt x="82" y="543"/>
                  </a:lnTo>
                  <a:lnTo>
                    <a:pt x="85" y="553"/>
                  </a:lnTo>
                  <a:lnTo>
                    <a:pt x="88" y="558"/>
                  </a:lnTo>
                  <a:lnTo>
                    <a:pt x="91" y="567"/>
                  </a:lnTo>
                  <a:lnTo>
                    <a:pt x="99" y="575"/>
                  </a:lnTo>
                  <a:lnTo>
                    <a:pt x="109" y="581"/>
                  </a:lnTo>
                  <a:lnTo>
                    <a:pt x="118" y="585"/>
                  </a:lnTo>
                  <a:lnTo>
                    <a:pt x="128" y="591"/>
                  </a:lnTo>
                  <a:lnTo>
                    <a:pt x="142" y="596"/>
                  </a:lnTo>
                  <a:lnTo>
                    <a:pt x="151" y="608"/>
                  </a:lnTo>
                  <a:lnTo>
                    <a:pt x="161" y="613"/>
                  </a:lnTo>
                  <a:lnTo>
                    <a:pt x="169" y="617"/>
                  </a:lnTo>
                  <a:lnTo>
                    <a:pt x="181" y="626"/>
                  </a:lnTo>
                  <a:lnTo>
                    <a:pt x="191" y="629"/>
                  </a:lnTo>
                  <a:lnTo>
                    <a:pt x="200" y="629"/>
                  </a:lnTo>
                  <a:lnTo>
                    <a:pt x="208" y="623"/>
                  </a:lnTo>
                  <a:lnTo>
                    <a:pt x="221" y="623"/>
                  </a:lnTo>
                  <a:lnTo>
                    <a:pt x="230" y="617"/>
                  </a:lnTo>
                  <a:lnTo>
                    <a:pt x="241" y="615"/>
                  </a:lnTo>
                  <a:lnTo>
                    <a:pt x="251" y="615"/>
                  </a:lnTo>
                  <a:lnTo>
                    <a:pt x="260" y="613"/>
                  </a:lnTo>
                  <a:lnTo>
                    <a:pt x="273" y="613"/>
                  </a:lnTo>
                  <a:lnTo>
                    <a:pt x="284" y="615"/>
                  </a:lnTo>
                  <a:lnTo>
                    <a:pt x="297" y="617"/>
                  </a:lnTo>
                  <a:lnTo>
                    <a:pt x="306" y="620"/>
                  </a:lnTo>
                  <a:lnTo>
                    <a:pt x="314" y="617"/>
                  </a:lnTo>
                  <a:lnTo>
                    <a:pt x="327" y="615"/>
                  </a:lnTo>
                  <a:lnTo>
                    <a:pt x="336" y="613"/>
                  </a:lnTo>
                  <a:lnTo>
                    <a:pt x="343" y="610"/>
                  </a:lnTo>
                  <a:lnTo>
                    <a:pt x="350" y="602"/>
                  </a:lnTo>
                  <a:lnTo>
                    <a:pt x="366" y="602"/>
                  </a:lnTo>
                  <a:lnTo>
                    <a:pt x="373" y="596"/>
                  </a:lnTo>
                  <a:lnTo>
                    <a:pt x="384" y="594"/>
                  </a:lnTo>
                  <a:lnTo>
                    <a:pt x="393" y="591"/>
                  </a:lnTo>
                  <a:lnTo>
                    <a:pt x="403" y="591"/>
                  </a:lnTo>
                  <a:lnTo>
                    <a:pt x="415" y="591"/>
                  </a:lnTo>
                  <a:lnTo>
                    <a:pt x="426" y="591"/>
                  </a:lnTo>
                  <a:lnTo>
                    <a:pt x="436" y="594"/>
                  </a:lnTo>
                  <a:lnTo>
                    <a:pt x="445" y="602"/>
                  </a:lnTo>
                  <a:lnTo>
                    <a:pt x="452" y="613"/>
                  </a:lnTo>
                  <a:lnTo>
                    <a:pt x="455" y="623"/>
                  </a:lnTo>
                  <a:lnTo>
                    <a:pt x="466" y="629"/>
                  </a:lnTo>
                  <a:lnTo>
                    <a:pt x="475" y="629"/>
                  </a:lnTo>
                  <a:lnTo>
                    <a:pt x="485" y="629"/>
                  </a:lnTo>
                  <a:lnTo>
                    <a:pt x="493" y="629"/>
                  </a:lnTo>
                  <a:lnTo>
                    <a:pt x="505" y="629"/>
                  </a:lnTo>
                  <a:lnTo>
                    <a:pt x="515" y="626"/>
                  </a:lnTo>
                  <a:lnTo>
                    <a:pt x="521" y="626"/>
                  </a:lnTo>
                  <a:lnTo>
                    <a:pt x="524" y="634"/>
                  </a:lnTo>
                  <a:lnTo>
                    <a:pt x="532" y="637"/>
                  </a:lnTo>
                  <a:lnTo>
                    <a:pt x="535" y="645"/>
                  </a:lnTo>
                  <a:lnTo>
                    <a:pt x="542" y="650"/>
                  </a:lnTo>
                  <a:lnTo>
                    <a:pt x="539" y="661"/>
                  </a:lnTo>
                  <a:lnTo>
                    <a:pt x="539" y="672"/>
                  </a:lnTo>
                  <a:lnTo>
                    <a:pt x="535" y="678"/>
                  </a:lnTo>
                  <a:lnTo>
                    <a:pt x="529" y="685"/>
                  </a:lnTo>
                  <a:lnTo>
                    <a:pt x="535" y="690"/>
                  </a:lnTo>
                  <a:lnTo>
                    <a:pt x="532" y="696"/>
                  </a:lnTo>
                  <a:lnTo>
                    <a:pt x="532" y="704"/>
                  </a:lnTo>
                  <a:lnTo>
                    <a:pt x="529" y="714"/>
                  </a:lnTo>
                  <a:lnTo>
                    <a:pt x="521" y="720"/>
                  </a:lnTo>
                  <a:lnTo>
                    <a:pt x="528" y="728"/>
                  </a:lnTo>
                  <a:lnTo>
                    <a:pt x="529" y="737"/>
                  </a:lnTo>
                  <a:lnTo>
                    <a:pt x="535" y="744"/>
                  </a:lnTo>
                  <a:lnTo>
                    <a:pt x="542" y="752"/>
                  </a:lnTo>
                  <a:lnTo>
                    <a:pt x="551" y="758"/>
                  </a:lnTo>
                  <a:lnTo>
                    <a:pt x="558" y="766"/>
                  </a:lnTo>
                  <a:lnTo>
                    <a:pt x="566" y="772"/>
                  </a:lnTo>
                  <a:lnTo>
                    <a:pt x="572" y="776"/>
                  </a:lnTo>
                  <a:lnTo>
                    <a:pt x="578" y="785"/>
                  </a:lnTo>
                  <a:lnTo>
                    <a:pt x="584" y="790"/>
                  </a:lnTo>
                  <a:lnTo>
                    <a:pt x="588" y="799"/>
                  </a:lnTo>
                  <a:lnTo>
                    <a:pt x="588" y="806"/>
                  </a:lnTo>
                  <a:lnTo>
                    <a:pt x="594" y="811"/>
                  </a:lnTo>
                  <a:lnTo>
                    <a:pt x="594" y="817"/>
                  </a:lnTo>
                  <a:lnTo>
                    <a:pt x="600" y="822"/>
                  </a:lnTo>
                  <a:lnTo>
                    <a:pt x="602" y="834"/>
                  </a:lnTo>
                  <a:lnTo>
                    <a:pt x="605" y="841"/>
                  </a:lnTo>
                  <a:lnTo>
                    <a:pt x="611" y="849"/>
                  </a:lnTo>
                  <a:lnTo>
                    <a:pt x="615" y="858"/>
                  </a:lnTo>
                  <a:lnTo>
                    <a:pt x="605" y="866"/>
                  </a:lnTo>
                  <a:lnTo>
                    <a:pt x="608" y="870"/>
                  </a:lnTo>
                  <a:lnTo>
                    <a:pt x="611" y="879"/>
                  </a:lnTo>
                  <a:lnTo>
                    <a:pt x="618" y="887"/>
                  </a:lnTo>
                  <a:lnTo>
                    <a:pt x="621" y="893"/>
                  </a:lnTo>
                  <a:lnTo>
                    <a:pt x="624" y="902"/>
                  </a:lnTo>
                  <a:lnTo>
                    <a:pt x="621" y="914"/>
                  </a:lnTo>
                  <a:lnTo>
                    <a:pt x="621" y="922"/>
                  </a:lnTo>
                  <a:lnTo>
                    <a:pt x="615" y="931"/>
                  </a:lnTo>
                  <a:lnTo>
                    <a:pt x="605" y="932"/>
                  </a:lnTo>
                  <a:lnTo>
                    <a:pt x="600" y="940"/>
                  </a:lnTo>
                  <a:lnTo>
                    <a:pt x="594" y="952"/>
                  </a:lnTo>
                  <a:lnTo>
                    <a:pt x="594" y="963"/>
                  </a:lnTo>
                  <a:lnTo>
                    <a:pt x="588" y="973"/>
                  </a:lnTo>
                  <a:lnTo>
                    <a:pt x="588" y="981"/>
                  </a:lnTo>
                  <a:lnTo>
                    <a:pt x="581" y="990"/>
                  </a:lnTo>
                  <a:lnTo>
                    <a:pt x="581" y="999"/>
                  </a:lnTo>
                  <a:lnTo>
                    <a:pt x="578" y="1008"/>
                  </a:lnTo>
                  <a:lnTo>
                    <a:pt x="578" y="1016"/>
                  </a:lnTo>
                  <a:lnTo>
                    <a:pt x="581" y="1025"/>
                  </a:lnTo>
                  <a:lnTo>
                    <a:pt x="588" y="1035"/>
                  </a:lnTo>
                  <a:lnTo>
                    <a:pt x="594" y="1043"/>
                  </a:lnTo>
                  <a:lnTo>
                    <a:pt x="600" y="1051"/>
                  </a:lnTo>
                  <a:lnTo>
                    <a:pt x="602" y="1058"/>
                  </a:lnTo>
                  <a:lnTo>
                    <a:pt x="611" y="1067"/>
                  </a:lnTo>
                  <a:lnTo>
                    <a:pt x="615" y="1081"/>
                  </a:lnTo>
                  <a:lnTo>
                    <a:pt x="621" y="1089"/>
                  </a:lnTo>
                  <a:lnTo>
                    <a:pt x="624" y="1093"/>
                  </a:lnTo>
                  <a:lnTo>
                    <a:pt x="630" y="1102"/>
                  </a:lnTo>
                  <a:lnTo>
                    <a:pt x="637" y="1110"/>
                  </a:lnTo>
                  <a:lnTo>
                    <a:pt x="633" y="1119"/>
                  </a:lnTo>
                  <a:lnTo>
                    <a:pt x="637" y="1129"/>
                  </a:lnTo>
                  <a:lnTo>
                    <a:pt x="637" y="1140"/>
                  </a:lnTo>
                  <a:lnTo>
                    <a:pt x="637" y="1148"/>
                  </a:lnTo>
                  <a:lnTo>
                    <a:pt x="641" y="1158"/>
                  </a:lnTo>
                  <a:lnTo>
                    <a:pt x="641" y="1169"/>
                  </a:lnTo>
                  <a:lnTo>
                    <a:pt x="641" y="1178"/>
                  </a:lnTo>
                  <a:lnTo>
                    <a:pt x="648" y="1186"/>
                  </a:lnTo>
                  <a:lnTo>
                    <a:pt x="651" y="1199"/>
                  </a:lnTo>
                  <a:lnTo>
                    <a:pt x="651" y="1210"/>
                  </a:lnTo>
                  <a:lnTo>
                    <a:pt x="657" y="1216"/>
                  </a:lnTo>
                  <a:lnTo>
                    <a:pt x="664" y="1223"/>
                  </a:lnTo>
                  <a:lnTo>
                    <a:pt x="673" y="1228"/>
                  </a:lnTo>
                  <a:lnTo>
                    <a:pt x="678" y="1240"/>
                  </a:lnTo>
                  <a:lnTo>
                    <a:pt x="684" y="1249"/>
                  </a:lnTo>
                  <a:lnTo>
                    <a:pt x="687" y="1258"/>
                  </a:lnTo>
                  <a:lnTo>
                    <a:pt x="694" y="1269"/>
                  </a:lnTo>
                  <a:lnTo>
                    <a:pt x="697" y="1280"/>
                  </a:lnTo>
                  <a:lnTo>
                    <a:pt x="703" y="1287"/>
                  </a:lnTo>
                  <a:lnTo>
                    <a:pt x="708" y="1299"/>
                  </a:lnTo>
                  <a:lnTo>
                    <a:pt x="711" y="1313"/>
                  </a:lnTo>
                  <a:lnTo>
                    <a:pt x="706" y="1317"/>
                  </a:lnTo>
                  <a:lnTo>
                    <a:pt x="703" y="1317"/>
                  </a:lnTo>
                  <a:lnTo>
                    <a:pt x="708" y="1331"/>
                  </a:lnTo>
                  <a:lnTo>
                    <a:pt x="714" y="1336"/>
                  </a:lnTo>
                  <a:lnTo>
                    <a:pt x="714" y="1346"/>
                  </a:lnTo>
                  <a:lnTo>
                    <a:pt x="720" y="1342"/>
                  </a:lnTo>
                  <a:lnTo>
                    <a:pt x="727" y="1349"/>
                  </a:lnTo>
                  <a:lnTo>
                    <a:pt x="736" y="1358"/>
                  </a:lnTo>
                  <a:lnTo>
                    <a:pt x="747" y="1358"/>
                  </a:lnTo>
                  <a:lnTo>
                    <a:pt x="754" y="1352"/>
                  </a:lnTo>
                  <a:lnTo>
                    <a:pt x="766" y="1349"/>
                  </a:lnTo>
                  <a:lnTo>
                    <a:pt x="779" y="1349"/>
                  </a:lnTo>
                  <a:lnTo>
                    <a:pt x="784" y="1345"/>
                  </a:lnTo>
                  <a:lnTo>
                    <a:pt x="799" y="1342"/>
                  </a:lnTo>
                  <a:lnTo>
                    <a:pt x="809" y="1345"/>
                  </a:lnTo>
                  <a:lnTo>
                    <a:pt x="817" y="1342"/>
                  </a:lnTo>
                  <a:lnTo>
                    <a:pt x="830" y="1345"/>
                  </a:lnTo>
                  <a:lnTo>
                    <a:pt x="839" y="1346"/>
                  </a:lnTo>
                  <a:lnTo>
                    <a:pt x="849" y="1342"/>
                  </a:lnTo>
                  <a:lnTo>
                    <a:pt x="860" y="1342"/>
                  </a:lnTo>
                  <a:lnTo>
                    <a:pt x="863" y="1336"/>
                  </a:lnTo>
                  <a:lnTo>
                    <a:pt x="875" y="1336"/>
                  </a:lnTo>
                  <a:lnTo>
                    <a:pt x="888" y="1334"/>
                  </a:lnTo>
                  <a:lnTo>
                    <a:pt x="893" y="1328"/>
                  </a:lnTo>
                  <a:lnTo>
                    <a:pt x="905" y="1320"/>
                  </a:lnTo>
                  <a:lnTo>
                    <a:pt x="915" y="1314"/>
                  </a:lnTo>
                  <a:lnTo>
                    <a:pt x="921" y="1307"/>
                  </a:lnTo>
                  <a:lnTo>
                    <a:pt x="929" y="1299"/>
                  </a:lnTo>
                  <a:lnTo>
                    <a:pt x="935" y="1293"/>
                  </a:lnTo>
                  <a:lnTo>
                    <a:pt x="942" y="1284"/>
                  </a:lnTo>
                  <a:lnTo>
                    <a:pt x="951" y="1277"/>
                  </a:lnTo>
                  <a:lnTo>
                    <a:pt x="958" y="1269"/>
                  </a:lnTo>
                  <a:lnTo>
                    <a:pt x="962" y="1258"/>
                  </a:lnTo>
                  <a:lnTo>
                    <a:pt x="969" y="1249"/>
                  </a:lnTo>
                  <a:lnTo>
                    <a:pt x="975" y="1242"/>
                  </a:lnTo>
                  <a:lnTo>
                    <a:pt x="984" y="1234"/>
                  </a:lnTo>
                  <a:lnTo>
                    <a:pt x="994" y="1228"/>
                  </a:lnTo>
                  <a:lnTo>
                    <a:pt x="997" y="1220"/>
                  </a:lnTo>
                  <a:lnTo>
                    <a:pt x="999" y="1210"/>
                  </a:lnTo>
                  <a:lnTo>
                    <a:pt x="1002" y="1199"/>
                  </a:lnTo>
                  <a:lnTo>
                    <a:pt x="1002" y="1190"/>
                  </a:lnTo>
                  <a:lnTo>
                    <a:pt x="1002" y="1183"/>
                  </a:lnTo>
                  <a:lnTo>
                    <a:pt x="997" y="1181"/>
                  </a:lnTo>
                  <a:lnTo>
                    <a:pt x="1002" y="1169"/>
                  </a:lnTo>
                  <a:lnTo>
                    <a:pt x="1011" y="1167"/>
                  </a:lnTo>
                  <a:lnTo>
                    <a:pt x="1018" y="1161"/>
                  </a:lnTo>
                  <a:lnTo>
                    <a:pt x="1033" y="1158"/>
                  </a:lnTo>
                  <a:lnTo>
                    <a:pt x="1041" y="1154"/>
                  </a:lnTo>
                  <a:lnTo>
                    <a:pt x="1048" y="1148"/>
                  </a:lnTo>
                  <a:lnTo>
                    <a:pt x="1054" y="1140"/>
                  </a:lnTo>
                  <a:lnTo>
                    <a:pt x="1051" y="1129"/>
                  </a:lnTo>
                  <a:lnTo>
                    <a:pt x="1054" y="1122"/>
                  </a:lnTo>
                  <a:lnTo>
                    <a:pt x="1054" y="1110"/>
                  </a:lnTo>
                  <a:lnTo>
                    <a:pt x="1051" y="1102"/>
                  </a:lnTo>
                  <a:lnTo>
                    <a:pt x="1048" y="1091"/>
                  </a:lnTo>
                  <a:lnTo>
                    <a:pt x="1041" y="1081"/>
                  </a:lnTo>
                  <a:lnTo>
                    <a:pt x="1035" y="1072"/>
                  </a:lnTo>
                  <a:lnTo>
                    <a:pt x="1038" y="1064"/>
                  </a:lnTo>
                  <a:lnTo>
                    <a:pt x="1048" y="1057"/>
                  </a:lnTo>
                  <a:lnTo>
                    <a:pt x="1054" y="1054"/>
                  </a:lnTo>
                  <a:lnTo>
                    <a:pt x="1060" y="1046"/>
                  </a:lnTo>
                  <a:lnTo>
                    <a:pt x="1070" y="1043"/>
                  </a:lnTo>
                  <a:lnTo>
                    <a:pt x="1075" y="1032"/>
                  </a:lnTo>
                  <a:lnTo>
                    <a:pt x="1084" y="1025"/>
                  </a:lnTo>
                  <a:lnTo>
                    <a:pt x="1090" y="1019"/>
                  </a:lnTo>
                  <a:lnTo>
                    <a:pt x="1100" y="1013"/>
                  </a:lnTo>
                  <a:lnTo>
                    <a:pt x="1108" y="1011"/>
                  </a:lnTo>
                  <a:lnTo>
                    <a:pt x="1120" y="1011"/>
                  </a:lnTo>
                  <a:lnTo>
                    <a:pt x="1127" y="1002"/>
                  </a:lnTo>
                  <a:lnTo>
                    <a:pt x="1139" y="997"/>
                  </a:lnTo>
                  <a:lnTo>
                    <a:pt x="1144" y="990"/>
                  </a:lnTo>
                  <a:lnTo>
                    <a:pt x="1150" y="981"/>
                  </a:lnTo>
                  <a:lnTo>
                    <a:pt x="1157" y="973"/>
                  </a:lnTo>
                  <a:lnTo>
                    <a:pt x="1160" y="964"/>
                  </a:lnTo>
                  <a:lnTo>
                    <a:pt x="1154" y="954"/>
                  </a:lnTo>
                  <a:lnTo>
                    <a:pt x="1154" y="946"/>
                  </a:lnTo>
                  <a:lnTo>
                    <a:pt x="1150" y="935"/>
                  </a:lnTo>
                  <a:lnTo>
                    <a:pt x="1154" y="925"/>
                  </a:lnTo>
                  <a:lnTo>
                    <a:pt x="1154" y="919"/>
                  </a:lnTo>
                  <a:lnTo>
                    <a:pt x="1150" y="928"/>
                  </a:lnTo>
                  <a:lnTo>
                    <a:pt x="1154" y="900"/>
                  </a:lnTo>
                  <a:lnTo>
                    <a:pt x="1154" y="893"/>
                  </a:lnTo>
                  <a:lnTo>
                    <a:pt x="1147" y="884"/>
                  </a:lnTo>
                  <a:lnTo>
                    <a:pt x="1139" y="879"/>
                  </a:lnTo>
                  <a:lnTo>
                    <a:pt x="1136" y="870"/>
                  </a:lnTo>
                  <a:lnTo>
                    <a:pt x="1133" y="860"/>
                  </a:lnTo>
                  <a:lnTo>
                    <a:pt x="1130" y="849"/>
                  </a:lnTo>
                  <a:lnTo>
                    <a:pt x="1130" y="838"/>
                  </a:lnTo>
                  <a:lnTo>
                    <a:pt x="1133" y="831"/>
                  </a:lnTo>
                  <a:lnTo>
                    <a:pt x="1127" y="820"/>
                  </a:lnTo>
                  <a:lnTo>
                    <a:pt x="1117" y="811"/>
                  </a:lnTo>
                  <a:lnTo>
                    <a:pt x="1120" y="804"/>
                  </a:lnTo>
                  <a:lnTo>
                    <a:pt x="1124" y="796"/>
                  </a:lnTo>
                  <a:lnTo>
                    <a:pt x="1130" y="785"/>
                  </a:lnTo>
                  <a:lnTo>
                    <a:pt x="1133" y="776"/>
                  </a:lnTo>
                  <a:lnTo>
                    <a:pt x="1143" y="769"/>
                  </a:lnTo>
                  <a:lnTo>
                    <a:pt x="1147" y="758"/>
                  </a:lnTo>
                  <a:lnTo>
                    <a:pt x="1147" y="747"/>
                  </a:lnTo>
                  <a:lnTo>
                    <a:pt x="1157" y="749"/>
                  </a:lnTo>
                  <a:lnTo>
                    <a:pt x="1163" y="741"/>
                  </a:lnTo>
                  <a:lnTo>
                    <a:pt x="1173" y="737"/>
                  </a:lnTo>
                  <a:lnTo>
                    <a:pt x="1179" y="728"/>
                  </a:lnTo>
                  <a:lnTo>
                    <a:pt x="1184" y="720"/>
                  </a:lnTo>
                  <a:lnTo>
                    <a:pt x="1190" y="712"/>
                  </a:lnTo>
                  <a:lnTo>
                    <a:pt x="1203" y="704"/>
                  </a:lnTo>
                  <a:lnTo>
                    <a:pt x="1206" y="699"/>
                  </a:lnTo>
                  <a:lnTo>
                    <a:pt x="1215" y="690"/>
                  </a:lnTo>
                  <a:lnTo>
                    <a:pt x="1223" y="688"/>
                  </a:lnTo>
                  <a:lnTo>
                    <a:pt x="1233" y="679"/>
                  </a:lnTo>
                  <a:lnTo>
                    <a:pt x="1239" y="675"/>
                  </a:lnTo>
                  <a:lnTo>
                    <a:pt x="1252" y="672"/>
                  </a:lnTo>
                  <a:lnTo>
                    <a:pt x="1256" y="667"/>
                  </a:lnTo>
                  <a:lnTo>
                    <a:pt x="1266" y="661"/>
                  </a:lnTo>
                  <a:lnTo>
                    <a:pt x="1272" y="653"/>
                  </a:lnTo>
                  <a:lnTo>
                    <a:pt x="1282" y="645"/>
                  </a:lnTo>
                  <a:lnTo>
                    <a:pt x="1290" y="640"/>
                  </a:lnTo>
                  <a:lnTo>
                    <a:pt x="1296" y="631"/>
                  </a:lnTo>
                  <a:lnTo>
                    <a:pt x="1302" y="623"/>
                  </a:lnTo>
                  <a:lnTo>
                    <a:pt x="1305" y="615"/>
                  </a:lnTo>
                  <a:lnTo>
                    <a:pt x="1312" y="610"/>
                  </a:lnTo>
                  <a:lnTo>
                    <a:pt x="1321" y="605"/>
                  </a:lnTo>
                  <a:lnTo>
                    <a:pt x="1324" y="594"/>
                  </a:lnTo>
                  <a:lnTo>
                    <a:pt x="1326" y="585"/>
                  </a:lnTo>
                  <a:lnTo>
                    <a:pt x="1332" y="578"/>
                  </a:lnTo>
                  <a:lnTo>
                    <a:pt x="1339" y="570"/>
                  </a:lnTo>
                  <a:lnTo>
                    <a:pt x="1342" y="561"/>
                  </a:lnTo>
                  <a:lnTo>
                    <a:pt x="1348" y="556"/>
                  </a:lnTo>
                  <a:lnTo>
                    <a:pt x="1351" y="549"/>
                  </a:lnTo>
                  <a:lnTo>
                    <a:pt x="1358" y="540"/>
                  </a:lnTo>
                  <a:lnTo>
                    <a:pt x="1358" y="529"/>
                  </a:lnTo>
                  <a:lnTo>
                    <a:pt x="1362" y="521"/>
                  </a:lnTo>
                  <a:lnTo>
                    <a:pt x="1362" y="511"/>
                  </a:lnTo>
                  <a:lnTo>
                    <a:pt x="1366" y="497"/>
                  </a:lnTo>
                  <a:lnTo>
                    <a:pt x="1354" y="494"/>
                  </a:lnTo>
                  <a:lnTo>
                    <a:pt x="1348" y="499"/>
                  </a:lnTo>
                  <a:lnTo>
                    <a:pt x="1335" y="505"/>
                  </a:lnTo>
                  <a:lnTo>
                    <a:pt x="1324" y="508"/>
                  </a:lnTo>
                  <a:lnTo>
                    <a:pt x="1312" y="505"/>
                  </a:lnTo>
                  <a:lnTo>
                    <a:pt x="1302" y="508"/>
                  </a:lnTo>
                  <a:lnTo>
                    <a:pt x="1290" y="508"/>
                  </a:lnTo>
                  <a:lnTo>
                    <a:pt x="1282" y="513"/>
                  </a:lnTo>
                  <a:lnTo>
                    <a:pt x="1269" y="516"/>
                  </a:lnTo>
                  <a:lnTo>
                    <a:pt x="1256" y="513"/>
                  </a:lnTo>
                  <a:lnTo>
                    <a:pt x="1249" y="519"/>
                  </a:lnTo>
                  <a:lnTo>
                    <a:pt x="1239" y="521"/>
                  </a:lnTo>
                  <a:lnTo>
                    <a:pt x="1226" y="521"/>
                  </a:lnTo>
                  <a:lnTo>
                    <a:pt x="1220" y="516"/>
                  </a:lnTo>
                  <a:lnTo>
                    <a:pt x="1215" y="508"/>
                  </a:lnTo>
                  <a:lnTo>
                    <a:pt x="1209" y="502"/>
                  </a:lnTo>
                  <a:lnTo>
                    <a:pt x="1203" y="499"/>
                  </a:lnTo>
                  <a:lnTo>
                    <a:pt x="1212" y="494"/>
                  </a:lnTo>
                  <a:lnTo>
                    <a:pt x="1209" y="487"/>
                  </a:lnTo>
                  <a:lnTo>
                    <a:pt x="1199" y="478"/>
                  </a:lnTo>
                  <a:lnTo>
                    <a:pt x="1190" y="470"/>
                  </a:lnTo>
                  <a:lnTo>
                    <a:pt x="1184" y="462"/>
                  </a:lnTo>
                  <a:lnTo>
                    <a:pt x="1176" y="455"/>
                  </a:lnTo>
                  <a:lnTo>
                    <a:pt x="1166" y="446"/>
                  </a:lnTo>
                  <a:lnTo>
                    <a:pt x="1157" y="443"/>
                  </a:lnTo>
                  <a:lnTo>
                    <a:pt x="1144" y="438"/>
                  </a:lnTo>
                  <a:lnTo>
                    <a:pt x="1139" y="429"/>
                  </a:lnTo>
                  <a:lnTo>
                    <a:pt x="1133" y="426"/>
                  </a:lnTo>
                  <a:lnTo>
                    <a:pt x="1127" y="419"/>
                  </a:lnTo>
                  <a:lnTo>
                    <a:pt x="1127" y="411"/>
                  </a:lnTo>
                  <a:lnTo>
                    <a:pt x="1124" y="400"/>
                  </a:lnTo>
                  <a:lnTo>
                    <a:pt x="1120" y="391"/>
                  </a:lnTo>
                  <a:lnTo>
                    <a:pt x="1114" y="384"/>
                  </a:lnTo>
                  <a:lnTo>
                    <a:pt x="1106" y="376"/>
                  </a:lnTo>
                  <a:lnTo>
                    <a:pt x="1097" y="370"/>
                  </a:lnTo>
                  <a:lnTo>
                    <a:pt x="1090" y="359"/>
                  </a:lnTo>
                  <a:lnTo>
                    <a:pt x="1087" y="352"/>
                  </a:lnTo>
                  <a:lnTo>
                    <a:pt x="1087" y="341"/>
                  </a:lnTo>
                  <a:lnTo>
                    <a:pt x="1087" y="332"/>
                  </a:lnTo>
                  <a:lnTo>
                    <a:pt x="1087" y="328"/>
                  </a:lnTo>
                  <a:lnTo>
                    <a:pt x="1081" y="320"/>
                  </a:lnTo>
                  <a:lnTo>
                    <a:pt x="1081" y="306"/>
                  </a:lnTo>
                  <a:lnTo>
                    <a:pt x="1075" y="303"/>
                  </a:lnTo>
                  <a:lnTo>
                    <a:pt x="1070" y="297"/>
                  </a:lnTo>
                  <a:lnTo>
                    <a:pt x="1060" y="296"/>
                  </a:lnTo>
                  <a:lnTo>
                    <a:pt x="1054" y="285"/>
                  </a:lnTo>
                  <a:lnTo>
                    <a:pt x="1054" y="279"/>
                  </a:lnTo>
                  <a:lnTo>
                    <a:pt x="1054" y="271"/>
                  </a:lnTo>
                  <a:lnTo>
                    <a:pt x="1048" y="264"/>
                  </a:lnTo>
                  <a:lnTo>
                    <a:pt x="1041" y="255"/>
                  </a:lnTo>
                  <a:lnTo>
                    <a:pt x="1038" y="247"/>
                  </a:lnTo>
                  <a:lnTo>
                    <a:pt x="1033" y="235"/>
                  </a:lnTo>
                  <a:lnTo>
                    <a:pt x="1030" y="228"/>
                  </a:lnTo>
                  <a:lnTo>
                    <a:pt x="1024" y="217"/>
                  </a:lnTo>
                  <a:lnTo>
                    <a:pt x="1024" y="212"/>
                  </a:lnTo>
                  <a:lnTo>
                    <a:pt x="1018" y="203"/>
                  </a:lnTo>
                  <a:lnTo>
                    <a:pt x="1015" y="196"/>
                  </a:lnTo>
                  <a:lnTo>
                    <a:pt x="1008" y="188"/>
                  </a:lnTo>
                  <a:lnTo>
                    <a:pt x="1002" y="179"/>
                  </a:lnTo>
                  <a:lnTo>
                    <a:pt x="997" y="171"/>
                  </a:lnTo>
                  <a:lnTo>
                    <a:pt x="997" y="164"/>
                  </a:lnTo>
                  <a:lnTo>
                    <a:pt x="991" y="155"/>
                  </a:lnTo>
                  <a:lnTo>
                    <a:pt x="997" y="150"/>
                  </a:lnTo>
                  <a:lnTo>
                    <a:pt x="999" y="161"/>
                  </a:lnTo>
                  <a:lnTo>
                    <a:pt x="1005" y="171"/>
                  </a:lnTo>
                  <a:lnTo>
                    <a:pt x="1008" y="176"/>
                  </a:lnTo>
                  <a:lnTo>
                    <a:pt x="1011" y="182"/>
                  </a:lnTo>
                  <a:lnTo>
                    <a:pt x="1018" y="190"/>
                  </a:lnTo>
                  <a:lnTo>
                    <a:pt x="1027" y="199"/>
                  </a:lnTo>
                  <a:lnTo>
                    <a:pt x="1033" y="193"/>
                  </a:lnTo>
                  <a:lnTo>
                    <a:pt x="1033" y="185"/>
                  </a:lnTo>
                  <a:lnTo>
                    <a:pt x="1035" y="174"/>
                  </a:lnTo>
                  <a:lnTo>
                    <a:pt x="1041" y="164"/>
                  </a:lnTo>
                  <a:lnTo>
                    <a:pt x="1024" y="129"/>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2" name=""/>
            <p:cNvSpPr/>
            <p:nvPr/>
          </p:nvSpPr>
          <p:spPr>
            <a:xfrm>
              <a:off x="4990320" y="1792440"/>
              <a:ext cx="82080" cy="83160"/>
            </a:xfrm>
            <a:custGeom>
              <a:avLst/>
              <a:gdLst/>
              <a:ahLst/>
              <a:rect l="l" t="t" r="r" b="b"/>
              <a:pathLst>
                <a:path w="58" h="59">
                  <a:moveTo>
                    <a:pt x="0" y="19"/>
                  </a:moveTo>
                  <a:lnTo>
                    <a:pt x="12" y="31"/>
                  </a:lnTo>
                  <a:lnTo>
                    <a:pt x="20" y="45"/>
                  </a:lnTo>
                  <a:lnTo>
                    <a:pt x="23" y="58"/>
                  </a:lnTo>
                  <a:lnTo>
                    <a:pt x="33" y="58"/>
                  </a:lnTo>
                  <a:lnTo>
                    <a:pt x="36" y="51"/>
                  </a:lnTo>
                  <a:lnTo>
                    <a:pt x="52" y="51"/>
                  </a:lnTo>
                  <a:lnTo>
                    <a:pt x="57" y="40"/>
                  </a:lnTo>
                  <a:lnTo>
                    <a:pt x="57" y="26"/>
                  </a:lnTo>
                  <a:lnTo>
                    <a:pt x="52" y="16"/>
                  </a:lnTo>
                  <a:lnTo>
                    <a:pt x="39" y="11"/>
                  </a:lnTo>
                  <a:lnTo>
                    <a:pt x="30" y="0"/>
                  </a:lnTo>
                  <a:lnTo>
                    <a:pt x="19" y="0"/>
                  </a:lnTo>
                  <a:lnTo>
                    <a:pt x="6" y="11"/>
                  </a:lnTo>
                  <a:lnTo>
                    <a:pt x="0" y="19"/>
                  </a:lnTo>
                </a:path>
              </a:pathLst>
            </a:custGeom>
            <a:solidFill>
              <a:srgbClr val="ffcc99"/>
            </a:solidFill>
            <a:ln w="0">
              <a:noFill/>
            </a:ln>
          </p:spPr>
          <p:style>
            <a:lnRef idx="0"/>
            <a:fillRef idx="0"/>
            <a:effectRef idx="0"/>
            <a:fontRef idx="minor"/>
          </p:style>
          <p:txBody>
            <a:bodyPr lIns="90000" rIns="90000" tIns="36360" bIns="36360" anchor="t">
              <a:noAutofit/>
            </a:bodyPr>
            <a:p>
              <a:endParaRPr b="0" lang="en-US" sz="2400" strike="noStrike" u="none">
                <a:solidFill>
                  <a:srgbClr val="000000"/>
                </a:solidFill>
                <a:effectLst/>
                <a:uFillTx/>
                <a:latin typeface="Times New Roman"/>
              </a:endParaRPr>
            </a:p>
          </p:txBody>
        </p:sp>
        <p:sp>
          <p:nvSpPr>
            <p:cNvPr id="283" name=""/>
            <p:cNvSpPr/>
            <p:nvPr/>
          </p:nvSpPr>
          <p:spPr>
            <a:xfrm>
              <a:off x="5120280" y="1726920"/>
              <a:ext cx="56160" cy="103680"/>
            </a:xfrm>
            <a:custGeom>
              <a:avLst/>
              <a:gdLst/>
              <a:ahLst/>
              <a:rect l="l" t="t" r="r" b="b"/>
              <a:pathLst>
                <a:path w="40" h="73">
                  <a:moveTo>
                    <a:pt x="0" y="42"/>
                  </a:moveTo>
                  <a:lnTo>
                    <a:pt x="8" y="50"/>
                  </a:lnTo>
                  <a:lnTo>
                    <a:pt x="21" y="59"/>
                  </a:lnTo>
                  <a:lnTo>
                    <a:pt x="21" y="72"/>
                  </a:lnTo>
                  <a:lnTo>
                    <a:pt x="30" y="72"/>
                  </a:lnTo>
                  <a:lnTo>
                    <a:pt x="39" y="67"/>
                  </a:lnTo>
                  <a:lnTo>
                    <a:pt x="39" y="53"/>
                  </a:lnTo>
                  <a:lnTo>
                    <a:pt x="30" y="45"/>
                  </a:lnTo>
                  <a:lnTo>
                    <a:pt x="27" y="32"/>
                  </a:lnTo>
                  <a:lnTo>
                    <a:pt x="27" y="18"/>
                  </a:lnTo>
                  <a:lnTo>
                    <a:pt x="14" y="8"/>
                  </a:lnTo>
                  <a:lnTo>
                    <a:pt x="0" y="0"/>
                  </a:lnTo>
                  <a:lnTo>
                    <a:pt x="8" y="9"/>
                  </a:lnTo>
                  <a:lnTo>
                    <a:pt x="17" y="12"/>
                  </a:lnTo>
                  <a:lnTo>
                    <a:pt x="17" y="26"/>
                  </a:lnTo>
                  <a:lnTo>
                    <a:pt x="1" y="26"/>
                  </a:lnTo>
                  <a:lnTo>
                    <a:pt x="0" y="42"/>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4" name=""/>
            <p:cNvSpPr/>
            <p:nvPr/>
          </p:nvSpPr>
          <p:spPr>
            <a:xfrm>
              <a:off x="5371200" y="4054320"/>
              <a:ext cx="201960" cy="353880"/>
            </a:xfrm>
            <a:custGeom>
              <a:avLst/>
              <a:gdLst/>
              <a:ahLst/>
              <a:rect l="l" t="t" r="r" b="b"/>
              <a:pathLst>
                <a:path w="143" h="251">
                  <a:moveTo>
                    <a:pt x="0" y="179"/>
                  </a:moveTo>
                  <a:lnTo>
                    <a:pt x="0" y="188"/>
                  </a:lnTo>
                  <a:lnTo>
                    <a:pt x="0" y="199"/>
                  </a:lnTo>
                  <a:lnTo>
                    <a:pt x="6" y="206"/>
                  </a:lnTo>
                  <a:lnTo>
                    <a:pt x="6" y="217"/>
                  </a:lnTo>
                  <a:lnTo>
                    <a:pt x="7" y="228"/>
                  </a:lnTo>
                  <a:lnTo>
                    <a:pt x="17" y="238"/>
                  </a:lnTo>
                  <a:lnTo>
                    <a:pt x="23" y="247"/>
                  </a:lnTo>
                  <a:lnTo>
                    <a:pt x="33" y="250"/>
                  </a:lnTo>
                  <a:lnTo>
                    <a:pt x="44" y="250"/>
                  </a:lnTo>
                  <a:lnTo>
                    <a:pt x="50" y="244"/>
                  </a:lnTo>
                  <a:lnTo>
                    <a:pt x="63" y="241"/>
                  </a:lnTo>
                  <a:lnTo>
                    <a:pt x="72" y="241"/>
                  </a:lnTo>
                  <a:lnTo>
                    <a:pt x="78" y="234"/>
                  </a:lnTo>
                  <a:lnTo>
                    <a:pt x="80" y="226"/>
                  </a:lnTo>
                  <a:lnTo>
                    <a:pt x="83" y="214"/>
                  </a:lnTo>
                  <a:lnTo>
                    <a:pt x="86" y="209"/>
                  </a:lnTo>
                  <a:lnTo>
                    <a:pt x="86" y="202"/>
                  </a:lnTo>
                  <a:lnTo>
                    <a:pt x="89" y="193"/>
                  </a:lnTo>
                  <a:lnTo>
                    <a:pt x="93" y="185"/>
                  </a:lnTo>
                  <a:lnTo>
                    <a:pt x="96" y="176"/>
                  </a:lnTo>
                  <a:lnTo>
                    <a:pt x="99" y="169"/>
                  </a:lnTo>
                  <a:lnTo>
                    <a:pt x="102" y="161"/>
                  </a:lnTo>
                  <a:lnTo>
                    <a:pt x="102" y="153"/>
                  </a:lnTo>
                  <a:lnTo>
                    <a:pt x="108" y="144"/>
                  </a:lnTo>
                  <a:lnTo>
                    <a:pt x="108" y="137"/>
                  </a:lnTo>
                  <a:lnTo>
                    <a:pt x="115" y="129"/>
                  </a:lnTo>
                  <a:lnTo>
                    <a:pt x="116" y="115"/>
                  </a:lnTo>
                  <a:lnTo>
                    <a:pt x="119" y="108"/>
                  </a:lnTo>
                  <a:lnTo>
                    <a:pt x="123" y="96"/>
                  </a:lnTo>
                  <a:lnTo>
                    <a:pt x="123" y="88"/>
                  </a:lnTo>
                  <a:lnTo>
                    <a:pt x="126" y="82"/>
                  </a:lnTo>
                  <a:lnTo>
                    <a:pt x="129" y="77"/>
                  </a:lnTo>
                  <a:lnTo>
                    <a:pt x="126" y="61"/>
                  </a:lnTo>
                  <a:lnTo>
                    <a:pt x="135" y="70"/>
                  </a:lnTo>
                  <a:lnTo>
                    <a:pt x="142" y="58"/>
                  </a:lnTo>
                  <a:lnTo>
                    <a:pt x="138" y="50"/>
                  </a:lnTo>
                  <a:lnTo>
                    <a:pt x="138" y="37"/>
                  </a:lnTo>
                  <a:lnTo>
                    <a:pt x="132" y="26"/>
                  </a:lnTo>
                  <a:lnTo>
                    <a:pt x="129" y="15"/>
                  </a:lnTo>
                  <a:lnTo>
                    <a:pt x="126" y="8"/>
                  </a:lnTo>
                  <a:lnTo>
                    <a:pt x="116" y="0"/>
                  </a:lnTo>
                  <a:lnTo>
                    <a:pt x="108" y="5"/>
                  </a:lnTo>
                  <a:lnTo>
                    <a:pt x="108" y="12"/>
                  </a:lnTo>
                  <a:lnTo>
                    <a:pt x="108" y="21"/>
                  </a:lnTo>
                  <a:lnTo>
                    <a:pt x="99" y="23"/>
                  </a:lnTo>
                  <a:lnTo>
                    <a:pt x="89" y="26"/>
                  </a:lnTo>
                  <a:lnTo>
                    <a:pt x="93" y="35"/>
                  </a:lnTo>
                  <a:lnTo>
                    <a:pt x="86" y="40"/>
                  </a:lnTo>
                  <a:lnTo>
                    <a:pt x="86" y="47"/>
                  </a:lnTo>
                  <a:lnTo>
                    <a:pt x="80" y="47"/>
                  </a:lnTo>
                  <a:lnTo>
                    <a:pt x="72" y="56"/>
                  </a:lnTo>
                  <a:lnTo>
                    <a:pt x="63" y="61"/>
                  </a:lnTo>
                  <a:lnTo>
                    <a:pt x="50" y="64"/>
                  </a:lnTo>
                  <a:lnTo>
                    <a:pt x="42" y="70"/>
                  </a:lnTo>
                  <a:lnTo>
                    <a:pt x="33" y="73"/>
                  </a:lnTo>
                  <a:lnTo>
                    <a:pt x="23" y="73"/>
                  </a:lnTo>
                  <a:lnTo>
                    <a:pt x="17" y="88"/>
                  </a:lnTo>
                  <a:lnTo>
                    <a:pt x="11" y="96"/>
                  </a:lnTo>
                  <a:lnTo>
                    <a:pt x="14" y="108"/>
                  </a:lnTo>
                  <a:lnTo>
                    <a:pt x="17" y="117"/>
                  </a:lnTo>
                  <a:lnTo>
                    <a:pt x="17" y="126"/>
                  </a:lnTo>
                  <a:lnTo>
                    <a:pt x="23" y="137"/>
                  </a:lnTo>
                  <a:lnTo>
                    <a:pt x="23" y="144"/>
                  </a:lnTo>
                  <a:lnTo>
                    <a:pt x="14" y="153"/>
                  </a:lnTo>
                  <a:lnTo>
                    <a:pt x="11" y="161"/>
                  </a:lnTo>
                  <a:lnTo>
                    <a:pt x="6" y="169"/>
                  </a:lnTo>
                  <a:lnTo>
                    <a:pt x="0" y="179"/>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5" name=""/>
            <p:cNvSpPr/>
            <p:nvPr/>
          </p:nvSpPr>
          <p:spPr>
            <a:xfrm>
              <a:off x="6756840" y="3414240"/>
              <a:ext cx="37080" cy="40680"/>
            </a:xfrm>
            <a:custGeom>
              <a:avLst/>
              <a:gdLst/>
              <a:ahLst/>
              <a:rect l="l" t="t" r="r" b="b"/>
              <a:pathLst>
                <a:path w="27" h="29">
                  <a:moveTo>
                    <a:pt x="0" y="28"/>
                  </a:moveTo>
                  <a:lnTo>
                    <a:pt x="13" y="14"/>
                  </a:lnTo>
                  <a:lnTo>
                    <a:pt x="26" y="0"/>
                  </a:lnTo>
                  <a:lnTo>
                    <a:pt x="13" y="14"/>
                  </a:lnTo>
                  <a:lnTo>
                    <a:pt x="0" y="28"/>
                  </a:lnTo>
                </a:path>
              </a:pathLst>
            </a:custGeom>
            <a:solidFill>
              <a:srgbClr val="ffcc99"/>
            </a:solidFill>
            <a:ln w="0">
              <a:noFill/>
            </a:ln>
          </p:spPr>
          <p:style>
            <a:lnRef idx="0"/>
            <a:fillRef idx="0"/>
            <a:effectRef idx="0"/>
            <a:fontRef idx="minor"/>
          </p:style>
          <p:txBody>
            <a:bodyPr lIns="90000" rIns="90000" tIns="-6120" bIns="-6120" anchor="t">
              <a:noAutofit/>
            </a:bodyPr>
            <a:p>
              <a:endParaRPr b="0" lang="en-US" sz="2400" strike="noStrike" u="none">
                <a:solidFill>
                  <a:srgbClr val="000000"/>
                </a:solidFill>
                <a:effectLst/>
                <a:uFillTx/>
                <a:latin typeface="Times New Roman"/>
              </a:endParaRPr>
            </a:p>
          </p:txBody>
        </p:sp>
        <p:sp>
          <p:nvSpPr>
            <p:cNvPr id="286" name=""/>
            <p:cNvSpPr/>
            <p:nvPr/>
          </p:nvSpPr>
          <p:spPr>
            <a:xfrm>
              <a:off x="6849000" y="3681000"/>
              <a:ext cx="35640" cy="34560"/>
            </a:xfrm>
            <a:custGeom>
              <a:avLst/>
              <a:gdLst/>
              <a:ahLst/>
              <a:rect l="l" t="t" r="r" b="b"/>
              <a:pathLst>
                <a:path w="26" h="24">
                  <a:moveTo>
                    <a:pt x="0" y="0"/>
                  </a:moveTo>
                  <a:lnTo>
                    <a:pt x="12" y="0"/>
                  </a:lnTo>
                  <a:lnTo>
                    <a:pt x="12" y="23"/>
                  </a:lnTo>
                  <a:lnTo>
                    <a:pt x="25" y="23"/>
                  </a:lnTo>
                  <a:lnTo>
                    <a:pt x="12" y="23"/>
                  </a:lnTo>
                  <a:lnTo>
                    <a:pt x="12" y="0"/>
                  </a:lnTo>
                  <a:lnTo>
                    <a:pt x="0" y="0"/>
                  </a:lnTo>
                </a:path>
              </a:pathLst>
            </a:custGeom>
            <a:solidFill>
              <a:srgbClr val="ffcc99"/>
            </a:solidFill>
            <a:ln w="0">
              <a:noFill/>
            </a:ln>
          </p:spPr>
          <p:style>
            <a:lnRef idx="0"/>
            <a:fillRef idx="0"/>
            <a:effectRef idx="0"/>
            <a:fontRef idx="minor"/>
          </p:style>
          <p:txBody>
            <a:bodyPr lIns="90000" rIns="90000" tIns="-12240" bIns="-12240" anchor="t">
              <a:noAutofit/>
            </a:bodyPr>
            <a:p>
              <a:endParaRPr b="0" lang="en-US" sz="2400" strike="noStrike" u="none">
                <a:solidFill>
                  <a:srgbClr val="000000"/>
                </a:solidFill>
                <a:effectLst/>
                <a:uFillTx/>
                <a:latin typeface="Times New Roman"/>
              </a:endParaRPr>
            </a:p>
          </p:txBody>
        </p:sp>
        <p:sp>
          <p:nvSpPr>
            <p:cNvPr id="287" name=""/>
            <p:cNvSpPr/>
            <p:nvPr/>
          </p:nvSpPr>
          <p:spPr>
            <a:xfrm>
              <a:off x="6887880" y="3711960"/>
              <a:ext cx="38880" cy="33120"/>
            </a:xfrm>
            <a:custGeom>
              <a:avLst/>
              <a:gdLst/>
              <a:ahLst/>
              <a:rect l="l" t="t" r="r" b="b"/>
              <a:pathLst>
                <a:path w="27" h="23">
                  <a:moveTo>
                    <a:pt x="0" y="5"/>
                  </a:moveTo>
                  <a:lnTo>
                    <a:pt x="10" y="11"/>
                  </a:lnTo>
                  <a:lnTo>
                    <a:pt x="26" y="22"/>
                  </a:lnTo>
                  <a:lnTo>
                    <a:pt x="26" y="11"/>
                  </a:lnTo>
                  <a:lnTo>
                    <a:pt x="10" y="0"/>
                  </a:lnTo>
                  <a:lnTo>
                    <a:pt x="0" y="5"/>
                  </a:lnTo>
                </a:path>
              </a:pathLst>
            </a:custGeom>
            <a:solidFill>
              <a:srgbClr val="ffcc99"/>
            </a:solidFill>
            <a:ln w="0">
              <a:noFill/>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Times New Roman"/>
              </a:endParaRPr>
            </a:p>
          </p:txBody>
        </p:sp>
        <p:sp>
          <p:nvSpPr>
            <p:cNvPr id="288" name=""/>
            <p:cNvSpPr/>
            <p:nvPr/>
          </p:nvSpPr>
          <p:spPr>
            <a:xfrm>
              <a:off x="6928200" y="3772440"/>
              <a:ext cx="36000" cy="31680"/>
            </a:xfrm>
            <a:custGeom>
              <a:avLst/>
              <a:gdLst/>
              <a:ahLst/>
              <a:rect l="l" t="t" r="r" b="b"/>
              <a:pathLst>
                <a:path w="25" h="23">
                  <a:moveTo>
                    <a:pt x="0" y="3"/>
                  </a:moveTo>
                  <a:lnTo>
                    <a:pt x="0" y="14"/>
                  </a:lnTo>
                  <a:lnTo>
                    <a:pt x="9" y="22"/>
                  </a:lnTo>
                  <a:lnTo>
                    <a:pt x="24" y="18"/>
                  </a:lnTo>
                  <a:lnTo>
                    <a:pt x="9" y="0"/>
                  </a:lnTo>
                  <a:lnTo>
                    <a:pt x="0" y="3"/>
                  </a:lnTo>
                </a:path>
              </a:pathLst>
            </a:custGeom>
            <a:solidFill>
              <a:srgbClr val="ffcc99"/>
            </a:solidFill>
            <a:ln w="0">
              <a:noFill/>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Times New Roman"/>
              </a:endParaRPr>
            </a:p>
          </p:txBody>
        </p:sp>
        <p:sp>
          <p:nvSpPr>
            <p:cNvPr id="289" name=""/>
            <p:cNvSpPr/>
            <p:nvPr/>
          </p:nvSpPr>
          <p:spPr>
            <a:xfrm>
              <a:off x="6394680" y="3506760"/>
              <a:ext cx="61560" cy="93600"/>
            </a:xfrm>
            <a:custGeom>
              <a:avLst/>
              <a:gdLst/>
              <a:ahLst/>
              <a:rect l="l" t="t" r="r" b="b"/>
              <a:pathLst>
                <a:path w="43" h="67">
                  <a:moveTo>
                    <a:pt x="0" y="31"/>
                  </a:moveTo>
                  <a:lnTo>
                    <a:pt x="0" y="39"/>
                  </a:lnTo>
                  <a:lnTo>
                    <a:pt x="3" y="48"/>
                  </a:lnTo>
                  <a:lnTo>
                    <a:pt x="3" y="57"/>
                  </a:lnTo>
                  <a:lnTo>
                    <a:pt x="8" y="66"/>
                  </a:lnTo>
                  <a:lnTo>
                    <a:pt x="17" y="66"/>
                  </a:lnTo>
                  <a:lnTo>
                    <a:pt x="30" y="63"/>
                  </a:lnTo>
                  <a:lnTo>
                    <a:pt x="37" y="57"/>
                  </a:lnTo>
                  <a:lnTo>
                    <a:pt x="42" y="48"/>
                  </a:lnTo>
                  <a:lnTo>
                    <a:pt x="42" y="39"/>
                  </a:lnTo>
                  <a:lnTo>
                    <a:pt x="37" y="31"/>
                  </a:lnTo>
                  <a:lnTo>
                    <a:pt x="30" y="23"/>
                  </a:lnTo>
                  <a:lnTo>
                    <a:pt x="24" y="13"/>
                  </a:lnTo>
                  <a:lnTo>
                    <a:pt x="14" y="5"/>
                  </a:lnTo>
                  <a:lnTo>
                    <a:pt x="3" y="0"/>
                  </a:lnTo>
                  <a:lnTo>
                    <a:pt x="8" y="8"/>
                  </a:lnTo>
                  <a:lnTo>
                    <a:pt x="3" y="13"/>
                  </a:lnTo>
                  <a:lnTo>
                    <a:pt x="3" y="23"/>
                  </a:lnTo>
                  <a:lnTo>
                    <a:pt x="0" y="31"/>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0" name=""/>
            <p:cNvSpPr/>
            <p:nvPr/>
          </p:nvSpPr>
          <p:spPr>
            <a:xfrm>
              <a:off x="7208280" y="3245040"/>
              <a:ext cx="63360" cy="47160"/>
            </a:xfrm>
            <a:custGeom>
              <a:avLst/>
              <a:gdLst/>
              <a:ahLst/>
              <a:rect l="l" t="t" r="r" b="b"/>
              <a:pathLst>
                <a:path w="45" h="34">
                  <a:moveTo>
                    <a:pt x="0" y="12"/>
                  </a:moveTo>
                  <a:lnTo>
                    <a:pt x="0" y="21"/>
                  </a:lnTo>
                  <a:lnTo>
                    <a:pt x="3" y="27"/>
                  </a:lnTo>
                  <a:lnTo>
                    <a:pt x="11" y="33"/>
                  </a:lnTo>
                  <a:lnTo>
                    <a:pt x="20" y="33"/>
                  </a:lnTo>
                  <a:lnTo>
                    <a:pt x="29" y="27"/>
                  </a:lnTo>
                  <a:lnTo>
                    <a:pt x="36" y="21"/>
                  </a:lnTo>
                  <a:lnTo>
                    <a:pt x="39" y="12"/>
                  </a:lnTo>
                  <a:lnTo>
                    <a:pt x="44" y="5"/>
                  </a:lnTo>
                  <a:lnTo>
                    <a:pt x="44" y="0"/>
                  </a:lnTo>
                  <a:lnTo>
                    <a:pt x="36" y="0"/>
                  </a:lnTo>
                  <a:lnTo>
                    <a:pt x="26" y="0"/>
                  </a:lnTo>
                  <a:lnTo>
                    <a:pt x="17" y="0"/>
                  </a:lnTo>
                  <a:lnTo>
                    <a:pt x="7" y="8"/>
                  </a:lnTo>
                  <a:lnTo>
                    <a:pt x="0" y="12"/>
                  </a:lnTo>
                </a:path>
              </a:pathLst>
            </a:custGeom>
            <a:solidFill>
              <a:srgbClr val="ffcc99"/>
            </a:solidFill>
            <a:ln w="0">
              <a:noFill/>
            </a:ln>
          </p:spPr>
          <p:style>
            <a:lnRef idx="0"/>
            <a:fillRef idx="0"/>
            <a:effectRef idx="0"/>
            <a:fontRef idx="minor"/>
          </p:style>
          <p:txBody>
            <a:bodyPr lIns="90000" rIns="90000" tIns="360" bIns="360" anchor="t">
              <a:noAutofit/>
            </a:bodyPr>
            <a:p>
              <a:endParaRPr b="0" lang="en-US" sz="2400" strike="noStrike" u="none">
                <a:solidFill>
                  <a:srgbClr val="000000"/>
                </a:solidFill>
                <a:effectLst/>
                <a:uFillTx/>
                <a:latin typeface="Times New Roman"/>
              </a:endParaRPr>
            </a:p>
          </p:txBody>
        </p:sp>
        <p:sp>
          <p:nvSpPr>
            <p:cNvPr id="291" name=""/>
            <p:cNvSpPr/>
            <p:nvPr/>
          </p:nvSpPr>
          <p:spPr>
            <a:xfrm>
              <a:off x="7531560" y="3102840"/>
              <a:ext cx="53280" cy="89280"/>
            </a:xfrm>
            <a:custGeom>
              <a:avLst/>
              <a:gdLst/>
              <a:ahLst/>
              <a:rect l="l" t="t" r="r" b="b"/>
              <a:pathLst>
                <a:path w="37" h="64">
                  <a:moveTo>
                    <a:pt x="0" y="30"/>
                  </a:moveTo>
                  <a:lnTo>
                    <a:pt x="0" y="41"/>
                  </a:lnTo>
                  <a:lnTo>
                    <a:pt x="3" y="51"/>
                  </a:lnTo>
                  <a:lnTo>
                    <a:pt x="9" y="54"/>
                  </a:lnTo>
                  <a:lnTo>
                    <a:pt x="12" y="63"/>
                  </a:lnTo>
                  <a:lnTo>
                    <a:pt x="15" y="51"/>
                  </a:lnTo>
                  <a:lnTo>
                    <a:pt x="21" y="44"/>
                  </a:lnTo>
                  <a:lnTo>
                    <a:pt x="28" y="32"/>
                  </a:lnTo>
                  <a:lnTo>
                    <a:pt x="29" y="21"/>
                  </a:lnTo>
                  <a:lnTo>
                    <a:pt x="36" y="11"/>
                  </a:lnTo>
                  <a:lnTo>
                    <a:pt x="36" y="2"/>
                  </a:lnTo>
                  <a:lnTo>
                    <a:pt x="28" y="0"/>
                  </a:lnTo>
                  <a:lnTo>
                    <a:pt x="18" y="5"/>
                  </a:lnTo>
                  <a:lnTo>
                    <a:pt x="12" y="11"/>
                  </a:lnTo>
                  <a:lnTo>
                    <a:pt x="6" y="18"/>
                  </a:lnTo>
                  <a:lnTo>
                    <a:pt x="0" y="30"/>
                  </a:lnTo>
                </a:path>
              </a:pathLst>
            </a:custGeom>
            <a:solidFill>
              <a:srgbClr val="ffcc99"/>
            </a:solidFill>
            <a:ln w="0">
              <a:noFill/>
            </a:ln>
          </p:spPr>
          <p:style>
            <a:lnRef idx="0"/>
            <a:fillRef idx="0"/>
            <a:effectRef idx="0"/>
            <a:fontRef idx="minor"/>
          </p:style>
          <p:txBody>
            <a:bodyPr lIns="90000" rIns="90000" tIns="42480" bIns="42480" anchor="t">
              <a:noAutofit/>
            </a:bodyPr>
            <a:p>
              <a:endParaRPr b="0" lang="en-US" sz="2400" strike="noStrike" u="none">
                <a:solidFill>
                  <a:srgbClr val="000000"/>
                </a:solidFill>
                <a:effectLst/>
                <a:uFillTx/>
                <a:latin typeface="Times New Roman"/>
              </a:endParaRPr>
            </a:p>
          </p:txBody>
        </p:sp>
        <p:sp>
          <p:nvSpPr>
            <p:cNvPr id="292" name=""/>
            <p:cNvSpPr/>
            <p:nvPr/>
          </p:nvSpPr>
          <p:spPr>
            <a:xfrm>
              <a:off x="7794000" y="2854080"/>
              <a:ext cx="70560" cy="88200"/>
            </a:xfrm>
            <a:custGeom>
              <a:avLst/>
              <a:gdLst/>
              <a:ahLst/>
              <a:rect l="l" t="t" r="r" b="b"/>
              <a:pathLst>
                <a:path w="51" h="63">
                  <a:moveTo>
                    <a:pt x="0" y="15"/>
                  </a:moveTo>
                  <a:lnTo>
                    <a:pt x="6" y="26"/>
                  </a:lnTo>
                  <a:lnTo>
                    <a:pt x="16" y="26"/>
                  </a:lnTo>
                  <a:lnTo>
                    <a:pt x="16" y="18"/>
                  </a:lnTo>
                  <a:lnTo>
                    <a:pt x="22" y="26"/>
                  </a:lnTo>
                  <a:lnTo>
                    <a:pt x="22" y="35"/>
                  </a:lnTo>
                  <a:lnTo>
                    <a:pt x="16" y="39"/>
                  </a:lnTo>
                  <a:lnTo>
                    <a:pt x="16" y="47"/>
                  </a:lnTo>
                  <a:lnTo>
                    <a:pt x="16" y="56"/>
                  </a:lnTo>
                  <a:lnTo>
                    <a:pt x="27" y="62"/>
                  </a:lnTo>
                  <a:lnTo>
                    <a:pt x="37" y="53"/>
                  </a:lnTo>
                  <a:lnTo>
                    <a:pt x="40" y="42"/>
                  </a:lnTo>
                  <a:lnTo>
                    <a:pt x="43" y="32"/>
                  </a:lnTo>
                  <a:lnTo>
                    <a:pt x="50" y="23"/>
                  </a:lnTo>
                  <a:lnTo>
                    <a:pt x="43" y="15"/>
                  </a:lnTo>
                  <a:lnTo>
                    <a:pt x="43" y="7"/>
                  </a:lnTo>
                  <a:lnTo>
                    <a:pt x="33" y="7"/>
                  </a:lnTo>
                  <a:lnTo>
                    <a:pt x="30" y="0"/>
                  </a:lnTo>
                  <a:lnTo>
                    <a:pt x="19" y="2"/>
                  </a:lnTo>
                  <a:lnTo>
                    <a:pt x="9" y="9"/>
                  </a:lnTo>
                  <a:lnTo>
                    <a:pt x="0" y="15"/>
                  </a:lnTo>
                </a:path>
              </a:pathLst>
            </a:custGeom>
            <a:solidFill>
              <a:srgbClr val="ffcc99"/>
            </a:solidFill>
            <a:ln w="0">
              <a:noFill/>
            </a:ln>
          </p:spPr>
          <p:style>
            <a:lnRef idx="0"/>
            <a:fillRef idx="0"/>
            <a:effectRef idx="0"/>
            <a:fontRef idx="minor"/>
          </p:style>
          <p:txBody>
            <a:bodyPr lIns="90000" rIns="90000" tIns="41400" bIns="41400" anchor="t">
              <a:noAutofit/>
            </a:bodyPr>
            <a:p>
              <a:endParaRPr b="0" lang="en-US" sz="2400" strike="noStrike" u="none">
                <a:solidFill>
                  <a:srgbClr val="000000"/>
                </a:solidFill>
                <a:effectLst/>
                <a:uFillTx/>
                <a:latin typeface="Times New Roman"/>
              </a:endParaRPr>
            </a:p>
          </p:txBody>
        </p:sp>
        <p:sp>
          <p:nvSpPr>
            <p:cNvPr id="293" name=""/>
            <p:cNvSpPr/>
            <p:nvPr/>
          </p:nvSpPr>
          <p:spPr>
            <a:xfrm>
              <a:off x="7869240" y="2842560"/>
              <a:ext cx="66240" cy="52200"/>
            </a:xfrm>
            <a:custGeom>
              <a:avLst/>
              <a:gdLst/>
              <a:ahLst/>
              <a:rect l="l" t="t" r="r" b="b"/>
              <a:pathLst>
                <a:path w="47" h="37">
                  <a:moveTo>
                    <a:pt x="0" y="18"/>
                  </a:moveTo>
                  <a:lnTo>
                    <a:pt x="3" y="30"/>
                  </a:lnTo>
                  <a:lnTo>
                    <a:pt x="13" y="36"/>
                  </a:lnTo>
                  <a:lnTo>
                    <a:pt x="16" y="27"/>
                  </a:lnTo>
                  <a:lnTo>
                    <a:pt x="19" y="21"/>
                  </a:lnTo>
                  <a:lnTo>
                    <a:pt x="29" y="18"/>
                  </a:lnTo>
                  <a:lnTo>
                    <a:pt x="35" y="24"/>
                  </a:lnTo>
                  <a:lnTo>
                    <a:pt x="41" y="15"/>
                  </a:lnTo>
                  <a:lnTo>
                    <a:pt x="46" y="11"/>
                  </a:lnTo>
                  <a:lnTo>
                    <a:pt x="42" y="2"/>
                  </a:lnTo>
                  <a:lnTo>
                    <a:pt x="35" y="0"/>
                  </a:lnTo>
                  <a:lnTo>
                    <a:pt x="26" y="2"/>
                  </a:lnTo>
                  <a:lnTo>
                    <a:pt x="23" y="8"/>
                  </a:lnTo>
                  <a:lnTo>
                    <a:pt x="10" y="8"/>
                  </a:lnTo>
                  <a:lnTo>
                    <a:pt x="7" y="15"/>
                  </a:lnTo>
                  <a:lnTo>
                    <a:pt x="0" y="18"/>
                  </a:lnTo>
                </a:path>
              </a:pathLst>
            </a:custGeom>
            <a:solidFill>
              <a:srgbClr val="ffcc99"/>
            </a:solidFill>
            <a:ln w="0">
              <a:noFill/>
            </a:ln>
          </p:spPr>
          <p:style>
            <a:lnRef idx="0"/>
            <a:fillRef idx="0"/>
            <a:effectRef idx="0"/>
            <a:fontRef idx="minor"/>
          </p:style>
          <p:txBody>
            <a:bodyPr lIns="90000" rIns="90000" tIns="5400" bIns="5400" anchor="t">
              <a:noAutofit/>
            </a:bodyPr>
            <a:p>
              <a:endParaRPr b="0" lang="en-US" sz="2400" strike="noStrike" u="none">
                <a:solidFill>
                  <a:srgbClr val="000000"/>
                </a:solidFill>
                <a:effectLst/>
                <a:uFillTx/>
                <a:latin typeface="Times New Roman"/>
              </a:endParaRPr>
            </a:p>
          </p:txBody>
        </p:sp>
        <p:sp>
          <p:nvSpPr>
            <p:cNvPr id="294" name=""/>
            <p:cNvSpPr/>
            <p:nvPr/>
          </p:nvSpPr>
          <p:spPr>
            <a:xfrm>
              <a:off x="7834680" y="2614320"/>
              <a:ext cx="308520" cy="254880"/>
            </a:xfrm>
            <a:custGeom>
              <a:avLst/>
              <a:gdLst/>
              <a:ahLst/>
              <a:rect l="l" t="t" r="r" b="b"/>
              <a:pathLst>
                <a:path w="219" h="181">
                  <a:moveTo>
                    <a:pt x="0" y="161"/>
                  </a:moveTo>
                  <a:lnTo>
                    <a:pt x="0" y="170"/>
                  </a:lnTo>
                  <a:lnTo>
                    <a:pt x="9" y="170"/>
                  </a:lnTo>
                  <a:lnTo>
                    <a:pt x="22" y="170"/>
                  </a:lnTo>
                  <a:lnTo>
                    <a:pt x="28" y="164"/>
                  </a:lnTo>
                  <a:lnTo>
                    <a:pt x="39" y="161"/>
                  </a:lnTo>
                  <a:lnTo>
                    <a:pt x="48" y="158"/>
                  </a:lnTo>
                  <a:lnTo>
                    <a:pt x="58" y="156"/>
                  </a:lnTo>
                  <a:lnTo>
                    <a:pt x="69" y="150"/>
                  </a:lnTo>
                  <a:lnTo>
                    <a:pt x="78" y="153"/>
                  </a:lnTo>
                  <a:lnTo>
                    <a:pt x="91" y="153"/>
                  </a:lnTo>
                  <a:lnTo>
                    <a:pt x="85" y="161"/>
                  </a:lnTo>
                  <a:lnTo>
                    <a:pt x="85" y="170"/>
                  </a:lnTo>
                  <a:lnTo>
                    <a:pt x="88" y="180"/>
                  </a:lnTo>
                  <a:lnTo>
                    <a:pt x="97" y="180"/>
                  </a:lnTo>
                  <a:lnTo>
                    <a:pt x="104" y="170"/>
                  </a:lnTo>
                  <a:lnTo>
                    <a:pt x="115" y="161"/>
                  </a:lnTo>
                  <a:lnTo>
                    <a:pt x="109" y="156"/>
                  </a:lnTo>
                  <a:lnTo>
                    <a:pt x="115" y="147"/>
                  </a:lnTo>
                  <a:lnTo>
                    <a:pt x="127" y="156"/>
                  </a:lnTo>
                  <a:lnTo>
                    <a:pt x="142" y="156"/>
                  </a:lnTo>
                  <a:lnTo>
                    <a:pt x="154" y="144"/>
                  </a:lnTo>
                  <a:lnTo>
                    <a:pt x="154" y="156"/>
                  </a:lnTo>
                  <a:lnTo>
                    <a:pt x="161" y="142"/>
                  </a:lnTo>
                  <a:lnTo>
                    <a:pt x="173" y="142"/>
                  </a:lnTo>
                  <a:lnTo>
                    <a:pt x="176" y="137"/>
                  </a:lnTo>
                  <a:lnTo>
                    <a:pt x="176" y="150"/>
                  </a:lnTo>
                  <a:lnTo>
                    <a:pt x="187" y="144"/>
                  </a:lnTo>
                  <a:lnTo>
                    <a:pt x="187" y="137"/>
                  </a:lnTo>
                  <a:lnTo>
                    <a:pt x="194" y="132"/>
                  </a:lnTo>
                  <a:lnTo>
                    <a:pt x="191" y="120"/>
                  </a:lnTo>
                  <a:lnTo>
                    <a:pt x="191" y="109"/>
                  </a:lnTo>
                  <a:lnTo>
                    <a:pt x="197" y="105"/>
                  </a:lnTo>
                  <a:lnTo>
                    <a:pt x="200" y="91"/>
                  </a:lnTo>
                  <a:lnTo>
                    <a:pt x="197" y="80"/>
                  </a:lnTo>
                  <a:lnTo>
                    <a:pt x="200" y="75"/>
                  </a:lnTo>
                  <a:lnTo>
                    <a:pt x="210" y="75"/>
                  </a:lnTo>
                  <a:lnTo>
                    <a:pt x="210" y="64"/>
                  </a:lnTo>
                  <a:lnTo>
                    <a:pt x="218" y="56"/>
                  </a:lnTo>
                  <a:lnTo>
                    <a:pt x="218" y="43"/>
                  </a:lnTo>
                  <a:lnTo>
                    <a:pt x="214" y="32"/>
                  </a:lnTo>
                  <a:lnTo>
                    <a:pt x="210" y="23"/>
                  </a:lnTo>
                  <a:lnTo>
                    <a:pt x="206" y="14"/>
                  </a:lnTo>
                  <a:lnTo>
                    <a:pt x="210" y="5"/>
                  </a:lnTo>
                  <a:lnTo>
                    <a:pt x="197" y="0"/>
                  </a:lnTo>
                  <a:lnTo>
                    <a:pt x="194" y="8"/>
                  </a:lnTo>
                  <a:lnTo>
                    <a:pt x="200" y="8"/>
                  </a:lnTo>
                  <a:lnTo>
                    <a:pt x="200" y="15"/>
                  </a:lnTo>
                  <a:lnTo>
                    <a:pt x="191" y="15"/>
                  </a:lnTo>
                  <a:lnTo>
                    <a:pt x="187" y="8"/>
                  </a:lnTo>
                  <a:lnTo>
                    <a:pt x="181" y="21"/>
                  </a:lnTo>
                  <a:lnTo>
                    <a:pt x="181" y="29"/>
                  </a:lnTo>
                  <a:lnTo>
                    <a:pt x="181" y="37"/>
                  </a:lnTo>
                  <a:lnTo>
                    <a:pt x="181" y="47"/>
                  </a:lnTo>
                  <a:lnTo>
                    <a:pt x="176" y="59"/>
                  </a:lnTo>
                  <a:lnTo>
                    <a:pt x="170" y="70"/>
                  </a:lnTo>
                  <a:lnTo>
                    <a:pt x="167" y="80"/>
                  </a:lnTo>
                  <a:lnTo>
                    <a:pt x="154" y="85"/>
                  </a:lnTo>
                  <a:lnTo>
                    <a:pt x="151" y="94"/>
                  </a:lnTo>
                  <a:lnTo>
                    <a:pt x="142" y="99"/>
                  </a:lnTo>
                  <a:lnTo>
                    <a:pt x="134" y="105"/>
                  </a:lnTo>
                  <a:lnTo>
                    <a:pt x="121" y="109"/>
                  </a:lnTo>
                  <a:lnTo>
                    <a:pt x="121" y="102"/>
                  </a:lnTo>
                  <a:lnTo>
                    <a:pt x="124" y="94"/>
                  </a:lnTo>
                  <a:lnTo>
                    <a:pt x="115" y="99"/>
                  </a:lnTo>
                  <a:lnTo>
                    <a:pt x="112" y="108"/>
                  </a:lnTo>
                  <a:lnTo>
                    <a:pt x="105" y="115"/>
                  </a:lnTo>
                  <a:lnTo>
                    <a:pt x="101" y="123"/>
                  </a:lnTo>
                  <a:lnTo>
                    <a:pt x="101" y="132"/>
                  </a:lnTo>
                  <a:lnTo>
                    <a:pt x="94" y="137"/>
                  </a:lnTo>
                  <a:lnTo>
                    <a:pt x="85" y="132"/>
                  </a:lnTo>
                  <a:lnTo>
                    <a:pt x="72" y="132"/>
                  </a:lnTo>
                  <a:lnTo>
                    <a:pt x="61" y="135"/>
                  </a:lnTo>
                  <a:lnTo>
                    <a:pt x="45" y="137"/>
                  </a:lnTo>
                  <a:lnTo>
                    <a:pt x="33" y="137"/>
                  </a:lnTo>
                  <a:lnTo>
                    <a:pt x="28" y="144"/>
                  </a:lnTo>
                  <a:lnTo>
                    <a:pt x="15" y="153"/>
                  </a:lnTo>
                  <a:lnTo>
                    <a:pt x="9" y="158"/>
                  </a:lnTo>
                  <a:lnTo>
                    <a:pt x="0" y="161"/>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5" name=""/>
            <p:cNvSpPr/>
            <p:nvPr/>
          </p:nvSpPr>
          <p:spPr>
            <a:xfrm>
              <a:off x="8084160" y="2477160"/>
              <a:ext cx="171720" cy="141840"/>
            </a:xfrm>
            <a:custGeom>
              <a:avLst/>
              <a:gdLst/>
              <a:ahLst/>
              <a:rect l="l" t="t" r="r" b="b"/>
              <a:pathLst>
                <a:path w="121" h="101">
                  <a:moveTo>
                    <a:pt x="0" y="73"/>
                  </a:moveTo>
                  <a:lnTo>
                    <a:pt x="0" y="80"/>
                  </a:lnTo>
                  <a:lnTo>
                    <a:pt x="4" y="85"/>
                  </a:lnTo>
                  <a:lnTo>
                    <a:pt x="4" y="100"/>
                  </a:lnTo>
                  <a:lnTo>
                    <a:pt x="14" y="94"/>
                  </a:lnTo>
                  <a:lnTo>
                    <a:pt x="23" y="91"/>
                  </a:lnTo>
                  <a:lnTo>
                    <a:pt x="14" y="85"/>
                  </a:lnTo>
                  <a:lnTo>
                    <a:pt x="7" y="80"/>
                  </a:lnTo>
                  <a:lnTo>
                    <a:pt x="11" y="76"/>
                  </a:lnTo>
                  <a:lnTo>
                    <a:pt x="14" y="76"/>
                  </a:lnTo>
                  <a:lnTo>
                    <a:pt x="20" y="80"/>
                  </a:lnTo>
                  <a:lnTo>
                    <a:pt x="30" y="76"/>
                  </a:lnTo>
                  <a:lnTo>
                    <a:pt x="41" y="73"/>
                  </a:lnTo>
                  <a:lnTo>
                    <a:pt x="53" y="80"/>
                  </a:lnTo>
                  <a:lnTo>
                    <a:pt x="69" y="85"/>
                  </a:lnTo>
                  <a:lnTo>
                    <a:pt x="69" y="80"/>
                  </a:lnTo>
                  <a:lnTo>
                    <a:pt x="77" y="70"/>
                  </a:lnTo>
                  <a:lnTo>
                    <a:pt x="86" y="61"/>
                  </a:lnTo>
                  <a:lnTo>
                    <a:pt x="99" y="64"/>
                  </a:lnTo>
                  <a:lnTo>
                    <a:pt x="108" y="59"/>
                  </a:lnTo>
                  <a:lnTo>
                    <a:pt x="120" y="50"/>
                  </a:lnTo>
                  <a:lnTo>
                    <a:pt x="108" y="53"/>
                  </a:lnTo>
                  <a:lnTo>
                    <a:pt x="108" y="47"/>
                  </a:lnTo>
                  <a:lnTo>
                    <a:pt x="102" y="46"/>
                  </a:lnTo>
                  <a:lnTo>
                    <a:pt x="108" y="32"/>
                  </a:lnTo>
                  <a:lnTo>
                    <a:pt x="96" y="40"/>
                  </a:lnTo>
                  <a:lnTo>
                    <a:pt x="86" y="40"/>
                  </a:lnTo>
                  <a:lnTo>
                    <a:pt x="74" y="35"/>
                  </a:lnTo>
                  <a:lnTo>
                    <a:pt x="63" y="26"/>
                  </a:lnTo>
                  <a:lnTo>
                    <a:pt x="56" y="18"/>
                  </a:lnTo>
                  <a:lnTo>
                    <a:pt x="50" y="11"/>
                  </a:lnTo>
                  <a:lnTo>
                    <a:pt x="41" y="0"/>
                  </a:lnTo>
                  <a:lnTo>
                    <a:pt x="33" y="8"/>
                  </a:lnTo>
                  <a:lnTo>
                    <a:pt x="37" y="18"/>
                  </a:lnTo>
                  <a:lnTo>
                    <a:pt x="36" y="29"/>
                  </a:lnTo>
                  <a:lnTo>
                    <a:pt x="36" y="40"/>
                  </a:lnTo>
                  <a:lnTo>
                    <a:pt x="30" y="46"/>
                  </a:lnTo>
                  <a:lnTo>
                    <a:pt x="30" y="50"/>
                  </a:lnTo>
                  <a:lnTo>
                    <a:pt x="30" y="59"/>
                  </a:lnTo>
                  <a:lnTo>
                    <a:pt x="17" y="59"/>
                  </a:lnTo>
                  <a:lnTo>
                    <a:pt x="11" y="56"/>
                  </a:lnTo>
                  <a:lnTo>
                    <a:pt x="11" y="64"/>
                  </a:lnTo>
                  <a:lnTo>
                    <a:pt x="0" y="73"/>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6" name=""/>
            <p:cNvSpPr/>
            <p:nvPr/>
          </p:nvSpPr>
          <p:spPr>
            <a:xfrm>
              <a:off x="7746840" y="3059280"/>
              <a:ext cx="37080" cy="31680"/>
            </a:xfrm>
            <a:custGeom>
              <a:avLst/>
              <a:gdLst/>
              <a:ahLst/>
              <a:rect l="l" t="t" r="r" b="b"/>
              <a:pathLst>
                <a:path w="26" h="23">
                  <a:moveTo>
                    <a:pt x="0" y="22"/>
                  </a:moveTo>
                  <a:lnTo>
                    <a:pt x="0" y="11"/>
                  </a:lnTo>
                  <a:lnTo>
                    <a:pt x="16" y="7"/>
                  </a:lnTo>
                  <a:lnTo>
                    <a:pt x="25" y="0"/>
                  </a:lnTo>
                  <a:lnTo>
                    <a:pt x="16" y="7"/>
                  </a:lnTo>
                  <a:lnTo>
                    <a:pt x="0" y="11"/>
                  </a:lnTo>
                  <a:lnTo>
                    <a:pt x="0" y="22"/>
                  </a:lnTo>
                </a:path>
              </a:pathLst>
            </a:custGeom>
            <a:solidFill>
              <a:srgbClr val="ffcc99"/>
            </a:solidFill>
            <a:ln w="0">
              <a:noFill/>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Times New Roman"/>
              </a:endParaRPr>
            </a:p>
          </p:txBody>
        </p:sp>
        <p:sp>
          <p:nvSpPr>
            <p:cNvPr id="297" name=""/>
            <p:cNvSpPr/>
            <p:nvPr/>
          </p:nvSpPr>
          <p:spPr>
            <a:xfrm>
              <a:off x="7788240" y="3016800"/>
              <a:ext cx="34560" cy="34560"/>
            </a:xfrm>
            <a:custGeom>
              <a:avLst/>
              <a:gdLst/>
              <a:ahLst/>
              <a:rect l="l" t="t" r="r" b="b"/>
              <a:pathLst>
                <a:path w="25" h="25">
                  <a:moveTo>
                    <a:pt x="0" y="24"/>
                  </a:moveTo>
                  <a:lnTo>
                    <a:pt x="24" y="24"/>
                  </a:lnTo>
                  <a:lnTo>
                    <a:pt x="24" y="0"/>
                  </a:lnTo>
                  <a:lnTo>
                    <a:pt x="24" y="24"/>
                  </a:lnTo>
                  <a:lnTo>
                    <a:pt x="0" y="24"/>
                  </a:lnTo>
                </a:path>
              </a:pathLst>
            </a:custGeom>
            <a:solidFill>
              <a:srgbClr val="ffcc99"/>
            </a:solidFill>
            <a:ln w="0">
              <a:noFill/>
            </a:ln>
          </p:spPr>
          <p:style>
            <a:lnRef idx="0"/>
            <a:fillRef idx="0"/>
            <a:effectRef idx="0"/>
            <a:fontRef idx="minor"/>
          </p:style>
          <p:txBody>
            <a:bodyPr lIns="90000" rIns="90000" tIns="-12240" bIns="-12240" anchor="t">
              <a:noAutofit/>
            </a:bodyPr>
            <a:p>
              <a:endParaRPr b="0" lang="en-US" sz="2400" strike="noStrike" u="none">
                <a:solidFill>
                  <a:srgbClr val="000000"/>
                </a:solidFill>
                <a:effectLst/>
                <a:uFillTx/>
                <a:latin typeface="Times New Roman"/>
              </a:endParaRPr>
            </a:p>
          </p:txBody>
        </p:sp>
        <p:sp>
          <p:nvSpPr>
            <p:cNvPr id="298" name=""/>
            <p:cNvSpPr/>
            <p:nvPr/>
          </p:nvSpPr>
          <p:spPr>
            <a:xfrm>
              <a:off x="8245800" y="2524680"/>
              <a:ext cx="38880" cy="34560"/>
            </a:xfrm>
            <a:custGeom>
              <a:avLst/>
              <a:gdLst/>
              <a:ahLst/>
              <a:rect l="l" t="t" r="r" b="b"/>
              <a:pathLst>
                <a:path w="28" h="24">
                  <a:moveTo>
                    <a:pt x="0" y="23"/>
                  </a:moveTo>
                  <a:lnTo>
                    <a:pt x="27" y="7"/>
                  </a:lnTo>
                  <a:lnTo>
                    <a:pt x="27" y="0"/>
                  </a:lnTo>
                  <a:lnTo>
                    <a:pt x="27" y="7"/>
                  </a:lnTo>
                  <a:lnTo>
                    <a:pt x="13" y="7"/>
                  </a:lnTo>
                  <a:lnTo>
                    <a:pt x="13" y="15"/>
                  </a:lnTo>
                  <a:lnTo>
                    <a:pt x="0" y="15"/>
                  </a:lnTo>
                  <a:lnTo>
                    <a:pt x="0" y="23"/>
                  </a:lnTo>
                </a:path>
              </a:pathLst>
            </a:custGeom>
            <a:solidFill>
              <a:srgbClr val="ffcc99"/>
            </a:solidFill>
            <a:ln w="0">
              <a:noFill/>
            </a:ln>
          </p:spPr>
          <p:style>
            <a:lnRef idx="0"/>
            <a:fillRef idx="0"/>
            <a:effectRef idx="0"/>
            <a:fontRef idx="minor"/>
          </p:style>
          <p:txBody>
            <a:bodyPr lIns="90000" rIns="90000" tIns="-12240" bIns="-12240" anchor="t">
              <a:noAutofit/>
            </a:bodyPr>
            <a:p>
              <a:endParaRPr b="0" lang="en-US" sz="2400" strike="noStrike" u="none">
                <a:solidFill>
                  <a:srgbClr val="000000"/>
                </a:solidFill>
                <a:effectLst/>
                <a:uFillTx/>
                <a:latin typeface="Times New Roman"/>
              </a:endParaRPr>
            </a:p>
          </p:txBody>
        </p:sp>
        <p:sp>
          <p:nvSpPr>
            <p:cNvPr id="299" name=""/>
            <p:cNvSpPr/>
            <p:nvPr/>
          </p:nvSpPr>
          <p:spPr>
            <a:xfrm>
              <a:off x="8287560" y="2477160"/>
              <a:ext cx="54720" cy="38160"/>
            </a:xfrm>
            <a:custGeom>
              <a:avLst/>
              <a:gdLst/>
              <a:ahLst/>
              <a:rect l="l" t="t" r="r" b="b"/>
              <a:pathLst>
                <a:path w="39" h="27">
                  <a:moveTo>
                    <a:pt x="0" y="26"/>
                  </a:moveTo>
                  <a:lnTo>
                    <a:pt x="8" y="17"/>
                  </a:lnTo>
                  <a:lnTo>
                    <a:pt x="24" y="10"/>
                  </a:lnTo>
                  <a:lnTo>
                    <a:pt x="38" y="0"/>
                  </a:lnTo>
                  <a:lnTo>
                    <a:pt x="28" y="8"/>
                  </a:lnTo>
                  <a:lnTo>
                    <a:pt x="18" y="5"/>
                  </a:lnTo>
                  <a:lnTo>
                    <a:pt x="8" y="13"/>
                  </a:lnTo>
                  <a:lnTo>
                    <a:pt x="0" y="26"/>
                  </a:lnTo>
                </a:path>
              </a:pathLst>
            </a:custGeom>
            <a:solidFill>
              <a:srgbClr val="ffcc99"/>
            </a:solidFill>
            <a:ln w="0">
              <a:noFill/>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300" name=""/>
            <p:cNvSpPr/>
            <p:nvPr/>
          </p:nvSpPr>
          <p:spPr>
            <a:xfrm>
              <a:off x="8357040" y="2453760"/>
              <a:ext cx="38880" cy="33120"/>
            </a:xfrm>
            <a:custGeom>
              <a:avLst/>
              <a:gdLst/>
              <a:ahLst/>
              <a:rect l="l" t="t" r="r" b="b"/>
              <a:pathLst>
                <a:path w="27" h="23">
                  <a:moveTo>
                    <a:pt x="0" y="22"/>
                  </a:moveTo>
                  <a:lnTo>
                    <a:pt x="8" y="17"/>
                  </a:lnTo>
                  <a:lnTo>
                    <a:pt x="26" y="0"/>
                  </a:lnTo>
                  <a:lnTo>
                    <a:pt x="13" y="2"/>
                  </a:lnTo>
                  <a:lnTo>
                    <a:pt x="0" y="22"/>
                  </a:lnTo>
                </a:path>
              </a:pathLst>
            </a:custGeom>
            <a:solidFill>
              <a:srgbClr val="ffcc99"/>
            </a:solidFill>
            <a:ln w="0">
              <a:noFill/>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Times New Roman"/>
              </a:endParaRPr>
            </a:p>
          </p:txBody>
        </p:sp>
        <p:sp>
          <p:nvSpPr>
            <p:cNvPr id="301" name=""/>
            <p:cNvSpPr/>
            <p:nvPr/>
          </p:nvSpPr>
          <p:spPr>
            <a:xfrm>
              <a:off x="8423280" y="2424600"/>
              <a:ext cx="38880" cy="31680"/>
            </a:xfrm>
            <a:custGeom>
              <a:avLst/>
              <a:gdLst/>
              <a:ahLst/>
              <a:rect l="l" t="t" r="r" b="b"/>
              <a:pathLst>
                <a:path w="27" h="23">
                  <a:moveTo>
                    <a:pt x="0" y="22"/>
                  </a:moveTo>
                  <a:lnTo>
                    <a:pt x="0" y="11"/>
                  </a:lnTo>
                  <a:lnTo>
                    <a:pt x="26" y="11"/>
                  </a:lnTo>
                  <a:lnTo>
                    <a:pt x="26" y="0"/>
                  </a:lnTo>
                  <a:lnTo>
                    <a:pt x="26" y="11"/>
                  </a:lnTo>
                  <a:lnTo>
                    <a:pt x="0" y="11"/>
                  </a:lnTo>
                  <a:lnTo>
                    <a:pt x="0" y="22"/>
                  </a:lnTo>
                </a:path>
              </a:pathLst>
            </a:custGeom>
            <a:solidFill>
              <a:srgbClr val="ffcc99"/>
            </a:solidFill>
            <a:ln w="0">
              <a:noFill/>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Times New Roman"/>
              </a:endParaRPr>
            </a:p>
          </p:txBody>
        </p:sp>
        <p:sp>
          <p:nvSpPr>
            <p:cNvPr id="302" name=""/>
            <p:cNvSpPr/>
            <p:nvPr/>
          </p:nvSpPr>
          <p:spPr>
            <a:xfrm>
              <a:off x="8015040" y="2099880"/>
              <a:ext cx="37080" cy="32040"/>
            </a:xfrm>
            <a:custGeom>
              <a:avLst/>
              <a:gdLst/>
              <a:ahLst/>
              <a:rect l="l" t="t" r="r" b="b"/>
              <a:pathLst>
                <a:path w="26" h="23">
                  <a:moveTo>
                    <a:pt x="0" y="11"/>
                  </a:moveTo>
                  <a:lnTo>
                    <a:pt x="11" y="22"/>
                  </a:lnTo>
                  <a:lnTo>
                    <a:pt x="25" y="7"/>
                  </a:lnTo>
                  <a:lnTo>
                    <a:pt x="5" y="0"/>
                  </a:lnTo>
                  <a:lnTo>
                    <a:pt x="0" y="11"/>
                  </a:lnTo>
                </a:path>
              </a:pathLst>
            </a:custGeom>
            <a:solidFill>
              <a:srgbClr val="ffcc99"/>
            </a:solidFill>
            <a:ln w="0">
              <a:noFill/>
            </a:ln>
          </p:spPr>
          <p:style>
            <a:lnRef idx="0"/>
            <a:fillRef idx="0"/>
            <a:effectRef idx="0"/>
            <a:fontRef idx="minor"/>
          </p:style>
          <p:txBody>
            <a:bodyPr lIns="90000" rIns="90000" tIns="-14760" bIns="-14760" anchor="t">
              <a:noAutofit/>
            </a:bodyPr>
            <a:p>
              <a:endParaRPr b="0" lang="en-US" sz="2400" strike="noStrike" u="none">
                <a:solidFill>
                  <a:srgbClr val="000000"/>
                </a:solidFill>
                <a:effectLst/>
                <a:uFillTx/>
                <a:latin typeface="Times New Roman"/>
              </a:endParaRPr>
            </a:p>
          </p:txBody>
        </p:sp>
        <p:sp>
          <p:nvSpPr>
            <p:cNvPr id="303" name=""/>
            <p:cNvSpPr/>
            <p:nvPr/>
          </p:nvSpPr>
          <p:spPr>
            <a:xfrm>
              <a:off x="8136000" y="2134800"/>
              <a:ext cx="76320" cy="330840"/>
            </a:xfrm>
            <a:custGeom>
              <a:avLst/>
              <a:gdLst/>
              <a:ahLst/>
              <a:rect l="l" t="t" r="r" b="b"/>
              <a:pathLst>
                <a:path w="54" h="234">
                  <a:moveTo>
                    <a:pt x="1" y="29"/>
                  </a:moveTo>
                  <a:lnTo>
                    <a:pt x="4" y="47"/>
                  </a:lnTo>
                  <a:lnTo>
                    <a:pt x="0" y="61"/>
                  </a:lnTo>
                  <a:lnTo>
                    <a:pt x="0" y="74"/>
                  </a:lnTo>
                  <a:lnTo>
                    <a:pt x="4" y="85"/>
                  </a:lnTo>
                  <a:lnTo>
                    <a:pt x="7" y="96"/>
                  </a:lnTo>
                  <a:lnTo>
                    <a:pt x="4" y="112"/>
                  </a:lnTo>
                  <a:lnTo>
                    <a:pt x="7" y="126"/>
                  </a:lnTo>
                  <a:lnTo>
                    <a:pt x="7" y="136"/>
                  </a:lnTo>
                  <a:lnTo>
                    <a:pt x="4" y="150"/>
                  </a:lnTo>
                  <a:lnTo>
                    <a:pt x="4" y="158"/>
                  </a:lnTo>
                  <a:lnTo>
                    <a:pt x="4" y="165"/>
                  </a:lnTo>
                  <a:lnTo>
                    <a:pt x="10" y="176"/>
                  </a:lnTo>
                  <a:lnTo>
                    <a:pt x="4" y="190"/>
                  </a:lnTo>
                  <a:lnTo>
                    <a:pt x="4" y="203"/>
                  </a:lnTo>
                  <a:lnTo>
                    <a:pt x="1" y="214"/>
                  </a:lnTo>
                  <a:lnTo>
                    <a:pt x="4" y="233"/>
                  </a:lnTo>
                  <a:lnTo>
                    <a:pt x="10" y="220"/>
                  </a:lnTo>
                  <a:lnTo>
                    <a:pt x="20" y="211"/>
                  </a:lnTo>
                  <a:lnTo>
                    <a:pt x="26" y="214"/>
                  </a:lnTo>
                  <a:lnTo>
                    <a:pt x="35" y="225"/>
                  </a:lnTo>
                  <a:lnTo>
                    <a:pt x="35" y="211"/>
                  </a:lnTo>
                  <a:lnTo>
                    <a:pt x="29" y="206"/>
                  </a:lnTo>
                  <a:lnTo>
                    <a:pt x="26" y="197"/>
                  </a:lnTo>
                  <a:lnTo>
                    <a:pt x="20" y="193"/>
                  </a:lnTo>
                  <a:lnTo>
                    <a:pt x="17" y="182"/>
                  </a:lnTo>
                  <a:lnTo>
                    <a:pt x="20" y="168"/>
                  </a:lnTo>
                  <a:lnTo>
                    <a:pt x="23" y="158"/>
                  </a:lnTo>
                  <a:lnTo>
                    <a:pt x="23" y="150"/>
                  </a:lnTo>
                  <a:lnTo>
                    <a:pt x="32" y="141"/>
                  </a:lnTo>
                  <a:lnTo>
                    <a:pt x="40" y="141"/>
                  </a:lnTo>
                  <a:lnTo>
                    <a:pt x="53" y="150"/>
                  </a:lnTo>
                  <a:lnTo>
                    <a:pt x="49" y="136"/>
                  </a:lnTo>
                  <a:lnTo>
                    <a:pt x="43" y="126"/>
                  </a:lnTo>
                  <a:lnTo>
                    <a:pt x="40" y="112"/>
                  </a:lnTo>
                  <a:lnTo>
                    <a:pt x="35" y="96"/>
                  </a:lnTo>
                  <a:lnTo>
                    <a:pt x="32" y="82"/>
                  </a:lnTo>
                  <a:lnTo>
                    <a:pt x="29" y="68"/>
                  </a:lnTo>
                  <a:lnTo>
                    <a:pt x="29" y="53"/>
                  </a:lnTo>
                  <a:lnTo>
                    <a:pt x="29" y="39"/>
                  </a:lnTo>
                  <a:lnTo>
                    <a:pt x="26" y="23"/>
                  </a:lnTo>
                  <a:lnTo>
                    <a:pt x="23" y="9"/>
                  </a:lnTo>
                  <a:lnTo>
                    <a:pt x="20" y="0"/>
                  </a:lnTo>
                  <a:lnTo>
                    <a:pt x="10" y="2"/>
                  </a:lnTo>
                  <a:lnTo>
                    <a:pt x="17" y="15"/>
                  </a:lnTo>
                  <a:lnTo>
                    <a:pt x="10" y="23"/>
                  </a:lnTo>
                  <a:lnTo>
                    <a:pt x="1" y="29"/>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4" name=""/>
            <p:cNvSpPr/>
            <p:nvPr/>
          </p:nvSpPr>
          <p:spPr>
            <a:xfrm>
              <a:off x="5517360" y="1307520"/>
              <a:ext cx="50040" cy="57600"/>
            </a:xfrm>
            <a:custGeom>
              <a:avLst/>
              <a:gdLst/>
              <a:ahLst/>
              <a:rect l="l" t="t" r="r" b="b"/>
              <a:pathLst>
                <a:path w="36" h="41">
                  <a:moveTo>
                    <a:pt x="6" y="40"/>
                  </a:moveTo>
                  <a:lnTo>
                    <a:pt x="28" y="31"/>
                  </a:lnTo>
                  <a:lnTo>
                    <a:pt x="35" y="16"/>
                  </a:lnTo>
                  <a:lnTo>
                    <a:pt x="13" y="0"/>
                  </a:lnTo>
                  <a:lnTo>
                    <a:pt x="0" y="16"/>
                  </a:lnTo>
                  <a:lnTo>
                    <a:pt x="6" y="40"/>
                  </a:lnTo>
                </a:path>
              </a:pathLst>
            </a:custGeom>
            <a:solidFill>
              <a:srgbClr val="ffcc99"/>
            </a:solidFill>
            <a:ln w="0">
              <a:noFill/>
            </a:ln>
          </p:spPr>
          <p:style>
            <a:lnRef idx="0"/>
            <a:fillRef idx="0"/>
            <a:effectRef idx="0"/>
            <a:fontRef idx="minor"/>
          </p:style>
          <p:txBody>
            <a:bodyPr lIns="90000" rIns="90000" tIns="10800" bIns="10800" anchor="t">
              <a:noAutofit/>
            </a:bodyPr>
            <a:p>
              <a:endParaRPr b="0" lang="en-US" sz="2400" strike="noStrike" u="none">
                <a:solidFill>
                  <a:srgbClr val="000000"/>
                </a:solidFill>
                <a:effectLst/>
                <a:uFillTx/>
                <a:latin typeface="Times New Roman"/>
              </a:endParaRPr>
            </a:p>
          </p:txBody>
        </p:sp>
        <p:sp>
          <p:nvSpPr>
            <p:cNvPr id="305" name=""/>
            <p:cNvSpPr/>
            <p:nvPr/>
          </p:nvSpPr>
          <p:spPr>
            <a:xfrm>
              <a:off x="3944160" y="1948680"/>
              <a:ext cx="39960" cy="42120"/>
            </a:xfrm>
            <a:custGeom>
              <a:avLst/>
              <a:gdLst/>
              <a:ahLst/>
              <a:rect l="l" t="t" r="r" b="b"/>
              <a:pathLst>
                <a:path w="28" h="30">
                  <a:moveTo>
                    <a:pt x="0" y="29"/>
                  </a:moveTo>
                  <a:lnTo>
                    <a:pt x="19" y="15"/>
                  </a:lnTo>
                  <a:lnTo>
                    <a:pt x="27" y="0"/>
                  </a:lnTo>
                  <a:lnTo>
                    <a:pt x="7" y="9"/>
                  </a:lnTo>
                  <a:lnTo>
                    <a:pt x="7" y="20"/>
                  </a:lnTo>
                  <a:lnTo>
                    <a:pt x="0" y="29"/>
                  </a:lnTo>
                </a:path>
              </a:pathLst>
            </a:custGeom>
            <a:solidFill>
              <a:srgbClr val="ffcc99"/>
            </a:solidFill>
            <a:ln w="0">
              <a:noFill/>
            </a:ln>
          </p:spPr>
          <p:style>
            <a:lnRef idx="0"/>
            <a:fillRef idx="0"/>
            <a:effectRef idx="0"/>
            <a:fontRef idx="minor"/>
          </p:style>
          <p:txBody>
            <a:bodyPr lIns="90000" rIns="90000" tIns="-4680" bIns="-4680" anchor="t">
              <a:noAutofit/>
            </a:bodyPr>
            <a:p>
              <a:endParaRPr b="0" lang="en-US" sz="2400" strike="noStrike" u="none">
                <a:solidFill>
                  <a:srgbClr val="000000"/>
                </a:solidFill>
                <a:effectLst/>
                <a:uFillTx/>
                <a:latin typeface="Times New Roman"/>
              </a:endParaRPr>
            </a:p>
          </p:txBody>
        </p:sp>
        <p:sp>
          <p:nvSpPr>
            <p:cNvPr id="306" name=""/>
            <p:cNvSpPr/>
            <p:nvPr/>
          </p:nvSpPr>
          <p:spPr>
            <a:xfrm>
              <a:off x="4420440" y="2079720"/>
              <a:ext cx="37440" cy="34560"/>
            </a:xfrm>
            <a:custGeom>
              <a:avLst/>
              <a:gdLst/>
              <a:ahLst/>
              <a:rect l="l" t="t" r="r" b="b"/>
              <a:pathLst>
                <a:path w="27" h="24">
                  <a:moveTo>
                    <a:pt x="0" y="4"/>
                  </a:moveTo>
                  <a:lnTo>
                    <a:pt x="11" y="23"/>
                  </a:lnTo>
                  <a:lnTo>
                    <a:pt x="26" y="23"/>
                  </a:lnTo>
                  <a:lnTo>
                    <a:pt x="26" y="12"/>
                  </a:lnTo>
                  <a:lnTo>
                    <a:pt x="14" y="0"/>
                  </a:lnTo>
                  <a:lnTo>
                    <a:pt x="0" y="4"/>
                  </a:lnTo>
                </a:path>
              </a:pathLst>
            </a:custGeom>
            <a:solidFill>
              <a:srgbClr val="ffcc99"/>
            </a:solidFill>
            <a:ln w="0">
              <a:noFill/>
            </a:ln>
          </p:spPr>
          <p:style>
            <a:lnRef idx="0"/>
            <a:fillRef idx="0"/>
            <a:effectRef idx="0"/>
            <a:fontRef idx="minor"/>
          </p:style>
          <p:txBody>
            <a:bodyPr lIns="90000" rIns="90000" tIns="-12240" bIns="-12240" anchor="t">
              <a:noAutofit/>
            </a:bodyPr>
            <a:p>
              <a:endParaRPr b="0" lang="en-US" sz="2400" strike="noStrike" u="none">
                <a:solidFill>
                  <a:srgbClr val="000000"/>
                </a:solidFill>
                <a:effectLst/>
                <a:uFillTx/>
                <a:latin typeface="Times New Roman"/>
              </a:endParaRPr>
            </a:p>
          </p:txBody>
        </p:sp>
        <p:sp>
          <p:nvSpPr>
            <p:cNvPr id="307" name=""/>
            <p:cNvSpPr/>
            <p:nvPr/>
          </p:nvSpPr>
          <p:spPr>
            <a:xfrm>
              <a:off x="4459320" y="2059200"/>
              <a:ext cx="46080" cy="42120"/>
            </a:xfrm>
            <a:custGeom>
              <a:avLst/>
              <a:gdLst/>
              <a:ahLst/>
              <a:rect l="l" t="t" r="r" b="b"/>
              <a:pathLst>
                <a:path w="32" h="30">
                  <a:moveTo>
                    <a:pt x="0" y="13"/>
                  </a:moveTo>
                  <a:lnTo>
                    <a:pt x="6" y="26"/>
                  </a:lnTo>
                  <a:lnTo>
                    <a:pt x="15" y="29"/>
                  </a:lnTo>
                  <a:lnTo>
                    <a:pt x="27" y="24"/>
                  </a:lnTo>
                  <a:lnTo>
                    <a:pt x="21" y="19"/>
                  </a:lnTo>
                  <a:lnTo>
                    <a:pt x="31" y="13"/>
                  </a:lnTo>
                  <a:lnTo>
                    <a:pt x="27" y="0"/>
                  </a:lnTo>
                  <a:lnTo>
                    <a:pt x="12" y="5"/>
                  </a:lnTo>
                  <a:lnTo>
                    <a:pt x="0" y="13"/>
                  </a:lnTo>
                </a:path>
              </a:pathLst>
            </a:custGeom>
            <a:solidFill>
              <a:srgbClr val="ffcc99"/>
            </a:solidFill>
            <a:ln w="0">
              <a:noFill/>
            </a:ln>
          </p:spPr>
          <p:style>
            <a:lnRef idx="0"/>
            <a:fillRef idx="0"/>
            <a:effectRef idx="0"/>
            <a:fontRef idx="minor"/>
          </p:style>
          <p:txBody>
            <a:bodyPr lIns="90000" rIns="90000" tIns="-4680" bIns="-4680" anchor="t">
              <a:noAutofit/>
            </a:bodyPr>
            <a:p>
              <a:endParaRPr b="0" lang="en-US" sz="2400" strike="noStrike" u="none">
                <a:solidFill>
                  <a:srgbClr val="000000"/>
                </a:solidFill>
                <a:effectLst/>
                <a:uFillTx/>
                <a:latin typeface="Times New Roman"/>
              </a:endParaRPr>
            </a:p>
          </p:txBody>
        </p:sp>
        <p:sp>
          <p:nvSpPr>
            <p:cNvPr id="308" name=""/>
            <p:cNvSpPr/>
            <p:nvPr/>
          </p:nvSpPr>
          <p:spPr>
            <a:xfrm>
              <a:off x="4459320" y="2110680"/>
              <a:ext cx="38880" cy="33120"/>
            </a:xfrm>
            <a:custGeom>
              <a:avLst/>
              <a:gdLst/>
              <a:ahLst/>
              <a:rect l="l" t="t" r="r" b="b"/>
              <a:pathLst>
                <a:path w="27" h="24">
                  <a:moveTo>
                    <a:pt x="0" y="0"/>
                  </a:moveTo>
                  <a:lnTo>
                    <a:pt x="7" y="23"/>
                  </a:lnTo>
                  <a:lnTo>
                    <a:pt x="18" y="23"/>
                  </a:lnTo>
                  <a:lnTo>
                    <a:pt x="26" y="0"/>
                  </a:lnTo>
                  <a:lnTo>
                    <a:pt x="14" y="0"/>
                  </a:lnTo>
                  <a:lnTo>
                    <a:pt x="0" y="0"/>
                  </a:lnTo>
                </a:path>
              </a:pathLst>
            </a:custGeom>
            <a:solidFill>
              <a:srgbClr val="ffcc99"/>
            </a:solidFill>
            <a:ln w="0">
              <a:noFill/>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Times New Roman"/>
              </a:endParaRPr>
            </a:p>
          </p:txBody>
        </p:sp>
        <p:sp>
          <p:nvSpPr>
            <p:cNvPr id="309" name=""/>
            <p:cNvSpPr/>
            <p:nvPr/>
          </p:nvSpPr>
          <p:spPr>
            <a:xfrm>
              <a:off x="3964680" y="1938600"/>
              <a:ext cx="239400" cy="376560"/>
            </a:xfrm>
            <a:custGeom>
              <a:avLst/>
              <a:gdLst/>
              <a:ahLst/>
              <a:rect l="l" t="t" r="r" b="b"/>
              <a:pathLst>
                <a:path w="170" h="267">
                  <a:moveTo>
                    <a:pt x="22" y="263"/>
                  </a:moveTo>
                  <a:lnTo>
                    <a:pt x="30" y="266"/>
                  </a:lnTo>
                  <a:lnTo>
                    <a:pt x="42" y="254"/>
                  </a:lnTo>
                  <a:lnTo>
                    <a:pt x="58" y="260"/>
                  </a:lnTo>
                  <a:lnTo>
                    <a:pt x="63" y="249"/>
                  </a:lnTo>
                  <a:lnTo>
                    <a:pt x="75" y="246"/>
                  </a:lnTo>
                  <a:lnTo>
                    <a:pt x="91" y="251"/>
                  </a:lnTo>
                  <a:lnTo>
                    <a:pt x="102" y="243"/>
                  </a:lnTo>
                  <a:lnTo>
                    <a:pt x="121" y="246"/>
                  </a:lnTo>
                  <a:lnTo>
                    <a:pt x="132" y="246"/>
                  </a:lnTo>
                  <a:lnTo>
                    <a:pt x="148" y="240"/>
                  </a:lnTo>
                  <a:lnTo>
                    <a:pt x="161" y="230"/>
                  </a:lnTo>
                  <a:lnTo>
                    <a:pt x="142" y="227"/>
                  </a:lnTo>
                  <a:lnTo>
                    <a:pt x="151" y="213"/>
                  </a:lnTo>
                  <a:lnTo>
                    <a:pt x="164" y="207"/>
                  </a:lnTo>
                  <a:lnTo>
                    <a:pt x="169" y="195"/>
                  </a:lnTo>
                  <a:lnTo>
                    <a:pt x="164" y="186"/>
                  </a:lnTo>
                  <a:lnTo>
                    <a:pt x="151" y="181"/>
                  </a:lnTo>
                  <a:lnTo>
                    <a:pt x="142" y="181"/>
                  </a:lnTo>
                  <a:lnTo>
                    <a:pt x="135" y="189"/>
                  </a:lnTo>
                  <a:lnTo>
                    <a:pt x="132" y="183"/>
                  </a:lnTo>
                  <a:lnTo>
                    <a:pt x="135" y="175"/>
                  </a:lnTo>
                  <a:lnTo>
                    <a:pt x="135" y="165"/>
                  </a:lnTo>
                  <a:lnTo>
                    <a:pt x="131" y="159"/>
                  </a:lnTo>
                  <a:lnTo>
                    <a:pt x="127" y="148"/>
                  </a:lnTo>
                  <a:lnTo>
                    <a:pt x="121" y="138"/>
                  </a:lnTo>
                  <a:lnTo>
                    <a:pt x="108" y="130"/>
                  </a:lnTo>
                  <a:lnTo>
                    <a:pt x="102" y="118"/>
                  </a:lnTo>
                  <a:lnTo>
                    <a:pt x="99" y="103"/>
                  </a:lnTo>
                  <a:lnTo>
                    <a:pt x="91" y="91"/>
                  </a:lnTo>
                  <a:lnTo>
                    <a:pt x="78" y="86"/>
                  </a:lnTo>
                  <a:lnTo>
                    <a:pt x="66" y="86"/>
                  </a:lnTo>
                  <a:lnTo>
                    <a:pt x="75" y="77"/>
                  </a:lnTo>
                  <a:lnTo>
                    <a:pt x="85" y="67"/>
                  </a:lnTo>
                  <a:lnTo>
                    <a:pt x="91" y="53"/>
                  </a:lnTo>
                  <a:lnTo>
                    <a:pt x="94" y="43"/>
                  </a:lnTo>
                  <a:lnTo>
                    <a:pt x="94" y="32"/>
                  </a:lnTo>
                  <a:lnTo>
                    <a:pt x="78" y="32"/>
                  </a:lnTo>
                  <a:lnTo>
                    <a:pt x="63" y="32"/>
                  </a:lnTo>
                  <a:lnTo>
                    <a:pt x="48" y="35"/>
                  </a:lnTo>
                  <a:lnTo>
                    <a:pt x="58" y="21"/>
                  </a:lnTo>
                  <a:lnTo>
                    <a:pt x="72" y="11"/>
                  </a:lnTo>
                  <a:lnTo>
                    <a:pt x="69" y="0"/>
                  </a:lnTo>
                  <a:lnTo>
                    <a:pt x="52" y="5"/>
                  </a:lnTo>
                  <a:lnTo>
                    <a:pt x="33" y="5"/>
                  </a:lnTo>
                  <a:lnTo>
                    <a:pt x="26" y="18"/>
                  </a:lnTo>
                  <a:lnTo>
                    <a:pt x="18" y="29"/>
                  </a:lnTo>
                  <a:lnTo>
                    <a:pt x="15" y="41"/>
                  </a:lnTo>
                  <a:lnTo>
                    <a:pt x="6" y="35"/>
                  </a:lnTo>
                  <a:lnTo>
                    <a:pt x="0" y="41"/>
                  </a:lnTo>
                  <a:lnTo>
                    <a:pt x="6" y="48"/>
                  </a:lnTo>
                  <a:lnTo>
                    <a:pt x="22" y="48"/>
                  </a:lnTo>
                  <a:lnTo>
                    <a:pt x="12" y="65"/>
                  </a:lnTo>
                  <a:lnTo>
                    <a:pt x="12" y="76"/>
                  </a:lnTo>
                  <a:lnTo>
                    <a:pt x="23" y="70"/>
                  </a:lnTo>
                  <a:lnTo>
                    <a:pt x="22" y="83"/>
                  </a:lnTo>
                  <a:lnTo>
                    <a:pt x="9" y="94"/>
                  </a:lnTo>
                  <a:lnTo>
                    <a:pt x="22" y="94"/>
                  </a:lnTo>
                  <a:lnTo>
                    <a:pt x="22" y="106"/>
                  </a:lnTo>
                  <a:lnTo>
                    <a:pt x="30" y="91"/>
                  </a:lnTo>
                  <a:lnTo>
                    <a:pt x="39" y="103"/>
                  </a:lnTo>
                  <a:lnTo>
                    <a:pt x="30" y="121"/>
                  </a:lnTo>
                  <a:lnTo>
                    <a:pt x="36" y="130"/>
                  </a:lnTo>
                  <a:lnTo>
                    <a:pt x="52" y="124"/>
                  </a:lnTo>
                  <a:lnTo>
                    <a:pt x="66" y="121"/>
                  </a:lnTo>
                  <a:lnTo>
                    <a:pt x="60" y="133"/>
                  </a:lnTo>
                  <a:lnTo>
                    <a:pt x="69" y="142"/>
                  </a:lnTo>
                  <a:lnTo>
                    <a:pt x="78" y="142"/>
                  </a:lnTo>
                  <a:lnTo>
                    <a:pt x="72" y="154"/>
                  </a:lnTo>
                  <a:lnTo>
                    <a:pt x="72" y="168"/>
                  </a:lnTo>
                  <a:lnTo>
                    <a:pt x="60" y="171"/>
                  </a:lnTo>
                  <a:lnTo>
                    <a:pt x="42" y="168"/>
                  </a:lnTo>
                  <a:lnTo>
                    <a:pt x="45" y="175"/>
                  </a:lnTo>
                  <a:lnTo>
                    <a:pt x="39" y="186"/>
                  </a:lnTo>
                  <a:lnTo>
                    <a:pt x="52" y="186"/>
                  </a:lnTo>
                  <a:lnTo>
                    <a:pt x="52" y="200"/>
                  </a:lnTo>
                  <a:lnTo>
                    <a:pt x="39" y="206"/>
                  </a:lnTo>
                  <a:lnTo>
                    <a:pt x="30" y="210"/>
                  </a:lnTo>
                  <a:lnTo>
                    <a:pt x="33" y="219"/>
                  </a:lnTo>
                  <a:lnTo>
                    <a:pt x="45" y="219"/>
                  </a:lnTo>
                  <a:lnTo>
                    <a:pt x="58" y="219"/>
                  </a:lnTo>
                  <a:lnTo>
                    <a:pt x="66" y="227"/>
                  </a:lnTo>
                  <a:lnTo>
                    <a:pt x="78" y="219"/>
                  </a:lnTo>
                  <a:lnTo>
                    <a:pt x="72" y="230"/>
                  </a:lnTo>
                  <a:lnTo>
                    <a:pt x="63" y="230"/>
                  </a:lnTo>
                  <a:lnTo>
                    <a:pt x="52" y="230"/>
                  </a:lnTo>
                  <a:lnTo>
                    <a:pt x="42" y="243"/>
                  </a:lnTo>
                  <a:lnTo>
                    <a:pt x="33" y="251"/>
                  </a:lnTo>
                  <a:lnTo>
                    <a:pt x="22" y="263"/>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0" name=""/>
            <p:cNvSpPr/>
            <p:nvPr/>
          </p:nvSpPr>
          <p:spPr>
            <a:xfrm>
              <a:off x="3860640" y="2093760"/>
              <a:ext cx="133920" cy="158760"/>
            </a:xfrm>
            <a:custGeom>
              <a:avLst/>
              <a:gdLst/>
              <a:ahLst/>
              <a:rect l="l" t="t" r="r" b="b"/>
              <a:pathLst>
                <a:path w="95" h="112">
                  <a:moveTo>
                    <a:pt x="0" y="92"/>
                  </a:moveTo>
                  <a:lnTo>
                    <a:pt x="3" y="102"/>
                  </a:lnTo>
                  <a:lnTo>
                    <a:pt x="15" y="111"/>
                  </a:lnTo>
                  <a:lnTo>
                    <a:pt x="29" y="108"/>
                  </a:lnTo>
                  <a:lnTo>
                    <a:pt x="45" y="102"/>
                  </a:lnTo>
                  <a:lnTo>
                    <a:pt x="59" y="95"/>
                  </a:lnTo>
                  <a:lnTo>
                    <a:pt x="78" y="92"/>
                  </a:lnTo>
                  <a:lnTo>
                    <a:pt x="81" y="78"/>
                  </a:lnTo>
                  <a:lnTo>
                    <a:pt x="84" y="67"/>
                  </a:lnTo>
                  <a:lnTo>
                    <a:pt x="84" y="51"/>
                  </a:lnTo>
                  <a:lnTo>
                    <a:pt x="78" y="40"/>
                  </a:lnTo>
                  <a:lnTo>
                    <a:pt x="94" y="30"/>
                  </a:lnTo>
                  <a:lnTo>
                    <a:pt x="90" y="14"/>
                  </a:lnTo>
                  <a:lnTo>
                    <a:pt x="84" y="2"/>
                  </a:lnTo>
                  <a:lnTo>
                    <a:pt x="68" y="2"/>
                  </a:lnTo>
                  <a:lnTo>
                    <a:pt x="57" y="0"/>
                  </a:lnTo>
                  <a:lnTo>
                    <a:pt x="39" y="2"/>
                  </a:lnTo>
                  <a:lnTo>
                    <a:pt x="29" y="19"/>
                  </a:lnTo>
                  <a:lnTo>
                    <a:pt x="42" y="22"/>
                  </a:lnTo>
                  <a:lnTo>
                    <a:pt x="36" y="30"/>
                  </a:lnTo>
                  <a:lnTo>
                    <a:pt x="23" y="30"/>
                  </a:lnTo>
                  <a:lnTo>
                    <a:pt x="12" y="30"/>
                  </a:lnTo>
                  <a:lnTo>
                    <a:pt x="6" y="40"/>
                  </a:lnTo>
                  <a:lnTo>
                    <a:pt x="15" y="43"/>
                  </a:lnTo>
                  <a:lnTo>
                    <a:pt x="6" y="51"/>
                  </a:lnTo>
                  <a:lnTo>
                    <a:pt x="15" y="63"/>
                  </a:lnTo>
                  <a:lnTo>
                    <a:pt x="23" y="63"/>
                  </a:lnTo>
                  <a:lnTo>
                    <a:pt x="15" y="78"/>
                  </a:lnTo>
                  <a:lnTo>
                    <a:pt x="12" y="92"/>
                  </a:lnTo>
                  <a:lnTo>
                    <a:pt x="0" y="92"/>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1" name=""/>
            <p:cNvSpPr/>
            <p:nvPr/>
          </p:nvSpPr>
          <p:spPr>
            <a:xfrm>
              <a:off x="4391640" y="2564280"/>
              <a:ext cx="38880" cy="57240"/>
            </a:xfrm>
            <a:custGeom>
              <a:avLst/>
              <a:gdLst/>
              <a:ahLst/>
              <a:rect l="l" t="t" r="r" b="b"/>
              <a:pathLst>
                <a:path w="27" h="41">
                  <a:moveTo>
                    <a:pt x="4" y="13"/>
                  </a:moveTo>
                  <a:lnTo>
                    <a:pt x="0" y="23"/>
                  </a:lnTo>
                  <a:lnTo>
                    <a:pt x="4" y="28"/>
                  </a:lnTo>
                  <a:lnTo>
                    <a:pt x="16" y="40"/>
                  </a:lnTo>
                  <a:lnTo>
                    <a:pt x="21" y="28"/>
                  </a:lnTo>
                  <a:lnTo>
                    <a:pt x="26" y="20"/>
                  </a:lnTo>
                  <a:lnTo>
                    <a:pt x="21" y="13"/>
                  </a:lnTo>
                  <a:lnTo>
                    <a:pt x="21" y="0"/>
                  </a:lnTo>
                  <a:lnTo>
                    <a:pt x="16" y="8"/>
                  </a:lnTo>
                  <a:lnTo>
                    <a:pt x="4" y="13"/>
                  </a:lnTo>
                </a:path>
              </a:pathLst>
            </a:custGeom>
            <a:solidFill>
              <a:srgbClr val="ffcc99"/>
            </a:solidFill>
            <a:ln w="0">
              <a:noFill/>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Times New Roman"/>
              </a:endParaRPr>
            </a:p>
          </p:txBody>
        </p:sp>
        <p:sp>
          <p:nvSpPr>
            <p:cNvPr id="312" name=""/>
            <p:cNvSpPr/>
            <p:nvPr/>
          </p:nvSpPr>
          <p:spPr>
            <a:xfrm>
              <a:off x="4381560" y="2623320"/>
              <a:ext cx="42840" cy="83160"/>
            </a:xfrm>
            <a:custGeom>
              <a:avLst/>
              <a:gdLst/>
              <a:ahLst/>
              <a:rect l="l" t="t" r="r" b="b"/>
              <a:pathLst>
                <a:path w="31" h="59">
                  <a:moveTo>
                    <a:pt x="0" y="7"/>
                  </a:moveTo>
                  <a:lnTo>
                    <a:pt x="0" y="15"/>
                  </a:lnTo>
                  <a:lnTo>
                    <a:pt x="6" y="24"/>
                  </a:lnTo>
                  <a:lnTo>
                    <a:pt x="6" y="36"/>
                  </a:lnTo>
                  <a:lnTo>
                    <a:pt x="3" y="49"/>
                  </a:lnTo>
                  <a:lnTo>
                    <a:pt x="12" y="58"/>
                  </a:lnTo>
                  <a:lnTo>
                    <a:pt x="18" y="49"/>
                  </a:lnTo>
                  <a:lnTo>
                    <a:pt x="26" y="49"/>
                  </a:lnTo>
                  <a:lnTo>
                    <a:pt x="30" y="39"/>
                  </a:lnTo>
                  <a:lnTo>
                    <a:pt x="30" y="27"/>
                  </a:lnTo>
                  <a:lnTo>
                    <a:pt x="30" y="18"/>
                  </a:lnTo>
                  <a:lnTo>
                    <a:pt x="30" y="7"/>
                  </a:lnTo>
                  <a:lnTo>
                    <a:pt x="20" y="0"/>
                  </a:lnTo>
                  <a:lnTo>
                    <a:pt x="12" y="7"/>
                  </a:lnTo>
                  <a:lnTo>
                    <a:pt x="6" y="7"/>
                  </a:lnTo>
                  <a:lnTo>
                    <a:pt x="0" y="7"/>
                  </a:lnTo>
                </a:path>
              </a:pathLst>
            </a:custGeom>
            <a:solidFill>
              <a:srgbClr val="ffcc99"/>
            </a:solidFill>
            <a:ln w="0">
              <a:noFill/>
            </a:ln>
          </p:spPr>
          <p:style>
            <a:lnRef idx="0"/>
            <a:fillRef idx="0"/>
            <a:effectRef idx="0"/>
            <a:fontRef idx="minor"/>
          </p:style>
          <p:txBody>
            <a:bodyPr lIns="90000" rIns="90000" tIns="36360" bIns="36360" anchor="t">
              <a:noAutofit/>
            </a:bodyPr>
            <a:p>
              <a:endParaRPr b="0" lang="en-US" sz="2400" strike="noStrike" u="none">
                <a:solidFill>
                  <a:srgbClr val="000000"/>
                </a:solidFill>
                <a:effectLst/>
                <a:uFillTx/>
                <a:latin typeface="Times New Roman"/>
              </a:endParaRPr>
            </a:p>
          </p:txBody>
        </p:sp>
        <p:sp>
          <p:nvSpPr>
            <p:cNvPr id="313" name=""/>
            <p:cNvSpPr/>
            <p:nvPr/>
          </p:nvSpPr>
          <p:spPr>
            <a:xfrm>
              <a:off x="4501440" y="2719440"/>
              <a:ext cx="89640" cy="51120"/>
            </a:xfrm>
            <a:custGeom>
              <a:avLst/>
              <a:gdLst/>
              <a:ahLst/>
              <a:rect l="l" t="t" r="r" b="b"/>
              <a:pathLst>
                <a:path w="64" h="36">
                  <a:moveTo>
                    <a:pt x="0" y="7"/>
                  </a:moveTo>
                  <a:lnTo>
                    <a:pt x="6" y="18"/>
                  </a:lnTo>
                  <a:lnTo>
                    <a:pt x="11" y="18"/>
                  </a:lnTo>
                  <a:lnTo>
                    <a:pt x="26" y="24"/>
                  </a:lnTo>
                  <a:lnTo>
                    <a:pt x="36" y="27"/>
                  </a:lnTo>
                  <a:lnTo>
                    <a:pt x="42" y="35"/>
                  </a:lnTo>
                  <a:lnTo>
                    <a:pt x="53" y="35"/>
                  </a:lnTo>
                  <a:lnTo>
                    <a:pt x="56" y="30"/>
                  </a:lnTo>
                  <a:lnTo>
                    <a:pt x="53" y="21"/>
                  </a:lnTo>
                  <a:lnTo>
                    <a:pt x="56" y="10"/>
                  </a:lnTo>
                  <a:lnTo>
                    <a:pt x="63" y="0"/>
                  </a:lnTo>
                  <a:lnTo>
                    <a:pt x="50" y="4"/>
                  </a:lnTo>
                  <a:lnTo>
                    <a:pt x="36" y="4"/>
                  </a:lnTo>
                  <a:lnTo>
                    <a:pt x="26" y="4"/>
                  </a:lnTo>
                  <a:lnTo>
                    <a:pt x="17" y="2"/>
                  </a:lnTo>
                  <a:lnTo>
                    <a:pt x="6" y="2"/>
                  </a:lnTo>
                  <a:lnTo>
                    <a:pt x="0" y="7"/>
                  </a:lnTo>
                </a:path>
              </a:pathLst>
            </a:custGeom>
            <a:solidFill>
              <a:srgbClr val="ffcc99"/>
            </a:solidFill>
            <a:ln w="0">
              <a:noFill/>
            </a:ln>
          </p:spPr>
          <p:style>
            <a:lnRef idx="0"/>
            <a:fillRef idx="0"/>
            <a:effectRef idx="0"/>
            <a:fontRef idx="minor"/>
          </p:style>
          <p:txBody>
            <a:bodyPr lIns="90000" rIns="90000" tIns="4320" bIns="4320" anchor="t">
              <a:noAutofit/>
            </a:bodyPr>
            <a:p>
              <a:endParaRPr b="0" lang="en-US" sz="2400" strike="noStrike" u="none">
                <a:solidFill>
                  <a:srgbClr val="000000"/>
                </a:solidFill>
                <a:effectLst/>
                <a:uFillTx/>
                <a:latin typeface="Times New Roman"/>
              </a:endParaRPr>
            </a:p>
          </p:txBody>
        </p:sp>
        <p:sp>
          <p:nvSpPr>
            <p:cNvPr id="314" name=""/>
            <p:cNvSpPr/>
            <p:nvPr/>
          </p:nvSpPr>
          <p:spPr>
            <a:xfrm>
              <a:off x="4745160" y="2719440"/>
              <a:ext cx="61920" cy="56160"/>
            </a:xfrm>
            <a:custGeom>
              <a:avLst/>
              <a:gdLst/>
              <a:ahLst/>
              <a:rect l="l" t="t" r="r" b="b"/>
              <a:pathLst>
                <a:path w="44" h="40">
                  <a:moveTo>
                    <a:pt x="0" y="12"/>
                  </a:moveTo>
                  <a:lnTo>
                    <a:pt x="9" y="18"/>
                  </a:lnTo>
                  <a:lnTo>
                    <a:pt x="9" y="29"/>
                  </a:lnTo>
                  <a:lnTo>
                    <a:pt x="12" y="33"/>
                  </a:lnTo>
                  <a:lnTo>
                    <a:pt x="17" y="33"/>
                  </a:lnTo>
                  <a:lnTo>
                    <a:pt x="23" y="39"/>
                  </a:lnTo>
                  <a:lnTo>
                    <a:pt x="33" y="33"/>
                  </a:lnTo>
                  <a:lnTo>
                    <a:pt x="39" y="39"/>
                  </a:lnTo>
                  <a:lnTo>
                    <a:pt x="36" y="29"/>
                  </a:lnTo>
                  <a:lnTo>
                    <a:pt x="33" y="18"/>
                  </a:lnTo>
                  <a:lnTo>
                    <a:pt x="43" y="20"/>
                  </a:lnTo>
                  <a:lnTo>
                    <a:pt x="36" y="9"/>
                  </a:lnTo>
                  <a:lnTo>
                    <a:pt x="23" y="4"/>
                  </a:lnTo>
                  <a:lnTo>
                    <a:pt x="14" y="0"/>
                  </a:lnTo>
                  <a:lnTo>
                    <a:pt x="6" y="4"/>
                  </a:lnTo>
                  <a:lnTo>
                    <a:pt x="0" y="12"/>
                  </a:lnTo>
                </a:path>
              </a:pathLst>
            </a:custGeom>
            <a:solidFill>
              <a:srgbClr val="ffcc99"/>
            </a:solidFill>
            <a:ln w="0">
              <a:noFill/>
            </a:ln>
          </p:spPr>
          <p:style>
            <a:lnRef idx="0"/>
            <a:fillRef idx="0"/>
            <a:effectRef idx="0"/>
            <a:fontRef idx="minor"/>
          </p:style>
          <p:txBody>
            <a:bodyPr lIns="90000" rIns="90000" tIns="9360" bIns="9360" anchor="t">
              <a:noAutofit/>
            </a:bodyPr>
            <a:p>
              <a:endParaRPr b="0" lang="en-US" sz="2400" strike="noStrike" u="none">
                <a:solidFill>
                  <a:srgbClr val="000000"/>
                </a:solidFill>
                <a:effectLst/>
                <a:uFillTx/>
                <a:latin typeface="Times New Roman"/>
              </a:endParaRPr>
            </a:p>
          </p:txBody>
        </p:sp>
        <p:sp>
          <p:nvSpPr>
            <p:cNvPr id="315" name=""/>
            <p:cNvSpPr/>
            <p:nvPr/>
          </p:nvSpPr>
          <p:spPr>
            <a:xfrm>
              <a:off x="4813200" y="2804040"/>
              <a:ext cx="77760" cy="33120"/>
            </a:xfrm>
            <a:custGeom>
              <a:avLst/>
              <a:gdLst/>
              <a:ahLst/>
              <a:rect l="l" t="t" r="r" b="b"/>
              <a:pathLst>
                <a:path w="55" h="23">
                  <a:moveTo>
                    <a:pt x="0" y="14"/>
                  </a:moveTo>
                  <a:lnTo>
                    <a:pt x="7" y="14"/>
                  </a:lnTo>
                  <a:lnTo>
                    <a:pt x="20" y="14"/>
                  </a:lnTo>
                  <a:lnTo>
                    <a:pt x="27" y="22"/>
                  </a:lnTo>
                  <a:lnTo>
                    <a:pt x="38" y="22"/>
                  </a:lnTo>
                  <a:lnTo>
                    <a:pt x="54" y="18"/>
                  </a:lnTo>
                  <a:lnTo>
                    <a:pt x="54" y="10"/>
                  </a:lnTo>
                  <a:lnTo>
                    <a:pt x="44" y="14"/>
                  </a:lnTo>
                  <a:lnTo>
                    <a:pt x="44" y="8"/>
                  </a:lnTo>
                  <a:lnTo>
                    <a:pt x="33" y="10"/>
                  </a:lnTo>
                  <a:lnTo>
                    <a:pt x="23" y="4"/>
                  </a:lnTo>
                  <a:lnTo>
                    <a:pt x="14" y="8"/>
                  </a:lnTo>
                  <a:lnTo>
                    <a:pt x="11" y="4"/>
                  </a:lnTo>
                  <a:lnTo>
                    <a:pt x="0" y="0"/>
                  </a:lnTo>
                  <a:lnTo>
                    <a:pt x="0" y="14"/>
                  </a:lnTo>
                </a:path>
              </a:pathLst>
            </a:custGeom>
            <a:solidFill>
              <a:srgbClr val="ffcc99"/>
            </a:solidFill>
            <a:ln w="0">
              <a:noFill/>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Times New Roman"/>
              </a:endParaRPr>
            </a:p>
          </p:txBody>
        </p:sp>
        <p:sp>
          <p:nvSpPr>
            <p:cNvPr id="316" name=""/>
            <p:cNvSpPr/>
            <p:nvPr/>
          </p:nvSpPr>
          <p:spPr>
            <a:xfrm>
              <a:off x="5056920" y="2804040"/>
              <a:ext cx="64440" cy="33120"/>
            </a:xfrm>
            <a:custGeom>
              <a:avLst/>
              <a:gdLst/>
              <a:ahLst/>
              <a:rect l="l" t="t" r="r" b="b"/>
              <a:pathLst>
                <a:path w="45" h="23">
                  <a:moveTo>
                    <a:pt x="0" y="13"/>
                  </a:moveTo>
                  <a:lnTo>
                    <a:pt x="6" y="22"/>
                  </a:lnTo>
                  <a:lnTo>
                    <a:pt x="16" y="22"/>
                  </a:lnTo>
                  <a:lnTo>
                    <a:pt x="25" y="19"/>
                  </a:lnTo>
                  <a:lnTo>
                    <a:pt x="28" y="16"/>
                  </a:lnTo>
                  <a:lnTo>
                    <a:pt x="37" y="16"/>
                  </a:lnTo>
                  <a:lnTo>
                    <a:pt x="34" y="10"/>
                  </a:lnTo>
                  <a:lnTo>
                    <a:pt x="44" y="0"/>
                  </a:lnTo>
                  <a:lnTo>
                    <a:pt x="34" y="2"/>
                  </a:lnTo>
                  <a:lnTo>
                    <a:pt x="22" y="5"/>
                  </a:lnTo>
                  <a:lnTo>
                    <a:pt x="16" y="7"/>
                  </a:lnTo>
                  <a:lnTo>
                    <a:pt x="10" y="10"/>
                  </a:lnTo>
                  <a:lnTo>
                    <a:pt x="0" y="13"/>
                  </a:lnTo>
                </a:path>
              </a:pathLst>
            </a:custGeom>
            <a:solidFill>
              <a:srgbClr val="ffcc99"/>
            </a:solidFill>
            <a:ln w="0">
              <a:noFill/>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Times New Roman"/>
              </a:endParaRPr>
            </a:p>
          </p:txBody>
        </p:sp>
        <p:sp>
          <p:nvSpPr>
            <p:cNvPr id="317" name=""/>
            <p:cNvSpPr/>
            <p:nvPr/>
          </p:nvSpPr>
          <p:spPr>
            <a:xfrm>
              <a:off x="4218480" y="2668320"/>
              <a:ext cx="34560" cy="30600"/>
            </a:xfrm>
            <a:custGeom>
              <a:avLst/>
              <a:gdLst/>
              <a:ahLst/>
              <a:rect l="l" t="t" r="r" b="b"/>
              <a:pathLst>
                <a:path w="25" h="22">
                  <a:moveTo>
                    <a:pt x="0" y="11"/>
                  </a:moveTo>
                  <a:lnTo>
                    <a:pt x="6" y="13"/>
                  </a:lnTo>
                  <a:lnTo>
                    <a:pt x="17" y="21"/>
                  </a:lnTo>
                  <a:lnTo>
                    <a:pt x="24" y="7"/>
                  </a:lnTo>
                  <a:lnTo>
                    <a:pt x="10" y="0"/>
                  </a:lnTo>
                  <a:lnTo>
                    <a:pt x="0" y="11"/>
                  </a:lnTo>
                </a:path>
              </a:pathLst>
            </a:custGeom>
            <a:solidFill>
              <a:srgbClr val="ffcc99"/>
            </a:solidFill>
            <a:ln w="0">
              <a:noFill/>
            </a:ln>
          </p:spPr>
          <p:style>
            <a:lnRef idx="0"/>
            <a:fillRef idx="0"/>
            <a:effectRef idx="0"/>
            <a:fontRef idx="minor"/>
          </p:style>
          <p:txBody>
            <a:bodyPr lIns="90000" rIns="90000" tIns="-16200" bIns="-16200" anchor="t">
              <a:noAutofit/>
            </a:bodyPr>
            <a:p>
              <a:endParaRPr b="0" lang="en-US" sz="2400" strike="noStrike" u="none">
                <a:solidFill>
                  <a:srgbClr val="000000"/>
                </a:solidFill>
                <a:effectLst/>
                <a:uFillTx/>
                <a:latin typeface="Times New Roman"/>
              </a:endParaRPr>
            </a:p>
          </p:txBody>
        </p:sp>
        <p:sp>
          <p:nvSpPr>
            <p:cNvPr id="318" name=""/>
            <p:cNvSpPr/>
            <p:nvPr/>
          </p:nvSpPr>
          <p:spPr>
            <a:xfrm>
              <a:off x="4926960" y="2775960"/>
              <a:ext cx="39960" cy="34560"/>
            </a:xfrm>
            <a:custGeom>
              <a:avLst/>
              <a:gdLst/>
              <a:ahLst/>
              <a:rect l="l" t="t" r="r" b="b"/>
              <a:pathLst>
                <a:path w="28" h="24">
                  <a:moveTo>
                    <a:pt x="0" y="9"/>
                  </a:moveTo>
                  <a:lnTo>
                    <a:pt x="6" y="23"/>
                  </a:lnTo>
                  <a:lnTo>
                    <a:pt x="20" y="13"/>
                  </a:lnTo>
                  <a:lnTo>
                    <a:pt x="27" y="0"/>
                  </a:lnTo>
                  <a:lnTo>
                    <a:pt x="0" y="9"/>
                  </a:lnTo>
                </a:path>
              </a:pathLst>
            </a:custGeom>
            <a:solidFill>
              <a:srgbClr val="ffcc99"/>
            </a:solidFill>
            <a:ln w="0">
              <a:noFill/>
            </a:ln>
          </p:spPr>
          <p:style>
            <a:lnRef idx="0"/>
            <a:fillRef idx="0"/>
            <a:effectRef idx="0"/>
            <a:fontRef idx="minor"/>
          </p:style>
          <p:txBody>
            <a:bodyPr lIns="90000" rIns="90000" tIns="-12240" bIns="-12240" anchor="t">
              <a:noAutofit/>
            </a:bodyPr>
            <a:p>
              <a:endParaRPr b="0" lang="en-US" sz="2400" strike="noStrike" u="none">
                <a:solidFill>
                  <a:srgbClr val="000000"/>
                </a:solidFill>
                <a:effectLst/>
                <a:uFillTx/>
                <a:latin typeface="Times New Roman"/>
              </a:endParaRPr>
            </a:p>
          </p:txBody>
        </p:sp>
        <p:sp>
          <p:nvSpPr>
            <p:cNvPr id="319" name=""/>
            <p:cNvSpPr/>
            <p:nvPr/>
          </p:nvSpPr>
          <p:spPr>
            <a:xfrm>
              <a:off x="4880880" y="2689920"/>
              <a:ext cx="38880" cy="33120"/>
            </a:xfrm>
            <a:custGeom>
              <a:avLst/>
              <a:gdLst/>
              <a:ahLst/>
              <a:rect l="l" t="t" r="r" b="b"/>
              <a:pathLst>
                <a:path w="27" h="23">
                  <a:moveTo>
                    <a:pt x="0" y="0"/>
                  </a:moveTo>
                  <a:lnTo>
                    <a:pt x="26" y="0"/>
                  </a:lnTo>
                  <a:lnTo>
                    <a:pt x="26" y="22"/>
                  </a:lnTo>
                  <a:lnTo>
                    <a:pt x="0" y="0"/>
                  </a:lnTo>
                </a:path>
              </a:pathLst>
            </a:custGeom>
            <a:solidFill>
              <a:srgbClr val="ffcc99"/>
            </a:solidFill>
            <a:ln w="0">
              <a:noFill/>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Times New Roman"/>
              </a:endParaRPr>
            </a:p>
          </p:txBody>
        </p:sp>
        <p:sp>
          <p:nvSpPr>
            <p:cNvPr id="320" name=""/>
            <p:cNvSpPr/>
            <p:nvPr/>
          </p:nvSpPr>
          <p:spPr>
            <a:xfrm>
              <a:off x="4879080" y="2712960"/>
              <a:ext cx="360" cy="2520"/>
            </a:xfrm>
            <a:prstGeom prst="line">
              <a:avLst/>
            </a:prstGeom>
            <a:solidFill>
              <a:srgbClr val="ffcc99"/>
            </a:solidFill>
            <a:ln w="0">
              <a:noFill/>
            </a:ln>
          </p:spPr>
          <p:style>
            <a:lnRef idx="0"/>
            <a:fillRef idx="0"/>
            <a:effectRef idx="0"/>
            <a:fontRef idx="minor"/>
          </p:style>
          <p:txBody>
            <a:bodyPr wrap="none" lIns="90000" rIns="90000" tIns="-44280" bIns="-44280" anchor="ctr">
              <a:noAutofit/>
            </a:bodyPr>
            <a:p>
              <a:endParaRPr b="0" lang="en-US" sz="2400" strike="noStrike" u="none">
                <a:solidFill>
                  <a:srgbClr val="000000"/>
                </a:solidFill>
                <a:effectLst/>
                <a:uFillTx/>
                <a:latin typeface="Times New Roman"/>
              </a:endParaRPr>
            </a:p>
          </p:txBody>
        </p:sp>
        <p:sp>
          <p:nvSpPr>
            <p:cNvPr id="321" name=""/>
            <p:cNvSpPr/>
            <p:nvPr/>
          </p:nvSpPr>
          <p:spPr>
            <a:xfrm>
              <a:off x="4387320" y="3660840"/>
              <a:ext cx="37080" cy="33120"/>
            </a:xfrm>
            <a:custGeom>
              <a:avLst/>
              <a:gdLst/>
              <a:ahLst/>
              <a:rect l="l" t="t" r="r" b="b"/>
              <a:pathLst>
                <a:path w="26" h="24">
                  <a:moveTo>
                    <a:pt x="0" y="23"/>
                  </a:moveTo>
                  <a:lnTo>
                    <a:pt x="16" y="23"/>
                  </a:lnTo>
                  <a:lnTo>
                    <a:pt x="25" y="9"/>
                  </a:lnTo>
                  <a:lnTo>
                    <a:pt x="16" y="0"/>
                  </a:lnTo>
                  <a:lnTo>
                    <a:pt x="0" y="23"/>
                  </a:lnTo>
                </a:path>
              </a:pathLst>
            </a:custGeom>
            <a:solidFill>
              <a:srgbClr val="ffcc99"/>
            </a:solidFill>
            <a:ln w="0">
              <a:noFill/>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Times New Roman"/>
              </a:endParaRPr>
            </a:p>
          </p:txBody>
        </p:sp>
        <p:sp>
          <p:nvSpPr>
            <p:cNvPr id="322" name=""/>
            <p:cNvSpPr/>
            <p:nvPr/>
          </p:nvSpPr>
          <p:spPr>
            <a:xfrm>
              <a:off x="7338240" y="4020840"/>
              <a:ext cx="1135440" cy="788400"/>
            </a:xfrm>
            <a:custGeom>
              <a:avLst/>
              <a:gdLst/>
              <a:ahLst/>
              <a:rect l="l" t="t" r="r" b="b"/>
              <a:pathLst>
                <a:path w="804" h="559">
                  <a:moveTo>
                    <a:pt x="36" y="448"/>
                  </a:moveTo>
                  <a:lnTo>
                    <a:pt x="45" y="449"/>
                  </a:lnTo>
                  <a:lnTo>
                    <a:pt x="55" y="463"/>
                  </a:lnTo>
                  <a:lnTo>
                    <a:pt x="66" y="466"/>
                  </a:lnTo>
                  <a:lnTo>
                    <a:pt x="75" y="466"/>
                  </a:lnTo>
                  <a:lnTo>
                    <a:pt x="88" y="466"/>
                  </a:lnTo>
                  <a:lnTo>
                    <a:pt x="99" y="466"/>
                  </a:lnTo>
                  <a:lnTo>
                    <a:pt x="102" y="460"/>
                  </a:lnTo>
                  <a:lnTo>
                    <a:pt x="112" y="452"/>
                  </a:lnTo>
                  <a:lnTo>
                    <a:pt x="121" y="452"/>
                  </a:lnTo>
                  <a:lnTo>
                    <a:pt x="128" y="445"/>
                  </a:lnTo>
                  <a:lnTo>
                    <a:pt x="132" y="442"/>
                  </a:lnTo>
                  <a:lnTo>
                    <a:pt x="148" y="439"/>
                  </a:lnTo>
                  <a:lnTo>
                    <a:pt x="158" y="439"/>
                  </a:lnTo>
                  <a:lnTo>
                    <a:pt x="172" y="439"/>
                  </a:lnTo>
                  <a:lnTo>
                    <a:pt x="184" y="439"/>
                  </a:lnTo>
                  <a:lnTo>
                    <a:pt x="194" y="439"/>
                  </a:lnTo>
                  <a:lnTo>
                    <a:pt x="202" y="439"/>
                  </a:lnTo>
                  <a:lnTo>
                    <a:pt x="211" y="434"/>
                  </a:lnTo>
                  <a:lnTo>
                    <a:pt x="214" y="422"/>
                  </a:lnTo>
                  <a:lnTo>
                    <a:pt x="227" y="419"/>
                  </a:lnTo>
                  <a:lnTo>
                    <a:pt x="237" y="415"/>
                  </a:lnTo>
                  <a:lnTo>
                    <a:pt x="248" y="410"/>
                  </a:lnTo>
                  <a:lnTo>
                    <a:pt x="257" y="404"/>
                  </a:lnTo>
                  <a:lnTo>
                    <a:pt x="270" y="407"/>
                  </a:lnTo>
                  <a:lnTo>
                    <a:pt x="281" y="404"/>
                  </a:lnTo>
                  <a:lnTo>
                    <a:pt x="294" y="404"/>
                  </a:lnTo>
                  <a:lnTo>
                    <a:pt x="303" y="398"/>
                  </a:lnTo>
                  <a:lnTo>
                    <a:pt x="314" y="395"/>
                  </a:lnTo>
                  <a:lnTo>
                    <a:pt x="324" y="393"/>
                  </a:lnTo>
                  <a:lnTo>
                    <a:pt x="339" y="393"/>
                  </a:lnTo>
                  <a:lnTo>
                    <a:pt x="347" y="393"/>
                  </a:lnTo>
                  <a:lnTo>
                    <a:pt x="357" y="393"/>
                  </a:lnTo>
                  <a:lnTo>
                    <a:pt x="366" y="398"/>
                  </a:lnTo>
                  <a:lnTo>
                    <a:pt x="376" y="401"/>
                  </a:lnTo>
                  <a:lnTo>
                    <a:pt x="387" y="401"/>
                  </a:lnTo>
                  <a:lnTo>
                    <a:pt x="399" y="404"/>
                  </a:lnTo>
                  <a:lnTo>
                    <a:pt x="409" y="410"/>
                  </a:lnTo>
                  <a:lnTo>
                    <a:pt x="418" y="415"/>
                  </a:lnTo>
                  <a:lnTo>
                    <a:pt x="415" y="422"/>
                  </a:lnTo>
                  <a:lnTo>
                    <a:pt x="426" y="428"/>
                  </a:lnTo>
                  <a:lnTo>
                    <a:pt x="429" y="439"/>
                  </a:lnTo>
                  <a:lnTo>
                    <a:pt x="436" y="448"/>
                  </a:lnTo>
                  <a:lnTo>
                    <a:pt x="439" y="457"/>
                  </a:lnTo>
                  <a:lnTo>
                    <a:pt x="445" y="466"/>
                  </a:lnTo>
                  <a:lnTo>
                    <a:pt x="448" y="457"/>
                  </a:lnTo>
                  <a:lnTo>
                    <a:pt x="456" y="449"/>
                  </a:lnTo>
                  <a:lnTo>
                    <a:pt x="466" y="442"/>
                  </a:lnTo>
                  <a:lnTo>
                    <a:pt x="478" y="436"/>
                  </a:lnTo>
                  <a:lnTo>
                    <a:pt x="482" y="425"/>
                  </a:lnTo>
                  <a:lnTo>
                    <a:pt x="488" y="419"/>
                  </a:lnTo>
                  <a:lnTo>
                    <a:pt x="491" y="436"/>
                  </a:lnTo>
                  <a:lnTo>
                    <a:pt x="485" y="445"/>
                  </a:lnTo>
                  <a:lnTo>
                    <a:pt x="482" y="455"/>
                  </a:lnTo>
                  <a:lnTo>
                    <a:pt x="478" y="463"/>
                  </a:lnTo>
                  <a:lnTo>
                    <a:pt x="472" y="466"/>
                  </a:lnTo>
                  <a:lnTo>
                    <a:pt x="469" y="472"/>
                  </a:lnTo>
                  <a:lnTo>
                    <a:pt x="478" y="469"/>
                  </a:lnTo>
                  <a:lnTo>
                    <a:pt x="488" y="469"/>
                  </a:lnTo>
                  <a:lnTo>
                    <a:pt x="491" y="460"/>
                  </a:lnTo>
                  <a:lnTo>
                    <a:pt x="493" y="449"/>
                  </a:lnTo>
                  <a:lnTo>
                    <a:pt x="499" y="457"/>
                  </a:lnTo>
                  <a:lnTo>
                    <a:pt x="502" y="466"/>
                  </a:lnTo>
                  <a:lnTo>
                    <a:pt x="499" y="474"/>
                  </a:lnTo>
                  <a:lnTo>
                    <a:pt x="493" y="480"/>
                  </a:lnTo>
                  <a:lnTo>
                    <a:pt x="505" y="480"/>
                  </a:lnTo>
                  <a:lnTo>
                    <a:pt x="518" y="484"/>
                  </a:lnTo>
                  <a:lnTo>
                    <a:pt x="524" y="493"/>
                  </a:lnTo>
                  <a:lnTo>
                    <a:pt x="529" y="504"/>
                  </a:lnTo>
                  <a:lnTo>
                    <a:pt x="527" y="510"/>
                  </a:lnTo>
                  <a:lnTo>
                    <a:pt x="529" y="517"/>
                  </a:lnTo>
                  <a:lnTo>
                    <a:pt x="535" y="525"/>
                  </a:lnTo>
                  <a:lnTo>
                    <a:pt x="542" y="531"/>
                  </a:lnTo>
                  <a:lnTo>
                    <a:pt x="554" y="534"/>
                  </a:lnTo>
                  <a:lnTo>
                    <a:pt x="561" y="542"/>
                  </a:lnTo>
                  <a:lnTo>
                    <a:pt x="565" y="536"/>
                  </a:lnTo>
                  <a:lnTo>
                    <a:pt x="575" y="539"/>
                  </a:lnTo>
                  <a:lnTo>
                    <a:pt x="584" y="542"/>
                  </a:lnTo>
                  <a:lnTo>
                    <a:pt x="594" y="546"/>
                  </a:lnTo>
                  <a:lnTo>
                    <a:pt x="600" y="549"/>
                  </a:lnTo>
                  <a:lnTo>
                    <a:pt x="611" y="542"/>
                  </a:lnTo>
                  <a:lnTo>
                    <a:pt x="621" y="536"/>
                  </a:lnTo>
                  <a:lnTo>
                    <a:pt x="627" y="528"/>
                  </a:lnTo>
                  <a:lnTo>
                    <a:pt x="630" y="542"/>
                  </a:lnTo>
                  <a:lnTo>
                    <a:pt x="641" y="536"/>
                  </a:lnTo>
                  <a:lnTo>
                    <a:pt x="641" y="546"/>
                  </a:lnTo>
                  <a:lnTo>
                    <a:pt x="651" y="552"/>
                  </a:lnTo>
                  <a:lnTo>
                    <a:pt x="660" y="558"/>
                  </a:lnTo>
                  <a:lnTo>
                    <a:pt x="670" y="546"/>
                  </a:lnTo>
                  <a:lnTo>
                    <a:pt x="674" y="542"/>
                  </a:lnTo>
                  <a:lnTo>
                    <a:pt x="687" y="534"/>
                  </a:lnTo>
                  <a:lnTo>
                    <a:pt x="693" y="531"/>
                  </a:lnTo>
                  <a:lnTo>
                    <a:pt x="706" y="528"/>
                  </a:lnTo>
                  <a:lnTo>
                    <a:pt x="717" y="528"/>
                  </a:lnTo>
                  <a:lnTo>
                    <a:pt x="727" y="522"/>
                  </a:lnTo>
                  <a:lnTo>
                    <a:pt x="730" y="514"/>
                  </a:lnTo>
                  <a:lnTo>
                    <a:pt x="730" y="504"/>
                  </a:lnTo>
                  <a:lnTo>
                    <a:pt x="733" y="493"/>
                  </a:lnTo>
                  <a:lnTo>
                    <a:pt x="736" y="481"/>
                  </a:lnTo>
                  <a:lnTo>
                    <a:pt x="742" y="472"/>
                  </a:lnTo>
                  <a:lnTo>
                    <a:pt x="747" y="463"/>
                  </a:lnTo>
                  <a:lnTo>
                    <a:pt x="750" y="449"/>
                  </a:lnTo>
                  <a:lnTo>
                    <a:pt x="757" y="439"/>
                  </a:lnTo>
                  <a:lnTo>
                    <a:pt x="760" y="434"/>
                  </a:lnTo>
                  <a:lnTo>
                    <a:pt x="766" y="422"/>
                  </a:lnTo>
                  <a:lnTo>
                    <a:pt x="776" y="417"/>
                  </a:lnTo>
                  <a:lnTo>
                    <a:pt x="779" y="410"/>
                  </a:lnTo>
                  <a:lnTo>
                    <a:pt x="784" y="401"/>
                  </a:lnTo>
                  <a:lnTo>
                    <a:pt x="787" y="393"/>
                  </a:lnTo>
                  <a:lnTo>
                    <a:pt x="790" y="383"/>
                  </a:lnTo>
                  <a:lnTo>
                    <a:pt x="790" y="372"/>
                  </a:lnTo>
                  <a:lnTo>
                    <a:pt x="796" y="360"/>
                  </a:lnTo>
                  <a:lnTo>
                    <a:pt x="799" y="350"/>
                  </a:lnTo>
                  <a:lnTo>
                    <a:pt x="799" y="342"/>
                  </a:lnTo>
                  <a:lnTo>
                    <a:pt x="803" y="333"/>
                  </a:lnTo>
                  <a:lnTo>
                    <a:pt x="799" y="322"/>
                  </a:lnTo>
                  <a:lnTo>
                    <a:pt x="796" y="312"/>
                  </a:lnTo>
                  <a:lnTo>
                    <a:pt x="793" y="301"/>
                  </a:lnTo>
                  <a:lnTo>
                    <a:pt x="790" y="290"/>
                  </a:lnTo>
                  <a:lnTo>
                    <a:pt x="790" y="283"/>
                  </a:lnTo>
                  <a:lnTo>
                    <a:pt x="787" y="271"/>
                  </a:lnTo>
                  <a:lnTo>
                    <a:pt x="780" y="263"/>
                  </a:lnTo>
                  <a:lnTo>
                    <a:pt x="772" y="253"/>
                  </a:lnTo>
                  <a:lnTo>
                    <a:pt x="766" y="242"/>
                  </a:lnTo>
                  <a:lnTo>
                    <a:pt x="757" y="239"/>
                  </a:lnTo>
                  <a:lnTo>
                    <a:pt x="750" y="233"/>
                  </a:lnTo>
                  <a:lnTo>
                    <a:pt x="747" y="225"/>
                  </a:lnTo>
                  <a:lnTo>
                    <a:pt x="747" y="215"/>
                  </a:lnTo>
                  <a:lnTo>
                    <a:pt x="739" y="212"/>
                  </a:lnTo>
                  <a:lnTo>
                    <a:pt x="730" y="204"/>
                  </a:lnTo>
                  <a:lnTo>
                    <a:pt x="723" y="212"/>
                  </a:lnTo>
                  <a:lnTo>
                    <a:pt x="720" y="201"/>
                  </a:lnTo>
                  <a:lnTo>
                    <a:pt x="717" y="193"/>
                  </a:lnTo>
                  <a:lnTo>
                    <a:pt x="714" y="186"/>
                  </a:lnTo>
                  <a:lnTo>
                    <a:pt x="706" y="183"/>
                  </a:lnTo>
                  <a:lnTo>
                    <a:pt x="706" y="174"/>
                  </a:lnTo>
                  <a:lnTo>
                    <a:pt x="697" y="169"/>
                  </a:lnTo>
                  <a:lnTo>
                    <a:pt x="687" y="160"/>
                  </a:lnTo>
                  <a:lnTo>
                    <a:pt x="678" y="156"/>
                  </a:lnTo>
                  <a:lnTo>
                    <a:pt x="670" y="153"/>
                  </a:lnTo>
                  <a:lnTo>
                    <a:pt x="660" y="147"/>
                  </a:lnTo>
                  <a:lnTo>
                    <a:pt x="657" y="142"/>
                  </a:lnTo>
                  <a:lnTo>
                    <a:pt x="651" y="133"/>
                  </a:lnTo>
                  <a:lnTo>
                    <a:pt x="654" y="126"/>
                  </a:lnTo>
                  <a:lnTo>
                    <a:pt x="651" y="115"/>
                  </a:lnTo>
                  <a:lnTo>
                    <a:pt x="648" y="109"/>
                  </a:lnTo>
                  <a:lnTo>
                    <a:pt x="641" y="101"/>
                  </a:lnTo>
                  <a:lnTo>
                    <a:pt x="641" y="91"/>
                  </a:lnTo>
                  <a:lnTo>
                    <a:pt x="637" y="83"/>
                  </a:lnTo>
                  <a:lnTo>
                    <a:pt x="637" y="74"/>
                  </a:lnTo>
                  <a:lnTo>
                    <a:pt x="627" y="66"/>
                  </a:lnTo>
                  <a:lnTo>
                    <a:pt x="624" y="62"/>
                  </a:lnTo>
                  <a:lnTo>
                    <a:pt x="611" y="64"/>
                  </a:lnTo>
                  <a:lnTo>
                    <a:pt x="605" y="62"/>
                  </a:lnTo>
                  <a:lnTo>
                    <a:pt x="602" y="50"/>
                  </a:lnTo>
                  <a:lnTo>
                    <a:pt x="602" y="42"/>
                  </a:lnTo>
                  <a:lnTo>
                    <a:pt x="597" y="32"/>
                  </a:lnTo>
                  <a:lnTo>
                    <a:pt x="594" y="21"/>
                  </a:lnTo>
                  <a:lnTo>
                    <a:pt x="588" y="12"/>
                  </a:lnTo>
                  <a:lnTo>
                    <a:pt x="588" y="1"/>
                  </a:lnTo>
                  <a:lnTo>
                    <a:pt x="578" y="0"/>
                  </a:lnTo>
                  <a:lnTo>
                    <a:pt x="572" y="4"/>
                  </a:lnTo>
                  <a:lnTo>
                    <a:pt x="572" y="15"/>
                  </a:lnTo>
                  <a:lnTo>
                    <a:pt x="565" y="21"/>
                  </a:lnTo>
                  <a:lnTo>
                    <a:pt x="565" y="32"/>
                  </a:lnTo>
                  <a:lnTo>
                    <a:pt x="565" y="36"/>
                  </a:lnTo>
                  <a:lnTo>
                    <a:pt x="564" y="47"/>
                  </a:lnTo>
                  <a:lnTo>
                    <a:pt x="564" y="56"/>
                  </a:lnTo>
                  <a:lnTo>
                    <a:pt x="564" y="66"/>
                  </a:lnTo>
                  <a:lnTo>
                    <a:pt x="564" y="74"/>
                  </a:lnTo>
                  <a:lnTo>
                    <a:pt x="564" y="83"/>
                  </a:lnTo>
                  <a:lnTo>
                    <a:pt x="561" y="94"/>
                  </a:lnTo>
                  <a:lnTo>
                    <a:pt x="557" y="101"/>
                  </a:lnTo>
                  <a:lnTo>
                    <a:pt x="551" y="109"/>
                  </a:lnTo>
                  <a:lnTo>
                    <a:pt x="551" y="121"/>
                  </a:lnTo>
                  <a:lnTo>
                    <a:pt x="542" y="124"/>
                  </a:lnTo>
                  <a:lnTo>
                    <a:pt x="532" y="126"/>
                  </a:lnTo>
                  <a:lnTo>
                    <a:pt x="521" y="118"/>
                  </a:lnTo>
                  <a:lnTo>
                    <a:pt x="515" y="109"/>
                  </a:lnTo>
                  <a:lnTo>
                    <a:pt x="505" y="107"/>
                  </a:lnTo>
                  <a:lnTo>
                    <a:pt x="493" y="101"/>
                  </a:lnTo>
                  <a:lnTo>
                    <a:pt x="488" y="98"/>
                  </a:lnTo>
                  <a:lnTo>
                    <a:pt x="478" y="91"/>
                  </a:lnTo>
                  <a:lnTo>
                    <a:pt x="463" y="91"/>
                  </a:lnTo>
                  <a:lnTo>
                    <a:pt x="459" y="83"/>
                  </a:lnTo>
                  <a:lnTo>
                    <a:pt x="452" y="80"/>
                  </a:lnTo>
                  <a:lnTo>
                    <a:pt x="442" y="74"/>
                  </a:lnTo>
                  <a:lnTo>
                    <a:pt x="448" y="66"/>
                  </a:lnTo>
                  <a:lnTo>
                    <a:pt x="452" y="62"/>
                  </a:lnTo>
                  <a:lnTo>
                    <a:pt x="452" y="53"/>
                  </a:lnTo>
                  <a:lnTo>
                    <a:pt x="452" y="42"/>
                  </a:lnTo>
                  <a:lnTo>
                    <a:pt x="463" y="42"/>
                  </a:lnTo>
                  <a:lnTo>
                    <a:pt x="463" y="33"/>
                  </a:lnTo>
                  <a:lnTo>
                    <a:pt x="472" y="26"/>
                  </a:lnTo>
                  <a:lnTo>
                    <a:pt x="459" y="21"/>
                  </a:lnTo>
                  <a:lnTo>
                    <a:pt x="452" y="29"/>
                  </a:lnTo>
                  <a:lnTo>
                    <a:pt x="448" y="21"/>
                  </a:lnTo>
                  <a:lnTo>
                    <a:pt x="436" y="26"/>
                  </a:lnTo>
                  <a:lnTo>
                    <a:pt x="423" y="21"/>
                  </a:lnTo>
                  <a:lnTo>
                    <a:pt x="412" y="21"/>
                  </a:lnTo>
                  <a:lnTo>
                    <a:pt x="399" y="18"/>
                  </a:lnTo>
                  <a:lnTo>
                    <a:pt x="390" y="12"/>
                  </a:lnTo>
                  <a:lnTo>
                    <a:pt x="379" y="7"/>
                  </a:lnTo>
                  <a:lnTo>
                    <a:pt x="384" y="15"/>
                  </a:lnTo>
                  <a:lnTo>
                    <a:pt x="379" y="26"/>
                  </a:lnTo>
                  <a:lnTo>
                    <a:pt x="366" y="26"/>
                  </a:lnTo>
                  <a:lnTo>
                    <a:pt x="354" y="26"/>
                  </a:lnTo>
                  <a:lnTo>
                    <a:pt x="343" y="33"/>
                  </a:lnTo>
                  <a:lnTo>
                    <a:pt x="336" y="39"/>
                  </a:lnTo>
                  <a:lnTo>
                    <a:pt x="339" y="47"/>
                  </a:lnTo>
                  <a:lnTo>
                    <a:pt x="330" y="47"/>
                  </a:lnTo>
                  <a:lnTo>
                    <a:pt x="327" y="56"/>
                  </a:lnTo>
                  <a:lnTo>
                    <a:pt x="317" y="64"/>
                  </a:lnTo>
                  <a:lnTo>
                    <a:pt x="327" y="69"/>
                  </a:lnTo>
                  <a:lnTo>
                    <a:pt x="324" y="77"/>
                  </a:lnTo>
                  <a:lnTo>
                    <a:pt x="314" y="71"/>
                  </a:lnTo>
                  <a:lnTo>
                    <a:pt x="306" y="71"/>
                  </a:lnTo>
                  <a:lnTo>
                    <a:pt x="294" y="77"/>
                  </a:lnTo>
                  <a:lnTo>
                    <a:pt x="294" y="69"/>
                  </a:lnTo>
                  <a:lnTo>
                    <a:pt x="287" y="62"/>
                  </a:lnTo>
                  <a:lnTo>
                    <a:pt x="278" y="56"/>
                  </a:lnTo>
                  <a:lnTo>
                    <a:pt x="270" y="53"/>
                  </a:lnTo>
                  <a:lnTo>
                    <a:pt x="263" y="62"/>
                  </a:lnTo>
                  <a:lnTo>
                    <a:pt x="254" y="62"/>
                  </a:lnTo>
                  <a:lnTo>
                    <a:pt x="251" y="66"/>
                  </a:lnTo>
                  <a:lnTo>
                    <a:pt x="237" y="66"/>
                  </a:lnTo>
                  <a:lnTo>
                    <a:pt x="237" y="74"/>
                  </a:lnTo>
                  <a:lnTo>
                    <a:pt x="224" y="83"/>
                  </a:lnTo>
                  <a:lnTo>
                    <a:pt x="224" y="91"/>
                  </a:lnTo>
                  <a:lnTo>
                    <a:pt x="221" y="98"/>
                  </a:lnTo>
                  <a:lnTo>
                    <a:pt x="205" y="94"/>
                  </a:lnTo>
                  <a:lnTo>
                    <a:pt x="202" y="104"/>
                  </a:lnTo>
                  <a:lnTo>
                    <a:pt x="211" y="109"/>
                  </a:lnTo>
                  <a:lnTo>
                    <a:pt x="202" y="121"/>
                  </a:lnTo>
                  <a:lnTo>
                    <a:pt x="197" y="112"/>
                  </a:lnTo>
                  <a:lnTo>
                    <a:pt x="194" y="101"/>
                  </a:lnTo>
                  <a:lnTo>
                    <a:pt x="184" y="109"/>
                  </a:lnTo>
                  <a:lnTo>
                    <a:pt x="175" y="118"/>
                  </a:lnTo>
                  <a:lnTo>
                    <a:pt x="178" y="126"/>
                  </a:lnTo>
                  <a:lnTo>
                    <a:pt x="178" y="131"/>
                  </a:lnTo>
                  <a:lnTo>
                    <a:pt x="172" y="139"/>
                  </a:lnTo>
                  <a:lnTo>
                    <a:pt x="165" y="150"/>
                  </a:lnTo>
                  <a:lnTo>
                    <a:pt x="158" y="156"/>
                  </a:lnTo>
                  <a:lnTo>
                    <a:pt x="151" y="160"/>
                  </a:lnTo>
                  <a:lnTo>
                    <a:pt x="139" y="160"/>
                  </a:lnTo>
                  <a:lnTo>
                    <a:pt x="128" y="166"/>
                  </a:lnTo>
                  <a:lnTo>
                    <a:pt x="115" y="166"/>
                  </a:lnTo>
                  <a:lnTo>
                    <a:pt x="109" y="171"/>
                  </a:lnTo>
                  <a:lnTo>
                    <a:pt x="96" y="171"/>
                  </a:lnTo>
                  <a:lnTo>
                    <a:pt x="88" y="177"/>
                  </a:lnTo>
                  <a:lnTo>
                    <a:pt x="79" y="177"/>
                  </a:lnTo>
                  <a:lnTo>
                    <a:pt x="66" y="177"/>
                  </a:lnTo>
                  <a:lnTo>
                    <a:pt x="56" y="183"/>
                  </a:lnTo>
                  <a:lnTo>
                    <a:pt x="49" y="186"/>
                  </a:lnTo>
                  <a:lnTo>
                    <a:pt x="42" y="193"/>
                  </a:lnTo>
                  <a:lnTo>
                    <a:pt x="36" y="195"/>
                  </a:lnTo>
                  <a:lnTo>
                    <a:pt x="23" y="201"/>
                  </a:lnTo>
                  <a:lnTo>
                    <a:pt x="22" y="209"/>
                  </a:lnTo>
                  <a:lnTo>
                    <a:pt x="15" y="201"/>
                  </a:lnTo>
                  <a:lnTo>
                    <a:pt x="9" y="207"/>
                  </a:lnTo>
                  <a:lnTo>
                    <a:pt x="6" y="215"/>
                  </a:lnTo>
                  <a:lnTo>
                    <a:pt x="9" y="224"/>
                  </a:lnTo>
                  <a:lnTo>
                    <a:pt x="9" y="231"/>
                  </a:lnTo>
                  <a:lnTo>
                    <a:pt x="3" y="239"/>
                  </a:lnTo>
                  <a:lnTo>
                    <a:pt x="3" y="250"/>
                  </a:lnTo>
                  <a:lnTo>
                    <a:pt x="6" y="260"/>
                  </a:lnTo>
                  <a:lnTo>
                    <a:pt x="12" y="269"/>
                  </a:lnTo>
                  <a:lnTo>
                    <a:pt x="15" y="277"/>
                  </a:lnTo>
                  <a:lnTo>
                    <a:pt x="15" y="288"/>
                  </a:lnTo>
                  <a:lnTo>
                    <a:pt x="9" y="283"/>
                  </a:lnTo>
                  <a:lnTo>
                    <a:pt x="3" y="274"/>
                  </a:lnTo>
                  <a:lnTo>
                    <a:pt x="9" y="293"/>
                  </a:lnTo>
                  <a:lnTo>
                    <a:pt x="0" y="283"/>
                  </a:lnTo>
                  <a:lnTo>
                    <a:pt x="3" y="293"/>
                  </a:lnTo>
                  <a:lnTo>
                    <a:pt x="12" y="301"/>
                  </a:lnTo>
                  <a:lnTo>
                    <a:pt x="15" y="315"/>
                  </a:lnTo>
                  <a:lnTo>
                    <a:pt x="15" y="322"/>
                  </a:lnTo>
                  <a:lnTo>
                    <a:pt x="23" y="331"/>
                  </a:lnTo>
                  <a:lnTo>
                    <a:pt x="30" y="342"/>
                  </a:lnTo>
                  <a:lnTo>
                    <a:pt x="33" y="350"/>
                  </a:lnTo>
                  <a:lnTo>
                    <a:pt x="33" y="360"/>
                  </a:lnTo>
                  <a:lnTo>
                    <a:pt x="36" y="372"/>
                  </a:lnTo>
                  <a:lnTo>
                    <a:pt x="42" y="383"/>
                  </a:lnTo>
                  <a:lnTo>
                    <a:pt x="45" y="390"/>
                  </a:lnTo>
                  <a:lnTo>
                    <a:pt x="49" y="398"/>
                  </a:lnTo>
                  <a:lnTo>
                    <a:pt x="49" y="410"/>
                  </a:lnTo>
                  <a:lnTo>
                    <a:pt x="49" y="419"/>
                  </a:lnTo>
                  <a:lnTo>
                    <a:pt x="49" y="428"/>
                  </a:lnTo>
                  <a:lnTo>
                    <a:pt x="45" y="434"/>
                  </a:lnTo>
                  <a:lnTo>
                    <a:pt x="36" y="436"/>
                  </a:lnTo>
                  <a:lnTo>
                    <a:pt x="36" y="448"/>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3" name=""/>
            <p:cNvSpPr/>
            <p:nvPr/>
          </p:nvSpPr>
          <p:spPr>
            <a:xfrm>
              <a:off x="7810200" y="4035240"/>
              <a:ext cx="39960" cy="33120"/>
            </a:xfrm>
            <a:custGeom>
              <a:avLst/>
              <a:gdLst/>
              <a:ahLst/>
              <a:rect l="l" t="t" r="r" b="b"/>
              <a:pathLst>
                <a:path w="28" h="24">
                  <a:moveTo>
                    <a:pt x="0" y="13"/>
                  </a:moveTo>
                  <a:lnTo>
                    <a:pt x="12" y="13"/>
                  </a:lnTo>
                  <a:lnTo>
                    <a:pt x="17" y="23"/>
                  </a:lnTo>
                  <a:lnTo>
                    <a:pt x="27" y="9"/>
                  </a:lnTo>
                  <a:lnTo>
                    <a:pt x="23" y="0"/>
                  </a:lnTo>
                  <a:lnTo>
                    <a:pt x="14" y="4"/>
                  </a:lnTo>
                  <a:lnTo>
                    <a:pt x="6" y="0"/>
                  </a:lnTo>
                  <a:lnTo>
                    <a:pt x="0" y="13"/>
                  </a:lnTo>
                </a:path>
              </a:pathLst>
            </a:custGeom>
            <a:solidFill>
              <a:srgbClr val="ffcc99"/>
            </a:solidFill>
            <a:ln w="0">
              <a:noFill/>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Times New Roman"/>
              </a:endParaRPr>
            </a:p>
          </p:txBody>
        </p:sp>
        <p:sp>
          <p:nvSpPr>
            <p:cNvPr id="324" name=""/>
            <p:cNvSpPr/>
            <p:nvPr/>
          </p:nvSpPr>
          <p:spPr>
            <a:xfrm>
              <a:off x="7994880" y="4700520"/>
              <a:ext cx="42840" cy="31680"/>
            </a:xfrm>
            <a:custGeom>
              <a:avLst/>
              <a:gdLst/>
              <a:ahLst/>
              <a:rect l="l" t="t" r="r" b="b"/>
              <a:pathLst>
                <a:path w="31" h="22">
                  <a:moveTo>
                    <a:pt x="0" y="9"/>
                  </a:moveTo>
                  <a:lnTo>
                    <a:pt x="6" y="21"/>
                  </a:lnTo>
                  <a:lnTo>
                    <a:pt x="22" y="21"/>
                  </a:lnTo>
                  <a:lnTo>
                    <a:pt x="30" y="9"/>
                  </a:lnTo>
                  <a:lnTo>
                    <a:pt x="15" y="0"/>
                  </a:lnTo>
                  <a:lnTo>
                    <a:pt x="6" y="3"/>
                  </a:lnTo>
                  <a:lnTo>
                    <a:pt x="0" y="9"/>
                  </a:lnTo>
                </a:path>
              </a:pathLst>
            </a:custGeom>
            <a:solidFill>
              <a:srgbClr val="ffcc99"/>
            </a:solidFill>
            <a:ln w="0">
              <a:noFill/>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Times New Roman"/>
              </a:endParaRPr>
            </a:p>
          </p:txBody>
        </p:sp>
        <p:sp>
          <p:nvSpPr>
            <p:cNvPr id="325" name=""/>
            <p:cNvSpPr/>
            <p:nvPr/>
          </p:nvSpPr>
          <p:spPr>
            <a:xfrm>
              <a:off x="8224200" y="4858560"/>
              <a:ext cx="100800" cy="97200"/>
            </a:xfrm>
            <a:custGeom>
              <a:avLst/>
              <a:gdLst/>
              <a:ahLst/>
              <a:rect l="l" t="t" r="r" b="b"/>
              <a:pathLst>
                <a:path w="71" h="69">
                  <a:moveTo>
                    <a:pt x="0" y="0"/>
                  </a:moveTo>
                  <a:lnTo>
                    <a:pt x="0" y="11"/>
                  </a:lnTo>
                  <a:lnTo>
                    <a:pt x="3" y="24"/>
                  </a:lnTo>
                  <a:lnTo>
                    <a:pt x="9" y="35"/>
                  </a:lnTo>
                  <a:lnTo>
                    <a:pt x="9" y="43"/>
                  </a:lnTo>
                  <a:lnTo>
                    <a:pt x="14" y="53"/>
                  </a:lnTo>
                  <a:lnTo>
                    <a:pt x="17" y="59"/>
                  </a:lnTo>
                  <a:lnTo>
                    <a:pt x="30" y="68"/>
                  </a:lnTo>
                  <a:lnTo>
                    <a:pt x="42" y="68"/>
                  </a:lnTo>
                  <a:lnTo>
                    <a:pt x="47" y="59"/>
                  </a:lnTo>
                  <a:lnTo>
                    <a:pt x="50" y="51"/>
                  </a:lnTo>
                  <a:lnTo>
                    <a:pt x="60" y="56"/>
                  </a:lnTo>
                  <a:lnTo>
                    <a:pt x="63" y="46"/>
                  </a:lnTo>
                  <a:lnTo>
                    <a:pt x="66" y="35"/>
                  </a:lnTo>
                  <a:lnTo>
                    <a:pt x="70" y="29"/>
                  </a:lnTo>
                  <a:lnTo>
                    <a:pt x="70" y="18"/>
                  </a:lnTo>
                  <a:lnTo>
                    <a:pt x="70" y="8"/>
                  </a:lnTo>
                  <a:lnTo>
                    <a:pt x="63" y="2"/>
                  </a:lnTo>
                  <a:lnTo>
                    <a:pt x="50" y="8"/>
                  </a:lnTo>
                  <a:lnTo>
                    <a:pt x="39" y="11"/>
                  </a:lnTo>
                  <a:lnTo>
                    <a:pt x="27" y="11"/>
                  </a:lnTo>
                  <a:lnTo>
                    <a:pt x="14" y="2"/>
                  </a:lnTo>
                  <a:lnTo>
                    <a:pt x="0" y="0"/>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6" name=""/>
            <p:cNvSpPr/>
            <p:nvPr/>
          </p:nvSpPr>
          <p:spPr>
            <a:xfrm>
              <a:off x="6831720" y="3609360"/>
              <a:ext cx="308880" cy="285840"/>
            </a:xfrm>
            <a:custGeom>
              <a:avLst/>
              <a:gdLst/>
              <a:ahLst/>
              <a:rect l="l" t="t" r="r" b="b"/>
              <a:pathLst>
                <a:path w="219" h="202">
                  <a:moveTo>
                    <a:pt x="0" y="0"/>
                  </a:moveTo>
                  <a:lnTo>
                    <a:pt x="3" y="9"/>
                  </a:lnTo>
                  <a:lnTo>
                    <a:pt x="6" y="15"/>
                  </a:lnTo>
                  <a:lnTo>
                    <a:pt x="15" y="23"/>
                  </a:lnTo>
                  <a:lnTo>
                    <a:pt x="26" y="32"/>
                  </a:lnTo>
                  <a:lnTo>
                    <a:pt x="33" y="35"/>
                  </a:lnTo>
                  <a:lnTo>
                    <a:pt x="39" y="42"/>
                  </a:lnTo>
                  <a:lnTo>
                    <a:pt x="48" y="47"/>
                  </a:lnTo>
                  <a:lnTo>
                    <a:pt x="52" y="56"/>
                  </a:lnTo>
                  <a:lnTo>
                    <a:pt x="60" y="61"/>
                  </a:lnTo>
                  <a:lnTo>
                    <a:pt x="69" y="67"/>
                  </a:lnTo>
                  <a:lnTo>
                    <a:pt x="69" y="73"/>
                  </a:lnTo>
                  <a:lnTo>
                    <a:pt x="75" y="82"/>
                  </a:lnTo>
                  <a:lnTo>
                    <a:pt x="78" y="94"/>
                  </a:lnTo>
                  <a:lnTo>
                    <a:pt x="91" y="99"/>
                  </a:lnTo>
                  <a:lnTo>
                    <a:pt x="93" y="104"/>
                  </a:lnTo>
                  <a:lnTo>
                    <a:pt x="102" y="112"/>
                  </a:lnTo>
                  <a:lnTo>
                    <a:pt x="105" y="120"/>
                  </a:lnTo>
                  <a:lnTo>
                    <a:pt x="112" y="129"/>
                  </a:lnTo>
                  <a:lnTo>
                    <a:pt x="112" y="136"/>
                  </a:lnTo>
                  <a:lnTo>
                    <a:pt x="121" y="144"/>
                  </a:lnTo>
                  <a:lnTo>
                    <a:pt x="129" y="156"/>
                  </a:lnTo>
                  <a:lnTo>
                    <a:pt x="139" y="161"/>
                  </a:lnTo>
                  <a:lnTo>
                    <a:pt x="142" y="167"/>
                  </a:lnTo>
                  <a:lnTo>
                    <a:pt x="151" y="174"/>
                  </a:lnTo>
                  <a:lnTo>
                    <a:pt x="164" y="182"/>
                  </a:lnTo>
                  <a:lnTo>
                    <a:pt x="175" y="191"/>
                  </a:lnTo>
                  <a:lnTo>
                    <a:pt x="181" y="199"/>
                  </a:lnTo>
                  <a:lnTo>
                    <a:pt x="187" y="201"/>
                  </a:lnTo>
                  <a:lnTo>
                    <a:pt x="191" y="196"/>
                  </a:lnTo>
                  <a:lnTo>
                    <a:pt x="200" y="196"/>
                  </a:lnTo>
                  <a:lnTo>
                    <a:pt x="208" y="201"/>
                  </a:lnTo>
                  <a:lnTo>
                    <a:pt x="211" y="193"/>
                  </a:lnTo>
                  <a:lnTo>
                    <a:pt x="211" y="182"/>
                  </a:lnTo>
                  <a:lnTo>
                    <a:pt x="211" y="171"/>
                  </a:lnTo>
                  <a:lnTo>
                    <a:pt x="211" y="161"/>
                  </a:lnTo>
                  <a:lnTo>
                    <a:pt x="218" y="153"/>
                  </a:lnTo>
                  <a:lnTo>
                    <a:pt x="211" y="147"/>
                  </a:lnTo>
                  <a:lnTo>
                    <a:pt x="205" y="141"/>
                  </a:lnTo>
                  <a:lnTo>
                    <a:pt x="197" y="141"/>
                  </a:lnTo>
                  <a:lnTo>
                    <a:pt x="191" y="134"/>
                  </a:lnTo>
                  <a:lnTo>
                    <a:pt x="184" y="129"/>
                  </a:lnTo>
                  <a:lnTo>
                    <a:pt x="181" y="118"/>
                  </a:lnTo>
                  <a:lnTo>
                    <a:pt x="169" y="118"/>
                  </a:lnTo>
                  <a:lnTo>
                    <a:pt x="164" y="112"/>
                  </a:lnTo>
                  <a:lnTo>
                    <a:pt x="169" y="104"/>
                  </a:lnTo>
                  <a:lnTo>
                    <a:pt x="169" y="96"/>
                  </a:lnTo>
                  <a:lnTo>
                    <a:pt x="164" y="91"/>
                  </a:lnTo>
                  <a:lnTo>
                    <a:pt x="154" y="91"/>
                  </a:lnTo>
                  <a:lnTo>
                    <a:pt x="154" y="80"/>
                  </a:lnTo>
                  <a:lnTo>
                    <a:pt x="148" y="80"/>
                  </a:lnTo>
                  <a:lnTo>
                    <a:pt x="139" y="73"/>
                  </a:lnTo>
                  <a:lnTo>
                    <a:pt x="129" y="70"/>
                  </a:lnTo>
                  <a:lnTo>
                    <a:pt x="121" y="61"/>
                  </a:lnTo>
                  <a:lnTo>
                    <a:pt x="109" y="61"/>
                  </a:lnTo>
                  <a:lnTo>
                    <a:pt x="99" y="53"/>
                  </a:lnTo>
                  <a:lnTo>
                    <a:pt x="93" y="44"/>
                  </a:lnTo>
                  <a:lnTo>
                    <a:pt x="85" y="40"/>
                  </a:lnTo>
                  <a:lnTo>
                    <a:pt x="75" y="35"/>
                  </a:lnTo>
                  <a:lnTo>
                    <a:pt x="66" y="29"/>
                  </a:lnTo>
                  <a:lnTo>
                    <a:pt x="60" y="21"/>
                  </a:lnTo>
                  <a:lnTo>
                    <a:pt x="55" y="12"/>
                  </a:lnTo>
                  <a:lnTo>
                    <a:pt x="45" y="8"/>
                  </a:lnTo>
                  <a:lnTo>
                    <a:pt x="33" y="5"/>
                  </a:lnTo>
                  <a:lnTo>
                    <a:pt x="20" y="5"/>
                  </a:lnTo>
                  <a:lnTo>
                    <a:pt x="12" y="0"/>
                  </a:lnTo>
                  <a:lnTo>
                    <a:pt x="0" y="0"/>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7" name=""/>
            <p:cNvSpPr/>
            <p:nvPr/>
          </p:nvSpPr>
          <p:spPr>
            <a:xfrm>
              <a:off x="7117560" y="3898080"/>
              <a:ext cx="253800" cy="71640"/>
            </a:xfrm>
            <a:custGeom>
              <a:avLst/>
              <a:gdLst/>
              <a:ahLst/>
              <a:rect l="l" t="t" r="r" b="b"/>
              <a:pathLst>
                <a:path w="180" h="51">
                  <a:moveTo>
                    <a:pt x="0" y="14"/>
                  </a:moveTo>
                  <a:lnTo>
                    <a:pt x="12" y="14"/>
                  </a:lnTo>
                  <a:lnTo>
                    <a:pt x="25" y="20"/>
                  </a:lnTo>
                  <a:lnTo>
                    <a:pt x="21" y="25"/>
                  </a:lnTo>
                  <a:lnTo>
                    <a:pt x="31" y="25"/>
                  </a:lnTo>
                  <a:lnTo>
                    <a:pt x="42" y="28"/>
                  </a:lnTo>
                  <a:lnTo>
                    <a:pt x="51" y="30"/>
                  </a:lnTo>
                  <a:lnTo>
                    <a:pt x="64" y="32"/>
                  </a:lnTo>
                  <a:lnTo>
                    <a:pt x="70" y="30"/>
                  </a:lnTo>
                  <a:lnTo>
                    <a:pt x="81" y="30"/>
                  </a:lnTo>
                  <a:lnTo>
                    <a:pt x="91" y="32"/>
                  </a:lnTo>
                  <a:lnTo>
                    <a:pt x="100" y="38"/>
                  </a:lnTo>
                  <a:lnTo>
                    <a:pt x="108" y="38"/>
                  </a:lnTo>
                  <a:lnTo>
                    <a:pt x="120" y="41"/>
                  </a:lnTo>
                  <a:lnTo>
                    <a:pt x="130" y="41"/>
                  </a:lnTo>
                  <a:lnTo>
                    <a:pt x="139" y="44"/>
                  </a:lnTo>
                  <a:lnTo>
                    <a:pt x="150" y="41"/>
                  </a:lnTo>
                  <a:lnTo>
                    <a:pt x="160" y="44"/>
                  </a:lnTo>
                  <a:lnTo>
                    <a:pt x="169" y="47"/>
                  </a:lnTo>
                  <a:lnTo>
                    <a:pt x="179" y="50"/>
                  </a:lnTo>
                  <a:lnTo>
                    <a:pt x="179" y="41"/>
                  </a:lnTo>
                  <a:lnTo>
                    <a:pt x="179" y="30"/>
                  </a:lnTo>
                  <a:lnTo>
                    <a:pt x="169" y="30"/>
                  </a:lnTo>
                  <a:lnTo>
                    <a:pt x="160" y="30"/>
                  </a:lnTo>
                  <a:lnTo>
                    <a:pt x="147" y="30"/>
                  </a:lnTo>
                  <a:lnTo>
                    <a:pt x="144" y="22"/>
                  </a:lnTo>
                  <a:lnTo>
                    <a:pt x="139" y="17"/>
                  </a:lnTo>
                  <a:lnTo>
                    <a:pt x="130" y="14"/>
                  </a:lnTo>
                  <a:lnTo>
                    <a:pt x="117" y="11"/>
                  </a:lnTo>
                  <a:lnTo>
                    <a:pt x="108" y="8"/>
                  </a:lnTo>
                  <a:lnTo>
                    <a:pt x="100" y="17"/>
                  </a:lnTo>
                  <a:lnTo>
                    <a:pt x="94" y="17"/>
                  </a:lnTo>
                  <a:lnTo>
                    <a:pt x="81" y="14"/>
                  </a:lnTo>
                  <a:lnTo>
                    <a:pt x="72" y="14"/>
                  </a:lnTo>
                  <a:lnTo>
                    <a:pt x="64" y="14"/>
                  </a:lnTo>
                  <a:lnTo>
                    <a:pt x="61" y="5"/>
                  </a:lnTo>
                  <a:lnTo>
                    <a:pt x="48" y="5"/>
                  </a:lnTo>
                  <a:lnTo>
                    <a:pt x="39" y="0"/>
                  </a:lnTo>
                  <a:lnTo>
                    <a:pt x="34" y="0"/>
                  </a:lnTo>
                  <a:lnTo>
                    <a:pt x="25" y="2"/>
                  </a:lnTo>
                  <a:lnTo>
                    <a:pt x="12" y="0"/>
                  </a:lnTo>
                  <a:lnTo>
                    <a:pt x="9" y="8"/>
                  </a:lnTo>
                  <a:lnTo>
                    <a:pt x="0" y="14"/>
                  </a:lnTo>
                </a:path>
              </a:pathLst>
            </a:custGeom>
            <a:solidFill>
              <a:srgbClr val="ffcc99"/>
            </a:solidFill>
            <a:ln w="0">
              <a:noFill/>
            </a:ln>
          </p:spPr>
          <p:style>
            <a:lnRef idx="0"/>
            <a:fillRef idx="0"/>
            <a:effectRef idx="0"/>
            <a:fontRef idx="minor"/>
          </p:style>
          <p:txBody>
            <a:bodyPr lIns="90000" rIns="90000" tIns="24840" bIns="24840" anchor="t">
              <a:noAutofit/>
            </a:bodyPr>
            <a:p>
              <a:endParaRPr b="0" lang="en-US" sz="2400" strike="noStrike" u="none">
                <a:solidFill>
                  <a:srgbClr val="000000"/>
                </a:solidFill>
                <a:effectLst/>
                <a:uFillTx/>
                <a:latin typeface="Times New Roman"/>
              </a:endParaRPr>
            </a:p>
          </p:txBody>
        </p:sp>
        <p:sp>
          <p:nvSpPr>
            <p:cNvPr id="328" name=""/>
            <p:cNvSpPr/>
            <p:nvPr/>
          </p:nvSpPr>
          <p:spPr>
            <a:xfrm>
              <a:off x="7371360" y="3951720"/>
              <a:ext cx="37440" cy="30600"/>
            </a:xfrm>
            <a:custGeom>
              <a:avLst/>
              <a:gdLst/>
              <a:ahLst/>
              <a:rect l="l" t="t" r="r" b="b"/>
              <a:pathLst>
                <a:path w="27" h="22">
                  <a:moveTo>
                    <a:pt x="0" y="5"/>
                  </a:moveTo>
                  <a:lnTo>
                    <a:pt x="8" y="10"/>
                  </a:lnTo>
                  <a:lnTo>
                    <a:pt x="15" y="21"/>
                  </a:lnTo>
                  <a:lnTo>
                    <a:pt x="26" y="10"/>
                  </a:lnTo>
                  <a:lnTo>
                    <a:pt x="15" y="0"/>
                  </a:lnTo>
                  <a:lnTo>
                    <a:pt x="0" y="5"/>
                  </a:lnTo>
                </a:path>
              </a:pathLst>
            </a:custGeom>
            <a:solidFill>
              <a:srgbClr val="ffcc99"/>
            </a:solidFill>
            <a:ln w="0">
              <a:noFill/>
            </a:ln>
          </p:spPr>
          <p:style>
            <a:lnRef idx="0"/>
            <a:fillRef idx="0"/>
            <a:effectRef idx="0"/>
            <a:fontRef idx="minor"/>
          </p:style>
          <p:txBody>
            <a:bodyPr lIns="90000" rIns="90000" tIns="-16200" bIns="-16200" anchor="t">
              <a:noAutofit/>
            </a:bodyPr>
            <a:p>
              <a:endParaRPr b="0" lang="en-US" sz="2400" strike="noStrike" u="none">
                <a:solidFill>
                  <a:srgbClr val="000000"/>
                </a:solidFill>
                <a:effectLst/>
                <a:uFillTx/>
                <a:latin typeface="Times New Roman"/>
              </a:endParaRPr>
            </a:p>
          </p:txBody>
        </p:sp>
        <p:sp>
          <p:nvSpPr>
            <p:cNvPr id="329" name=""/>
            <p:cNvSpPr/>
            <p:nvPr/>
          </p:nvSpPr>
          <p:spPr>
            <a:xfrm>
              <a:off x="7413120" y="3951720"/>
              <a:ext cx="219240" cy="30600"/>
            </a:xfrm>
            <a:custGeom>
              <a:avLst/>
              <a:gdLst/>
              <a:ahLst/>
              <a:rect l="l" t="t" r="r" b="b"/>
              <a:pathLst>
                <a:path w="155" h="22">
                  <a:moveTo>
                    <a:pt x="0" y="18"/>
                  </a:moveTo>
                  <a:lnTo>
                    <a:pt x="11" y="18"/>
                  </a:lnTo>
                  <a:lnTo>
                    <a:pt x="23" y="21"/>
                  </a:lnTo>
                  <a:lnTo>
                    <a:pt x="33" y="18"/>
                  </a:lnTo>
                  <a:lnTo>
                    <a:pt x="41" y="15"/>
                  </a:lnTo>
                  <a:lnTo>
                    <a:pt x="50" y="15"/>
                  </a:lnTo>
                  <a:lnTo>
                    <a:pt x="60" y="12"/>
                  </a:lnTo>
                  <a:lnTo>
                    <a:pt x="69" y="12"/>
                  </a:lnTo>
                  <a:lnTo>
                    <a:pt x="80" y="15"/>
                  </a:lnTo>
                  <a:lnTo>
                    <a:pt x="90" y="15"/>
                  </a:lnTo>
                  <a:lnTo>
                    <a:pt x="100" y="15"/>
                  </a:lnTo>
                  <a:lnTo>
                    <a:pt x="112" y="15"/>
                  </a:lnTo>
                  <a:lnTo>
                    <a:pt x="120" y="15"/>
                  </a:lnTo>
                  <a:lnTo>
                    <a:pt x="130" y="12"/>
                  </a:lnTo>
                  <a:lnTo>
                    <a:pt x="142" y="9"/>
                  </a:lnTo>
                  <a:lnTo>
                    <a:pt x="154" y="6"/>
                  </a:lnTo>
                  <a:lnTo>
                    <a:pt x="139" y="3"/>
                  </a:lnTo>
                  <a:lnTo>
                    <a:pt x="130" y="12"/>
                  </a:lnTo>
                  <a:lnTo>
                    <a:pt x="120" y="6"/>
                  </a:lnTo>
                  <a:lnTo>
                    <a:pt x="112" y="9"/>
                  </a:lnTo>
                  <a:lnTo>
                    <a:pt x="100" y="6"/>
                  </a:lnTo>
                  <a:lnTo>
                    <a:pt x="90" y="3"/>
                  </a:lnTo>
                  <a:lnTo>
                    <a:pt x="80" y="6"/>
                  </a:lnTo>
                  <a:lnTo>
                    <a:pt x="69" y="12"/>
                  </a:lnTo>
                  <a:lnTo>
                    <a:pt x="60" y="6"/>
                  </a:lnTo>
                  <a:lnTo>
                    <a:pt x="47" y="6"/>
                  </a:lnTo>
                  <a:lnTo>
                    <a:pt x="36" y="0"/>
                  </a:lnTo>
                  <a:lnTo>
                    <a:pt x="41" y="9"/>
                  </a:lnTo>
                  <a:lnTo>
                    <a:pt x="33" y="6"/>
                  </a:lnTo>
                  <a:lnTo>
                    <a:pt x="20" y="6"/>
                  </a:lnTo>
                  <a:lnTo>
                    <a:pt x="11" y="6"/>
                  </a:lnTo>
                  <a:lnTo>
                    <a:pt x="3" y="6"/>
                  </a:lnTo>
                  <a:lnTo>
                    <a:pt x="0" y="18"/>
                  </a:lnTo>
                </a:path>
              </a:pathLst>
            </a:custGeom>
            <a:solidFill>
              <a:srgbClr val="ffcc99"/>
            </a:solidFill>
            <a:ln w="0">
              <a:noFill/>
            </a:ln>
          </p:spPr>
          <p:style>
            <a:lnRef idx="0"/>
            <a:fillRef idx="0"/>
            <a:effectRef idx="0"/>
            <a:fontRef idx="minor"/>
          </p:style>
          <p:txBody>
            <a:bodyPr lIns="90000" rIns="90000" tIns="-16200" bIns="-16200" anchor="t">
              <a:noAutofit/>
            </a:bodyPr>
            <a:p>
              <a:endParaRPr b="0" lang="en-US" sz="2400" strike="noStrike" u="none">
                <a:solidFill>
                  <a:srgbClr val="000000"/>
                </a:solidFill>
                <a:effectLst/>
                <a:uFillTx/>
                <a:latin typeface="Times New Roman"/>
              </a:endParaRPr>
            </a:p>
          </p:txBody>
        </p:sp>
        <p:sp>
          <p:nvSpPr>
            <p:cNvPr id="330" name=""/>
            <p:cNvSpPr/>
            <p:nvPr/>
          </p:nvSpPr>
          <p:spPr>
            <a:xfrm>
              <a:off x="7651440" y="3951720"/>
              <a:ext cx="35640" cy="30600"/>
            </a:xfrm>
            <a:custGeom>
              <a:avLst/>
              <a:gdLst/>
              <a:ahLst/>
              <a:rect l="l" t="t" r="r" b="b"/>
              <a:pathLst>
                <a:path w="26" h="22">
                  <a:moveTo>
                    <a:pt x="0" y="21"/>
                  </a:moveTo>
                  <a:lnTo>
                    <a:pt x="25" y="21"/>
                  </a:lnTo>
                  <a:lnTo>
                    <a:pt x="0" y="0"/>
                  </a:lnTo>
                  <a:lnTo>
                    <a:pt x="0" y="21"/>
                  </a:lnTo>
                </a:path>
              </a:pathLst>
            </a:custGeom>
            <a:solidFill>
              <a:srgbClr val="ffcc99"/>
            </a:solidFill>
            <a:ln w="0">
              <a:noFill/>
            </a:ln>
          </p:spPr>
          <p:style>
            <a:lnRef idx="0"/>
            <a:fillRef idx="0"/>
            <a:effectRef idx="0"/>
            <a:fontRef idx="minor"/>
          </p:style>
          <p:txBody>
            <a:bodyPr lIns="90000" rIns="90000" tIns="-16200" bIns="-16200" anchor="t">
              <a:noAutofit/>
            </a:bodyPr>
            <a:p>
              <a:endParaRPr b="0" lang="en-US" sz="2400" strike="noStrike" u="none">
                <a:solidFill>
                  <a:srgbClr val="000000"/>
                </a:solidFill>
                <a:effectLst/>
                <a:uFillTx/>
                <a:latin typeface="Times New Roman"/>
              </a:endParaRPr>
            </a:p>
          </p:txBody>
        </p:sp>
        <p:sp>
          <p:nvSpPr>
            <p:cNvPr id="331" name=""/>
            <p:cNvSpPr/>
            <p:nvPr/>
          </p:nvSpPr>
          <p:spPr>
            <a:xfrm>
              <a:off x="7690320" y="3940200"/>
              <a:ext cx="37080" cy="33120"/>
            </a:xfrm>
            <a:custGeom>
              <a:avLst/>
              <a:gdLst/>
              <a:ahLst/>
              <a:rect l="l" t="t" r="r" b="b"/>
              <a:pathLst>
                <a:path w="26" h="24">
                  <a:moveTo>
                    <a:pt x="0" y="23"/>
                  </a:moveTo>
                  <a:lnTo>
                    <a:pt x="20" y="23"/>
                  </a:lnTo>
                  <a:lnTo>
                    <a:pt x="25" y="0"/>
                  </a:lnTo>
                  <a:lnTo>
                    <a:pt x="5" y="0"/>
                  </a:lnTo>
                  <a:lnTo>
                    <a:pt x="0" y="23"/>
                  </a:lnTo>
                </a:path>
              </a:pathLst>
            </a:custGeom>
            <a:solidFill>
              <a:srgbClr val="ffcc99"/>
            </a:solidFill>
            <a:ln w="0">
              <a:noFill/>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Times New Roman"/>
              </a:endParaRPr>
            </a:p>
          </p:txBody>
        </p:sp>
        <p:sp>
          <p:nvSpPr>
            <p:cNvPr id="332" name=""/>
            <p:cNvSpPr/>
            <p:nvPr/>
          </p:nvSpPr>
          <p:spPr>
            <a:xfrm>
              <a:off x="7501320" y="3983760"/>
              <a:ext cx="54720" cy="33120"/>
            </a:xfrm>
            <a:custGeom>
              <a:avLst/>
              <a:gdLst/>
              <a:ahLst/>
              <a:rect l="l" t="t" r="r" b="b"/>
              <a:pathLst>
                <a:path w="39" h="24">
                  <a:moveTo>
                    <a:pt x="0" y="0"/>
                  </a:moveTo>
                  <a:lnTo>
                    <a:pt x="3" y="11"/>
                  </a:lnTo>
                  <a:lnTo>
                    <a:pt x="15" y="11"/>
                  </a:lnTo>
                  <a:lnTo>
                    <a:pt x="19" y="11"/>
                  </a:lnTo>
                  <a:lnTo>
                    <a:pt x="25" y="23"/>
                  </a:lnTo>
                  <a:lnTo>
                    <a:pt x="38" y="15"/>
                  </a:lnTo>
                  <a:lnTo>
                    <a:pt x="28" y="3"/>
                  </a:lnTo>
                  <a:lnTo>
                    <a:pt x="19" y="0"/>
                  </a:lnTo>
                  <a:lnTo>
                    <a:pt x="9" y="0"/>
                  </a:lnTo>
                  <a:lnTo>
                    <a:pt x="0" y="0"/>
                  </a:lnTo>
                </a:path>
              </a:pathLst>
            </a:custGeom>
            <a:solidFill>
              <a:srgbClr val="ffcc99"/>
            </a:solidFill>
            <a:ln w="0">
              <a:noFill/>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Times New Roman"/>
              </a:endParaRPr>
            </a:p>
          </p:txBody>
        </p:sp>
        <p:sp>
          <p:nvSpPr>
            <p:cNvPr id="333" name=""/>
            <p:cNvSpPr/>
            <p:nvPr/>
          </p:nvSpPr>
          <p:spPr>
            <a:xfrm>
              <a:off x="7626960" y="3960720"/>
              <a:ext cx="102240" cy="49680"/>
            </a:xfrm>
            <a:custGeom>
              <a:avLst/>
              <a:gdLst/>
              <a:ahLst/>
              <a:rect l="l" t="t" r="r" b="b"/>
              <a:pathLst>
                <a:path w="72" h="35">
                  <a:moveTo>
                    <a:pt x="0" y="34"/>
                  </a:moveTo>
                  <a:lnTo>
                    <a:pt x="9" y="34"/>
                  </a:lnTo>
                  <a:lnTo>
                    <a:pt x="18" y="31"/>
                  </a:lnTo>
                  <a:lnTo>
                    <a:pt x="27" y="20"/>
                  </a:lnTo>
                  <a:lnTo>
                    <a:pt x="35" y="16"/>
                  </a:lnTo>
                  <a:lnTo>
                    <a:pt x="47" y="13"/>
                  </a:lnTo>
                  <a:lnTo>
                    <a:pt x="57" y="10"/>
                  </a:lnTo>
                  <a:lnTo>
                    <a:pt x="66" y="5"/>
                  </a:lnTo>
                  <a:lnTo>
                    <a:pt x="71" y="0"/>
                  </a:lnTo>
                  <a:lnTo>
                    <a:pt x="63" y="0"/>
                  </a:lnTo>
                  <a:lnTo>
                    <a:pt x="54" y="0"/>
                  </a:lnTo>
                  <a:lnTo>
                    <a:pt x="41" y="2"/>
                  </a:lnTo>
                  <a:lnTo>
                    <a:pt x="30" y="5"/>
                  </a:lnTo>
                  <a:lnTo>
                    <a:pt x="27" y="10"/>
                  </a:lnTo>
                  <a:lnTo>
                    <a:pt x="18" y="13"/>
                  </a:lnTo>
                  <a:lnTo>
                    <a:pt x="9" y="17"/>
                  </a:lnTo>
                  <a:lnTo>
                    <a:pt x="3" y="23"/>
                  </a:lnTo>
                  <a:lnTo>
                    <a:pt x="0" y="34"/>
                  </a:lnTo>
                </a:path>
              </a:pathLst>
            </a:custGeom>
            <a:solidFill>
              <a:srgbClr val="ffcc99"/>
            </a:solidFill>
            <a:ln w="0">
              <a:noFill/>
            </a:ln>
          </p:spPr>
          <p:style>
            <a:lnRef idx="0"/>
            <a:fillRef idx="0"/>
            <a:effectRef idx="0"/>
            <a:fontRef idx="minor"/>
          </p:style>
          <p:txBody>
            <a:bodyPr lIns="90000" rIns="90000" tIns="2880" bIns="2880" anchor="t">
              <a:noAutofit/>
            </a:bodyPr>
            <a:p>
              <a:endParaRPr b="0" lang="en-US" sz="2400" strike="noStrike" u="none">
                <a:solidFill>
                  <a:srgbClr val="000000"/>
                </a:solidFill>
                <a:effectLst/>
                <a:uFillTx/>
                <a:latin typeface="Times New Roman"/>
              </a:endParaRPr>
            </a:p>
          </p:txBody>
        </p:sp>
        <p:sp>
          <p:nvSpPr>
            <p:cNvPr id="334" name=""/>
            <p:cNvSpPr/>
            <p:nvPr/>
          </p:nvSpPr>
          <p:spPr>
            <a:xfrm>
              <a:off x="7844400" y="3928680"/>
              <a:ext cx="36000" cy="33120"/>
            </a:xfrm>
            <a:custGeom>
              <a:avLst/>
              <a:gdLst/>
              <a:ahLst/>
              <a:rect l="l" t="t" r="r" b="b"/>
              <a:pathLst>
                <a:path w="26" h="24">
                  <a:moveTo>
                    <a:pt x="0" y="23"/>
                  </a:moveTo>
                  <a:lnTo>
                    <a:pt x="25" y="12"/>
                  </a:lnTo>
                  <a:lnTo>
                    <a:pt x="25" y="0"/>
                  </a:lnTo>
                  <a:lnTo>
                    <a:pt x="0" y="10"/>
                  </a:lnTo>
                  <a:lnTo>
                    <a:pt x="0" y="23"/>
                  </a:lnTo>
                </a:path>
              </a:pathLst>
            </a:custGeom>
            <a:solidFill>
              <a:srgbClr val="ffcc99"/>
            </a:solidFill>
            <a:ln w="0">
              <a:noFill/>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Times New Roman"/>
              </a:endParaRPr>
            </a:p>
          </p:txBody>
        </p:sp>
        <p:sp>
          <p:nvSpPr>
            <p:cNvPr id="335" name=""/>
            <p:cNvSpPr/>
            <p:nvPr/>
          </p:nvSpPr>
          <p:spPr>
            <a:xfrm>
              <a:off x="7922880" y="3889080"/>
              <a:ext cx="37080" cy="38160"/>
            </a:xfrm>
            <a:custGeom>
              <a:avLst/>
              <a:gdLst/>
              <a:ahLst/>
              <a:rect l="l" t="t" r="r" b="b"/>
              <a:pathLst>
                <a:path w="27" h="27">
                  <a:moveTo>
                    <a:pt x="0" y="26"/>
                  </a:moveTo>
                  <a:lnTo>
                    <a:pt x="18" y="17"/>
                  </a:lnTo>
                  <a:lnTo>
                    <a:pt x="26" y="6"/>
                  </a:lnTo>
                  <a:lnTo>
                    <a:pt x="18" y="0"/>
                  </a:lnTo>
                  <a:lnTo>
                    <a:pt x="7" y="6"/>
                  </a:lnTo>
                  <a:lnTo>
                    <a:pt x="0" y="15"/>
                  </a:lnTo>
                  <a:lnTo>
                    <a:pt x="0" y="26"/>
                  </a:lnTo>
                </a:path>
              </a:pathLst>
            </a:custGeom>
            <a:solidFill>
              <a:srgbClr val="ffcc99"/>
            </a:solidFill>
            <a:ln w="0">
              <a:noFill/>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336" name=""/>
            <p:cNvSpPr/>
            <p:nvPr/>
          </p:nvSpPr>
          <p:spPr>
            <a:xfrm>
              <a:off x="7117560" y="3787920"/>
              <a:ext cx="37440" cy="40680"/>
            </a:xfrm>
            <a:custGeom>
              <a:avLst/>
              <a:gdLst/>
              <a:ahLst/>
              <a:rect l="l" t="t" r="r" b="b"/>
              <a:pathLst>
                <a:path w="27" h="29">
                  <a:moveTo>
                    <a:pt x="0" y="8"/>
                  </a:moveTo>
                  <a:lnTo>
                    <a:pt x="7" y="8"/>
                  </a:lnTo>
                  <a:lnTo>
                    <a:pt x="13" y="13"/>
                  </a:lnTo>
                  <a:lnTo>
                    <a:pt x="10" y="22"/>
                  </a:lnTo>
                  <a:lnTo>
                    <a:pt x="26" y="28"/>
                  </a:lnTo>
                  <a:lnTo>
                    <a:pt x="26" y="19"/>
                  </a:lnTo>
                  <a:lnTo>
                    <a:pt x="19" y="16"/>
                  </a:lnTo>
                  <a:lnTo>
                    <a:pt x="16" y="8"/>
                  </a:lnTo>
                  <a:lnTo>
                    <a:pt x="13" y="0"/>
                  </a:lnTo>
                  <a:lnTo>
                    <a:pt x="1" y="2"/>
                  </a:lnTo>
                  <a:lnTo>
                    <a:pt x="0" y="8"/>
                  </a:lnTo>
                </a:path>
              </a:pathLst>
            </a:custGeom>
            <a:solidFill>
              <a:srgbClr val="ffcc99"/>
            </a:solidFill>
            <a:ln w="0">
              <a:noFill/>
            </a:ln>
          </p:spPr>
          <p:style>
            <a:lnRef idx="0"/>
            <a:fillRef idx="0"/>
            <a:effectRef idx="0"/>
            <a:fontRef idx="minor"/>
          </p:style>
          <p:txBody>
            <a:bodyPr lIns="90000" rIns="90000" tIns="-6120" bIns="-6120" anchor="t">
              <a:noAutofit/>
            </a:bodyPr>
            <a:p>
              <a:endParaRPr b="0" lang="en-US" sz="2400" strike="noStrike" u="none">
                <a:solidFill>
                  <a:srgbClr val="000000"/>
                </a:solidFill>
                <a:effectLst/>
                <a:uFillTx/>
                <a:latin typeface="Times New Roman"/>
              </a:endParaRPr>
            </a:p>
          </p:txBody>
        </p:sp>
        <p:sp>
          <p:nvSpPr>
            <p:cNvPr id="337" name=""/>
            <p:cNvSpPr/>
            <p:nvPr/>
          </p:nvSpPr>
          <p:spPr>
            <a:xfrm>
              <a:off x="7182360" y="3814560"/>
              <a:ext cx="34560" cy="31680"/>
            </a:xfrm>
            <a:custGeom>
              <a:avLst/>
              <a:gdLst/>
              <a:ahLst/>
              <a:rect l="l" t="t" r="r" b="b"/>
              <a:pathLst>
                <a:path w="25" h="23">
                  <a:moveTo>
                    <a:pt x="0" y="16"/>
                  </a:moveTo>
                  <a:lnTo>
                    <a:pt x="12" y="22"/>
                  </a:lnTo>
                  <a:lnTo>
                    <a:pt x="24" y="5"/>
                  </a:lnTo>
                  <a:lnTo>
                    <a:pt x="0" y="0"/>
                  </a:lnTo>
                  <a:lnTo>
                    <a:pt x="0" y="16"/>
                  </a:lnTo>
                </a:path>
              </a:pathLst>
            </a:custGeom>
            <a:solidFill>
              <a:srgbClr val="ffcc99"/>
            </a:solidFill>
            <a:ln w="0">
              <a:noFill/>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Times New Roman"/>
              </a:endParaRPr>
            </a:p>
          </p:txBody>
        </p:sp>
        <p:sp>
          <p:nvSpPr>
            <p:cNvPr id="338" name=""/>
            <p:cNvSpPr/>
            <p:nvPr/>
          </p:nvSpPr>
          <p:spPr>
            <a:xfrm>
              <a:off x="7331040" y="3924720"/>
              <a:ext cx="39960" cy="1440"/>
            </a:xfrm>
            <a:custGeom>
              <a:avLst/>
              <a:gdLst/>
              <a:ahLst/>
              <a:rect l="l" t="t" r="r" b="b"/>
              <a:pathLst>
                <a:path w="28" h="1">
                  <a:moveTo>
                    <a:pt x="0" y="0"/>
                  </a:moveTo>
                  <a:lnTo>
                    <a:pt x="20" y="0"/>
                  </a:lnTo>
                  <a:lnTo>
                    <a:pt x="27" y="0"/>
                  </a:lnTo>
                  <a:lnTo>
                    <a:pt x="20" y="0"/>
                  </a:lnTo>
                  <a:lnTo>
                    <a:pt x="13" y="0"/>
                  </a:lnTo>
                  <a:lnTo>
                    <a:pt x="6" y="0"/>
                  </a:lnTo>
                  <a:lnTo>
                    <a:pt x="0" y="0"/>
                  </a:lnTo>
                </a:path>
              </a:pathLst>
            </a:custGeom>
            <a:solidFill>
              <a:srgbClr val="ffcc99"/>
            </a:solidFill>
            <a:ln w="0">
              <a:no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339" name=""/>
            <p:cNvSpPr/>
            <p:nvPr/>
          </p:nvSpPr>
          <p:spPr>
            <a:xfrm>
              <a:off x="7214040" y="3576240"/>
              <a:ext cx="295560" cy="276480"/>
            </a:xfrm>
            <a:custGeom>
              <a:avLst/>
              <a:gdLst/>
              <a:ahLst/>
              <a:rect l="l" t="t" r="r" b="b"/>
              <a:pathLst>
                <a:path w="209" h="196">
                  <a:moveTo>
                    <a:pt x="0" y="106"/>
                  </a:moveTo>
                  <a:lnTo>
                    <a:pt x="0" y="117"/>
                  </a:lnTo>
                  <a:lnTo>
                    <a:pt x="4" y="123"/>
                  </a:lnTo>
                  <a:lnTo>
                    <a:pt x="4" y="130"/>
                  </a:lnTo>
                  <a:lnTo>
                    <a:pt x="14" y="136"/>
                  </a:lnTo>
                  <a:lnTo>
                    <a:pt x="24" y="147"/>
                  </a:lnTo>
                  <a:lnTo>
                    <a:pt x="24" y="155"/>
                  </a:lnTo>
                  <a:lnTo>
                    <a:pt x="27" y="165"/>
                  </a:lnTo>
                  <a:lnTo>
                    <a:pt x="27" y="176"/>
                  </a:lnTo>
                  <a:lnTo>
                    <a:pt x="38" y="176"/>
                  </a:lnTo>
                  <a:lnTo>
                    <a:pt x="48" y="176"/>
                  </a:lnTo>
                  <a:lnTo>
                    <a:pt x="54" y="171"/>
                  </a:lnTo>
                  <a:lnTo>
                    <a:pt x="57" y="185"/>
                  </a:lnTo>
                  <a:lnTo>
                    <a:pt x="67" y="182"/>
                  </a:lnTo>
                  <a:lnTo>
                    <a:pt x="78" y="182"/>
                  </a:lnTo>
                  <a:lnTo>
                    <a:pt x="84" y="176"/>
                  </a:lnTo>
                  <a:lnTo>
                    <a:pt x="97" y="185"/>
                  </a:lnTo>
                  <a:lnTo>
                    <a:pt x="110" y="182"/>
                  </a:lnTo>
                  <a:lnTo>
                    <a:pt x="115" y="190"/>
                  </a:lnTo>
                  <a:lnTo>
                    <a:pt x="115" y="195"/>
                  </a:lnTo>
                  <a:lnTo>
                    <a:pt x="124" y="192"/>
                  </a:lnTo>
                  <a:lnTo>
                    <a:pt x="134" y="190"/>
                  </a:lnTo>
                  <a:lnTo>
                    <a:pt x="145" y="185"/>
                  </a:lnTo>
                  <a:lnTo>
                    <a:pt x="148" y="176"/>
                  </a:lnTo>
                  <a:lnTo>
                    <a:pt x="155" y="162"/>
                  </a:lnTo>
                  <a:lnTo>
                    <a:pt x="148" y="155"/>
                  </a:lnTo>
                  <a:lnTo>
                    <a:pt x="155" y="147"/>
                  </a:lnTo>
                  <a:lnTo>
                    <a:pt x="164" y="141"/>
                  </a:lnTo>
                  <a:lnTo>
                    <a:pt x="171" y="133"/>
                  </a:lnTo>
                  <a:lnTo>
                    <a:pt x="171" y="123"/>
                  </a:lnTo>
                  <a:lnTo>
                    <a:pt x="174" y="115"/>
                  </a:lnTo>
                  <a:lnTo>
                    <a:pt x="180" y="109"/>
                  </a:lnTo>
                  <a:lnTo>
                    <a:pt x="188" y="109"/>
                  </a:lnTo>
                  <a:lnTo>
                    <a:pt x="201" y="109"/>
                  </a:lnTo>
                  <a:lnTo>
                    <a:pt x="195" y="101"/>
                  </a:lnTo>
                  <a:lnTo>
                    <a:pt x="185" y="96"/>
                  </a:lnTo>
                  <a:lnTo>
                    <a:pt x="177" y="88"/>
                  </a:lnTo>
                  <a:lnTo>
                    <a:pt x="182" y="82"/>
                  </a:lnTo>
                  <a:lnTo>
                    <a:pt x="177" y="74"/>
                  </a:lnTo>
                  <a:lnTo>
                    <a:pt x="171" y="65"/>
                  </a:lnTo>
                  <a:lnTo>
                    <a:pt x="177" y="58"/>
                  </a:lnTo>
                  <a:lnTo>
                    <a:pt x="180" y="47"/>
                  </a:lnTo>
                  <a:lnTo>
                    <a:pt x="192" y="47"/>
                  </a:lnTo>
                  <a:lnTo>
                    <a:pt x="185" y="39"/>
                  </a:lnTo>
                  <a:lnTo>
                    <a:pt x="198" y="36"/>
                  </a:lnTo>
                  <a:lnTo>
                    <a:pt x="208" y="33"/>
                  </a:lnTo>
                  <a:lnTo>
                    <a:pt x="198" y="29"/>
                  </a:lnTo>
                  <a:lnTo>
                    <a:pt x="185" y="23"/>
                  </a:lnTo>
                  <a:lnTo>
                    <a:pt x="177" y="21"/>
                  </a:lnTo>
                  <a:lnTo>
                    <a:pt x="177" y="9"/>
                  </a:lnTo>
                  <a:lnTo>
                    <a:pt x="168" y="4"/>
                  </a:lnTo>
                  <a:lnTo>
                    <a:pt x="161" y="0"/>
                  </a:lnTo>
                  <a:lnTo>
                    <a:pt x="155" y="7"/>
                  </a:lnTo>
                  <a:lnTo>
                    <a:pt x="145" y="15"/>
                  </a:lnTo>
                  <a:lnTo>
                    <a:pt x="140" y="21"/>
                  </a:lnTo>
                  <a:lnTo>
                    <a:pt x="131" y="29"/>
                  </a:lnTo>
                  <a:lnTo>
                    <a:pt x="131" y="36"/>
                  </a:lnTo>
                  <a:lnTo>
                    <a:pt x="115" y="36"/>
                  </a:lnTo>
                  <a:lnTo>
                    <a:pt x="107" y="42"/>
                  </a:lnTo>
                  <a:lnTo>
                    <a:pt x="97" y="53"/>
                  </a:lnTo>
                  <a:lnTo>
                    <a:pt x="88" y="58"/>
                  </a:lnTo>
                  <a:lnTo>
                    <a:pt x="81" y="65"/>
                  </a:lnTo>
                  <a:lnTo>
                    <a:pt x="73" y="71"/>
                  </a:lnTo>
                  <a:lnTo>
                    <a:pt x="60" y="71"/>
                  </a:lnTo>
                  <a:lnTo>
                    <a:pt x="51" y="74"/>
                  </a:lnTo>
                  <a:lnTo>
                    <a:pt x="48" y="85"/>
                  </a:lnTo>
                  <a:lnTo>
                    <a:pt x="41" y="96"/>
                  </a:lnTo>
                  <a:lnTo>
                    <a:pt x="33" y="96"/>
                  </a:lnTo>
                  <a:lnTo>
                    <a:pt x="20" y="93"/>
                  </a:lnTo>
                  <a:lnTo>
                    <a:pt x="11" y="88"/>
                  </a:lnTo>
                  <a:lnTo>
                    <a:pt x="1" y="96"/>
                  </a:lnTo>
                  <a:lnTo>
                    <a:pt x="0" y="106"/>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0" name=""/>
            <p:cNvSpPr/>
            <p:nvPr/>
          </p:nvSpPr>
          <p:spPr>
            <a:xfrm>
              <a:off x="7495200" y="3708000"/>
              <a:ext cx="180360" cy="184320"/>
            </a:xfrm>
            <a:custGeom>
              <a:avLst/>
              <a:gdLst/>
              <a:ahLst/>
              <a:rect l="l" t="t" r="r" b="b"/>
              <a:pathLst>
                <a:path w="128" h="131">
                  <a:moveTo>
                    <a:pt x="0" y="79"/>
                  </a:moveTo>
                  <a:lnTo>
                    <a:pt x="3" y="90"/>
                  </a:lnTo>
                  <a:lnTo>
                    <a:pt x="12" y="90"/>
                  </a:lnTo>
                  <a:lnTo>
                    <a:pt x="18" y="100"/>
                  </a:lnTo>
                  <a:lnTo>
                    <a:pt x="15" y="109"/>
                  </a:lnTo>
                  <a:lnTo>
                    <a:pt x="12" y="120"/>
                  </a:lnTo>
                  <a:lnTo>
                    <a:pt x="12" y="128"/>
                  </a:lnTo>
                  <a:lnTo>
                    <a:pt x="20" y="128"/>
                  </a:lnTo>
                  <a:lnTo>
                    <a:pt x="29" y="125"/>
                  </a:lnTo>
                  <a:lnTo>
                    <a:pt x="29" y="117"/>
                  </a:lnTo>
                  <a:lnTo>
                    <a:pt x="29" y="109"/>
                  </a:lnTo>
                  <a:lnTo>
                    <a:pt x="29" y="100"/>
                  </a:lnTo>
                  <a:lnTo>
                    <a:pt x="29" y="90"/>
                  </a:lnTo>
                  <a:lnTo>
                    <a:pt x="26" y="82"/>
                  </a:lnTo>
                  <a:lnTo>
                    <a:pt x="36" y="76"/>
                  </a:lnTo>
                  <a:lnTo>
                    <a:pt x="45" y="76"/>
                  </a:lnTo>
                  <a:lnTo>
                    <a:pt x="45" y="82"/>
                  </a:lnTo>
                  <a:lnTo>
                    <a:pt x="42" y="90"/>
                  </a:lnTo>
                  <a:lnTo>
                    <a:pt x="48" y="96"/>
                  </a:lnTo>
                  <a:lnTo>
                    <a:pt x="56" y="100"/>
                  </a:lnTo>
                  <a:lnTo>
                    <a:pt x="54" y="111"/>
                  </a:lnTo>
                  <a:lnTo>
                    <a:pt x="62" y="114"/>
                  </a:lnTo>
                  <a:lnTo>
                    <a:pt x="68" y="109"/>
                  </a:lnTo>
                  <a:lnTo>
                    <a:pt x="68" y="123"/>
                  </a:lnTo>
                  <a:lnTo>
                    <a:pt x="75" y="130"/>
                  </a:lnTo>
                  <a:lnTo>
                    <a:pt x="84" y="123"/>
                  </a:lnTo>
                  <a:lnTo>
                    <a:pt x="84" y="111"/>
                  </a:lnTo>
                  <a:lnTo>
                    <a:pt x="78" y="106"/>
                  </a:lnTo>
                  <a:lnTo>
                    <a:pt x="72" y="96"/>
                  </a:lnTo>
                  <a:lnTo>
                    <a:pt x="65" y="90"/>
                  </a:lnTo>
                  <a:lnTo>
                    <a:pt x="72" y="85"/>
                  </a:lnTo>
                  <a:lnTo>
                    <a:pt x="65" y="76"/>
                  </a:lnTo>
                  <a:lnTo>
                    <a:pt x="62" y="71"/>
                  </a:lnTo>
                  <a:lnTo>
                    <a:pt x="54" y="64"/>
                  </a:lnTo>
                  <a:lnTo>
                    <a:pt x="65" y="58"/>
                  </a:lnTo>
                  <a:lnTo>
                    <a:pt x="72" y="53"/>
                  </a:lnTo>
                  <a:lnTo>
                    <a:pt x="81" y="44"/>
                  </a:lnTo>
                  <a:lnTo>
                    <a:pt x="92" y="44"/>
                  </a:lnTo>
                  <a:lnTo>
                    <a:pt x="84" y="39"/>
                  </a:lnTo>
                  <a:lnTo>
                    <a:pt x="75" y="41"/>
                  </a:lnTo>
                  <a:lnTo>
                    <a:pt x="65" y="44"/>
                  </a:lnTo>
                  <a:lnTo>
                    <a:pt x="54" y="44"/>
                  </a:lnTo>
                  <a:lnTo>
                    <a:pt x="48" y="53"/>
                  </a:lnTo>
                  <a:lnTo>
                    <a:pt x="36" y="53"/>
                  </a:lnTo>
                  <a:lnTo>
                    <a:pt x="32" y="44"/>
                  </a:lnTo>
                  <a:lnTo>
                    <a:pt x="23" y="41"/>
                  </a:lnTo>
                  <a:lnTo>
                    <a:pt x="23" y="32"/>
                  </a:lnTo>
                  <a:lnTo>
                    <a:pt x="29" y="23"/>
                  </a:lnTo>
                  <a:lnTo>
                    <a:pt x="36" y="20"/>
                  </a:lnTo>
                  <a:lnTo>
                    <a:pt x="42" y="23"/>
                  </a:lnTo>
                  <a:lnTo>
                    <a:pt x="51" y="20"/>
                  </a:lnTo>
                  <a:lnTo>
                    <a:pt x="62" y="20"/>
                  </a:lnTo>
                  <a:lnTo>
                    <a:pt x="72" y="20"/>
                  </a:lnTo>
                  <a:lnTo>
                    <a:pt x="84" y="20"/>
                  </a:lnTo>
                  <a:lnTo>
                    <a:pt x="92" y="23"/>
                  </a:lnTo>
                  <a:lnTo>
                    <a:pt x="101" y="23"/>
                  </a:lnTo>
                  <a:lnTo>
                    <a:pt x="114" y="20"/>
                  </a:lnTo>
                  <a:lnTo>
                    <a:pt x="120" y="9"/>
                  </a:lnTo>
                  <a:lnTo>
                    <a:pt x="127" y="2"/>
                  </a:lnTo>
                  <a:lnTo>
                    <a:pt x="120" y="0"/>
                  </a:lnTo>
                  <a:lnTo>
                    <a:pt x="117" y="2"/>
                  </a:lnTo>
                  <a:lnTo>
                    <a:pt x="111" y="9"/>
                  </a:lnTo>
                  <a:lnTo>
                    <a:pt x="101" y="15"/>
                  </a:lnTo>
                  <a:lnTo>
                    <a:pt x="90" y="15"/>
                  </a:lnTo>
                  <a:lnTo>
                    <a:pt x="81" y="15"/>
                  </a:lnTo>
                  <a:lnTo>
                    <a:pt x="72" y="12"/>
                  </a:lnTo>
                  <a:lnTo>
                    <a:pt x="62" y="9"/>
                  </a:lnTo>
                  <a:lnTo>
                    <a:pt x="51" y="9"/>
                  </a:lnTo>
                  <a:lnTo>
                    <a:pt x="42" y="6"/>
                  </a:lnTo>
                  <a:lnTo>
                    <a:pt x="36" y="15"/>
                  </a:lnTo>
                  <a:lnTo>
                    <a:pt x="23" y="15"/>
                  </a:lnTo>
                  <a:lnTo>
                    <a:pt x="20" y="23"/>
                  </a:lnTo>
                  <a:lnTo>
                    <a:pt x="20" y="32"/>
                  </a:lnTo>
                  <a:lnTo>
                    <a:pt x="20" y="39"/>
                  </a:lnTo>
                  <a:lnTo>
                    <a:pt x="12" y="44"/>
                  </a:lnTo>
                  <a:lnTo>
                    <a:pt x="12" y="53"/>
                  </a:lnTo>
                  <a:lnTo>
                    <a:pt x="12" y="64"/>
                  </a:lnTo>
                  <a:lnTo>
                    <a:pt x="6" y="71"/>
                  </a:lnTo>
                  <a:lnTo>
                    <a:pt x="0" y="79"/>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1" name=""/>
            <p:cNvSpPr/>
            <p:nvPr/>
          </p:nvSpPr>
          <p:spPr>
            <a:xfrm>
              <a:off x="7733520" y="3697920"/>
              <a:ext cx="41760" cy="75600"/>
            </a:xfrm>
            <a:custGeom>
              <a:avLst/>
              <a:gdLst/>
              <a:ahLst/>
              <a:rect l="l" t="t" r="r" b="b"/>
              <a:pathLst>
                <a:path w="29" h="53">
                  <a:moveTo>
                    <a:pt x="0" y="17"/>
                  </a:moveTo>
                  <a:lnTo>
                    <a:pt x="6" y="26"/>
                  </a:lnTo>
                  <a:lnTo>
                    <a:pt x="6" y="34"/>
                  </a:lnTo>
                  <a:lnTo>
                    <a:pt x="6" y="41"/>
                  </a:lnTo>
                  <a:lnTo>
                    <a:pt x="12" y="46"/>
                  </a:lnTo>
                  <a:lnTo>
                    <a:pt x="21" y="52"/>
                  </a:lnTo>
                  <a:lnTo>
                    <a:pt x="15" y="43"/>
                  </a:lnTo>
                  <a:lnTo>
                    <a:pt x="12" y="36"/>
                  </a:lnTo>
                  <a:lnTo>
                    <a:pt x="15" y="28"/>
                  </a:lnTo>
                  <a:lnTo>
                    <a:pt x="24" y="28"/>
                  </a:lnTo>
                  <a:lnTo>
                    <a:pt x="18" y="23"/>
                  </a:lnTo>
                  <a:lnTo>
                    <a:pt x="28" y="17"/>
                  </a:lnTo>
                  <a:lnTo>
                    <a:pt x="28" y="10"/>
                  </a:lnTo>
                  <a:lnTo>
                    <a:pt x="15" y="15"/>
                  </a:lnTo>
                  <a:lnTo>
                    <a:pt x="9" y="8"/>
                  </a:lnTo>
                  <a:lnTo>
                    <a:pt x="15" y="0"/>
                  </a:lnTo>
                  <a:lnTo>
                    <a:pt x="6" y="5"/>
                  </a:lnTo>
                  <a:lnTo>
                    <a:pt x="3" y="10"/>
                  </a:lnTo>
                  <a:lnTo>
                    <a:pt x="0" y="17"/>
                  </a:lnTo>
                </a:path>
              </a:pathLst>
            </a:custGeom>
            <a:solidFill>
              <a:srgbClr val="ffcc99"/>
            </a:solidFill>
            <a:ln w="0">
              <a:noFill/>
            </a:ln>
          </p:spPr>
          <p:style>
            <a:lnRef idx="0"/>
            <a:fillRef idx="0"/>
            <a:effectRef idx="0"/>
            <a:fontRef idx="minor"/>
          </p:style>
          <p:txBody>
            <a:bodyPr lIns="90000" rIns="90000" tIns="28800" bIns="28800" anchor="t">
              <a:noAutofit/>
            </a:bodyPr>
            <a:p>
              <a:endParaRPr b="0" lang="en-US" sz="2400" strike="noStrike" u="none">
                <a:solidFill>
                  <a:srgbClr val="000000"/>
                </a:solidFill>
                <a:effectLst/>
                <a:uFillTx/>
                <a:latin typeface="Times New Roman"/>
              </a:endParaRPr>
            </a:p>
          </p:txBody>
        </p:sp>
        <p:sp>
          <p:nvSpPr>
            <p:cNvPr id="342" name=""/>
            <p:cNvSpPr/>
            <p:nvPr/>
          </p:nvSpPr>
          <p:spPr>
            <a:xfrm>
              <a:off x="7694640" y="3827160"/>
              <a:ext cx="37440" cy="30600"/>
            </a:xfrm>
            <a:custGeom>
              <a:avLst/>
              <a:gdLst/>
              <a:ahLst/>
              <a:rect l="l" t="t" r="r" b="b"/>
              <a:pathLst>
                <a:path w="27" h="22">
                  <a:moveTo>
                    <a:pt x="0" y="8"/>
                  </a:moveTo>
                  <a:lnTo>
                    <a:pt x="6" y="21"/>
                  </a:lnTo>
                  <a:lnTo>
                    <a:pt x="20" y="21"/>
                  </a:lnTo>
                  <a:lnTo>
                    <a:pt x="26" y="16"/>
                  </a:lnTo>
                  <a:lnTo>
                    <a:pt x="24" y="4"/>
                  </a:lnTo>
                  <a:lnTo>
                    <a:pt x="13" y="0"/>
                  </a:lnTo>
                  <a:lnTo>
                    <a:pt x="0" y="8"/>
                  </a:lnTo>
                </a:path>
              </a:pathLst>
            </a:custGeom>
            <a:solidFill>
              <a:srgbClr val="ffcc99"/>
            </a:solidFill>
            <a:ln w="0">
              <a:noFill/>
            </a:ln>
          </p:spPr>
          <p:style>
            <a:lnRef idx="0"/>
            <a:fillRef idx="0"/>
            <a:effectRef idx="0"/>
            <a:fontRef idx="minor"/>
          </p:style>
          <p:txBody>
            <a:bodyPr lIns="90000" rIns="90000" tIns="-16200" bIns="-16200" anchor="t">
              <a:noAutofit/>
            </a:bodyPr>
            <a:p>
              <a:endParaRPr b="0" lang="en-US" sz="2400" strike="noStrike" u="none">
                <a:solidFill>
                  <a:srgbClr val="000000"/>
                </a:solidFill>
                <a:effectLst/>
                <a:uFillTx/>
                <a:latin typeface="Times New Roman"/>
              </a:endParaRPr>
            </a:p>
          </p:txBody>
        </p:sp>
        <p:sp>
          <p:nvSpPr>
            <p:cNvPr id="343" name=""/>
            <p:cNvSpPr/>
            <p:nvPr/>
          </p:nvSpPr>
          <p:spPr>
            <a:xfrm>
              <a:off x="7749360" y="3818160"/>
              <a:ext cx="82440" cy="34560"/>
            </a:xfrm>
            <a:custGeom>
              <a:avLst/>
              <a:gdLst/>
              <a:ahLst/>
              <a:rect l="l" t="t" r="r" b="b"/>
              <a:pathLst>
                <a:path w="58" h="24">
                  <a:moveTo>
                    <a:pt x="0" y="9"/>
                  </a:moveTo>
                  <a:lnTo>
                    <a:pt x="12" y="16"/>
                  </a:lnTo>
                  <a:lnTo>
                    <a:pt x="19" y="13"/>
                  </a:lnTo>
                  <a:lnTo>
                    <a:pt x="30" y="16"/>
                  </a:lnTo>
                  <a:lnTo>
                    <a:pt x="45" y="19"/>
                  </a:lnTo>
                  <a:lnTo>
                    <a:pt x="57" y="23"/>
                  </a:lnTo>
                  <a:lnTo>
                    <a:pt x="57" y="16"/>
                  </a:lnTo>
                  <a:lnTo>
                    <a:pt x="49" y="6"/>
                  </a:lnTo>
                  <a:lnTo>
                    <a:pt x="39" y="6"/>
                  </a:lnTo>
                  <a:lnTo>
                    <a:pt x="30" y="0"/>
                  </a:lnTo>
                  <a:lnTo>
                    <a:pt x="19" y="3"/>
                  </a:lnTo>
                  <a:lnTo>
                    <a:pt x="6" y="3"/>
                  </a:lnTo>
                  <a:lnTo>
                    <a:pt x="0" y="9"/>
                  </a:lnTo>
                </a:path>
              </a:pathLst>
            </a:custGeom>
            <a:solidFill>
              <a:srgbClr val="ffcc99"/>
            </a:solidFill>
            <a:ln w="0">
              <a:noFill/>
            </a:ln>
          </p:spPr>
          <p:style>
            <a:lnRef idx="0"/>
            <a:fillRef idx="0"/>
            <a:effectRef idx="0"/>
            <a:fontRef idx="minor"/>
          </p:style>
          <p:txBody>
            <a:bodyPr lIns="90000" rIns="90000" tIns="-12240" bIns="-12240" anchor="t">
              <a:noAutofit/>
            </a:bodyPr>
            <a:p>
              <a:endParaRPr b="0" lang="en-US" sz="2400" strike="noStrike" u="none">
                <a:solidFill>
                  <a:srgbClr val="000000"/>
                </a:solidFill>
                <a:effectLst/>
                <a:uFillTx/>
                <a:latin typeface="Times New Roman"/>
              </a:endParaRPr>
            </a:p>
          </p:txBody>
        </p:sp>
        <p:sp>
          <p:nvSpPr>
            <p:cNvPr id="344" name=""/>
            <p:cNvSpPr/>
            <p:nvPr/>
          </p:nvSpPr>
          <p:spPr>
            <a:xfrm>
              <a:off x="7651440" y="3795480"/>
              <a:ext cx="35640" cy="2520"/>
            </a:xfrm>
            <a:custGeom>
              <a:avLst/>
              <a:gdLst/>
              <a:ahLst/>
              <a:rect l="l" t="t" r="r" b="b"/>
              <a:pathLst>
                <a:path w="26" h="1">
                  <a:moveTo>
                    <a:pt x="0" y="0"/>
                  </a:moveTo>
                  <a:lnTo>
                    <a:pt x="12" y="0"/>
                  </a:lnTo>
                  <a:lnTo>
                    <a:pt x="25" y="0"/>
                  </a:lnTo>
                  <a:lnTo>
                    <a:pt x="12" y="0"/>
                  </a:lnTo>
                  <a:lnTo>
                    <a:pt x="0" y="0"/>
                  </a:lnTo>
                </a:path>
              </a:pathLst>
            </a:custGeom>
            <a:solidFill>
              <a:srgbClr val="ffcc99"/>
            </a:solidFill>
            <a:ln w="0">
              <a:noFill/>
            </a:ln>
          </p:spPr>
          <p:style>
            <a:lnRef idx="0"/>
            <a:fillRef idx="0"/>
            <a:effectRef idx="0"/>
            <a:fontRef idx="minor"/>
          </p:style>
          <p:txBody>
            <a:bodyPr lIns="90000" rIns="90000" tIns="-44280" bIns="-44280" anchor="t">
              <a:noAutofit/>
            </a:bodyPr>
            <a:p>
              <a:endParaRPr b="0" lang="en-US" sz="2400" strike="noStrike" u="none">
                <a:solidFill>
                  <a:srgbClr val="000000"/>
                </a:solidFill>
                <a:effectLst/>
                <a:uFillTx/>
                <a:latin typeface="Times New Roman"/>
              </a:endParaRPr>
            </a:p>
          </p:txBody>
        </p:sp>
        <p:sp>
          <p:nvSpPr>
            <p:cNvPr id="345" name=""/>
            <p:cNvSpPr/>
            <p:nvPr/>
          </p:nvSpPr>
          <p:spPr>
            <a:xfrm>
              <a:off x="7730640" y="3785040"/>
              <a:ext cx="40320" cy="31680"/>
            </a:xfrm>
            <a:custGeom>
              <a:avLst/>
              <a:gdLst/>
              <a:ahLst/>
              <a:rect l="l" t="t" r="r" b="b"/>
              <a:pathLst>
                <a:path w="28" h="23">
                  <a:moveTo>
                    <a:pt x="0" y="22"/>
                  </a:moveTo>
                  <a:lnTo>
                    <a:pt x="27" y="22"/>
                  </a:lnTo>
                  <a:lnTo>
                    <a:pt x="10" y="0"/>
                  </a:lnTo>
                  <a:lnTo>
                    <a:pt x="0" y="22"/>
                  </a:lnTo>
                </a:path>
              </a:pathLst>
            </a:custGeom>
            <a:solidFill>
              <a:srgbClr val="ffcc99"/>
            </a:solidFill>
            <a:ln w="0">
              <a:noFill/>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Times New Roman"/>
              </a:endParaRPr>
            </a:p>
          </p:txBody>
        </p:sp>
        <p:sp>
          <p:nvSpPr>
            <p:cNvPr id="346" name=""/>
            <p:cNvSpPr/>
            <p:nvPr/>
          </p:nvSpPr>
          <p:spPr>
            <a:xfrm>
              <a:off x="7820280" y="3750480"/>
              <a:ext cx="35640" cy="30240"/>
            </a:xfrm>
            <a:custGeom>
              <a:avLst/>
              <a:gdLst/>
              <a:ahLst/>
              <a:rect l="l" t="t" r="r" b="b"/>
              <a:pathLst>
                <a:path w="25" h="22">
                  <a:moveTo>
                    <a:pt x="0" y="12"/>
                  </a:moveTo>
                  <a:lnTo>
                    <a:pt x="10" y="21"/>
                  </a:lnTo>
                  <a:lnTo>
                    <a:pt x="24" y="12"/>
                  </a:lnTo>
                  <a:lnTo>
                    <a:pt x="10" y="0"/>
                  </a:lnTo>
                  <a:lnTo>
                    <a:pt x="0" y="12"/>
                  </a:lnTo>
                </a:path>
              </a:pathLst>
            </a:custGeom>
            <a:solidFill>
              <a:srgbClr val="ffcc99"/>
            </a:solid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347" name=""/>
            <p:cNvSpPr/>
            <p:nvPr/>
          </p:nvSpPr>
          <p:spPr>
            <a:xfrm>
              <a:off x="7959960" y="3769920"/>
              <a:ext cx="35640" cy="31680"/>
            </a:xfrm>
            <a:custGeom>
              <a:avLst/>
              <a:gdLst/>
              <a:ahLst/>
              <a:rect l="l" t="t" r="r" b="b"/>
              <a:pathLst>
                <a:path w="25" h="23">
                  <a:moveTo>
                    <a:pt x="0" y="0"/>
                  </a:moveTo>
                  <a:lnTo>
                    <a:pt x="13" y="22"/>
                  </a:lnTo>
                  <a:lnTo>
                    <a:pt x="24" y="22"/>
                  </a:lnTo>
                  <a:lnTo>
                    <a:pt x="13" y="0"/>
                  </a:lnTo>
                  <a:lnTo>
                    <a:pt x="0" y="0"/>
                  </a:lnTo>
                </a:path>
              </a:pathLst>
            </a:custGeom>
            <a:solidFill>
              <a:srgbClr val="ffcc99"/>
            </a:solidFill>
            <a:ln w="0">
              <a:noFill/>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Times New Roman"/>
              </a:endParaRPr>
            </a:p>
          </p:txBody>
        </p:sp>
        <p:sp>
          <p:nvSpPr>
            <p:cNvPr id="348" name=""/>
            <p:cNvSpPr/>
            <p:nvPr/>
          </p:nvSpPr>
          <p:spPr>
            <a:xfrm>
              <a:off x="7831800" y="3758040"/>
              <a:ext cx="562680" cy="258840"/>
            </a:xfrm>
            <a:custGeom>
              <a:avLst/>
              <a:gdLst/>
              <a:ahLst/>
              <a:rect l="l" t="t" r="r" b="b"/>
              <a:pathLst>
                <a:path w="398" h="184">
                  <a:moveTo>
                    <a:pt x="0" y="19"/>
                  </a:moveTo>
                  <a:lnTo>
                    <a:pt x="12" y="22"/>
                  </a:lnTo>
                  <a:lnTo>
                    <a:pt x="18" y="25"/>
                  </a:lnTo>
                  <a:lnTo>
                    <a:pt x="18" y="30"/>
                  </a:lnTo>
                  <a:lnTo>
                    <a:pt x="28" y="34"/>
                  </a:lnTo>
                  <a:lnTo>
                    <a:pt x="36" y="34"/>
                  </a:lnTo>
                  <a:lnTo>
                    <a:pt x="49" y="32"/>
                  </a:lnTo>
                  <a:lnTo>
                    <a:pt x="61" y="30"/>
                  </a:lnTo>
                  <a:lnTo>
                    <a:pt x="58" y="40"/>
                  </a:lnTo>
                  <a:lnTo>
                    <a:pt x="45" y="40"/>
                  </a:lnTo>
                  <a:lnTo>
                    <a:pt x="36" y="43"/>
                  </a:lnTo>
                  <a:lnTo>
                    <a:pt x="28" y="43"/>
                  </a:lnTo>
                  <a:lnTo>
                    <a:pt x="22" y="46"/>
                  </a:lnTo>
                  <a:lnTo>
                    <a:pt x="28" y="48"/>
                  </a:lnTo>
                  <a:lnTo>
                    <a:pt x="36" y="54"/>
                  </a:lnTo>
                  <a:lnTo>
                    <a:pt x="36" y="60"/>
                  </a:lnTo>
                  <a:lnTo>
                    <a:pt x="39" y="67"/>
                  </a:lnTo>
                  <a:lnTo>
                    <a:pt x="49" y="67"/>
                  </a:lnTo>
                  <a:lnTo>
                    <a:pt x="58" y="57"/>
                  </a:lnTo>
                  <a:lnTo>
                    <a:pt x="64" y="62"/>
                  </a:lnTo>
                  <a:lnTo>
                    <a:pt x="72" y="67"/>
                  </a:lnTo>
                  <a:lnTo>
                    <a:pt x="82" y="72"/>
                  </a:lnTo>
                  <a:lnTo>
                    <a:pt x="94" y="72"/>
                  </a:lnTo>
                  <a:lnTo>
                    <a:pt x="107" y="75"/>
                  </a:lnTo>
                  <a:lnTo>
                    <a:pt x="118" y="81"/>
                  </a:lnTo>
                  <a:lnTo>
                    <a:pt x="131" y="83"/>
                  </a:lnTo>
                  <a:lnTo>
                    <a:pt x="140" y="89"/>
                  </a:lnTo>
                  <a:lnTo>
                    <a:pt x="145" y="94"/>
                  </a:lnTo>
                  <a:lnTo>
                    <a:pt x="151" y="104"/>
                  </a:lnTo>
                  <a:lnTo>
                    <a:pt x="155" y="113"/>
                  </a:lnTo>
                  <a:lnTo>
                    <a:pt x="158" y="124"/>
                  </a:lnTo>
                  <a:lnTo>
                    <a:pt x="148" y="124"/>
                  </a:lnTo>
                  <a:lnTo>
                    <a:pt x="143" y="131"/>
                  </a:lnTo>
                  <a:lnTo>
                    <a:pt x="137" y="142"/>
                  </a:lnTo>
                  <a:lnTo>
                    <a:pt x="148" y="142"/>
                  </a:lnTo>
                  <a:lnTo>
                    <a:pt x="158" y="136"/>
                  </a:lnTo>
                  <a:lnTo>
                    <a:pt x="173" y="136"/>
                  </a:lnTo>
                  <a:lnTo>
                    <a:pt x="185" y="136"/>
                  </a:lnTo>
                  <a:lnTo>
                    <a:pt x="188" y="142"/>
                  </a:lnTo>
                  <a:lnTo>
                    <a:pt x="194" y="148"/>
                  </a:lnTo>
                  <a:lnTo>
                    <a:pt x="204" y="153"/>
                  </a:lnTo>
                  <a:lnTo>
                    <a:pt x="213" y="156"/>
                  </a:lnTo>
                  <a:lnTo>
                    <a:pt x="221" y="156"/>
                  </a:lnTo>
                  <a:lnTo>
                    <a:pt x="237" y="159"/>
                  </a:lnTo>
                  <a:lnTo>
                    <a:pt x="246" y="153"/>
                  </a:lnTo>
                  <a:lnTo>
                    <a:pt x="249" y="150"/>
                  </a:lnTo>
                  <a:lnTo>
                    <a:pt x="246" y="142"/>
                  </a:lnTo>
                  <a:lnTo>
                    <a:pt x="254" y="139"/>
                  </a:lnTo>
                  <a:lnTo>
                    <a:pt x="257" y="134"/>
                  </a:lnTo>
                  <a:lnTo>
                    <a:pt x="267" y="128"/>
                  </a:lnTo>
                  <a:lnTo>
                    <a:pt x="276" y="128"/>
                  </a:lnTo>
                  <a:lnTo>
                    <a:pt x="283" y="128"/>
                  </a:lnTo>
                  <a:lnTo>
                    <a:pt x="294" y="134"/>
                  </a:lnTo>
                  <a:lnTo>
                    <a:pt x="303" y="136"/>
                  </a:lnTo>
                  <a:lnTo>
                    <a:pt x="310" y="145"/>
                  </a:lnTo>
                  <a:lnTo>
                    <a:pt x="313" y="153"/>
                  </a:lnTo>
                  <a:lnTo>
                    <a:pt x="322" y="160"/>
                  </a:lnTo>
                  <a:lnTo>
                    <a:pt x="330" y="166"/>
                  </a:lnTo>
                  <a:lnTo>
                    <a:pt x="333" y="171"/>
                  </a:lnTo>
                  <a:lnTo>
                    <a:pt x="343" y="174"/>
                  </a:lnTo>
                  <a:lnTo>
                    <a:pt x="359" y="174"/>
                  </a:lnTo>
                  <a:lnTo>
                    <a:pt x="366" y="177"/>
                  </a:lnTo>
                  <a:lnTo>
                    <a:pt x="376" y="177"/>
                  </a:lnTo>
                  <a:lnTo>
                    <a:pt x="382" y="183"/>
                  </a:lnTo>
                  <a:lnTo>
                    <a:pt x="395" y="183"/>
                  </a:lnTo>
                  <a:lnTo>
                    <a:pt x="397" y="174"/>
                  </a:lnTo>
                  <a:lnTo>
                    <a:pt x="385" y="174"/>
                  </a:lnTo>
                  <a:lnTo>
                    <a:pt x="376" y="169"/>
                  </a:lnTo>
                  <a:lnTo>
                    <a:pt x="382" y="163"/>
                  </a:lnTo>
                  <a:lnTo>
                    <a:pt x="373" y="163"/>
                  </a:lnTo>
                  <a:lnTo>
                    <a:pt x="363" y="160"/>
                  </a:lnTo>
                  <a:lnTo>
                    <a:pt x="366" y="153"/>
                  </a:lnTo>
                  <a:lnTo>
                    <a:pt x="355" y="156"/>
                  </a:lnTo>
                  <a:lnTo>
                    <a:pt x="349" y="148"/>
                  </a:lnTo>
                  <a:lnTo>
                    <a:pt x="346" y="136"/>
                  </a:lnTo>
                  <a:lnTo>
                    <a:pt x="336" y="131"/>
                  </a:lnTo>
                  <a:lnTo>
                    <a:pt x="327" y="124"/>
                  </a:lnTo>
                  <a:lnTo>
                    <a:pt x="322" y="115"/>
                  </a:lnTo>
                  <a:lnTo>
                    <a:pt x="330" y="113"/>
                  </a:lnTo>
                  <a:lnTo>
                    <a:pt x="340" y="113"/>
                  </a:lnTo>
                  <a:lnTo>
                    <a:pt x="340" y="104"/>
                  </a:lnTo>
                  <a:lnTo>
                    <a:pt x="330" y="99"/>
                  </a:lnTo>
                  <a:lnTo>
                    <a:pt x="322" y="99"/>
                  </a:lnTo>
                  <a:lnTo>
                    <a:pt x="310" y="94"/>
                  </a:lnTo>
                  <a:lnTo>
                    <a:pt x="297" y="92"/>
                  </a:lnTo>
                  <a:lnTo>
                    <a:pt x="297" y="81"/>
                  </a:lnTo>
                  <a:lnTo>
                    <a:pt x="291" y="75"/>
                  </a:lnTo>
                  <a:lnTo>
                    <a:pt x="283" y="69"/>
                  </a:lnTo>
                  <a:lnTo>
                    <a:pt x="273" y="64"/>
                  </a:lnTo>
                  <a:lnTo>
                    <a:pt x="264" y="62"/>
                  </a:lnTo>
                  <a:lnTo>
                    <a:pt x="253" y="57"/>
                  </a:lnTo>
                  <a:lnTo>
                    <a:pt x="243" y="54"/>
                  </a:lnTo>
                  <a:lnTo>
                    <a:pt x="230" y="48"/>
                  </a:lnTo>
                  <a:lnTo>
                    <a:pt x="221" y="48"/>
                  </a:lnTo>
                  <a:lnTo>
                    <a:pt x="213" y="43"/>
                  </a:lnTo>
                  <a:lnTo>
                    <a:pt x="204" y="40"/>
                  </a:lnTo>
                  <a:lnTo>
                    <a:pt x="191" y="37"/>
                  </a:lnTo>
                  <a:lnTo>
                    <a:pt x="185" y="37"/>
                  </a:lnTo>
                  <a:lnTo>
                    <a:pt x="173" y="32"/>
                  </a:lnTo>
                  <a:lnTo>
                    <a:pt x="164" y="30"/>
                  </a:lnTo>
                  <a:lnTo>
                    <a:pt x="151" y="25"/>
                  </a:lnTo>
                  <a:lnTo>
                    <a:pt x="143" y="22"/>
                  </a:lnTo>
                  <a:lnTo>
                    <a:pt x="131" y="25"/>
                  </a:lnTo>
                  <a:lnTo>
                    <a:pt x="124" y="32"/>
                  </a:lnTo>
                  <a:lnTo>
                    <a:pt x="112" y="32"/>
                  </a:lnTo>
                  <a:lnTo>
                    <a:pt x="104" y="40"/>
                  </a:lnTo>
                  <a:lnTo>
                    <a:pt x="101" y="48"/>
                  </a:lnTo>
                  <a:lnTo>
                    <a:pt x="94" y="54"/>
                  </a:lnTo>
                  <a:lnTo>
                    <a:pt x="88" y="54"/>
                  </a:lnTo>
                  <a:lnTo>
                    <a:pt x="79" y="48"/>
                  </a:lnTo>
                  <a:lnTo>
                    <a:pt x="72" y="40"/>
                  </a:lnTo>
                  <a:lnTo>
                    <a:pt x="68" y="37"/>
                  </a:lnTo>
                  <a:lnTo>
                    <a:pt x="64" y="27"/>
                  </a:lnTo>
                  <a:lnTo>
                    <a:pt x="68" y="19"/>
                  </a:lnTo>
                  <a:lnTo>
                    <a:pt x="61" y="8"/>
                  </a:lnTo>
                  <a:lnTo>
                    <a:pt x="49" y="8"/>
                  </a:lnTo>
                  <a:lnTo>
                    <a:pt x="39" y="0"/>
                  </a:lnTo>
                  <a:lnTo>
                    <a:pt x="28" y="0"/>
                  </a:lnTo>
                  <a:lnTo>
                    <a:pt x="18" y="8"/>
                  </a:lnTo>
                  <a:lnTo>
                    <a:pt x="9" y="11"/>
                  </a:lnTo>
                  <a:lnTo>
                    <a:pt x="0" y="19"/>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9" name=""/>
            <p:cNvSpPr/>
            <p:nvPr/>
          </p:nvSpPr>
          <p:spPr>
            <a:xfrm>
              <a:off x="7522920" y="3282480"/>
              <a:ext cx="122400" cy="152640"/>
            </a:xfrm>
            <a:custGeom>
              <a:avLst/>
              <a:gdLst/>
              <a:ahLst/>
              <a:rect l="l" t="t" r="r" b="b"/>
              <a:pathLst>
                <a:path w="87" h="108">
                  <a:moveTo>
                    <a:pt x="0" y="44"/>
                  </a:moveTo>
                  <a:lnTo>
                    <a:pt x="0" y="51"/>
                  </a:lnTo>
                  <a:lnTo>
                    <a:pt x="3" y="59"/>
                  </a:lnTo>
                  <a:lnTo>
                    <a:pt x="3" y="71"/>
                  </a:lnTo>
                  <a:lnTo>
                    <a:pt x="12" y="77"/>
                  </a:lnTo>
                  <a:lnTo>
                    <a:pt x="15" y="71"/>
                  </a:lnTo>
                  <a:lnTo>
                    <a:pt x="22" y="77"/>
                  </a:lnTo>
                  <a:lnTo>
                    <a:pt x="15" y="82"/>
                  </a:lnTo>
                  <a:lnTo>
                    <a:pt x="15" y="87"/>
                  </a:lnTo>
                  <a:lnTo>
                    <a:pt x="28" y="92"/>
                  </a:lnTo>
                  <a:lnTo>
                    <a:pt x="36" y="87"/>
                  </a:lnTo>
                  <a:lnTo>
                    <a:pt x="46" y="89"/>
                  </a:lnTo>
                  <a:lnTo>
                    <a:pt x="55" y="101"/>
                  </a:lnTo>
                  <a:lnTo>
                    <a:pt x="55" y="92"/>
                  </a:lnTo>
                  <a:lnTo>
                    <a:pt x="55" y="87"/>
                  </a:lnTo>
                  <a:lnTo>
                    <a:pt x="65" y="92"/>
                  </a:lnTo>
                  <a:lnTo>
                    <a:pt x="71" y="101"/>
                  </a:lnTo>
                  <a:lnTo>
                    <a:pt x="79" y="107"/>
                  </a:lnTo>
                  <a:lnTo>
                    <a:pt x="86" y="104"/>
                  </a:lnTo>
                  <a:lnTo>
                    <a:pt x="76" y="95"/>
                  </a:lnTo>
                  <a:lnTo>
                    <a:pt x="73" y="89"/>
                  </a:lnTo>
                  <a:lnTo>
                    <a:pt x="82" y="87"/>
                  </a:lnTo>
                  <a:lnTo>
                    <a:pt x="71" y="84"/>
                  </a:lnTo>
                  <a:lnTo>
                    <a:pt x="62" y="82"/>
                  </a:lnTo>
                  <a:lnTo>
                    <a:pt x="55" y="82"/>
                  </a:lnTo>
                  <a:lnTo>
                    <a:pt x="49" y="87"/>
                  </a:lnTo>
                  <a:lnTo>
                    <a:pt x="39" y="82"/>
                  </a:lnTo>
                  <a:lnTo>
                    <a:pt x="36" y="74"/>
                  </a:lnTo>
                  <a:lnTo>
                    <a:pt x="31" y="59"/>
                  </a:lnTo>
                  <a:lnTo>
                    <a:pt x="35" y="51"/>
                  </a:lnTo>
                  <a:lnTo>
                    <a:pt x="43" y="44"/>
                  </a:lnTo>
                  <a:lnTo>
                    <a:pt x="49" y="35"/>
                  </a:lnTo>
                  <a:lnTo>
                    <a:pt x="52" y="27"/>
                  </a:lnTo>
                  <a:lnTo>
                    <a:pt x="46" y="21"/>
                  </a:lnTo>
                  <a:lnTo>
                    <a:pt x="46" y="11"/>
                  </a:lnTo>
                  <a:lnTo>
                    <a:pt x="49" y="0"/>
                  </a:lnTo>
                  <a:lnTo>
                    <a:pt x="43" y="5"/>
                  </a:lnTo>
                  <a:lnTo>
                    <a:pt x="35" y="5"/>
                  </a:lnTo>
                  <a:lnTo>
                    <a:pt x="25" y="0"/>
                  </a:lnTo>
                  <a:lnTo>
                    <a:pt x="15" y="0"/>
                  </a:lnTo>
                  <a:lnTo>
                    <a:pt x="12" y="11"/>
                  </a:lnTo>
                  <a:lnTo>
                    <a:pt x="9" y="18"/>
                  </a:lnTo>
                  <a:lnTo>
                    <a:pt x="12" y="27"/>
                  </a:lnTo>
                  <a:lnTo>
                    <a:pt x="9" y="35"/>
                  </a:lnTo>
                  <a:lnTo>
                    <a:pt x="9" y="47"/>
                  </a:lnTo>
                  <a:lnTo>
                    <a:pt x="0" y="44"/>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50" name=""/>
            <p:cNvSpPr/>
            <p:nvPr/>
          </p:nvSpPr>
          <p:spPr>
            <a:xfrm>
              <a:off x="7452360" y="3469680"/>
              <a:ext cx="72000" cy="71640"/>
            </a:xfrm>
            <a:custGeom>
              <a:avLst/>
              <a:gdLst/>
              <a:ahLst/>
              <a:rect l="l" t="t" r="r" b="b"/>
              <a:pathLst>
                <a:path w="51" h="51">
                  <a:moveTo>
                    <a:pt x="0" y="50"/>
                  </a:moveTo>
                  <a:lnTo>
                    <a:pt x="12" y="44"/>
                  </a:lnTo>
                  <a:lnTo>
                    <a:pt x="14" y="40"/>
                  </a:lnTo>
                  <a:lnTo>
                    <a:pt x="24" y="34"/>
                  </a:lnTo>
                  <a:lnTo>
                    <a:pt x="30" y="23"/>
                  </a:lnTo>
                  <a:lnTo>
                    <a:pt x="37" y="20"/>
                  </a:lnTo>
                  <a:lnTo>
                    <a:pt x="50" y="13"/>
                  </a:lnTo>
                  <a:lnTo>
                    <a:pt x="43" y="0"/>
                  </a:lnTo>
                  <a:lnTo>
                    <a:pt x="37" y="13"/>
                  </a:lnTo>
                  <a:lnTo>
                    <a:pt x="30" y="23"/>
                  </a:lnTo>
                  <a:lnTo>
                    <a:pt x="20" y="29"/>
                  </a:lnTo>
                  <a:lnTo>
                    <a:pt x="12" y="34"/>
                  </a:lnTo>
                  <a:lnTo>
                    <a:pt x="3" y="43"/>
                  </a:lnTo>
                  <a:lnTo>
                    <a:pt x="0" y="50"/>
                  </a:lnTo>
                </a:path>
              </a:pathLst>
            </a:custGeom>
            <a:solidFill>
              <a:srgbClr val="ffcc99"/>
            </a:solidFill>
            <a:ln w="0">
              <a:noFill/>
            </a:ln>
          </p:spPr>
          <p:style>
            <a:lnRef idx="0"/>
            <a:fillRef idx="0"/>
            <a:effectRef idx="0"/>
            <a:fontRef idx="minor"/>
          </p:style>
          <p:txBody>
            <a:bodyPr lIns="90000" rIns="90000" tIns="24840" bIns="24840" anchor="t">
              <a:noAutofit/>
            </a:bodyPr>
            <a:p>
              <a:endParaRPr b="0" lang="en-US" sz="2400" strike="noStrike" u="none">
                <a:solidFill>
                  <a:srgbClr val="000000"/>
                </a:solidFill>
                <a:effectLst/>
                <a:uFillTx/>
                <a:latin typeface="Times New Roman"/>
              </a:endParaRPr>
            </a:p>
          </p:txBody>
        </p:sp>
        <p:sp>
          <p:nvSpPr>
            <p:cNvPr id="351" name=""/>
            <p:cNvSpPr/>
            <p:nvPr/>
          </p:nvSpPr>
          <p:spPr>
            <a:xfrm>
              <a:off x="7535880" y="3416040"/>
              <a:ext cx="35640" cy="34560"/>
            </a:xfrm>
            <a:custGeom>
              <a:avLst/>
              <a:gdLst/>
              <a:ahLst/>
              <a:rect l="l" t="t" r="r" b="b"/>
              <a:pathLst>
                <a:path w="25" h="24">
                  <a:moveTo>
                    <a:pt x="0" y="0"/>
                  </a:moveTo>
                  <a:lnTo>
                    <a:pt x="9" y="6"/>
                  </a:lnTo>
                  <a:lnTo>
                    <a:pt x="12" y="18"/>
                  </a:lnTo>
                  <a:lnTo>
                    <a:pt x="18" y="23"/>
                  </a:lnTo>
                  <a:lnTo>
                    <a:pt x="24" y="18"/>
                  </a:lnTo>
                  <a:lnTo>
                    <a:pt x="24" y="6"/>
                  </a:lnTo>
                  <a:lnTo>
                    <a:pt x="18" y="0"/>
                  </a:lnTo>
                  <a:lnTo>
                    <a:pt x="9" y="0"/>
                  </a:lnTo>
                  <a:lnTo>
                    <a:pt x="0" y="0"/>
                  </a:lnTo>
                </a:path>
              </a:pathLst>
            </a:custGeom>
            <a:solidFill>
              <a:srgbClr val="ffcc99"/>
            </a:solidFill>
            <a:ln w="0">
              <a:noFill/>
            </a:ln>
          </p:spPr>
          <p:style>
            <a:lnRef idx="0"/>
            <a:fillRef idx="0"/>
            <a:effectRef idx="0"/>
            <a:fontRef idx="minor"/>
          </p:style>
          <p:txBody>
            <a:bodyPr lIns="90000" rIns="90000" tIns="-12240" bIns="-12240" anchor="t">
              <a:noAutofit/>
            </a:bodyPr>
            <a:p>
              <a:endParaRPr b="0" lang="en-US" sz="2400" strike="noStrike" u="none">
                <a:solidFill>
                  <a:srgbClr val="000000"/>
                </a:solidFill>
                <a:effectLst/>
                <a:uFillTx/>
                <a:latin typeface="Times New Roman"/>
              </a:endParaRPr>
            </a:p>
          </p:txBody>
        </p:sp>
        <p:sp>
          <p:nvSpPr>
            <p:cNvPr id="352" name=""/>
            <p:cNvSpPr/>
            <p:nvPr/>
          </p:nvSpPr>
          <p:spPr>
            <a:xfrm>
              <a:off x="7651440" y="3440160"/>
              <a:ext cx="35640" cy="58680"/>
            </a:xfrm>
            <a:custGeom>
              <a:avLst/>
              <a:gdLst/>
              <a:ahLst/>
              <a:rect l="l" t="t" r="r" b="b"/>
              <a:pathLst>
                <a:path w="26" h="42">
                  <a:moveTo>
                    <a:pt x="0" y="0"/>
                  </a:moveTo>
                  <a:lnTo>
                    <a:pt x="0" y="6"/>
                  </a:lnTo>
                  <a:lnTo>
                    <a:pt x="10" y="12"/>
                  </a:lnTo>
                  <a:lnTo>
                    <a:pt x="10" y="20"/>
                  </a:lnTo>
                  <a:lnTo>
                    <a:pt x="0" y="17"/>
                  </a:lnTo>
                  <a:lnTo>
                    <a:pt x="0" y="28"/>
                  </a:lnTo>
                  <a:lnTo>
                    <a:pt x="6" y="28"/>
                  </a:lnTo>
                  <a:lnTo>
                    <a:pt x="6" y="41"/>
                  </a:lnTo>
                  <a:lnTo>
                    <a:pt x="16" y="38"/>
                  </a:lnTo>
                  <a:lnTo>
                    <a:pt x="10" y="31"/>
                  </a:lnTo>
                  <a:lnTo>
                    <a:pt x="10" y="23"/>
                  </a:lnTo>
                  <a:lnTo>
                    <a:pt x="25" y="23"/>
                  </a:lnTo>
                  <a:lnTo>
                    <a:pt x="21" y="15"/>
                  </a:lnTo>
                  <a:lnTo>
                    <a:pt x="21" y="6"/>
                  </a:lnTo>
                  <a:lnTo>
                    <a:pt x="16" y="0"/>
                  </a:lnTo>
                  <a:lnTo>
                    <a:pt x="6" y="2"/>
                  </a:lnTo>
                  <a:lnTo>
                    <a:pt x="0" y="0"/>
                  </a:lnTo>
                </a:path>
              </a:pathLst>
            </a:custGeom>
            <a:solidFill>
              <a:srgbClr val="ffcc99"/>
            </a:solidFill>
            <a:ln w="0">
              <a:noFill/>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Times New Roman"/>
              </a:endParaRPr>
            </a:p>
          </p:txBody>
        </p:sp>
        <p:sp>
          <p:nvSpPr>
            <p:cNvPr id="353" name=""/>
            <p:cNvSpPr/>
            <p:nvPr/>
          </p:nvSpPr>
          <p:spPr>
            <a:xfrm>
              <a:off x="7583400" y="3455280"/>
              <a:ext cx="70560" cy="73080"/>
            </a:xfrm>
            <a:custGeom>
              <a:avLst/>
              <a:gdLst/>
              <a:ahLst/>
              <a:rect l="l" t="t" r="r" b="b"/>
              <a:pathLst>
                <a:path w="50" h="52">
                  <a:moveTo>
                    <a:pt x="0" y="24"/>
                  </a:moveTo>
                  <a:lnTo>
                    <a:pt x="9" y="24"/>
                  </a:lnTo>
                  <a:lnTo>
                    <a:pt x="15" y="26"/>
                  </a:lnTo>
                  <a:lnTo>
                    <a:pt x="15" y="34"/>
                  </a:lnTo>
                  <a:lnTo>
                    <a:pt x="9" y="37"/>
                  </a:lnTo>
                  <a:lnTo>
                    <a:pt x="12" y="45"/>
                  </a:lnTo>
                  <a:lnTo>
                    <a:pt x="22" y="51"/>
                  </a:lnTo>
                  <a:lnTo>
                    <a:pt x="28" y="45"/>
                  </a:lnTo>
                  <a:lnTo>
                    <a:pt x="22" y="37"/>
                  </a:lnTo>
                  <a:lnTo>
                    <a:pt x="30" y="39"/>
                  </a:lnTo>
                  <a:lnTo>
                    <a:pt x="33" y="34"/>
                  </a:lnTo>
                  <a:lnTo>
                    <a:pt x="39" y="39"/>
                  </a:lnTo>
                  <a:lnTo>
                    <a:pt x="49" y="39"/>
                  </a:lnTo>
                  <a:lnTo>
                    <a:pt x="49" y="31"/>
                  </a:lnTo>
                  <a:lnTo>
                    <a:pt x="39" y="31"/>
                  </a:lnTo>
                  <a:lnTo>
                    <a:pt x="39" y="24"/>
                  </a:lnTo>
                  <a:lnTo>
                    <a:pt x="39" y="13"/>
                  </a:lnTo>
                  <a:lnTo>
                    <a:pt x="36" y="22"/>
                  </a:lnTo>
                  <a:lnTo>
                    <a:pt x="28" y="26"/>
                  </a:lnTo>
                  <a:lnTo>
                    <a:pt x="30" y="19"/>
                  </a:lnTo>
                  <a:lnTo>
                    <a:pt x="22" y="19"/>
                  </a:lnTo>
                  <a:lnTo>
                    <a:pt x="22" y="5"/>
                  </a:lnTo>
                  <a:lnTo>
                    <a:pt x="12" y="5"/>
                  </a:lnTo>
                  <a:lnTo>
                    <a:pt x="9" y="2"/>
                  </a:lnTo>
                  <a:lnTo>
                    <a:pt x="0" y="0"/>
                  </a:lnTo>
                  <a:lnTo>
                    <a:pt x="3" y="8"/>
                  </a:lnTo>
                  <a:lnTo>
                    <a:pt x="0" y="19"/>
                  </a:lnTo>
                  <a:lnTo>
                    <a:pt x="0" y="24"/>
                  </a:lnTo>
                </a:path>
              </a:pathLst>
            </a:custGeom>
            <a:solidFill>
              <a:srgbClr val="ffcc99"/>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354" name=""/>
            <p:cNvSpPr/>
            <p:nvPr/>
          </p:nvSpPr>
          <p:spPr>
            <a:xfrm>
              <a:off x="7581960" y="3506760"/>
              <a:ext cx="131040" cy="106200"/>
            </a:xfrm>
            <a:custGeom>
              <a:avLst/>
              <a:gdLst/>
              <a:ahLst/>
              <a:rect l="l" t="t" r="r" b="b"/>
              <a:pathLst>
                <a:path w="93" h="76">
                  <a:moveTo>
                    <a:pt x="0" y="45"/>
                  </a:moveTo>
                  <a:lnTo>
                    <a:pt x="3" y="52"/>
                  </a:lnTo>
                  <a:lnTo>
                    <a:pt x="6" y="45"/>
                  </a:lnTo>
                  <a:lnTo>
                    <a:pt x="9" y="37"/>
                  </a:lnTo>
                  <a:lnTo>
                    <a:pt x="15" y="37"/>
                  </a:lnTo>
                  <a:lnTo>
                    <a:pt x="19" y="43"/>
                  </a:lnTo>
                  <a:lnTo>
                    <a:pt x="25" y="43"/>
                  </a:lnTo>
                  <a:lnTo>
                    <a:pt x="30" y="37"/>
                  </a:lnTo>
                  <a:lnTo>
                    <a:pt x="39" y="40"/>
                  </a:lnTo>
                  <a:lnTo>
                    <a:pt x="46" y="43"/>
                  </a:lnTo>
                  <a:lnTo>
                    <a:pt x="39" y="48"/>
                  </a:lnTo>
                  <a:lnTo>
                    <a:pt x="39" y="58"/>
                  </a:lnTo>
                  <a:lnTo>
                    <a:pt x="49" y="63"/>
                  </a:lnTo>
                  <a:lnTo>
                    <a:pt x="55" y="69"/>
                  </a:lnTo>
                  <a:lnTo>
                    <a:pt x="61" y="69"/>
                  </a:lnTo>
                  <a:lnTo>
                    <a:pt x="66" y="75"/>
                  </a:lnTo>
                  <a:lnTo>
                    <a:pt x="76" y="63"/>
                  </a:lnTo>
                  <a:lnTo>
                    <a:pt x="69" y="58"/>
                  </a:lnTo>
                  <a:lnTo>
                    <a:pt x="66" y="52"/>
                  </a:lnTo>
                  <a:lnTo>
                    <a:pt x="69" y="48"/>
                  </a:lnTo>
                  <a:lnTo>
                    <a:pt x="76" y="43"/>
                  </a:lnTo>
                  <a:lnTo>
                    <a:pt x="79" y="50"/>
                  </a:lnTo>
                  <a:lnTo>
                    <a:pt x="85" y="61"/>
                  </a:lnTo>
                  <a:lnTo>
                    <a:pt x="85" y="52"/>
                  </a:lnTo>
                  <a:lnTo>
                    <a:pt x="92" y="45"/>
                  </a:lnTo>
                  <a:lnTo>
                    <a:pt x="92" y="37"/>
                  </a:lnTo>
                  <a:lnTo>
                    <a:pt x="85" y="26"/>
                  </a:lnTo>
                  <a:lnTo>
                    <a:pt x="85" y="16"/>
                  </a:lnTo>
                  <a:lnTo>
                    <a:pt x="79" y="8"/>
                  </a:lnTo>
                  <a:lnTo>
                    <a:pt x="66" y="0"/>
                  </a:lnTo>
                  <a:lnTo>
                    <a:pt x="69" y="13"/>
                  </a:lnTo>
                  <a:lnTo>
                    <a:pt x="65" y="16"/>
                  </a:lnTo>
                  <a:lnTo>
                    <a:pt x="58" y="13"/>
                  </a:lnTo>
                  <a:lnTo>
                    <a:pt x="52" y="23"/>
                  </a:lnTo>
                  <a:lnTo>
                    <a:pt x="46" y="23"/>
                  </a:lnTo>
                  <a:lnTo>
                    <a:pt x="39" y="31"/>
                  </a:lnTo>
                  <a:lnTo>
                    <a:pt x="36" y="23"/>
                  </a:lnTo>
                  <a:lnTo>
                    <a:pt x="30" y="20"/>
                  </a:lnTo>
                  <a:lnTo>
                    <a:pt x="22" y="23"/>
                  </a:lnTo>
                  <a:lnTo>
                    <a:pt x="15" y="29"/>
                  </a:lnTo>
                  <a:lnTo>
                    <a:pt x="6" y="31"/>
                  </a:lnTo>
                  <a:lnTo>
                    <a:pt x="3" y="37"/>
                  </a:lnTo>
                  <a:lnTo>
                    <a:pt x="0" y="45"/>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55" name=""/>
            <p:cNvSpPr/>
            <p:nvPr/>
          </p:nvSpPr>
          <p:spPr>
            <a:xfrm>
              <a:off x="8323920" y="3850560"/>
              <a:ext cx="116640" cy="54720"/>
            </a:xfrm>
            <a:custGeom>
              <a:avLst/>
              <a:gdLst/>
              <a:ahLst/>
              <a:rect l="l" t="t" r="r" b="b"/>
              <a:pathLst>
                <a:path w="83" h="39">
                  <a:moveTo>
                    <a:pt x="0" y="25"/>
                  </a:moveTo>
                  <a:lnTo>
                    <a:pt x="0" y="29"/>
                  </a:lnTo>
                  <a:lnTo>
                    <a:pt x="9" y="32"/>
                  </a:lnTo>
                  <a:lnTo>
                    <a:pt x="17" y="38"/>
                  </a:lnTo>
                  <a:lnTo>
                    <a:pt x="26" y="38"/>
                  </a:lnTo>
                  <a:lnTo>
                    <a:pt x="36" y="38"/>
                  </a:lnTo>
                  <a:lnTo>
                    <a:pt x="45" y="38"/>
                  </a:lnTo>
                  <a:lnTo>
                    <a:pt x="56" y="35"/>
                  </a:lnTo>
                  <a:lnTo>
                    <a:pt x="66" y="28"/>
                  </a:lnTo>
                  <a:lnTo>
                    <a:pt x="72" y="28"/>
                  </a:lnTo>
                  <a:lnTo>
                    <a:pt x="75" y="16"/>
                  </a:lnTo>
                  <a:lnTo>
                    <a:pt x="82" y="11"/>
                  </a:lnTo>
                  <a:lnTo>
                    <a:pt x="78" y="0"/>
                  </a:lnTo>
                  <a:lnTo>
                    <a:pt x="63" y="0"/>
                  </a:lnTo>
                  <a:lnTo>
                    <a:pt x="66" y="14"/>
                  </a:lnTo>
                  <a:lnTo>
                    <a:pt x="56" y="14"/>
                  </a:lnTo>
                  <a:lnTo>
                    <a:pt x="50" y="25"/>
                  </a:lnTo>
                  <a:lnTo>
                    <a:pt x="42" y="25"/>
                  </a:lnTo>
                  <a:lnTo>
                    <a:pt x="33" y="25"/>
                  </a:lnTo>
                  <a:lnTo>
                    <a:pt x="20" y="28"/>
                  </a:lnTo>
                  <a:lnTo>
                    <a:pt x="9" y="28"/>
                  </a:lnTo>
                  <a:lnTo>
                    <a:pt x="0" y="25"/>
                  </a:lnTo>
                </a:path>
              </a:pathLst>
            </a:custGeom>
            <a:solidFill>
              <a:srgbClr val="ffcc99"/>
            </a:solidFill>
            <a:ln w="0">
              <a:noFill/>
            </a:ln>
          </p:spPr>
          <p:style>
            <a:lnRef idx="0"/>
            <a:fillRef idx="0"/>
            <a:effectRef idx="0"/>
            <a:fontRef idx="minor"/>
          </p:style>
          <p:txBody>
            <a:bodyPr lIns="90000" rIns="90000" tIns="7920" bIns="7920" anchor="t">
              <a:noAutofit/>
            </a:bodyPr>
            <a:p>
              <a:endParaRPr b="0" lang="en-US" sz="2400" strike="noStrike" u="none">
                <a:solidFill>
                  <a:srgbClr val="000000"/>
                </a:solidFill>
                <a:effectLst/>
                <a:uFillTx/>
                <a:latin typeface="Times New Roman"/>
              </a:endParaRPr>
            </a:p>
          </p:txBody>
        </p:sp>
        <p:sp>
          <p:nvSpPr>
            <p:cNvPr id="356" name=""/>
            <p:cNvSpPr/>
            <p:nvPr/>
          </p:nvSpPr>
          <p:spPr>
            <a:xfrm>
              <a:off x="8277480" y="3801600"/>
              <a:ext cx="38880" cy="1080"/>
            </a:xfrm>
            <a:custGeom>
              <a:avLst/>
              <a:gdLst/>
              <a:ahLst/>
              <a:rect l="l" t="t" r="r" b="b"/>
              <a:pathLst>
                <a:path w="27" h="1">
                  <a:moveTo>
                    <a:pt x="0" y="0"/>
                  </a:moveTo>
                  <a:lnTo>
                    <a:pt x="13" y="0"/>
                  </a:lnTo>
                  <a:lnTo>
                    <a:pt x="26" y="0"/>
                  </a:lnTo>
                  <a:lnTo>
                    <a:pt x="13" y="0"/>
                  </a:lnTo>
                  <a:lnTo>
                    <a:pt x="0" y="0"/>
                  </a:lnTo>
                </a:path>
              </a:pathLst>
            </a:custGeom>
            <a:solidFill>
              <a:srgbClr val="ffcc99"/>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Times New Roman"/>
              </a:endParaRPr>
            </a:p>
          </p:txBody>
        </p:sp>
        <p:sp>
          <p:nvSpPr>
            <p:cNvPr id="357" name=""/>
            <p:cNvSpPr/>
            <p:nvPr/>
          </p:nvSpPr>
          <p:spPr>
            <a:xfrm>
              <a:off x="8395920" y="3814560"/>
              <a:ext cx="67680" cy="58680"/>
            </a:xfrm>
            <a:custGeom>
              <a:avLst/>
              <a:gdLst/>
              <a:ahLst/>
              <a:rect l="l" t="t" r="r" b="b"/>
              <a:pathLst>
                <a:path w="48" h="42">
                  <a:moveTo>
                    <a:pt x="0" y="0"/>
                  </a:moveTo>
                  <a:lnTo>
                    <a:pt x="12" y="8"/>
                  </a:lnTo>
                  <a:lnTo>
                    <a:pt x="22" y="16"/>
                  </a:lnTo>
                  <a:lnTo>
                    <a:pt x="32" y="16"/>
                  </a:lnTo>
                  <a:lnTo>
                    <a:pt x="37" y="26"/>
                  </a:lnTo>
                  <a:lnTo>
                    <a:pt x="40" y="41"/>
                  </a:lnTo>
                  <a:lnTo>
                    <a:pt x="47" y="32"/>
                  </a:lnTo>
                  <a:lnTo>
                    <a:pt x="43" y="24"/>
                  </a:lnTo>
                  <a:lnTo>
                    <a:pt x="32" y="16"/>
                  </a:lnTo>
                  <a:lnTo>
                    <a:pt x="22" y="14"/>
                  </a:lnTo>
                  <a:lnTo>
                    <a:pt x="22" y="11"/>
                  </a:lnTo>
                  <a:lnTo>
                    <a:pt x="19" y="11"/>
                  </a:lnTo>
                  <a:lnTo>
                    <a:pt x="16" y="11"/>
                  </a:lnTo>
                  <a:lnTo>
                    <a:pt x="16" y="8"/>
                  </a:lnTo>
                  <a:lnTo>
                    <a:pt x="12" y="8"/>
                  </a:lnTo>
                  <a:lnTo>
                    <a:pt x="9" y="8"/>
                  </a:lnTo>
                  <a:lnTo>
                    <a:pt x="9" y="5"/>
                  </a:lnTo>
                  <a:lnTo>
                    <a:pt x="6" y="5"/>
                  </a:lnTo>
                  <a:lnTo>
                    <a:pt x="3" y="2"/>
                  </a:lnTo>
                  <a:lnTo>
                    <a:pt x="0" y="2"/>
                  </a:lnTo>
                  <a:lnTo>
                    <a:pt x="0" y="0"/>
                  </a:lnTo>
                </a:path>
              </a:pathLst>
            </a:custGeom>
            <a:solidFill>
              <a:srgbClr val="ffcc99"/>
            </a:solidFill>
            <a:ln w="0">
              <a:noFill/>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Times New Roman"/>
              </a:endParaRPr>
            </a:p>
          </p:txBody>
        </p:sp>
        <p:sp>
          <p:nvSpPr>
            <p:cNvPr id="358" name=""/>
            <p:cNvSpPr/>
            <p:nvPr/>
          </p:nvSpPr>
          <p:spPr>
            <a:xfrm>
              <a:off x="8504280" y="3889080"/>
              <a:ext cx="39960" cy="35640"/>
            </a:xfrm>
            <a:custGeom>
              <a:avLst/>
              <a:gdLst/>
              <a:ahLst/>
              <a:rect l="l" t="t" r="r" b="b"/>
              <a:pathLst>
                <a:path w="29" h="25">
                  <a:moveTo>
                    <a:pt x="0" y="0"/>
                  </a:moveTo>
                  <a:lnTo>
                    <a:pt x="3" y="9"/>
                  </a:lnTo>
                  <a:lnTo>
                    <a:pt x="9" y="18"/>
                  </a:lnTo>
                  <a:lnTo>
                    <a:pt x="15" y="24"/>
                  </a:lnTo>
                  <a:lnTo>
                    <a:pt x="28" y="18"/>
                  </a:lnTo>
                  <a:lnTo>
                    <a:pt x="18" y="12"/>
                  </a:lnTo>
                  <a:lnTo>
                    <a:pt x="9" y="0"/>
                  </a:lnTo>
                  <a:lnTo>
                    <a:pt x="0" y="0"/>
                  </a:lnTo>
                </a:path>
              </a:pathLst>
            </a:custGeom>
            <a:solidFill>
              <a:srgbClr val="ffcc99"/>
            </a:solidFill>
            <a:ln w="0">
              <a:noFill/>
            </a:ln>
          </p:spPr>
          <p:style>
            <a:lnRef idx="0"/>
            <a:fillRef idx="0"/>
            <a:effectRef idx="0"/>
            <a:fontRef idx="minor"/>
          </p:style>
          <p:txBody>
            <a:bodyPr lIns="90000" rIns="90000" tIns="-11160" bIns="-11160" anchor="t">
              <a:noAutofit/>
            </a:bodyPr>
            <a:p>
              <a:endParaRPr b="0" lang="en-US" sz="2400" strike="noStrike" u="none">
                <a:solidFill>
                  <a:srgbClr val="000000"/>
                </a:solidFill>
                <a:effectLst/>
                <a:uFillTx/>
                <a:latin typeface="Times New Roman"/>
              </a:endParaRPr>
            </a:p>
          </p:txBody>
        </p:sp>
      </p:grpSp>
      <p:sp>
        <p:nvSpPr>
          <p:cNvPr id="359" name=""/>
          <p:cNvSpPr/>
          <p:nvPr/>
        </p:nvSpPr>
        <p:spPr>
          <a:xfrm>
            <a:off x="1298520" y="2884320"/>
            <a:ext cx="139680" cy="131760"/>
          </a:xfrm>
          <a:prstGeom prst="star5">
            <a:avLst/>
          </a:prstGeom>
          <a:solidFill>
            <a:srgbClr val="ff3300"/>
          </a:solidFill>
          <a:ln w="9360">
            <a:solidFill>
              <a:srgbClr val="000000"/>
            </a:solidFill>
            <a:miter/>
          </a:ln>
        </p:spPr>
        <p:style>
          <a:lnRef idx="0"/>
          <a:fillRef idx="0"/>
          <a:effectRef idx="0"/>
          <a:fontRef idx="minor"/>
        </p:style>
        <p:txBody>
          <a:bodyPr wrap="none" lIns="90000" rIns="90000" tIns="-2880" bIns="-2880" anchor="ctr">
            <a:noAutofit/>
          </a:bodyPr>
          <a:p>
            <a:endParaRPr b="0" lang="en-US" sz="2400" strike="noStrike" u="none">
              <a:solidFill>
                <a:srgbClr val="000000"/>
              </a:solidFill>
              <a:effectLst/>
              <a:uFillTx/>
              <a:latin typeface="Times New Roman"/>
            </a:endParaRPr>
          </a:p>
        </p:txBody>
      </p:sp>
      <p:sp>
        <p:nvSpPr>
          <p:cNvPr id="360" name=""/>
          <p:cNvSpPr/>
          <p:nvPr/>
        </p:nvSpPr>
        <p:spPr>
          <a:xfrm>
            <a:off x="1241280" y="2576520"/>
            <a:ext cx="114480" cy="174600"/>
          </a:xfrm>
          <a:prstGeom prst="can">
            <a:avLst>
              <a:gd name="adj" fmla="val 25000"/>
            </a:avLst>
          </a:prstGeom>
          <a:solidFill>
            <a:srgbClr val="ff9933"/>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61" name=""/>
          <p:cNvSpPr/>
          <p:nvPr/>
        </p:nvSpPr>
        <p:spPr>
          <a:xfrm>
            <a:off x="1405080" y="2554200"/>
            <a:ext cx="101520" cy="320760"/>
          </a:xfrm>
          <a:custGeom>
            <a:avLst/>
            <a:gdLst/>
            <a:ahLst/>
            <a:rect l="l" t="t" r="r" b="b"/>
            <a:pathLst>
              <a:path w="144" h="459">
                <a:moveTo>
                  <a:pt x="90" y="0"/>
                </a:moveTo>
                <a:lnTo>
                  <a:pt x="0" y="246"/>
                </a:lnTo>
                <a:lnTo>
                  <a:pt x="81" y="215"/>
                </a:lnTo>
                <a:lnTo>
                  <a:pt x="15" y="459"/>
                </a:lnTo>
                <a:lnTo>
                  <a:pt x="144" y="159"/>
                </a:lnTo>
                <a:lnTo>
                  <a:pt x="51" y="189"/>
                </a:lnTo>
                <a:lnTo>
                  <a:pt x="90" y="0"/>
                </a:lnTo>
                <a:close/>
              </a:path>
            </a:pathLst>
          </a:custGeom>
          <a:solidFill>
            <a:srgbClr val="ffff00"/>
          </a:solid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62" name=""/>
          <p:cNvSpPr/>
          <p:nvPr/>
        </p:nvSpPr>
        <p:spPr>
          <a:xfrm>
            <a:off x="4570560" y="2185920"/>
            <a:ext cx="101520" cy="320760"/>
          </a:xfrm>
          <a:custGeom>
            <a:avLst/>
            <a:gdLst/>
            <a:ahLst/>
            <a:rect l="l" t="t" r="r" b="b"/>
            <a:pathLst>
              <a:path w="144" h="459">
                <a:moveTo>
                  <a:pt x="90" y="0"/>
                </a:moveTo>
                <a:lnTo>
                  <a:pt x="0" y="246"/>
                </a:lnTo>
                <a:lnTo>
                  <a:pt x="81" y="215"/>
                </a:lnTo>
                <a:lnTo>
                  <a:pt x="15" y="459"/>
                </a:lnTo>
                <a:lnTo>
                  <a:pt x="144" y="159"/>
                </a:lnTo>
                <a:lnTo>
                  <a:pt x="51" y="189"/>
                </a:lnTo>
                <a:lnTo>
                  <a:pt x="90" y="0"/>
                </a:lnTo>
                <a:close/>
              </a:path>
            </a:pathLst>
          </a:custGeom>
          <a:solidFill>
            <a:srgbClr val="ffff00"/>
          </a:solid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63" name=""/>
          <p:cNvSpPr/>
          <p:nvPr/>
        </p:nvSpPr>
        <p:spPr>
          <a:xfrm>
            <a:off x="7900920" y="4275000"/>
            <a:ext cx="100080" cy="319320"/>
          </a:xfrm>
          <a:custGeom>
            <a:avLst/>
            <a:gdLst/>
            <a:ahLst/>
            <a:rect l="l" t="t" r="r" b="b"/>
            <a:pathLst>
              <a:path w="144" h="459">
                <a:moveTo>
                  <a:pt x="90" y="0"/>
                </a:moveTo>
                <a:lnTo>
                  <a:pt x="0" y="246"/>
                </a:lnTo>
                <a:lnTo>
                  <a:pt x="81" y="215"/>
                </a:lnTo>
                <a:lnTo>
                  <a:pt x="15" y="459"/>
                </a:lnTo>
                <a:lnTo>
                  <a:pt x="144" y="159"/>
                </a:lnTo>
                <a:lnTo>
                  <a:pt x="51" y="189"/>
                </a:lnTo>
                <a:lnTo>
                  <a:pt x="90" y="0"/>
                </a:lnTo>
                <a:close/>
              </a:path>
            </a:pathLst>
          </a:custGeom>
          <a:solidFill>
            <a:srgbClr val="ffff00"/>
          </a:solid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64" name=""/>
          <p:cNvSpPr/>
          <p:nvPr/>
        </p:nvSpPr>
        <p:spPr>
          <a:xfrm>
            <a:off x="4686480" y="2273400"/>
            <a:ext cx="109440" cy="109440"/>
          </a:xfrm>
          <a:prstGeom prst="rect">
            <a:avLst/>
          </a:prstGeom>
          <a:solidFill>
            <a:srgbClr val="808080"/>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65" name=""/>
          <p:cNvSpPr/>
          <p:nvPr/>
        </p:nvSpPr>
        <p:spPr>
          <a:xfrm>
            <a:off x="3979800" y="1935000"/>
            <a:ext cx="114480" cy="176400"/>
          </a:xfrm>
          <a:prstGeom prst="can">
            <a:avLst>
              <a:gd name="adj" fmla="val 25000"/>
            </a:avLst>
          </a:prstGeom>
          <a:solidFill>
            <a:srgbClr val="ff9933"/>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66" name=""/>
          <p:cNvSpPr/>
          <p:nvPr/>
        </p:nvSpPr>
        <p:spPr>
          <a:xfrm>
            <a:off x="4443480" y="2224080"/>
            <a:ext cx="114120" cy="174600"/>
          </a:xfrm>
          <a:prstGeom prst="can">
            <a:avLst>
              <a:gd name="adj" fmla="val 25000"/>
            </a:avLst>
          </a:prstGeom>
          <a:solidFill>
            <a:srgbClr val="ff9933"/>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67" name=""/>
          <p:cNvSpPr/>
          <p:nvPr/>
        </p:nvSpPr>
        <p:spPr>
          <a:xfrm>
            <a:off x="4370400" y="1773360"/>
            <a:ext cx="139680" cy="131760"/>
          </a:xfrm>
          <a:prstGeom prst="star5">
            <a:avLst/>
          </a:prstGeom>
          <a:solidFill>
            <a:srgbClr val="ff3300"/>
          </a:solidFill>
          <a:ln w="9360">
            <a:solidFill>
              <a:srgbClr val="000000"/>
            </a:solidFill>
            <a:miter/>
          </a:ln>
        </p:spPr>
        <p:style>
          <a:lnRef idx="0"/>
          <a:fillRef idx="0"/>
          <a:effectRef idx="0"/>
          <a:fontRef idx="minor"/>
        </p:style>
        <p:txBody>
          <a:bodyPr wrap="none" lIns="90000" rIns="90000" tIns="-2880" bIns="-2880" anchor="ctr">
            <a:noAutofit/>
          </a:bodyPr>
          <a:p>
            <a:endParaRPr b="0" lang="en-US" sz="2400" strike="noStrike" u="none">
              <a:solidFill>
                <a:srgbClr val="000000"/>
              </a:solidFill>
              <a:effectLst/>
              <a:uFillTx/>
              <a:latin typeface="Times New Roman"/>
            </a:endParaRPr>
          </a:p>
        </p:txBody>
      </p:sp>
      <p:sp>
        <p:nvSpPr>
          <p:cNvPr id="368" name=""/>
          <p:cNvSpPr/>
          <p:nvPr/>
        </p:nvSpPr>
        <p:spPr>
          <a:xfrm>
            <a:off x="7837560" y="2463840"/>
            <a:ext cx="139680" cy="131760"/>
          </a:xfrm>
          <a:prstGeom prst="star5">
            <a:avLst/>
          </a:prstGeom>
          <a:solidFill>
            <a:srgbClr val="ff3300"/>
          </a:solidFill>
          <a:ln w="9360">
            <a:solidFill>
              <a:srgbClr val="000000"/>
            </a:solidFill>
            <a:miter/>
          </a:ln>
        </p:spPr>
        <p:style>
          <a:lnRef idx="0"/>
          <a:fillRef idx="0"/>
          <a:effectRef idx="0"/>
          <a:fontRef idx="minor"/>
        </p:style>
        <p:txBody>
          <a:bodyPr wrap="none" lIns="90000" rIns="90000" tIns="-2880" bIns="-2880" anchor="ctr">
            <a:noAutofit/>
          </a:bodyPr>
          <a:p>
            <a:endParaRPr b="0" lang="en-US" sz="2400" strike="noStrike" u="none">
              <a:solidFill>
                <a:srgbClr val="000000"/>
              </a:solidFill>
              <a:effectLst/>
              <a:uFillTx/>
              <a:latin typeface="Times New Roman"/>
            </a:endParaRPr>
          </a:p>
        </p:txBody>
      </p:sp>
      <p:sp>
        <p:nvSpPr>
          <p:cNvPr id="369" name=""/>
          <p:cNvSpPr/>
          <p:nvPr/>
        </p:nvSpPr>
        <p:spPr>
          <a:xfrm>
            <a:off x="7719840" y="4319640"/>
            <a:ext cx="111240" cy="109440"/>
          </a:xfrm>
          <a:prstGeom prst="rect">
            <a:avLst/>
          </a:prstGeom>
          <a:solidFill>
            <a:srgbClr val="808080"/>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70" name=""/>
          <p:cNvSpPr/>
          <p:nvPr/>
        </p:nvSpPr>
        <p:spPr>
          <a:xfrm>
            <a:off x="1076400" y="2652840"/>
            <a:ext cx="109440" cy="109440"/>
          </a:xfrm>
          <a:prstGeom prst="rect">
            <a:avLst/>
          </a:prstGeom>
          <a:solidFill>
            <a:srgbClr val="808080"/>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71" name=""/>
          <p:cNvSpPr/>
          <p:nvPr/>
        </p:nvSpPr>
        <p:spPr>
          <a:xfrm>
            <a:off x="8300880" y="4398840"/>
            <a:ext cx="114480" cy="176400"/>
          </a:xfrm>
          <a:prstGeom prst="can">
            <a:avLst>
              <a:gd name="adj" fmla="val 25000"/>
            </a:avLst>
          </a:prstGeom>
          <a:solidFill>
            <a:srgbClr val="ff9933"/>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72" name=""/>
          <p:cNvSpPr/>
          <p:nvPr/>
        </p:nvSpPr>
        <p:spPr>
          <a:xfrm>
            <a:off x="1803240" y="3454560"/>
            <a:ext cx="114480" cy="174600"/>
          </a:xfrm>
          <a:prstGeom prst="can">
            <a:avLst>
              <a:gd name="adj" fmla="val 25000"/>
            </a:avLst>
          </a:prstGeom>
          <a:solidFill>
            <a:srgbClr val="ff9933"/>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73" name=""/>
          <p:cNvSpPr/>
          <p:nvPr/>
        </p:nvSpPr>
        <p:spPr>
          <a:xfrm>
            <a:off x="7711920" y="2712960"/>
            <a:ext cx="109800" cy="109440"/>
          </a:xfrm>
          <a:prstGeom prst="rect">
            <a:avLst/>
          </a:prstGeom>
          <a:solidFill>
            <a:srgbClr val="808080"/>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74" name=""/>
          <p:cNvSpPr/>
          <p:nvPr/>
        </p:nvSpPr>
        <p:spPr>
          <a:xfrm>
            <a:off x="7316640" y="2914560"/>
            <a:ext cx="109800" cy="109800"/>
          </a:xfrm>
          <a:prstGeom prst="rect">
            <a:avLst/>
          </a:prstGeom>
          <a:solidFill>
            <a:srgbClr val="808080"/>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75" name=""/>
          <p:cNvSpPr/>
          <p:nvPr/>
        </p:nvSpPr>
        <p:spPr>
          <a:xfrm>
            <a:off x="6956280" y="3598920"/>
            <a:ext cx="111240" cy="109440"/>
          </a:xfrm>
          <a:prstGeom prst="rect">
            <a:avLst/>
          </a:prstGeom>
          <a:solidFill>
            <a:srgbClr val="808080"/>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76" name=""/>
          <p:cNvSpPr/>
          <p:nvPr/>
        </p:nvSpPr>
        <p:spPr>
          <a:xfrm>
            <a:off x="1825560" y="3473280"/>
            <a:ext cx="138240" cy="131760"/>
          </a:xfrm>
          <a:prstGeom prst="star5">
            <a:avLst/>
          </a:prstGeom>
          <a:solidFill>
            <a:srgbClr val="ff3300"/>
          </a:solidFill>
          <a:ln w="9360">
            <a:solidFill>
              <a:srgbClr val="000000"/>
            </a:solidFill>
            <a:miter/>
          </a:ln>
        </p:spPr>
        <p:style>
          <a:lnRef idx="0"/>
          <a:fillRef idx="0"/>
          <a:effectRef idx="0"/>
          <a:fontRef idx="minor"/>
        </p:style>
        <p:txBody>
          <a:bodyPr wrap="none" lIns="90000" rIns="90000" tIns="-2880" bIns="-2880" anchor="ctr">
            <a:noAutofit/>
          </a:bodyPr>
          <a:p>
            <a:endParaRPr b="0" lang="en-US" sz="2400" strike="noStrike" u="none">
              <a:solidFill>
                <a:srgbClr val="000000"/>
              </a:solidFill>
              <a:effectLst/>
              <a:uFillTx/>
              <a:latin typeface="Times New Roman"/>
            </a:endParaRPr>
          </a:p>
        </p:txBody>
      </p:sp>
      <p:sp>
        <p:nvSpPr>
          <p:cNvPr id="377" name=""/>
          <p:cNvSpPr/>
          <p:nvPr/>
        </p:nvSpPr>
        <p:spPr>
          <a:xfrm>
            <a:off x="1996560" y="749160"/>
            <a:ext cx="5122080" cy="36828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Creating New Markets in Global Commodities</a:t>
            </a:r>
            <a:endParaRPr b="0" lang="en-US" sz="1800" strike="noStrike" u="none">
              <a:solidFill>
                <a:srgbClr val="000000"/>
              </a:solidFill>
              <a:effectLst/>
              <a:uFillTx/>
              <a:latin typeface="Times New Roman"/>
            </a:endParaRPr>
          </a:p>
        </p:txBody>
      </p:sp>
      <p:sp>
        <p:nvSpPr>
          <p:cNvPr id="378" name=""/>
          <p:cNvSpPr/>
          <p:nvPr/>
        </p:nvSpPr>
        <p:spPr>
          <a:xfrm>
            <a:off x="2041560" y="3119400"/>
            <a:ext cx="114120" cy="174600"/>
          </a:xfrm>
          <a:prstGeom prst="can">
            <a:avLst>
              <a:gd name="adj" fmla="val 25000"/>
            </a:avLst>
          </a:prstGeom>
          <a:solidFill>
            <a:srgbClr val="ff9933"/>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79" name=""/>
          <p:cNvSpPr/>
          <p:nvPr/>
        </p:nvSpPr>
        <p:spPr>
          <a:xfrm>
            <a:off x="2066760" y="2509920"/>
            <a:ext cx="109800" cy="109440"/>
          </a:xfrm>
          <a:prstGeom prst="rect">
            <a:avLst/>
          </a:prstGeom>
          <a:solidFill>
            <a:srgbClr val="808080"/>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80" name=""/>
          <p:cNvSpPr/>
          <p:nvPr/>
        </p:nvSpPr>
        <p:spPr>
          <a:xfrm>
            <a:off x="1590840" y="2862360"/>
            <a:ext cx="109440" cy="109440"/>
          </a:xfrm>
          <a:prstGeom prst="rect">
            <a:avLst/>
          </a:prstGeom>
          <a:solidFill>
            <a:srgbClr val="808080"/>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81" name=""/>
          <p:cNvSpPr/>
          <p:nvPr/>
        </p:nvSpPr>
        <p:spPr>
          <a:xfrm>
            <a:off x="2266920" y="3557520"/>
            <a:ext cx="109440" cy="109440"/>
          </a:xfrm>
          <a:prstGeom prst="rect">
            <a:avLst/>
          </a:prstGeom>
          <a:solidFill>
            <a:srgbClr val="808080"/>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82" name=""/>
          <p:cNvSpPr/>
          <p:nvPr/>
        </p:nvSpPr>
        <p:spPr>
          <a:xfrm>
            <a:off x="2631960" y="4386240"/>
            <a:ext cx="114480" cy="174600"/>
          </a:xfrm>
          <a:prstGeom prst="can">
            <a:avLst>
              <a:gd name="adj" fmla="val 25000"/>
            </a:avLst>
          </a:prstGeom>
          <a:solidFill>
            <a:srgbClr val="ff9933"/>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83" name=""/>
          <p:cNvSpPr/>
          <p:nvPr/>
        </p:nvSpPr>
        <p:spPr>
          <a:xfrm>
            <a:off x="4076640" y="2330280"/>
            <a:ext cx="109440" cy="109800"/>
          </a:xfrm>
          <a:prstGeom prst="rect">
            <a:avLst/>
          </a:prstGeom>
          <a:solidFill>
            <a:srgbClr val="808080"/>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84" name=""/>
          <p:cNvSpPr/>
          <p:nvPr/>
        </p:nvSpPr>
        <p:spPr>
          <a:xfrm>
            <a:off x="2748240" y="5722920"/>
            <a:ext cx="680040" cy="8240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India</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Colombia</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Venezuela</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Indonesia</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Poland</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Russia</a:t>
            </a:r>
            <a:endParaRPr b="0" lang="en-US" sz="800" strike="noStrike" u="none">
              <a:solidFill>
                <a:srgbClr val="000000"/>
              </a:solidFill>
              <a:effectLst/>
              <a:uFillTx/>
              <a:latin typeface="Times New Roman"/>
            </a:endParaRPr>
          </a:p>
        </p:txBody>
      </p:sp>
      <p:sp>
        <p:nvSpPr>
          <p:cNvPr id="385" name=""/>
          <p:cNvSpPr/>
          <p:nvPr/>
        </p:nvSpPr>
        <p:spPr>
          <a:xfrm>
            <a:off x="4493520" y="5722920"/>
            <a:ext cx="657360" cy="3373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Japan</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Argentina</a:t>
            </a:r>
            <a:endParaRPr b="0" lang="en-US" sz="800" strike="noStrike" u="none">
              <a:solidFill>
                <a:srgbClr val="000000"/>
              </a:solidFill>
              <a:effectLst/>
              <a:uFillTx/>
              <a:latin typeface="Times New Roman"/>
            </a:endParaRPr>
          </a:p>
        </p:txBody>
      </p:sp>
      <p:sp>
        <p:nvSpPr>
          <p:cNvPr id="386" name=""/>
          <p:cNvSpPr/>
          <p:nvPr/>
        </p:nvSpPr>
        <p:spPr>
          <a:xfrm>
            <a:off x="4809960" y="4473720"/>
            <a:ext cx="109800" cy="109440"/>
          </a:xfrm>
          <a:prstGeom prst="rect">
            <a:avLst/>
          </a:prstGeom>
          <a:solidFill>
            <a:srgbClr val="808080"/>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87" name=""/>
          <p:cNvSpPr/>
          <p:nvPr/>
        </p:nvSpPr>
        <p:spPr>
          <a:xfrm>
            <a:off x="4379760" y="1547640"/>
            <a:ext cx="101880" cy="320760"/>
          </a:xfrm>
          <a:custGeom>
            <a:avLst/>
            <a:gdLst/>
            <a:ahLst/>
            <a:rect l="l" t="t" r="r" b="b"/>
            <a:pathLst>
              <a:path w="144" h="459">
                <a:moveTo>
                  <a:pt x="90" y="0"/>
                </a:moveTo>
                <a:lnTo>
                  <a:pt x="0" y="246"/>
                </a:lnTo>
                <a:lnTo>
                  <a:pt x="81" y="215"/>
                </a:lnTo>
                <a:lnTo>
                  <a:pt x="15" y="459"/>
                </a:lnTo>
                <a:lnTo>
                  <a:pt x="144" y="159"/>
                </a:lnTo>
                <a:lnTo>
                  <a:pt x="51" y="189"/>
                </a:lnTo>
                <a:lnTo>
                  <a:pt x="90" y="0"/>
                </a:lnTo>
                <a:close/>
              </a:path>
            </a:pathLst>
          </a:custGeom>
          <a:solidFill>
            <a:srgbClr val="ffff00"/>
          </a:solid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88" name=""/>
          <p:cNvSpPr/>
          <p:nvPr/>
        </p:nvSpPr>
        <p:spPr>
          <a:xfrm>
            <a:off x="6248520" y="3187800"/>
            <a:ext cx="109440" cy="109440"/>
          </a:xfrm>
          <a:prstGeom prst="rect">
            <a:avLst/>
          </a:prstGeom>
          <a:solidFill>
            <a:srgbClr val="808080"/>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89" name=""/>
          <p:cNvSpPr/>
          <p:nvPr/>
        </p:nvSpPr>
        <p:spPr>
          <a:xfrm>
            <a:off x="7682040" y="2414520"/>
            <a:ext cx="114120" cy="174600"/>
          </a:xfrm>
          <a:prstGeom prst="can">
            <a:avLst>
              <a:gd name="adj" fmla="val 25000"/>
            </a:avLst>
          </a:prstGeom>
          <a:solidFill>
            <a:srgbClr val="ff9933"/>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90" name=""/>
          <p:cNvSpPr/>
          <p:nvPr/>
        </p:nvSpPr>
        <p:spPr>
          <a:xfrm>
            <a:off x="8101080" y="2490840"/>
            <a:ext cx="114120" cy="174600"/>
          </a:xfrm>
          <a:prstGeom prst="can">
            <a:avLst>
              <a:gd name="adj" fmla="val 25000"/>
            </a:avLst>
          </a:prstGeom>
          <a:solidFill>
            <a:srgbClr val="ff9933"/>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91" name=""/>
          <p:cNvSpPr/>
          <p:nvPr/>
        </p:nvSpPr>
        <p:spPr>
          <a:xfrm>
            <a:off x="8074080" y="2674800"/>
            <a:ext cx="109440" cy="109800"/>
          </a:xfrm>
          <a:prstGeom prst="rect">
            <a:avLst/>
          </a:prstGeom>
          <a:solidFill>
            <a:srgbClr val="808080"/>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92" name=""/>
          <p:cNvSpPr/>
          <p:nvPr/>
        </p:nvSpPr>
        <p:spPr>
          <a:xfrm>
            <a:off x="8023320" y="2606760"/>
            <a:ext cx="101520" cy="320760"/>
          </a:xfrm>
          <a:custGeom>
            <a:avLst/>
            <a:gdLst/>
            <a:ahLst/>
            <a:rect l="l" t="t" r="r" b="b"/>
            <a:pathLst>
              <a:path w="144" h="459">
                <a:moveTo>
                  <a:pt x="90" y="0"/>
                </a:moveTo>
                <a:lnTo>
                  <a:pt x="0" y="246"/>
                </a:lnTo>
                <a:lnTo>
                  <a:pt x="81" y="215"/>
                </a:lnTo>
                <a:lnTo>
                  <a:pt x="15" y="459"/>
                </a:lnTo>
                <a:lnTo>
                  <a:pt x="144" y="159"/>
                </a:lnTo>
                <a:lnTo>
                  <a:pt x="51" y="189"/>
                </a:lnTo>
                <a:lnTo>
                  <a:pt x="90" y="0"/>
                </a:lnTo>
                <a:close/>
              </a:path>
            </a:pathLst>
          </a:custGeom>
          <a:solidFill>
            <a:srgbClr val="ffff00"/>
          </a:solid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93" name=""/>
          <p:cNvSpPr/>
          <p:nvPr/>
        </p:nvSpPr>
        <p:spPr>
          <a:xfrm>
            <a:off x="7942320" y="2744640"/>
            <a:ext cx="139680" cy="131760"/>
          </a:xfrm>
          <a:prstGeom prst="star5">
            <a:avLst/>
          </a:prstGeom>
          <a:solidFill>
            <a:srgbClr val="ff3300"/>
          </a:solidFill>
          <a:ln w="9360">
            <a:solidFill>
              <a:srgbClr val="000000"/>
            </a:solidFill>
            <a:miter/>
          </a:ln>
        </p:spPr>
        <p:style>
          <a:lnRef idx="0"/>
          <a:fillRef idx="0"/>
          <a:effectRef idx="0"/>
          <a:fontRef idx="minor"/>
        </p:style>
        <p:txBody>
          <a:bodyPr wrap="none" lIns="90000" rIns="90000" tIns="-2880" bIns="-2880" anchor="ctr">
            <a:noAutofit/>
          </a:bodyPr>
          <a:p>
            <a:endParaRPr b="0" lang="en-US" sz="2400" strike="noStrike" u="none">
              <a:solidFill>
                <a:srgbClr val="000000"/>
              </a:solidFill>
              <a:effectLst/>
              <a:uFillTx/>
              <a:latin typeface="Times New Roman"/>
            </a:endParaRPr>
          </a:p>
        </p:txBody>
      </p:sp>
      <p:sp>
        <p:nvSpPr>
          <p:cNvPr id="394" name=""/>
          <p:cNvSpPr/>
          <p:nvPr/>
        </p:nvSpPr>
        <p:spPr>
          <a:xfrm>
            <a:off x="7053120" y="3538440"/>
            <a:ext cx="114480" cy="174600"/>
          </a:xfrm>
          <a:prstGeom prst="can">
            <a:avLst>
              <a:gd name="adj" fmla="val 25000"/>
            </a:avLst>
          </a:prstGeom>
          <a:solidFill>
            <a:srgbClr val="ff9933"/>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95" name=""/>
          <p:cNvSpPr/>
          <p:nvPr/>
        </p:nvSpPr>
        <p:spPr>
          <a:xfrm>
            <a:off x="6994440" y="3622680"/>
            <a:ext cx="139680" cy="131760"/>
          </a:xfrm>
          <a:prstGeom prst="star5">
            <a:avLst/>
          </a:prstGeom>
          <a:solidFill>
            <a:srgbClr val="ff3300"/>
          </a:solidFill>
          <a:ln w="9360">
            <a:solidFill>
              <a:srgbClr val="000000"/>
            </a:solidFill>
            <a:miter/>
          </a:ln>
        </p:spPr>
        <p:style>
          <a:lnRef idx="0"/>
          <a:fillRef idx="0"/>
          <a:effectRef idx="0"/>
          <a:fontRef idx="minor"/>
        </p:style>
        <p:txBody>
          <a:bodyPr wrap="none" lIns="90000" rIns="90000" tIns="-2880" bIns="-2880" anchor="ctr">
            <a:noAutofit/>
          </a:bodyPr>
          <a:p>
            <a:endParaRPr b="0" lang="en-US" sz="2400" strike="noStrike" u="none">
              <a:solidFill>
                <a:srgbClr val="000000"/>
              </a:solidFill>
              <a:effectLst/>
              <a:uFillTx/>
              <a:latin typeface="Times New Roman"/>
            </a:endParaRPr>
          </a:p>
        </p:txBody>
      </p:sp>
      <p:sp>
        <p:nvSpPr>
          <p:cNvPr id="396" name=""/>
          <p:cNvSpPr/>
          <p:nvPr/>
        </p:nvSpPr>
        <p:spPr>
          <a:xfrm>
            <a:off x="4491000" y="2529000"/>
            <a:ext cx="114480" cy="174600"/>
          </a:xfrm>
          <a:prstGeom prst="can">
            <a:avLst>
              <a:gd name="adj" fmla="val 25000"/>
            </a:avLst>
          </a:prstGeom>
          <a:solidFill>
            <a:srgbClr val="ff9933"/>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97" name=""/>
          <p:cNvSpPr/>
          <p:nvPr/>
        </p:nvSpPr>
        <p:spPr>
          <a:xfrm>
            <a:off x="7520040" y="3633840"/>
            <a:ext cx="114120" cy="174600"/>
          </a:xfrm>
          <a:prstGeom prst="can">
            <a:avLst>
              <a:gd name="adj" fmla="val 25000"/>
            </a:avLst>
          </a:prstGeom>
          <a:solidFill>
            <a:srgbClr val="ff9933"/>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98" name=""/>
          <p:cNvSpPr/>
          <p:nvPr/>
        </p:nvSpPr>
        <p:spPr>
          <a:xfrm>
            <a:off x="8294760" y="4552920"/>
            <a:ext cx="137880" cy="131760"/>
          </a:xfrm>
          <a:prstGeom prst="star5">
            <a:avLst/>
          </a:prstGeom>
          <a:solidFill>
            <a:srgbClr val="ff3300"/>
          </a:solidFill>
          <a:ln w="9360">
            <a:solidFill>
              <a:srgbClr val="000000"/>
            </a:solidFill>
            <a:miter/>
          </a:ln>
        </p:spPr>
        <p:style>
          <a:lnRef idx="0"/>
          <a:fillRef idx="0"/>
          <a:effectRef idx="0"/>
          <a:fontRef idx="minor"/>
        </p:style>
        <p:txBody>
          <a:bodyPr wrap="none" lIns="90000" rIns="90000" tIns="-2880" bIns="-2880" anchor="ctr">
            <a:noAutofit/>
          </a:bodyPr>
          <a:p>
            <a:endParaRPr b="0" lang="en-US" sz="2400" strike="noStrike" u="none">
              <a:solidFill>
                <a:srgbClr val="000000"/>
              </a:solidFill>
              <a:effectLst/>
              <a:uFillTx/>
              <a:latin typeface="Times New Roman"/>
            </a:endParaRPr>
          </a:p>
        </p:txBody>
      </p:sp>
      <p:sp>
        <p:nvSpPr>
          <p:cNvPr id="399" name=""/>
          <p:cNvSpPr/>
          <p:nvPr/>
        </p:nvSpPr>
        <p:spPr>
          <a:xfrm>
            <a:off x="496800" y="1576440"/>
            <a:ext cx="101520" cy="320760"/>
          </a:xfrm>
          <a:custGeom>
            <a:avLst/>
            <a:gdLst/>
            <a:ahLst/>
            <a:rect l="l" t="t" r="r" b="b"/>
            <a:pathLst>
              <a:path w="144" h="459">
                <a:moveTo>
                  <a:pt x="90" y="0"/>
                </a:moveTo>
                <a:lnTo>
                  <a:pt x="0" y="246"/>
                </a:lnTo>
                <a:lnTo>
                  <a:pt x="81" y="215"/>
                </a:lnTo>
                <a:lnTo>
                  <a:pt x="15" y="459"/>
                </a:lnTo>
                <a:lnTo>
                  <a:pt x="144" y="159"/>
                </a:lnTo>
                <a:lnTo>
                  <a:pt x="51" y="189"/>
                </a:lnTo>
                <a:lnTo>
                  <a:pt x="90" y="0"/>
                </a:lnTo>
                <a:close/>
              </a:path>
            </a:pathLst>
          </a:custGeom>
          <a:solidFill>
            <a:srgbClr val="ffff00"/>
          </a:solid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400" name=""/>
          <p:cNvSpPr/>
          <p:nvPr/>
        </p:nvSpPr>
        <p:spPr>
          <a:xfrm>
            <a:off x="1246320" y="1824120"/>
            <a:ext cx="101520" cy="320760"/>
          </a:xfrm>
          <a:custGeom>
            <a:avLst/>
            <a:gdLst/>
            <a:ahLst/>
            <a:rect l="l" t="t" r="r" b="b"/>
            <a:pathLst>
              <a:path w="144" h="459">
                <a:moveTo>
                  <a:pt x="90" y="0"/>
                </a:moveTo>
                <a:lnTo>
                  <a:pt x="0" y="246"/>
                </a:lnTo>
                <a:lnTo>
                  <a:pt x="81" y="215"/>
                </a:lnTo>
                <a:lnTo>
                  <a:pt x="15" y="459"/>
                </a:lnTo>
                <a:lnTo>
                  <a:pt x="144" y="159"/>
                </a:lnTo>
                <a:lnTo>
                  <a:pt x="51" y="189"/>
                </a:lnTo>
                <a:lnTo>
                  <a:pt x="90" y="0"/>
                </a:lnTo>
                <a:close/>
              </a:path>
            </a:pathLst>
          </a:custGeom>
          <a:solidFill>
            <a:srgbClr val="ffff00"/>
          </a:solid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401" name=""/>
          <p:cNvSpPr/>
          <p:nvPr/>
        </p:nvSpPr>
        <p:spPr>
          <a:xfrm>
            <a:off x="4068720" y="1982880"/>
            <a:ext cx="101520" cy="320760"/>
          </a:xfrm>
          <a:custGeom>
            <a:avLst/>
            <a:gdLst/>
            <a:ahLst/>
            <a:rect l="l" t="t" r="r" b="b"/>
            <a:pathLst>
              <a:path w="144" h="459">
                <a:moveTo>
                  <a:pt x="90" y="0"/>
                </a:moveTo>
                <a:lnTo>
                  <a:pt x="0" y="246"/>
                </a:lnTo>
                <a:lnTo>
                  <a:pt x="81" y="215"/>
                </a:lnTo>
                <a:lnTo>
                  <a:pt x="15" y="459"/>
                </a:lnTo>
                <a:lnTo>
                  <a:pt x="144" y="159"/>
                </a:lnTo>
                <a:lnTo>
                  <a:pt x="51" y="189"/>
                </a:lnTo>
                <a:lnTo>
                  <a:pt x="90" y="0"/>
                </a:lnTo>
                <a:close/>
              </a:path>
            </a:pathLst>
          </a:custGeom>
          <a:solidFill>
            <a:srgbClr val="ffff00"/>
          </a:solid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402" name=""/>
          <p:cNvSpPr/>
          <p:nvPr/>
        </p:nvSpPr>
        <p:spPr>
          <a:xfrm>
            <a:off x="4583160" y="1442880"/>
            <a:ext cx="101520" cy="320760"/>
          </a:xfrm>
          <a:custGeom>
            <a:avLst/>
            <a:gdLst/>
            <a:ahLst/>
            <a:rect l="l" t="t" r="r" b="b"/>
            <a:pathLst>
              <a:path w="144" h="459">
                <a:moveTo>
                  <a:pt x="90" y="0"/>
                </a:moveTo>
                <a:lnTo>
                  <a:pt x="0" y="246"/>
                </a:lnTo>
                <a:lnTo>
                  <a:pt x="81" y="215"/>
                </a:lnTo>
                <a:lnTo>
                  <a:pt x="15" y="459"/>
                </a:lnTo>
                <a:lnTo>
                  <a:pt x="144" y="159"/>
                </a:lnTo>
                <a:lnTo>
                  <a:pt x="51" y="189"/>
                </a:lnTo>
                <a:lnTo>
                  <a:pt x="90" y="0"/>
                </a:lnTo>
                <a:close/>
              </a:path>
            </a:pathLst>
          </a:custGeom>
          <a:solidFill>
            <a:srgbClr val="ffff00"/>
          </a:solid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403" name=""/>
          <p:cNvSpPr/>
          <p:nvPr/>
        </p:nvSpPr>
        <p:spPr>
          <a:xfrm>
            <a:off x="4167360" y="2357280"/>
            <a:ext cx="101520" cy="320760"/>
          </a:xfrm>
          <a:custGeom>
            <a:avLst/>
            <a:gdLst/>
            <a:ahLst/>
            <a:rect l="l" t="t" r="r" b="b"/>
            <a:pathLst>
              <a:path w="144" h="459">
                <a:moveTo>
                  <a:pt x="90" y="0"/>
                </a:moveTo>
                <a:lnTo>
                  <a:pt x="0" y="246"/>
                </a:lnTo>
                <a:lnTo>
                  <a:pt x="81" y="215"/>
                </a:lnTo>
                <a:lnTo>
                  <a:pt x="15" y="459"/>
                </a:lnTo>
                <a:lnTo>
                  <a:pt x="144" y="159"/>
                </a:lnTo>
                <a:lnTo>
                  <a:pt x="51" y="189"/>
                </a:lnTo>
                <a:lnTo>
                  <a:pt x="90" y="0"/>
                </a:lnTo>
                <a:close/>
              </a:path>
            </a:pathLst>
          </a:custGeom>
          <a:solidFill>
            <a:srgbClr val="ffff00"/>
          </a:solid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404" name=""/>
          <p:cNvSpPr/>
          <p:nvPr/>
        </p:nvSpPr>
        <p:spPr>
          <a:xfrm>
            <a:off x="6249960" y="3281400"/>
            <a:ext cx="123840" cy="123840"/>
          </a:xfrm>
          <a:prstGeom prst="diamond">
            <a:avLst/>
          </a:prstGeom>
          <a:solidFill>
            <a:srgbClr val="00ff00"/>
          </a:solidFill>
          <a:ln w="9360">
            <a:solidFill>
              <a:srgbClr val="000000"/>
            </a:solidFill>
            <a:miter/>
          </a:ln>
        </p:spPr>
        <p:style>
          <a:lnRef idx="0"/>
          <a:fillRef idx="0"/>
          <a:effectRef idx="0"/>
          <a:fontRef idx="minor"/>
        </p:style>
        <p:txBody>
          <a:bodyPr wrap="none" lIns="90000" rIns="90000" tIns="15120" bIns="15120" anchor="ctr">
            <a:noAutofit/>
          </a:bodyPr>
          <a:p>
            <a:endParaRPr b="0" lang="en-US" sz="2400" strike="noStrike" u="none">
              <a:solidFill>
                <a:srgbClr val="000000"/>
              </a:solidFill>
              <a:effectLst/>
              <a:uFillTx/>
              <a:latin typeface="Times New Roman"/>
            </a:endParaRPr>
          </a:p>
        </p:txBody>
      </p:sp>
      <p:sp>
        <p:nvSpPr>
          <p:cNvPr id="405" name=""/>
          <p:cNvSpPr/>
          <p:nvPr/>
        </p:nvSpPr>
        <p:spPr>
          <a:xfrm>
            <a:off x="4886280" y="4392720"/>
            <a:ext cx="138240" cy="131760"/>
          </a:xfrm>
          <a:prstGeom prst="star5">
            <a:avLst/>
          </a:prstGeom>
          <a:solidFill>
            <a:srgbClr val="ff3300"/>
          </a:solidFill>
          <a:ln w="9360">
            <a:solidFill>
              <a:srgbClr val="000000"/>
            </a:solidFill>
            <a:miter/>
          </a:ln>
        </p:spPr>
        <p:style>
          <a:lnRef idx="0"/>
          <a:fillRef idx="0"/>
          <a:effectRef idx="0"/>
          <a:fontRef idx="minor"/>
        </p:style>
        <p:txBody>
          <a:bodyPr wrap="none" lIns="90000" rIns="90000" tIns="-2880" bIns="-2880" anchor="ctr">
            <a:noAutofit/>
          </a:bodyPr>
          <a:p>
            <a:endParaRPr b="0" lang="en-US" sz="2400" strike="noStrike" u="none">
              <a:solidFill>
                <a:srgbClr val="000000"/>
              </a:solidFill>
              <a:effectLst/>
              <a:uFillTx/>
              <a:latin typeface="Times New Roman"/>
            </a:endParaRPr>
          </a:p>
        </p:txBody>
      </p:sp>
      <p:sp>
        <p:nvSpPr>
          <p:cNvPr id="406" name=""/>
          <p:cNvSpPr/>
          <p:nvPr/>
        </p:nvSpPr>
        <p:spPr>
          <a:xfrm>
            <a:off x="4321080" y="2125800"/>
            <a:ext cx="138240" cy="131760"/>
          </a:xfrm>
          <a:prstGeom prst="star5">
            <a:avLst/>
          </a:prstGeom>
          <a:solidFill>
            <a:srgbClr val="ff3300"/>
          </a:solidFill>
          <a:ln w="9360">
            <a:solidFill>
              <a:srgbClr val="000000"/>
            </a:solidFill>
            <a:miter/>
          </a:ln>
        </p:spPr>
        <p:style>
          <a:lnRef idx="0"/>
          <a:fillRef idx="0"/>
          <a:effectRef idx="0"/>
          <a:fontRef idx="minor"/>
        </p:style>
        <p:txBody>
          <a:bodyPr wrap="none" lIns="90000" rIns="90000" tIns="-2880" bIns="-2880" anchor="ctr">
            <a:noAutofit/>
          </a:bodyPr>
          <a:p>
            <a:endParaRPr b="0" lang="en-US" sz="2400" strike="noStrike" u="none">
              <a:solidFill>
                <a:srgbClr val="000000"/>
              </a:solidFill>
              <a:effectLst/>
              <a:uFillTx/>
              <a:latin typeface="Times New Roman"/>
            </a:endParaRPr>
          </a:p>
        </p:txBody>
      </p:sp>
      <p:sp>
        <p:nvSpPr>
          <p:cNvPr id="407" name=""/>
          <p:cNvSpPr/>
          <p:nvPr/>
        </p:nvSpPr>
        <p:spPr>
          <a:xfrm>
            <a:off x="2149560" y="2427120"/>
            <a:ext cx="139680" cy="131760"/>
          </a:xfrm>
          <a:prstGeom prst="star5">
            <a:avLst/>
          </a:prstGeom>
          <a:solidFill>
            <a:srgbClr val="ff3300"/>
          </a:solidFill>
          <a:ln w="9360">
            <a:solidFill>
              <a:srgbClr val="000000"/>
            </a:solidFill>
            <a:miter/>
          </a:ln>
        </p:spPr>
        <p:style>
          <a:lnRef idx="0"/>
          <a:fillRef idx="0"/>
          <a:effectRef idx="0"/>
          <a:fontRef idx="minor"/>
        </p:style>
        <p:txBody>
          <a:bodyPr wrap="none" lIns="90000" rIns="90000" tIns="-2880" bIns="-2880" anchor="ctr">
            <a:noAutofit/>
          </a:bodyPr>
          <a:p>
            <a:endParaRPr b="0" lang="en-US" sz="2400" strike="noStrike" u="none">
              <a:solidFill>
                <a:srgbClr val="000000"/>
              </a:solidFill>
              <a:effectLst/>
              <a:uFillTx/>
              <a:latin typeface="Times New Roman"/>
            </a:endParaRPr>
          </a:p>
        </p:txBody>
      </p:sp>
      <p:grpSp>
        <p:nvGrpSpPr>
          <p:cNvPr id="408" name=""/>
          <p:cNvGrpSpPr/>
          <p:nvPr/>
        </p:nvGrpSpPr>
        <p:grpSpPr>
          <a:xfrm>
            <a:off x="5729400" y="3443400"/>
            <a:ext cx="336240" cy="214200"/>
            <a:chOff x="5729400" y="3443400"/>
            <a:chExt cx="336240" cy="214200"/>
          </a:xfrm>
        </p:grpSpPr>
        <p:grpSp>
          <p:nvGrpSpPr>
            <p:cNvPr id="409" name=""/>
            <p:cNvGrpSpPr/>
            <p:nvPr/>
          </p:nvGrpSpPr>
          <p:grpSpPr>
            <a:xfrm>
              <a:off x="5861880" y="3443400"/>
              <a:ext cx="203760" cy="126720"/>
              <a:chOff x="5861880" y="3443400"/>
              <a:chExt cx="203760" cy="126720"/>
            </a:xfrm>
          </p:grpSpPr>
          <p:sp>
            <p:nvSpPr>
              <p:cNvPr id="410" name=""/>
              <p:cNvSpPr/>
              <p:nvPr/>
            </p:nvSpPr>
            <p:spPr>
              <a:xfrm flipH="1">
                <a:off x="6001200" y="3443400"/>
                <a:ext cx="41040" cy="38520"/>
              </a:xfrm>
              <a:prstGeom prst="ellipse">
                <a:avLst/>
              </a:prstGeom>
              <a:solidFill>
                <a:srgbClr val="c0c0c0"/>
              </a:solidFill>
              <a:ln w="0">
                <a:noFill/>
              </a:ln>
            </p:spPr>
            <p:style>
              <a:lnRef idx="0"/>
              <a:fillRef idx="0"/>
              <a:effectRef idx="0"/>
              <a:fontRef idx="minor"/>
            </p:style>
            <p:txBody>
              <a:bodyPr lIns="90000" rIns="90000" tIns="-19080" bIns="-19080" anchor="t">
                <a:noAutofit/>
              </a:bodyPr>
              <a:p>
                <a:endParaRPr b="0" lang="en-US" sz="2400" strike="noStrike" u="none">
                  <a:solidFill>
                    <a:srgbClr val="000000"/>
                  </a:solidFill>
                  <a:effectLst/>
                  <a:uFillTx/>
                  <a:latin typeface="Times New Roman"/>
                </a:endParaRPr>
              </a:p>
            </p:txBody>
          </p:sp>
          <p:sp>
            <p:nvSpPr>
              <p:cNvPr id="411" name=""/>
              <p:cNvSpPr/>
              <p:nvPr/>
            </p:nvSpPr>
            <p:spPr>
              <a:xfrm flipH="1">
                <a:off x="6018120" y="3462840"/>
                <a:ext cx="47160" cy="44280"/>
              </a:xfrm>
              <a:prstGeom prst="ellipse">
                <a:avLst/>
              </a:prstGeom>
              <a:solidFill>
                <a:srgbClr val="c0c0c0"/>
              </a:solidFill>
              <a:ln w="0">
                <a:noFill/>
              </a:ln>
            </p:spPr>
            <p:style>
              <a:lnRef idx="0"/>
              <a:fillRef idx="0"/>
              <a:effectRef idx="0"/>
              <a:fontRef idx="minor"/>
            </p:style>
            <p:txBody>
              <a:bodyPr lIns="90000" rIns="90000" tIns="-15480" bIns="-15480" anchor="t">
                <a:noAutofit/>
              </a:bodyPr>
              <a:p>
                <a:endParaRPr b="0" lang="en-US" sz="2400" strike="noStrike" u="none">
                  <a:solidFill>
                    <a:srgbClr val="000000"/>
                  </a:solidFill>
                  <a:effectLst/>
                  <a:uFillTx/>
                  <a:latin typeface="Times New Roman"/>
                </a:endParaRPr>
              </a:p>
            </p:txBody>
          </p:sp>
          <p:sp>
            <p:nvSpPr>
              <p:cNvPr id="412" name=""/>
              <p:cNvSpPr/>
              <p:nvPr/>
            </p:nvSpPr>
            <p:spPr>
              <a:xfrm flipH="1">
                <a:off x="6004440" y="3474720"/>
                <a:ext cx="47160" cy="44280"/>
              </a:xfrm>
              <a:prstGeom prst="ellipse">
                <a:avLst/>
              </a:prstGeom>
              <a:solidFill>
                <a:srgbClr val="c0c0c0"/>
              </a:solidFill>
              <a:ln w="0">
                <a:noFill/>
              </a:ln>
            </p:spPr>
            <p:style>
              <a:lnRef idx="0"/>
              <a:fillRef idx="0"/>
              <a:effectRef idx="0"/>
              <a:fontRef idx="minor"/>
            </p:style>
            <p:txBody>
              <a:bodyPr lIns="90000" rIns="90000" tIns="-15480" bIns="-15480" anchor="t">
                <a:noAutofit/>
              </a:bodyPr>
              <a:p>
                <a:endParaRPr b="0" lang="en-US" sz="2400" strike="noStrike" u="none">
                  <a:solidFill>
                    <a:srgbClr val="000000"/>
                  </a:solidFill>
                  <a:effectLst/>
                  <a:uFillTx/>
                  <a:latin typeface="Times New Roman"/>
                </a:endParaRPr>
              </a:p>
            </p:txBody>
          </p:sp>
          <p:sp>
            <p:nvSpPr>
              <p:cNvPr id="413" name=""/>
              <p:cNvSpPr/>
              <p:nvPr/>
            </p:nvSpPr>
            <p:spPr>
              <a:xfrm flipH="1">
                <a:off x="5963760" y="3447000"/>
                <a:ext cx="47160" cy="44280"/>
              </a:xfrm>
              <a:prstGeom prst="ellipse">
                <a:avLst/>
              </a:prstGeom>
              <a:solidFill>
                <a:srgbClr val="c0c0c0"/>
              </a:solidFill>
              <a:ln w="0">
                <a:noFill/>
              </a:ln>
            </p:spPr>
            <p:style>
              <a:lnRef idx="0"/>
              <a:fillRef idx="0"/>
              <a:effectRef idx="0"/>
              <a:fontRef idx="minor"/>
            </p:style>
            <p:txBody>
              <a:bodyPr lIns="90000" rIns="90000" tIns="-15480" bIns="-15480" anchor="t">
                <a:noAutofit/>
              </a:bodyPr>
              <a:p>
                <a:endParaRPr b="0" lang="en-US" sz="2400" strike="noStrike" u="none">
                  <a:solidFill>
                    <a:srgbClr val="000000"/>
                  </a:solidFill>
                  <a:effectLst/>
                  <a:uFillTx/>
                  <a:latin typeface="Times New Roman"/>
                </a:endParaRPr>
              </a:p>
            </p:txBody>
          </p:sp>
          <p:sp>
            <p:nvSpPr>
              <p:cNvPr id="414" name=""/>
              <p:cNvSpPr/>
              <p:nvPr/>
            </p:nvSpPr>
            <p:spPr>
              <a:xfrm flipH="1">
                <a:off x="5923800" y="3463560"/>
                <a:ext cx="47160" cy="44280"/>
              </a:xfrm>
              <a:prstGeom prst="ellipse">
                <a:avLst/>
              </a:prstGeom>
              <a:solidFill>
                <a:srgbClr val="c0c0c0"/>
              </a:solidFill>
              <a:ln w="0">
                <a:noFill/>
              </a:ln>
            </p:spPr>
            <p:style>
              <a:lnRef idx="0"/>
              <a:fillRef idx="0"/>
              <a:effectRef idx="0"/>
              <a:fontRef idx="minor"/>
            </p:style>
            <p:txBody>
              <a:bodyPr lIns="90000" rIns="90000" tIns="-15480" bIns="-15480" anchor="t">
                <a:noAutofit/>
              </a:bodyPr>
              <a:p>
                <a:endParaRPr b="0" lang="en-US" sz="2400" strike="noStrike" u="none">
                  <a:solidFill>
                    <a:srgbClr val="000000"/>
                  </a:solidFill>
                  <a:effectLst/>
                  <a:uFillTx/>
                  <a:latin typeface="Times New Roman"/>
                </a:endParaRPr>
              </a:p>
            </p:txBody>
          </p:sp>
          <p:sp>
            <p:nvSpPr>
              <p:cNvPr id="415" name=""/>
              <p:cNvSpPr/>
              <p:nvPr/>
            </p:nvSpPr>
            <p:spPr>
              <a:xfrm flipH="1">
                <a:off x="5897160" y="3480480"/>
                <a:ext cx="41040" cy="37800"/>
              </a:xfrm>
              <a:prstGeom prst="ellipse">
                <a:avLst/>
              </a:prstGeom>
              <a:solidFill>
                <a:srgbClr val="c0c0c0"/>
              </a:solidFill>
              <a:ln w="0">
                <a:noFill/>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Times New Roman"/>
                </a:endParaRPr>
              </a:p>
            </p:txBody>
          </p:sp>
          <p:sp>
            <p:nvSpPr>
              <p:cNvPr id="416" name=""/>
              <p:cNvSpPr/>
              <p:nvPr/>
            </p:nvSpPr>
            <p:spPr>
              <a:xfrm flipH="1">
                <a:off x="5959080" y="3465720"/>
                <a:ext cx="64080" cy="63000"/>
              </a:xfrm>
              <a:prstGeom prst="ellipse">
                <a:avLst/>
              </a:prstGeom>
              <a:solidFill>
                <a:srgbClr val="c0c0c0"/>
              </a:solidFill>
              <a:ln w="0">
                <a:noFill/>
              </a:ln>
            </p:spPr>
            <p:style>
              <a:lnRef idx="0"/>
              <a:fillRef idx="0"/>
              <a:effectRef idx="0"/>
              <a:fontRef idx="minor"/>
            </p:style>
            <p:txBody>
              <a:bodyPr lIns="90000" rIns="90000" tIns="-1800" bIns="-1800" anchor="t">
                <a:noAutofit/>
              </a:bodyPr>
              <a:p>
                <a:endParaRPr b="0" lang="en-US" sz="2400" strike="noStrike" u="none">
                  <a:solidFill>
                    <a:srgbClr val="000000"/>
                  </a:solidFill>
                  <a:effectLst/>
                  <a:uFillTx/>
                  <a:latin typeface="Times New Roman"/>
                </a:endParaRPr>
              </a:p>
            </p:txBody>
          </p:sp>
          <p:sp>
            <p:nvSpPr>
              <p:cNvPr id="417" name=""/>
              <p:cNvSpPr/>
              <p:nvPr/>
            </p:nvSpPr>
            <p:spPr>
              <a:xfrm flipH="1">
                <a:off x="5925240" y="3496320"/>
                <a:ext cx="41040" cy="37800"/>
              </a:xfrm>
              <a:prstGeom prst="ellipse">
                <a:avLst/>
              </a:prstGeom>
              <a:solidFill>
                <a:srgbClr val="c0c0c0"/>
              </a:solidFill>
              <a:ln w="0">
                <a:noFill/>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Times New Roman"/>
                </a:endParaRPr>
              </a:p>
            </p:txBody>
          </p:sp>
          <p:sp>
            <p:nvSpPr>
              <p:cNvPr id="418" name=""/>
              <p:cNvSpPr/>
              <p:nvPr/>
            </p:nvSpPr>
            <p:spPr>
              <a:xfrm flipH="1">
                <a:off x="5873760" y="3494880"/>
                <a:ext cx="41040" cy="38160"/>
              </a:xfrm>
              <a:prstGeom prst="ellipse">
                <a:avLst/>
              </a:prstGeom>
              <a:solidFill>
                <a:srgbClr val="c0c0c0"/>
              </a:solidFill>
              <a:ln w="0">
                <a:noFill/>
              </a:ln>
            </p:spPr>
            <p:style>
              <a:lnRef idx="0"/>
              <a:fillRef idx="0"/>
              <a:effectRef idx="0"/>
              <a:fontRef idx="minor"/>
            </p:style>
            <p:txBody>
              <a:bodyPr lIns="90000" rIns="90000" tIns="-19440" bIns="-19440" anchor="t">
                <a:noAutofit/>
              </a:bodyPr>
              <a:p>
                <a:endParaRPr b="0" lang="en-US" sz="2400" strike="noStrike" u="none">
                  <a:solidFill>
                    <a:srgbClr val="000000"/>
                  </a:solidFill>
                  <a:effectLst/>
                  <a:uFillTx/>
                  <a:latin typeface="Times New Roman"/>
                </a:endParaRPr>
              </a:p>
            </p:txBody>
          </p:sp>
          <p:sp>
            <p:nvSpPr>
              <p:cNvPr id="419" name=""/>
              <p:cNvSpPr/>
              <p:nvPr/>
            </p:nvSpPr>
            <p:spPr>
              <a:xfrm flipH="1">
                <a:off x="5891400" y="3497400"/>
                <a:ext cx="41040" cy="37800"/>
              </a:xfrm>
              <a:prstGeom prst="ellipse">
                <a:avLst/>
              </a:prstGeom>
              <a:solidFill>
                <a:srgbClr val="c0c0c0"/>
              </a:solidFill>
              <a:ln w="0">
                <a:noFill/>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Times New Roman"/>
                </a:endParaRPr>
              </a:p>
            </p:txBody>
          </p:sp>
          <p:sp>
            <p:nvSpPr>
              <p:cNvPr id="420" name=""/>
              <p:cNvSpPr/>
              <p:nvPr/>
            </p:nvSpPr>
            <p:spPr>
              <a:xfrm flipH="1">
                <a:off x="5861520" y="3518640"/>
                <a:ext cx="35640" cy="51480"/>
              </a:xfrm>
              <a:custGeom>
                <a:avLst/>
                <a:gdLst/>
                <a:ahLst/>
                <a:rect l="l" t="t" r="r" b="b"/>
                <a:pathLst>
                  <a:path stroke="0" w="21600" h="21600">
                    <a:moveTo>
                      <a:pt x="0" y="10752"/>
                    </a:moveTo>
                    <a:arcTo wR="10800" hR="10800" stAng="-10784837" swAng="10692714"/>
                    <a:lnTo>
                      <a:pt x="10800" y="10800"/>
                    </a:lnTo>
                    <a:close/>
                  </a:path>
                  <a:path fill="none" w="21600" h="21600">
                    <a:moveTo>
                      <a:pt x="0" y="10752"/>
                    </a:moveTo>
                    <a:arcTo wR="10800" hR="10800" stAng="-10784837" swAng="10692714"/>
                  </a:path>
                </a:pathLst>
              </a:custGeom>
              <a:solidFill>
                <a:srgbClr val="c0c0c0"/>
              </a:solidFill>
              <a:ln w="0">
                <a:noFill/>
              </a:ln>
            </p:spPr>
            <p:style>
              <a:lnRef idx="0"/>
              <a:fillRef idx="0"/>
              <a:effectRef idx="0"/>
              <a:fontRef idx="minor"/>
            </p:style>
            <p:txBody>
              <a:bodyPr lIns="90000" rIns="90000" tIns="4680" bIns="4680" anchor="t">
                <a:noAutofit/>
              </a:bodyPr>
              <a:p>
                <a:endParaRPr b="0" lang="en-US" sz="2400" strike="noStrike" u="none">
                  <a:solidFill>
                    <a:srgbClr val="000000"/>
                  </a:solidFill>
                  <a:effectLst/>
                  <a:uFillTx/>
                  <a:latin typeface="Times New Roman"/>
                </a:endParaRPr>
              </a:p>
            </p:txBody>
          </p:sp>
        </p:grpSp>
        <p:grpSp>
          <p:nvGrpSpPr>
            <p:cNvPr id="421" name=""/>
            <p:cNvGrpSpPr/>
            <p:nvPr/>
          </p:nvGrpSpPr>
          <p:grpSpPr>
            <a:xfrm>
              <a:off x="5729400" y="3547440"/>
              <a:ext cx="305640" cy="110160"/>
              <a:chOff x="5729400" y="3547440"/>
              <a:chExt cx="305640" cy="110160"/>
            </a:xfrm>
          </p:grpSpPr>
          <p:sp>
            <p:nvSpPr>
              <p:cNvPr id="422" name=""/>
              <p:cNvSpPr/>
              <p:nvPr/>
            </p:nvSpPr>
            <p:spPr>
              <a:xfrm>
                <a:off x="5729400" y="3547440"/>
                <a:ext cx="305640" cy="110160"/>
              </a:xfrm>
              <a:custGeom>
                <a:avLst/>
                <a:gdLst/>
                <a:ahLst/>
                <a:rect l="l" t="t" r="r" b="b"/>
                <a:pathLst>
                  <a:path w="2653" h="957">
                    <a:moveTo>
                      <a:pt x="18" y="508"/>
                    </a:moveTo>
                    <a:lnTo>
                      <a:pt x="10" y="539"/>
                    </a:lnTo>
                    <a:lnTo>
                      <a:pt x="5" y="562"/>
                    </a:lnTo>
                    <a:lnTo>
                      <a:pt x="1" y="596"/>
                    </a:lnTo>
                    <a:lnTo>
                      <a:pt x="0" y="622"/>
                    </a:lnTo>
                    <a:lnTo>
                      <a:pt x="3" y="652"/>
                    </a:lnTo>
                    <a:lnTo>
                      <a:pt x="7" y="671"/>
                    </a:lnTo>
                    <a:lnTo>
                      <a:pt x="14" y="688"/>
                    </a:lnTo>
                    <a:lnTo>
                      <a:pt x="24" y="705"/>
                    </a:lnTo>
                    <a:lnTo>
                      <a:pt x="41" y="726"/>
                    </a:lnTo>
                    <a:lnTo>
                      <a:pt x="59" y="745"/>
                    </a:lnTo>
                    <a:lnTo>
                      <a:pt x="80" y="766"/>
                    </a:lnTo>
                    <a:lnTo>
                      <a:pt x="109" y="790"/>
                    </a:lnTo>
                    <a:lnTo>
                      <a:pt x="144" y="819"/>
                    </a:lnTo>
                    <a:lnTo>
                      <a:pt x="160" y="836"/>
                    </a:lnTo>
                    <a:lnTo>
                      <a:pt x="176" y="862"/>
                    </a:lnTo>
                    <a:lnTo>
                      <a:pt x="210" y="957"/>
                    </a:lnTo>
                    <a:lnTo>
                      <a:pt x="2336" y="957"/>
                    </a:lnTo>
                    <a:lnTo>
                      <a:pt x="2527" y="556"/>
                    </a:lnTo>
                    <a:lnTo>
                      <a:pt x="2605" y="556"/>
                    </a:lnTo>
                    <a:lnTo>
                      <a:pt x="2653" y="508"/>
                    </a:lnTo>
                    <a:lnTo>
                      <a:pt x="2093" y="508"/>
                    </a:lnTo>
                    <a:lnTo>
                      <a:pt x="2144" y="442"/>
                    </a:lnTo>
                    <a:lnTo>
                      <a:pt x="2144" y="413"/>
                    </a:lnTo>
                    <a:lnTo>
                      <a:pt x="1671" y="413"/>
                    </a:lnTo>
                    <a:lnTo>
                      <a:pt x="1671" y="443"/>
                    </a:lnTo>
                    <a:lnTo>
                      <a:pt x="1716" y="502"/>
                    </a:lnTo>
                    <a:lnTo>
                      <a:pt x="1617" y="502"/>
                    </a:lnTo>
                    <a:lnTo>
                      <a:pt x="1595" y="475"/>
                    </a:lnTo>
                    <a:lnTo>
                      <a:pt x="1575" y="453"/>
                    </a:lnTo>
                    <a:lnTo>
                      <a:pt x="1544" y="430"/>
                    </a:lnTo>
                    <a:lnTo>
                      <a:pt x="1524" y="416"/>
                    </a:lnTo>
                    <a:lnTo>
                      <a:pt x="1502" y="402"/>
                    </a:lnTo>
                    <a:lnTo>
                      <a:pt x="1477" y="391"/>
                    </a:lnTo>
                    <a:lnTo>
                      <a:pt x="1452" y="382"/>
                    </a:lnTo>
                    <a:lnTo>
                      <a:pt x="1431" y="376"/>
                    </a:lnTo>
                    <a:lnTo>
                      <a:pt x="1431" y="55"/>
                    </a:lnTo>
                    <a:lnTo>
                      <a:pt x="1473" y="0"/>
                    </a:lnTo>
                    <a:lnTo>
                      <a:pt x="1156" y="0"/>
                    </a:lnTo>
                    <a:lnTo>
                      <a:pt x="1204" y="56"/>
                    </a:lnTo>
                    <a:lnTo>
                      <a:pt x="1204" y="383"/>
                    </a:lnTo>
                    <a:lnTo>
                      <a:pt x="1180" y="392"/>
                    </a:lnTo>
                    <a:lnTo>
                      <a:pt x="1159" y="403"/>
                    </a:lnTo>
                    <a:lnTo>
                      <a:pt x="1137" y="415"/>
                    </a:lnTo>
                    <a:lnTo>
                      <a:pt x="1116" y="429"/>
                    </a:lnTo>
                    <a:lnTo>
                      <a:pt x="1091" y="449"/>
                    </a:lnTo>
                    <a:lnTo>
                      <a:pt x="1070" y="470"/>
                    </a:lnTo>
                    <a:lnTo>
                      <a:pt x="1043" y="502"/>
                    </a:lnTo>
                    <a:lnTo>
                      <a:pt x="899" y="502"/>
                    </a:lnTo>
                    <a:lnTo>
                      <a:pt x="946" y="425"/>
                    </a:lnTo>
                    <a:lnTo>
                      <a:pt x="390" y="425"/>
                    </a:lnTo>
                    <a:lnTo>
                      <a:pt x="440" y="508"/>
                    </a:lnTo>
                    <a:lnTo>
                      <a:pt x="18" y="508"/>
                    </a:lnTo>
                    <a:close/>
                  </a:path>
                </a:pathLst>
              </a:custGeom>
              <a:solidFill>
                <a:srgbClr val="008080"/>
              </a:solidFill>
              <a:ln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423" name=""/>
              <p:cNvGrpSpPr/>
              <p:nvPr/>
            </p:nvGrpSpPr>
            <p:grpSpPr>
              <a:xfrm>
                <a:off x="5777280" y="3625560"/>
                <a:ext cx="192600" cy="7200"/>
                <a:chOff x="5777280" y="3625560"/>
                <a:chExt cx="192600" cy="7200"/>
              </a:xfrm>
            </p:grpSpPr>
            <p:grpSp>
              <p:nvGrpSpPr>
                <p:cNvPr id="424" name=""/>
                <p:cNvGrpSpPr/>
                <p:nvPr/>
              </p:nvGrpSpPr>
              <p:grpSpPr>
                <a:xfrm>
                  <a:off x="5777280" y="3625560"/>
                  <a:ext cx="41760" cy="7200"/>
                  <a:chOff x="5777280" y="3625560"/>
                  <a:chExt cx="41760" cy="7200"/>
                </a:xfrm>
              </p:grpSpPr>
              <p:sp>
                <p:nvSpPr>
                  <p:cNvPr id="425" name=""/>
                  <p:cNvSpPr/>
                  <p:nvPr/>
                </p:nvSpPr>
                <p:spPr>
                  <a:xfrm>
                    <a:off x="5811840" y="3625560"/>
                    <a:ext cx="7200" cy="7200"/>
                  </a:xfrm>
                  <a:prstGeom prst="ellipse">
                    <a:avLst/>
                  </a:prstGeom>
                  <a:solidFill>
                    <a:srgbClr val="ffffff"/>
                  </a:solidFill>
                  <a:ln w="12600">
                    <a:solidFill>
                      <a:srgbClr val="000000"/>
                    </a:solidFill>
                    <a:miter/>
                  </a:ln>
                </p:spPr>
                <p:style>
                  <a:lnRef idx="0"/>
                  <a:fillRef idx="0"/>
                  <a:effectRef idx="0"/>
                  <a:fontRef idx="minor"/>
                </p:style>
                <p:txBody>
                  <a:bodyPr lIns="90000" rIns="90000" tIns="-41760" bIns="-41760" anchor="t">
                    <a:noAutofit/>
                  </a:bodyPr>
                  <a:p>
                    <a:endParaRPr b="0" lang="en-US" sz="2400" strike="noStrike" u="none">
                      <a:solidFill>
                        <a:srgbClr val="000000"/>
                      </a:solidFill>
                      <a:effectLst/>
                      <a:uFillTx/>
                      <a:latin typeface="Times New Roman"/>
                    </a:endParaRPr>
                  </a:p>
                </p:txBody>
              </p:sp>
              <p:sp>
                <p:nvSpPr>
                  <p:cNvPr id="426" name=""/>
                  <p:cNvSpPr/>
                  <p:nvPr/>
                </p:nvSpPr>
                <p:spPr>
                  <a:xfrm>
                    <a:off x="5794200" y="3625560"/>
                    <a:ext cx="7200" cy="7200"/>
                  </a:xfrm>
                  <a:prstGeom prst="ellipse">
                    <a:avLst/>
                  </a:prstGeom>
                  <a:solidFill>
                    <a:srgbClr val="ffffff"/>
                  </a:solidFill>
                  <a:ln w="12600">
                    <a:solidFill>
                      <a:srgbClr val="000000"/>
                    </a:solidFill>
                    <a:miter/>
                  </a:ln>
                </p:spPr>
                <p:style>
                  <a:lnRef idx="0"/>
                  <a:fillRef idx="0"/>
                  <a:effectRef idx="0"/>
                  <a:fontRef idx="minor"/>
                </p:style>
                <p:txBody>
                  <a:bodyPr lIns="90000" rIns="90000" tIns="-41760" bIns="-41760" anchor="t">
                    <a:noAutofit/>
                  </a:bodyPr>
                  <a:p>
                    <a:endParaRPr b="0" lang="en-US" sz="2400" strike="noStrike" u="none">
                      <a:solidFill>
                        <a:srgbClr val="000000"/>
                      </a:solidFill>
                      <a:effectLst/>
                      <a:uFillTx/>
                      <a:latin typeface="Times New Roman"/>
                    </a:endParaRPr>
                  </a:p>
                </p:txBody>
              </p:sp>
              <p:sp>
                <p:nvSpPr>
                  <p:cNvPr id="427" name=""/>
                  <p:cNvSpPr/>
                  <p:nvPr/>
                </p:nvSpPr>
                <p:spPr>
                  <a:xfrm>
                    <a:off x="5777280" y="3625560"/>
                    <a:ext cx="7200" cy="7200"/>
                  </a:xfrm>
                  <a:prstGeom prst="ellipse">
                    <a:avLst/>
                  </a:prstGeom>
                  <a:solidFill>
                    <a:srgbClr val="ffffff"/>
                  </a:solidFill>
                  <a:ln w="12600">
                    <a:solidFill>
                      <a:srgbClr val="000000"/>
                    </a:solidFill>
                    <a:miter/>
                  </a:ln>
                </p:spPr>
                <p:style>
                  <a:lnRef idx="0"/>
                  <a:fillRef idx="0"/>
                  <a:effectRef idx="0"/>
                  <a:fontRef idx="minor"/>
                </p:style>
                <p:txBody>
                  <a:bodyPr lIns="90000" rIns="90000" tIns="-41760" bIns="-41760" anchor="t">
                    <a:noAutofit/>
                  </a:bodyPr>
                  <a:p>
                    <a:endParaRPr b="0" lang="en-US" sz="2400" strike="noStrike" u="none">
                      <a:solidFill>
                        <a:srgbClr val="000000"/>
                      </a:solidFill>
                      <a:effectLst/>
                      <a:uFillTx/>
                      <a:latin typeface="Times New Roman"/>
                    </a:endParaRPr>
                  </a:p>
                </p:txBody>
              </p:sp>
            </p:grpSp>
            <p:grpSp>
              <p:nvGrpSpPr>
                <p:cNvPr id="428" name=""/>
                <p:cNvGrpSpPr/>
                <p:nvPr/>
              </p:nvGrpSpPr>
              <p:grpSpPr>
                <a:xfrm>
                  <a:off x="5928120" y="3625560"/>
                  <a:ext cx="41760" cy="7200"/>
                  <a:chOff x="5928120" y="3625560"/>
                  <a:chExt cx="41760" cy="7200"/>
                </a:xfrm>
              </p:grpSpPr>
              <p:sp>
                <p:nvSpPr>
                  <p:cNvPr id="429" name=""/>
                  <p:cNvSpPr/>
                  <p:nvPr/>
                </p:nvSpPr>
                <p:spPr>
                  <a:xfrm>
                    <a:off x="5962680" y="3625560"/>
                    <a:ext cx="7200" cy="7200"/>
                  </a:xfrm>
                  <a:prstGeom prst="ellipse">
                    <a:avLst/>
                  </a:prstGeom>
                  <a:solidFill>
                    <a:srgbClr val="ffffff"/>
                  </a:solidFill>
                  <a:ln w="12600">
                    <a:solidFill>
                      <a:srgbClr val="000000"/>
                    </a:solidFill>
                    <a:miter/>
                  </a:ln>
                </p:spPr>
                <p:style>
                  <a:lnRef idx="0"/>
                  <a:fillRef idx="0"/>
                  <a:effectRef idx="0"/>
                  <a:fontRef idx="minor"/>
                </p:style>
                <p:txBody>
                  <a:bodyPr lIns="90000" rIns="90000" tIns="-41760" bIns="-41760" anchor="t">
                    <a:noAutofit/>
                  </a:bodyPr>
                  <a:p>
                    <a:endParaRPr b="0" lang="en-US" sz="2400" strike="noStrike" u="none">
                      <a:solidFill>
                        <a:srgbClr val="000000"/>
                      </a:solidFill>
                      <a:effectLst/>
                      <a:uFillTx/>
                      <a:latin typeface="Times New Roman"/>
                    </a:endParaRPr>
                  </a:p>
                </p:txBody>
              </p:sp>
              <p:sp>
                <p:nvSpPr>
                  <p:cNvPr id="430" name=""/>
                  <p:cNvSpPr/>
                  <p:nvPr/>
                </p:nvSpPr>
                <p:spPr>
                  <a:xfrm>
                    <a:off x="5945040" y="3625560"/>
                    <a:ext cx="7200" cy="7200"/>
                  </a:xfrm>
                  <a:prstGeom prst="ellipse">
                    <a:avLst/>
                  </a:prstGeom>
                  <a:solidFill>
                    <a:srgbClr val="ffffff"/>
                  </a:solidFill>
                  <a:ln w="12600">
                    <a:solidFill>
                      <a:srgbClr val="000000"/>
                    </a:solidFill>
                    <a:miter/>
                  </a:ln>
                </p:spPr>
                <p:style>
                  <a:lnRef idx="0"/>
                  <a:fillRef idx="0"/>
                  <a:effectRef idx="0"/>
                  <a:fontRef idx="minor"/>
                </p:style>
                <p:txBody>
                  <a:bodyPr lIns="90000" rIns="90000" tIns="-41760" bIns="-41760" anchor="t">
                    <a:noAutofit/>
                  </a:bodyPr>
                  <a:p>
                    <a:endParaRPr b="0" lang="en-US" sz="2400" strike="noStrike" u="none">
                      <a:solidFill>
                        <a:srgbClr val="000000"/>
                      </a:solidFill>
                      <a:effectLst/>
                      <a:uFillTx/>
                      <a:latin typeface="Times New Roman"/>
                    </a:endParaRPr>
                  </a:p>
                </p:txBody>
              </p:sp>
              <p:sp>
                <p:nvSpPr>
                  <p:cNvPr id="431" name=""/>
                  <p:cNvSpPr/>
                  <p:nvPr/>
                </p:nvSpPr>
                <p:spPr>
                  <a:xfrm>
                    <a:off x="5928120" y="3625560"/>
                    <a:ext cx="7200" cy="7200"/>
                  </a:xfrm>
                  <a:prstGeom prst="ellipse">
                    <a:avLst/>
                  </a:prstGeom>
                  <a:solidFill>
                    <a:srgbClr val="ffffff"/>
                  </a:solidFill>
                  <a:ln w="12600">
                    <a:solidFill>
                      <a:srgbClr val="000000"/>
                    </a:solidFill>
                    <a:miter/>
                  </a:ln>
                </p:spPr>
                <p:style>
                  <a:lnRef idx="0"/>
                  <a:fillRef idx="0"/>
                  <a:effectRef idx="0"/>
                  <a:fontRef idx="minor"/>
                </p:style>
                <p:txBody>
                  <a:bodyPr lIns="90000" rIns="90000" tIns="-41760" bIns="-41760" anchor="t">
                    <a:noAutofit/>
                  </a:bodyPr>
                  <a:p>
                    <a:endParaRPr b="0" lang="en-US" sz="2400" strike="noStrike" u="none">
                      <a:solidFill>
                        <a:srgbClr val="000000"/>
                      </a:solidFill>
                      <a:effectLst/>
                      <a:uFillTx/>
                      <a:latin typeface="Times New Roman"/>
                    </a:endParaRPr>
                  </a:p>
                </p:txBody>
              </p:sp>
            </p:grpSp>
          </p:grpSp>
        </p:grpSp>
      </p:grpSp>
      <p:grpSp>
        <p:nvGrpSpPr>
          <p:cNvPr id="432" name=""/>
          <p:cNvGrpSpPr/>
          <p:nvPr/>
        </p:nvGrpSpPr>
        <p:grpSpPr>
          <a:xfrm>
            <a:off x="6078600" y="3786120"/>
            <a:ext cx="336240" cy="214560"/>
            <a:chOff x="6078600" y="3786120"/>
            <a:chExt cx="336240" cy="214560"/>
          </a:xfrm>
        </p:grpSpPr>
        <p:grpSp>
          <p:nvGrpSpPr>
            <p:cNvPr id="433" name=""/>
            <p:cNvGrpSpPr/>
            <p:nvPr/>
          </p:nvGrpSpPr>
          <p:grpSpPr>
            <a:xfrm>
              <a:off x="6211080" y="3786120"/>
              <a:ext cx="203760" cy="126720"/>
              <a:chOff x="6211080" y="3786120"/>
              <a:chExt cx="203760" cy="126720"/>
            </a:xfrm>
          </p:grpSpPr>
          <p:sp>
            <p:nvSpPr>
              <p:cNvPr id="434" name=""/>
              <p:cNvSpPr/>
              <p:nvPr/>
            </p:nvSpPr>
            <p:spPr>
              <a:xfrm flipH="1">
                <a:off x="6350400" y="3786120"/>
                <a:ext cx="41040" cy="38520"/>
              </a:xfrm>
              <a:prstGeom prst="ellipse">
                <a:avLst/>
              </a:prstGeom>
              <a:solidFill>
                <a:srgbClr val="c0c0c0"/>
              </a:solidFill>
              <a:ln w="0">
                <a:noFill/>
              </a:ln>
            </p:spPr>
            <p:style>
              <a:lnRef idx="0"/>
              <a:fillRef idx="0"/>
              <a:effectRef idx="0"/>
              <a:fontRef idx="minor"/>
            </p:style>
            <p:txBody>
              <a:bodyPr lIns="90000" rIns="90000" tIns="-19080" bIns="-19080" anchor="t">
                <a:noAutofit/>
              </a:bodyPr>
              <a:p>
                <a:endParaRPr b="0" lang="en-US" sz="2400" strike="noStrike" u="none">
                  <a:solidFill>
                    <a:srgbClr val="000000"/>
                  </a:solidFill>
                  <a:effectLst/>
                  <a:uFillTx/>
                  <a:latin typeface="Times New Roman"/>
                </a:endParaRPr>
              </a:p>
            </p:txBody>
          </p:sp>
          <p:sp>
            <p:nvSpPr>
              <p:cNvPr id="435" name=""/>
              <p:cNvSpPr/>
              <p:nvPr/>
            </p:nvSpPr>
            <p:spPr>
              <a:xfrm flipH="1">
                <a:off x="6367320" y="3805560"/>
                <a:ext cx="47160" cy="44280"/>
              </a:xfrm>
              <a:prstGeom prst="ellipse">
                <a:avLst/>
              </a:prstGeom>
              <a:solidFill>
                <a:srgbClr val="c0c0c0"/>
              </a:solidFill>
              <a:ln w="0">
                <a:noFill/>
              </a:ln>
            </p:spPr>
            <p:style>
              <a:lnRef idx="0"/>
              <a:fillRef idx="0"/>
              <a:effectRef idx="0"/>
              <a:fontRef idx="minor"/>
            </p:style>
            <p:txBody>
              <a:bodyPr lIns="90000" rIns="90000" tIns="-15480" bIns="-15480" anchor="t">
                <a:noAutofit/>
              </a:bodyPr>
              <a:p>
                <a:endParaRPr b="0" lang="en-US" sz="2400" strike="noStrike" u="none">
                  <a:solidFill>
                    <a:srgbClr val="000000"/>
                  </a:solidFill>
                  <a:effectLst/>
                  <a:uFillTx/>
                  <a:latin typeface="Times New Roman"/>
                </a:endParaRPr>
              </a:p>
            </p:txBody>
          </p:sp>
          <p:sp>
            <p:nvSpPr>
              <p:cNvPr id="436" name=""/>
              <p:cNvSpPr/>
              <p:nvPr/>
            </p:nvSpPr>
            <p:spPr>
              <a:xfrm flipH="1">
                <a:off x="6353640" y="3817440"/>
                <a:ext cx="47160" cy="44280"/>
              </a:xfrm>
              <a:prstGeom prst="ellipse">
                <a:avLst/>
              </a:prstGeom>
              <a:solidFill>
                <a:srgbClr val="c0c0c0"/>
              </a:solidFill>
              <a:ln w="0">
                <a:noFill/>
              </a:ln>
            </p:spPr>
            <p:style>
              <a:lnRef idx="0"/>
              <a:fillRef idx="0"/>
              <a:effectRef idx="0"/>
              <a:fontRef idx="minor"/>
            </p:style>
            <p:txBody>
              <a:bodyPr lIns="90000" rIns="90000" tIns="-15480" bIns="-15480" anchor="t">
                <a:noAutofit/>
              </a:bodyPr>
              <a:p>
                <a:endParaRPr b="0" lang="en-US" sz="2400" strike="noStrike" u="none">
                  <a:solidFill>
                    <a:srgbClr val="000000"/>
                  </a:solidFill>
                  <a:effectLst/>
                  <a:uFillTx/>
                  <a:latin typeface="Times New Roman"/>
                </a:endParaRPr>
              </a:p>
            </p:txBody>
          </p:sp>
          <p:sp>
            <p:nvSpPr>
              <p:cNvPr id="437" name=""/>
              <p:cNvSpPr/>
              <p:nvPr/>
            </p:nvSpPr>
            <p:spPr>
              <a:xfrm flipH="1">
                <a:off x="6312960" y="3789720"/>
                <a:ext cx="47160" cy="44280"/>
              </a:xfrm>
              <a:prstGeom prst="ellipse">
                <a:avLst/>
              </a:prstGeom>
              <a:solidFill>
                <a:srgbClr val="c0c0c0"/>
              </a:solidFill>
              <a:ln w="0">
                <a:noFill/>
              </a:ln>
            </p:spPr>
            <p:style>
              <a:lnRef idx="0"/>
              <a:fillRef idx="0"/>
              <a:effectRef idx="0"/>
              <a:fontRef idx="minor"/>
            </p:style>
            <p:txBody>
              <a:bodyPr lIns="90000" rIns="90000" tIns="-15480" bIns="-15480" anchor="t">
                <a:noAutofit/>
              </a:bodyPr>
              <a:p>
                <a:endParaRPr b="0" lang="en-US" sz="2400" strike="noStrike" u="none">
                  <a:solidFill>
                    <a:srgbClr val="000000"/>
                  </a:solidFill>
                  <a:effectLst/>
                  <a:uFillTx/>
                  <a:latin typeface="Times New Roman"/>
                </a:endParaRPr>
              </a:p>
            </p:txBody>
          </p:sp>
          <p:sp>
            <p:nvSpPr>
              <p:cNvPr id="438" name=""/>
              <p:cNvSpPr/>
              <p:nvPr/>
            </p:nvSpPr>
            <p:spPr>
              <a:xfrm flipH="1">
                <a:off x="6273000" y="3806280"/>
                <a:ext cx="47160" cy="44280"/>
              </a:xfrm>
              <a:prstGeom prst="ellipse">
                <a:avLst/>
              </a:prstGeom>
              <a:solidFill>
                <a:srgbClr val="c0c0c0"/>
              </a:solidFill>
              <a:ln w="0">
                <a:noFill/>
              </a:ln>
            </p:spPr>
            <p:style>
              <a:lnRef idx="0"/>
              <a:fillRef idx="0"/>
              <a:effectRef idx="0"/>
              <a:fontRef idx="minor"/>
            </p:style>
            <p:txBody>
              <a:bodyPr lIns="90000" rIns="90000" tIns="-15480" bIns="-15480" anchor="t">
                <a:noAutofit/>
              </a:bodyPr>
              <a:p>
                <a:endParaRPr b="0" lang="en-US" sz="2400" strike="noStrike" u="none">
                  <a:solidFill>
                    <a:srgbClr val="000000"/>
                  </a:solidFill>
                  <a:effectLst/>
                  <a:uFillTx/>
                  <a:latin typeface="Times New Roman"/>
                </a:endParaRPr>
              </a:p>
            </p:txBody>
          </p:sp>
          <p:sp>
            <p:nvSpPr>
              <p:cNvPr id="439" name=""/>
              <p:cNvSpPr/>
              <p:nvPr/>
            </p:nvSpPr>
            <p:spPr>
              <a:xfrm flipH="1">
                <a:off x="6246360" y="3823200"/>
                <a:ext cx="41040" cy="37800"/>
              </a:xfrm>
              <a:prstGeom prst="ellipse">
                <a:avLst/>
              </a:prstGeom>
              <a:solidFill>
                <a:srgbClr val="c0c0c0"/>
              </a:solidFill>
              <a:ln w="0">
                <a:noFill/>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Times New Roman"/>
                </a:endParaRPr>
              </a:p>
            </p:txBody>
          </p:sp>
          <p:sp>
            <p:nvSpPr>
              <p:cNvPr id="440" name=""/>
              <p:cNvSpPr/>
              <p:nvPr/>
            </p:nvSpPr>
            <p:spPr>
              <a:xfrm flipH="1">
                <a:off x="6308280" y="3808440"/>
                <a:ext cx="64080" cy="63000"/>
              </a:xfrm>
              <a:prstGeom prst="ellipse">
                <a:avLst/>
              </a:prstGeom>
              <a:solidFill>
                <a:srgbClr val="c0c0c0"/>
              </a:solidFill>
              <a:ln w="0">
                <a:noFill/>
              </a:ln>
            </p:spPr>
            <p:style>
              <a:lnRef idx="0"/>
              <a:fillRef idx="0"/>
              <a:effectRef idx="0"/>
              <a:fontRef idx="minor"/>
            </p:style>
            <p:txBody>
              <a:bodyPr lIns="90000" rIns="90000" tIns="-1800" bIns="-1800" anchor="t">
                <a:noAutofit/>
              </a:bodyPr>
              <a:p>
                <a:endParaRPr b="0" lang="en-US" sz="2400" strike="noStrike" u="none">
                  <a:solidFill>
                    <a:srgbClr val="000000"/>
                  </a:solidFill>
                  <a:effectLst/>
                  <a:uFillTx/>
                  <a:latin typeface="Times New Roman"/>
                </a:endParaRPr>
              </a:p>
            </p:txBody>
          </p:sp>
          <p:sp>
            <p:nvSpPr>
              <p:cNvPr id="441" name=""/>
              <p:cNvSpPr/>
              <p:nvPr/>
            </p:nvSpPr>
            <p:spPr>
              <a:xfrm flipH="1">
                <a:off x="6274440" y="3839040"/>
                <a:ext cx="41040" cy="37800"/>
              </a:xfrm>
              <a:prstGeom prst="ellipse">
                <a:avLst/>
              </a:prstGeom>
              <a:solidFill>
                <a:srgbClr val="c0c0c0"/>
              </a:solidFill>
              <a:ln w="0">
                <a:noFill/>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Times New Roman"/>
                </a:endParaRPr>
              </a:p>
            </p:txBody>
          </p:sp>
          <p:sp>
            <p:nvSpPr>
              <p:cNvPr id="442" name=""/>
              <p:cNvSpPr/>
              <p:nvPr/>
            </p:nvSpPr>
            <p:spPr>
              <a:xfrm flipH="1">
                <a:off x="6222960" y="3837600"/>
                <a:ext cx="41040" cy="38160"/>
              </a:xfrm>
              <a:prstGeom prst="ellipse">
                <a:avLst/>
              </a:prstGeom>
              <a:solidFill>
                <a:srgbClr val="c0c0c0"/>
              </a:solidFill>
              <a:ln w="0">
                <a:noFill/>
              </a:ln>
            </p:spPr>
            <p:style>
              <a:lnRef idx="0"/>
              <a:fillRef idx="0"/>
              <a:effectRef idx="0"/>
              <a:fontRef idx="minor"/>
            </p:style>
            <p:txBody>
              <a:bodyPr lIns="90000" rIns="90000" tIns="-19440" bIns="-19440" anchor="t">
                <a:noAutofit/>
              </a:bodyPr>
              <a:p>
                <a:endParaRPr b="0" lang="en-US" sz="2400" strike="noStrike" u="none">
                  <a:solidFill>
                    <a:srgbClr val="000000"/>
                  </a:solidFill>
                  <a:effectLst/>
                  <a:uFillTx/>
                  <a:latin typeface="Times New Roman"/>
                </a:endParaRPr>
              </a:p>
            </p:txBody>
          </p:sp>
          <p:sp>
            <p:nvSpPr>
              <p:cNvPr id="443" name=""/>
              <p:cNvSpPr/>
              <p:nvPr/>
            </p:nvSpPr>
            <p:spPr>
              <a:xfrm flipH="1">
                <a:off x="6240600" y="3840120"/>
                <a:ext cx="41040" cy="37800"/>
              </a:xfrm>
              <a:prstGeom prst="ellipse">
                <a:avLst/>
              </a:prstGeom>
              <a:solidFill>
                <a:srgbClr val="c0c0c0"/>
              </a:solidFill>
              <a:ln w="0">
                <a:noFill/>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Times New Roman"/>
                </a:endParaRPr>
              </a:p>
            </p:txBody>
          </p:sp>
          <p:sp>
            <p:nvSpPr>
              <p:cNvPr id="444" name=""/>
              <p:cNvSpPr/>
              <p:nvPr/>
            </p:nvSpPr>
            <p:spPr>
              <a:xfrm flipH="1">
                <a:off x="6210720" y="3861360"/>
                <a:ext cx="35640" cy="51480"/>
              </a:xfrm>
              <a:custGeom>
                <a:avLst/>
                <a:gdLst/>
                <a:ahLst/>
                <a:rect l="l" t="t" r="r" b="b"/>
                <a:pathLst>
                  <a:path stroke="0" w="21600" h="21600">
                    <a:moveTo>
                      <a:pt x="0" y="10752"/>
                    </a:moveTo>
                    <a:arcTo wR="10800" hR="10800" stAng="-10784837" swAng="10692714"/>
                    <a:lnTo>
                      <a:pt x="10800" y="10800"/>
                    </a:lnTo>
                    <a:close/>
                  </a:path>
                  <a:path fill="none" w="21600" h="21600">
                    <a:moveTo>
                      <a:pt x="0" y="10752"/>
                    </a:moveTo>
                    <a:arcTo wR="10800" hR="10800" stAng="-10784837" swAng="10692714"/>
                  </a:path>
                </a:pathLst>
              </a:custGeom>
              <a:solidFill>
                <a:srgbClr val="c0c0c0"/>
              </a:solidFill>
              <a:ln w="0">
                <a:noFill/>
              </a:ln>
            </p:spPr>
            <p:style>
              <a:lnRef idx="0"/>
              <a:fillRef idx="0"/>
              <a:effectRef idx="0"/>
              <a:fontRef idx="minor"/>
            </p:style>
            <p:txBody>
              <a:bodyPr lIns="90000" rIns="90000" tIns="4680" bIns="4680" anchor="t">
                <a:noAutofit/>
              </a:bodyPr>
              <a:p>
                <a:endParaRPr b="0" lang="en-US" sz="2400" strike="noStrike" u="none">
                  <a:solidFill>
                    <a:srgbClr val="000000"/>
                  </a:solidFill>
                  <a:effectLst/>
                  <a:uFillTx/>
                  <a:latin typeface="Times New Roman"/>
                </a:endParaRPr>
              </a:p>
            </p:txBody>
          </p:sp>
        </p:grpSp>
        <p:grpSp>
          <p:nvGrpSpPr>
            <p:cNvPr id="445" name=""/>
            <p:cNvGrpSpPr/>
            <p:nvPr/>
          </p:nvGrpSpPr>
          <p:grpSpPr>
            <a:xfrm>
              <a:off x="6078600" y="3890520"/>
              <a:ext cx="305640" cy="110160"/>
              <a:chOff x="6078600" y="3890520"/>
              <a:chExt cx="305640" cy="110160"/>
            </a:xfrm>
          </p:grpSpPr>
          <p:sp>
            <p:nvSpPr>
              <p:cNvPr id="446" name=""/>
              <p:cNvSpPr/>
              <p:nvPr/>
            </p:nvSpPr>
            <p:spPr>
              <a:xfrm>
                <a:off x="6078600" y="3890520"/>
                <a:ext cx="305640" cy="110160"/>
              </a:xfrm>
              <a:custGeom>
                <a:avLst/>
                <a:gdLst/>
                <a:ahLst/>
                <a:rect l="l" t="t" r="r" b="b"/>
                <a:pathLst>
                  <a:path w="2653" h="957">
                    <a:moveTo>
                      <a:pt x="18" y="508"/>
                    </a:moveTo>
                    <a:lnTo>
                      <a:pt x="10" y="539"/>
                    </a:lnTo>
                    <a:lnTo>
                      <a:pt x="5" y="562"/>
                    </a:lnTo>
                    <a:lnTo>
                      <a:pt x="1" y="596"/>
                    </a:lnTo>
                    <a:lnTo>
                      <a:pt x="0" y="622"/>
                    </a:lnTo>
                    <a:lnTo>
                      <a:pt x="3" y="652"/>
                    </a:lnTo>
                    <a:lnTo>
                      <a:pt x="7" y="671"/>
                    </a:lnTo>
                    <a:lnTo>
                      <a:pt x="14" y="688"/>
                    </a:lnTo>
                    <a:lnTo>
                      <a:pt x="24" y="705"/>
                    </a:lnTo>
                    <a:lnTo>
                      <a:pt x="41" y="726"/>
                    </a:lnTo>
                    <a:lnTo>
                      <a:pt x="59" y="745"/>
                    </a:lnTo>
                    <a:lnTo>
                      <a:pt x="80" y="766"/>
                    </a:lnTo>
                    <a:lnTo>
                      <a:pt x="109" y="790"/>
                    </a:lnTo>
                    <a:lnTo>
                      <a:pt x="144" y="819"/>
                    </a:lnTo>
                    <a:lnTo>
                      <a:pt x="160" y="836"/>
                    </a:lnTo>
                    <a:lnTo>
                      <a:pt x="176" y="862"/>
                    </a:lnTo>
                    <a:lnTo>
                      <a:pt x="210" y="957"/>
                    </a:lnTo>
                    <a:lnTo>
                      <a:pt x="2336" y="957"/>
                    </a:lnTo>
                    <a:lnTo>
                      <a:pt x="2527" y="556"/>
                    </a:lnTo>
                    <a:lnTo>
                      <a:pt x="2605" y="556"/>
                    </a:lnTo>
                    <a:lnTo>
                      <a:pt x="2653" y="508"/>
                    </a:lnTo>
                    <a:lnTo>
                      <a:pt x="2093" y="508"/>
                    </a:lnTo>
                    <a:lnTo>
                      <a:pt x="2144" y="442"/>
                    </a:lnTo>
                    <a:lnTo>
                      <a:pt x="2144" y="413"/>
                    </a:lnTo>
                    <a:lnTo>
                      <a:pt x="1671" y="413"/>
                    </a:lnTo>
                    <a:lnTo>
                      <a:pt x="1671" y="443"/>
                    </a:lnTo>
                    <a:lnTo>
                      <a:pt x="1716" y="502"/>
                    </a:lnTo>
                    <a:lnTo>
                      <a:pt x="1617" y="502"/>
                    </a:lnTo>
                    <a:lnTo>
                      <a:pt x="1595" y="475"/>
                    </a:lnTo>
                    <a:lnTo>
                      <a:pt x="1575" y="453"/>
                    </a:lnTo>
                    <a:lnTo>
                      <a:pt x="1544" y="430"/>
                    </a:lnTo>
                    <a:lnTo>
                      <a:pt x="1524" y="416"/>
                    </a:lnTo>
                    <a:lnTo>
                      <a:pt x="1502" y="402"/>
                    </a:lnTo>
                    <a:lnTo>
                      <a:pt x="1477" y="391"/>
                    </a:lnTo>
                    <a:lnTo>
                      <a:pt x="1452" y="382"/>
                    </a:lnTo>
                    <a:lnTo>
                      <a:pt x="1431" y="376"/>
                    </a:lnTo>
                    <a:lnTo>
                      <a:pt x="1431" y="55"/>
                    </a:lnTo>
                    <a:lnTo>
                      <a:pt x="1473" y="0"/>
                    </a:lnTo>
                    <a:lnTo>
                      <a:pt x="1156" y="0"/>
                    </a:lnTo>
                    <a:lnTo>
                      <a:pt x="1204" y="56"/>
                    </a:lnTo>
                    <a:lnTo>
                      <a:pt x="1204" y="383"/>
                    </a:lnTo>
                    <a:lnTo>
                      <a:pt x="1180" y="392"/>
                    </a:lnTo>
                    <a:lnTo>
                      <a:pt x="1159" y="403"/>
                    </a:lnTo>
                    <a:lnTo>
                      <a:pt x="1137" y="415"/>
                    </a:lnTo>
                    <a:lnTo>
                      <a:pt x="1116" y="429"/>
                    </a:lnTo>
                    <a:lnTo>
                      <a:pt x="1091" y="449"/>
                    </a:lnTo>
                    <a:lnTo>
                      <a:pt x="1070" y="470"/>
                    </a:lnTo>
                    <a:lnTo>
                      <a:pt x="1043" y="502"/>
                    </a:lnTo>
                    <a:lnTo>
                      <a:pt x="899" y="502"/>
                    </a:lnTo>
                    <a:lnTo>
                      <a:pt x="946" y="425"/>
                    </a:lnTo>
                    <a:lnTo>
                      <a:pt x="390" y="425"/>
                    </a:lnTo>
                    <a:lnTo>
                      <a:pt x="440" y="508"/>
                    </a:lnTo>
                    <a:lnTo>
                      <a:pt x="18" y="508"/>
                    </a:lnTo>
                    <a:close/>
                  </a:path>
                </a:pathLst>
              </a:custGeom>
              <a:solidFill>
                <a:srgbClr val="008080"/>
              </a:solidFill>
              <a:ln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447" name=""/>
              <p:cNvGrpSpPr/>
              <p:nvPr/>
            </p:nvGrpSpPr>
            <p:grpSpPr>
              <a:xfrm>
                <a:off x="6126480" y="3968640"/>
                <a:ext cx="192600" cy="7200"/>
                <a:chOff x="6126480" y="3968640"/>
                <a:chExt cx="192600" cy="7200"/>
              </a:xfrm>
            </p:grpSpPr>
            <p:grpSp>
              <p:nvGrpSpPr>
                <p:cNvPr id="448" name=""/>
                <p:cNvGrpSpPr/>
                <p:nvPr/>
              </p:nvGrpSpPr>
              <p:grpSpPr>
                <a:xfrm>
                  <a:off x="6126480" y="3968640"/>
                  <a:ext cx="41760" cy="7200"/>
                  <a:chOff x="6126480" y="3968640"/>
                  <a:chExt cx="41760" cy="7200"/>
                </a:xfrm>
              </p:grpSpPr>
              <p:sp>
                <p:nvSpPr>
                  <p:cNvPr id="449" name=""/>
                  <p:cNvSpPr/>
                  <p:nvPr/>
                </p:nvSpPr>
                <p:spPr>
                  <a:xfrm>
                    <a:off x="6161040" y="3968640"/>
                    <a:ext cx="7200" cy="7200"/>
                  </a:xfrm>
                  <a:prstGeom prst="ellipse">
                    <a:avLst/>
                  </a:prstGeom>
                  <a:solidFill>
                    <a:srgbClr val="ffffff"/>
                  </a:solidFill>
                  <a:ln w="12600">
                    <a:solidFill>
                      <a:srgbClr val="000000"/>
                    </a:solidFill>
                    <a:miter/>
                  </a:ln>
                </p:spPr>
                <p:style>
                  <a:lnRef idx="0"/>
                  <a:fillRef idx="0"/>
                  <a:effectRef idx="0"/>
                  <a:fontRef idx="minor"/>
                </p:style>
                <p:txBody>
                  <a:bodyPr lIns="90000" rIns="90000" tIns="-41760" bIns="-41760" anchor="t">
                    <a:noAutofit/>
                  </a:bodyPr>
                  <a:p>
                    <a:endParaRPr b="0" lang="en-US" sz="2400" strike="noStrike" u="none">
                      <a:solidFill>
                        <a:srgbClr val="000000"/>
                      </a:solidFill>
                      <a:effectLst/>
                      <a:uFillTx/>
                      <a:latin typeface="Times New Roman"/>
                    </a:endParaRPr>
                  </a:p>
                </p:txBody>
              </p:sp>
              <p:sp>
                <p:nvSpPr>
                  <p:cNvPr id="450" name=""/>
                  <p:cNvSpPr/>
                  <p:nvPr/>
                </p:nvSpPr>
                <p:spPr>
                  <a:xfrm>
                    <a:off x="6143400" y="3968640"/>
                    <a:ext cx="7200" cy="7200"/>
                  </a:xfrm>
                  <a:prstGeom prst="ellipse">
                    <a:avLst/>
                  </a:prstGeom>
                  <a:solidFill>
                    <a:srgbClr val="ffffff"/>
                  </a:solidFill>
                  <a:ln w="12600">
                    <a:solidFill>
                      <a:srgbClr val="000000"/>
                    </a:solidFill>
                    <a:miter/>
                  </a:ln>
                </p:spPr>
                <p:style>
                  <a:lnRef idx="0"/>
                  <a:fillRef idx="0"/>
                  <a:effectRef idx="0"/>
                  <a:fontRef idx="minor"/>
                </p:style>
                <p:txBody>
                  <a:bodyPr lIns="90000" rIns="90000" tIns="-41760" bIns="-41760" anchor="t">
                    <a:noAutofit/>
                  </a:bodyPr>
                  <a:p>
                    <a:endParaRPr b="0" lang="en-US" sz="2400" strike="noStrike" u="none">
                      <a:solidFill>
                        <a:srgbClr val="000000"/>
                      </a:solidFill>
                      <a:effectLst/>
                      <a:uFillTx/>
                      <a:latin typeface="Times New Roman"/>
                    </a:endParaRPr>
                  </a:p>
                </p:txBody>
              </p:sp>
              <p:sp>
                <p:nvSpPr>
                  <p:cNvPr id="451" name=""/>
                  <p:cNvSpPr/>
                  <p:nvPr/>
                </p:nvSpPr>
                <p:spPr>
                  <a:xfrm>
                    <a:off x="6126480" y="3968640"/>
                    <a:ext cx="7200" cy="7200"/>
                  </a:xfrm>
                  <a:prstGeom prst="ellipse">
                    <a:avLst/>
                  </a:prstGeom>
                  <a:solidFill>
                    <a:srgbClr val="ffffff"/>
                  </a:solidFill>
                  <a:ln w="12600">
                    <a:solidFill>
                      <a:srgbClr val="000000"/>
                    </a:solidFill>
                    <a:miter/>
                  </a:ln>
                </p:spPr>
                <p:style>
                  <a:lnRef idx="0"/>
                  <a:fillRef idx="0"/>
                  <a:effectRef idx="0"/>
                  <a:fontRef idx="minor"/>
                </p:style>
                <p:txBody>
                  <a:bodyPr lIns="90000" rIns="90000" tIns="-41760" bIns="-41760" anchor="t">
                    <a:noAutofit/>
                  </a:bodyPr>
                  <a:p>
                    <a:endParaRPr b="0" lang="en-US" sz="2400" strike="noStrike" u="none">
                      <a:solidFill>
                        <a:srgbClr val="000000"/>
                      </a:solidFill>
                      <a:effectLst/>
                      <a:uFillTx/>
                      <a:latin typeface="Times New Roman"/>
                    </a:endParaRPr>
                  </a:p>
                </p:txBody>
              </p:sp>
            </p:grpSp>
            <p:grpSp>
              <p:nvGrpSpPr>
                <p:cNvPr id="452" name=""/>
                <p:cNvGrpSpPr/>
                <p:nvPr/>
              </p:nvGrpSpPr>
              <p:grpSpPr>
                <a:xfrm>
                  <a:off x="6277320" y="3968640"/>
                  <a:ext cx="41760" cy="7200"/>
                  <a:chOff x="6277320" y="3968640"/>
                  <a:chExt cx="41760" cy="7200"/>
                </a:xfrm>
              </p:grpSpPr>
              <p:sp>
                <p:nvSpPr>
                  <p:cNvPr id="453" name=""/>
                  <p:cNvSpPr/>
                  <p:nvPr/>
                </p:nvSpPr>
                <p:spPr>
                  <a:xfrm>
                    <a:off x="6311880" y="3968640"/>
                    <a:ext cx="7200" cy="7200"/>
                  </a:xfrm>
                  <a:prstGeom prst="ellipse">
                    <a:avLst/>
                  </a:prstGeom>
                  <a:solidFill>
                    <a:srgbClr val="ffffff"/>
                  </a:solidFill>
                  <a:ln w="12600">
                    <a:solidFill>
                      <a:srgbClr val="000000"/>
                    </a:solidFill>
                    <a:miter/>
                  </a:ln>
                </p:spPr>
                <p:style>
                  <a:lnRef idx="0"/>
                  <a:fillRef idx="0"/>
                  <a:effectRef idx="0"/>
                  <a:fontRef idx="minor"/>
                </p:style>
                <p:txBody>
                  <a:bodyPr lIns="90000" rIns="90000" tIns="-41760" bIns="-41760" anchor="t">
                    <a:noAutofit/>
                  </a:bodyPr>
                  <a:p>
                    <a:endParaRPr b="0" lang="en-US" sz="2400" strike="noStrike" u="none">
                      <a:solidFill>
                        <a:srgbClr val="000000"/>
                      </a:solidFill>
                      <a:effectLst/>
                      <a:uFillTx/>
                      <a:latin typeface="Times New Roman"/>
                    </a:endParaRPr>
                  </a:p>
                </p:txBody>
              </p:sp>
              <p:sp>
                <p:nvSpPr>
                  <p:cNvPr id="454" name=""/>
                  <p:cNvSpPr/>
                  <p:nvPr/>
                </p:nvSpPr>
                <p:spPr>
                  <a:xfrm>
                    <a:off x="6294240" y="3968640"/>
                    <a:ext cx="7200" cy="7200"/>
                  </a:xfrm>
                  <a:prstGeom prst="ellipse">
                    <a:avLst/>
                  </a:prstGeom>
                  <a:solidFill>
                    <a:srgbClr val="ffffff"/>
                  </a:solidFill>
                  <a:ln w="12600">
                    <a:solidFill>
                      <a:srgbClr val="000000"/>
                    </a:solidFill>
                    <a:miter/>
                  </a:ln>
                </p:spPr>
                <p:style>
                  <a:lnRef idx="0"/>
                  <a:fillRef idx="0"/>
                  <a:effectRef idx="0"/>
                  <a:fontRef idx="minor"/>
                </p:style>
                <p:txBody>
                  <a:bodyPr lIns="90000" rIns="90000" tIns="-41760" bIns="-41760" anchor="t">
                    <a:noAutofit/>
                  </a:bodyPr>
                  <a:p>
                    <a:endParaRPr b="0" lang="en-US" sz="2400" strike="noStrike" u="none">
                      <a:solidFill>
                        <a:srgbClr val="000000"/>
                      </a:solidFill>
                      <a:effectLst/>
                      <a:uFillTx/>
                      <a:latin typeface="Times New Roman"/>
                    </a:endParaRPr>
                  </a:p>
                </p:txBody>
              </p:sp>
              <p:sp>
                <p:nvSpPr>
                  <p:cNvPr id="455" name=""/>
                  <p:cNvSpPr/>
                  <p:nvPr/>
                </p:nvSpPr>
                <p:spPr>
                  <a:xfrm>
                    <a:off x="6277320" y="3968640"/>
                    <a:ext cx="7200" cy="7200"/>
                  </a:xfrm>
                  <a:prstGeom prst="ellipse">
                    <a:avLst/>
                  </a:prstGeom>
                  <a:solidFill>
                    <a:srgbClr val="ffffff"/>
                  </a:solidFill>
                  <a:ln w="12600">
                    <a:solidFill>
                      <a:srgbClr val="000000"/>
                    </a:solidFill>
                    <a:miter/>
                  </a:ln>
                </p:spPr>
                <p:style>
                  <a:lnRef idx="0"/>
                  <a:fillRef idx="0"/>
                  <a:effectRef idx="0"/>
                  <a:fontRef idx="minor"/>
                </p:style>
                <p:txBody>
                  <a:bodyPr lIns="90000" rIns="90000" tIns="-41760" bIns="-41760" anchor="t">
                    <a:noAutofit/>
                  </a:bodyPr>
                  <a:p>
                    <a:endParaRPr b="0" lang="en-US" sz="2400" strike="noStrike" u="none">
                      <a:solidFill>
                        <a:srgbClr val="000000"/>
                      </a:solidFill>
                      <a:effectLst/>
                      <a:uFillTx/>
                      <a:latin typeface="Times New Roman"/>
                    </a:endParaRPr>
                  </a:p>
                </p:txBody>
              </p:sp>
            </p:grpSp>
          </p:grpSp>
        </p:grpSp>
      </p:grpSp>
      <p:grpSp>
        <p:nvGrpSpPr>
          <p:cNvPr id="456" name=""/>
          <p:cNvGrpSpPr/>
          <p:nvPr/>
        </p:nvGrpSpPr>
        <p:grpSpPr>
          <a:xfrm>
            <a:off x="2408400" y="2725560"/>
            <a:ext cx="335880" cy="214560"/>
            <a:chOff x="2408400" y="2725560"/>
            <a:chExt cx="335880" cy="214560"/>
          </a:xfrm>
        </p:grpSpPr>
        <p:grpSp>
          <p:nvGrpSpPr>
            <p:cNvPr id="457" name=""/>
            <p:cNvGrpSpPr/>
            <p:nvPr/>
          </p:nvGrpSpPr>
          <p:grpSpPr>
            <a:xfrm>
              <a:off x="2540880" y="2725560"/>
              <a:ext cx="203400" cy="126720"/>
              <a:chOff x="2540880" y="2725560"/>
              <a:chExt cx="203400" cy="126720"/>
            </a:xfrm>
          </p:grpSpPr>
          <p:sp>
            <p:nvSpPr>
              <p:cNvPr id="458" name=""/>
              <p:cNvSpPr/>
              <p:nvPr/>
            </p:nvSpPr>
            <p:spPr>
              <a:xfrm flipH="1">
                <a:off x="2679840" y="2725560"/>
                <a:ext cx="41040" cy="38520"/>
              </a:xfrm>
              <a:prstGeom prst="ellipse">
                <a:avLst/>
              </a:prstGeom>
              <a:solidFill>
                <a:srgbClr val="c0c0c0"/>
              </a:solidFill>
              <a:ln w="0">
                <a:noFill/>
              </a:ln>
            </p:spPr>
            <p:style>
              <a:lnRef idx="0"/>
              <a:fillRef idx="0"/>
              <a:effectRef idx="0"/>
              <a:fontRef idx="minor"/>
            </p:style>
            <p:txBody>
              <a:bodyPr lIns="90000" rIns="90000" tIns="-19080" bIns="-19080" anchor="t">
                <a:noAutofit/>
              </a:bodyPr>
              <a:p>
                <a:endParaRPr b="0" lang="en-US" sz="2400" strike="noStrike" u="none">
                  <a:solidFill>
                    <a:srgbClr val="000000"/>
                  </a:solidFill>
                  <a:effectLst/>
                  <a:uFillTx/>
                  <a:latin typeface="Times New Roman"/>
                </a:endParaRPr>
              </a:p>
            </p:txBody>
          </p:sp>
          <p:sp>
            <p:nvSpPr>
              <p:cNvPr id="459" name=""/>
              <p:cNvSpPr/>
              <p:nvPr/>
            </p:nvSpPr>
            <p:spPr>
              <a:xfrm flipH="1">
                <a:off x="2696760" y="2745000"/>
                <a:ext cx="47160" cy="44280"/>
              </a:xfrm>
              <a:prstGeom prst="ellipse">
                <a:avLst/>
              </a:prstGeom>
              <a:solidFill>
                <a:srgbClr val="c0c0c0"/>
              </a:solidFill>
              <a:ln w="0">
                <a:noFill/>
              </a:ln>
            </p:spPr>
            <p:style>
              <a:lnRef idx="0"/>
              <a:fillRef idx="0"/>
              <a:effectRef idx="0"/>
              <a:fontRef idx="minor"/>
            </p:style>
            <p:txBody>
              <a:bodyPr lIns="90000" rIns="90000" tIns="-15480" bIns="-15480" anchor="t">
                <a:noAutofit/>
              </a:bodyPr>
              <a:p>
                <a:endParaRPr b="0" lang="en-US" sz="2400" strike="noStrike" u="none">
                  <a:solidFill>
                    <a:srgbClr val="000000"/>
                  </a:solidFill>
                  <a:effectLst/>
                  <a:uFillTx/>
                  <a:latin typeface="Times New Roman"/>
                </a:endParaRPr>
              </a:p>
            </p:txBody>
          </p:sp>
          <p:sp>
            <p:nvSpPr>
              <p:cNvPr id="460" name=""/>
              <p:cNvSpPr/>
              <p:nvPr/>
            </p:nvSpPr>
            <p:spPr>
              <a:xfrm flipH="1">
                <a:off x="2683080" y="2756880"/>
                <a:ext cx="47160" cy="44280"/>
              </a:xfrm>
              <a:prstGeom prst="ellipse">
                <a:avLst/>
              </a:prstGeom>
              <a:solidFill>
                <a:srgbClr val="c0c0c0"/>
              </a:solidFill>
              <a:ln w="0">
                <a:noFill/>
              </a:ln>
            </p:spPr>
            <p:style>
              <a:lnRef idx="0"/>
              <a:fillRef idx="0"/>
              <a:effectRef idx="0"/>
              <a:fontRef idx="minor"/>
            </p:style>
            <p:txBody>
              <a:bodyPr lIns="90000" rIns="90000" tIns="-15480" bIns="-15480" anchor="t">
                <a:noAutofit/>
              </a:bodyPr>
              <a:p>
                <a:endParaRPr b="0" lang="en-US" sz="2400" strike="noStrike" u="none">
                  <a:solidFill>
                    <a:srgbClr val="000000"/>
                  </a:solidFill>
                  <a:effectLst/>
                  <a:uFillTx/>
                  <a:latin typeface="Times New Roman"/>
                </a:endParaRPr>
              </a:p>
            </p:txBody>
          </p:sp>
          <p:sp>
            <p:nvSpPr>
              <p:cNvPr id="461" name=""/>
              <p:cNvSpPr/>
              <p:nvPr/>
            </p:nvSpPr>
            <p:spPr>
              <a:xfrm flipH="1">
                <a:off x="2642400" y="2729160"/>
                <a:ext cx="47160" cy="44280"/>
              </a:xfrm>
              <a:prstGeom prst="ellipse">
                <a:avLst/>
              </a:prstGeom>
              <a:solidFill>
                <a:srgbClr val="c0c0c0"/>
              </a:solidFill>
              <a:ln w="0">
                <a:noFill/>
              </a:ln>
            </p:spPr>
            <p:style>
              <a:lnRef idx="0"/>
              <a:fillRef idx="0"/>
              <a:effectRef idx="0"/>
              <a:fontRef idx="minor"/>
            </p:style>
            <p:txBody>
              <a:bodyPr lIns="90000" rIns="90000" tIns="-15480" bIns="-15480" anchor="t">
                <a:noAutofit/>
              </a:bodyPr>
              <a:p>
                <a:endParaRPr b="0" lang="en-US" sz="2400" strike="noStrike" u="none">
                  <a:solidFill>
                    <a:srgbClr val="000000"/>
                  </a:solidFill>
                  <a:effectLst/>
                  <a:uFillTx/>
                  <a:latin typeface="Times New Roman"/>
                </a:endParaRPr>
              </a:p>
            </p:txBody>
          </p:sp>
          <p:sp>
            <p:nvSpPr>
              <p:cNvPr id="462" name=""/>
              <p:cNvSpPr/>
              <p:nvPr/>
            </p:nvSpPr>
            <p:spPr>
              <a:xfrm flipH="1">
                <a:off x="2602440" y="2745720"/>
                <a:ext cx="47160" cy="44280"/>
              </a:xfrm>
              <a:prstGeom prst="ellipse">
                <a:avLst/>
              </a:prstGeom>
              <a:solidFill>
                <a:srgbClr val="c0c0c0"/>
              </a:solidFill>
              <a:ln w="0">
                <a:noFill/>
              </a:ln>
            </p:spPr>
            <p:style>
              <a:lnRef idx="0"/>
              <a:fillRef idx="0"/>
              <a:effectRef idx="0"/>
              <a:fontRef idx="minor"/>
            </p:style>
            <p:txBody>
              <a:bodyPr lIns="90000" rIns="90000" tIns="-15480" bIns="-15480" anchor="t">
                <a:noAutofit/>
              </a:bodyPr>
              <a:p>
                <a:endParaRPr b="0" lang="en-US" sz="2400" strike="noStrike" u="none">
                  <a:solidFill>
                    <a:srgbClr val="000000"/>
                  </a:solidFill>
                  <a:effectLst/>
                  <a:uFillTx/>
                  <a:latin typeface="Times New Roman"/>
                </a:endParaRPr>
              </a:p>
            </p:txBody>
          </p:sp>
          <p:sp>
            <p:nvSpPr>
              <p:cNvPr id="463" name=""/>
              <p:cNvSpPr/>
              <p:nvPr/>
            </p:nvSpPr>
            <p:spPr>
              <a:xfrm flipH="1">
                <a:off x="2575800" y="2762640"/>
                <a:ext cx="41040" cy="37800"/>
              </a:xfrm>
              <a:prstGeom prst="ellipse">
                <a:avLst/>
              </a:prstGeom>
              <a:solidFill>
                <a:srgbClr val="c0c0c0"/>
              </a:solidFill>
              <a:ln w="0">
                <a:noFill/>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Times New Roman"/>
                </a:endParaRPr>
              </a:p>
            </p:txBody>
          </p:sp>
          <p:sp>
            <p:nvSpPr>
              <p:cNvPr id="464" name=""/>
              <p:cNvSpPr/>
              <p:nvPr/>
            </p:nvSpPr>
            <p:spPr>
              <a:xfrm flipH="1">
                <a:off x="2637720" y="2747880"/>
                <a:ext cx="64080" cy="63000"/>
              </a:xfrm>
              <a:prstGeom prst="ellipse">
                <a:avLst/>
              </a:prstGeom>
              <a:solidFill>
                <a:srgbClr val="c0c0c0"/>
              </a:solidFill>
              <a:ln w="0">
                <a:noFill/>
              </a:ln>
            </p:spPr>
            <p:style>
              <a:lnRef idx="0"/>
              <a:fillRef idx="0"/>
              <a:effectRef idx="0"/>
              <a:fontRef idx="minor"/>
            </p:style>
            <p:txBody>
              <a:bodyPr lIns="90000" rIns="90000" tIns="-1800" bIns="-1800" anchor="t">
                <a:noAutofit/>
              </a:bodyPr>
              <a:p>
                <a:endParaRPr b="0" lang="en-US" sz="2400" strike="noStrike" u="none">
                  <a:solidFill>
                    <a:srgbClr val="000000"/>
                  </a:solidFill>
                  <a:effectLst/>
                  <a:uFillTx/>
                  <a:latin typeface="Times New Roman"/>
                </a:endParaRPr>
              </a:p>
            </p:txBody>
          </p:sp>
          <p:sp>
            <p:nvSpPr>
              <p:cNvPr id="465" name=""/>
              <p:cNvSpPr/>
              <p:nvPr/>
            </p:nvSpPr>
            <p:spPr>
              <a:xfrm flipH="1">
                <a:off x="2604240" y="2778480"/>
                <a:ext cx="41040" cy="37800"/>
              </a:xfrm>
              <a:prstGeom prst="ellipse">
                <a:avLst/>
              </a:prstGeom>
              <a:solidFill>
                <a:srgbClr val="c0c0c0"/>
              </a:solidFill>
              <a:ln w="0">
                <a:noFill/>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Times New Roman"/>
                </a:endParaRPr>
              </a:p>
            </p:txBody>
          </p:sp>
          <p:sp>
            <p:nvSpPr>
              <p:cNvPr id="466" name=""/>
              <p:cNvSpPr/>
              <p:nvPr/>
            </p:nvSpPr>
            <p:spPr>
              <a:xfrm flipH="1">
                <a:off x="2552400" y="2777040"/>
                <a:ext cx="41040" cy="38160"/>
              </a:xfrm>
              <a:prstGeom prst="ellipse">
                <a:avLst/>
              </a:prstGeom>
              <a:solidFill>
                <a:srgbClr val="c0c0c0"/>
              </a:solidFill>
              <a:ln w="0">
                <a:noFill/>
              </a:ln>
            </p:spPr>
            <p:style>
              <a:lnRef idx="0"/>
              <a:fillRef idx="0"/>
              <a:effectRef idx="0"/>
              <a:fontRef idx="minor"/>
            </p:style>
            <p:txBody>
              <a:bodyPr lIns="90000" rIns="90000" tIns="-19440" bIns="-19440" anchor="t">
                <a:noAutofit/>
              </a:bodyPr>
              <a:p>
                <a:endParaRPr b="0" lang="en-US" sz="2400" strike="noStrike" u="none">
                  <a:solidFill>
                    <a:srgbClr val="000000"/>
                  </a:solidFill>
                  <a:effectLst/>
                  <a:uFillTx/>
                  <a:latin typeface="Times New Roman"/>
                </a:endParaRPr>
              </a:p>
            </p:txBody>
          </p:sp>
          <p:sp>
            <p:nvSpPr>
              <p:cNvPr id="467" name=""/>
              <p:cNvSpPr/>
              <p:nvPr/>
            </p:nvSpPr>
            <p:spPr>
              <a:xfrm flipH="1">
                <a:off x="2570400" y="2779560"/>
                <a:ext cx="41040" cy="37800"/>
              </a:xfrm>
              <a:prstGeom prst="ellipse">
                <a:avLst/>
              </a:prstGeom>
              <a:solidFill>
                <a:srgbClr val="c0c0c0"/>
              </a:solidFill>
              <a:ln w="0">
                <a:noFill/>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Times New Roman"/>
                </a:endParaRPr>
              </a:p>
            </p:txBody>
          </p:sp>
          <p:sp>
            <p:nvSpPr>
              <p:cNvPr id="468" name=""/>
              <p:cNvSpPr/>
              <p:nvPr/>
            </p:nvSpPr>
            <p:spPr>
              <a:xfrm flipH="1">
                <a:off x="2540520" y="2800800"/>
                <a:ext cx="35640" cy="51480"/>
              </a:xfrm>
              <a:custGeom>
                <a:avLst/>
                <a:gdLst/>
                <a:ahLst/>
                <a:rect l="l" t="t" r="r" b="b"/>
                <a:pathLst>
                  <a:path stroke="0" w="21600" h="21600">
                    <a:moveTo>
                      <a:pt x="0" y="10752"/>
                    </a:moveTo>
                    <a:arcTo wR="10800" hR="10800" stAng="-10784837" swAng="10692714"/>
                    <a:lnTo>
                      <a:pt x="10800" y="10800"/>
                    </a:lnTo>
                    <a:close/>
                  </a:path>
                  <a:path fill="none" w="21600" h="21600">
                    <a:moveTo>
                      <a:pt x="0" y="10752"/>
                    </a:moveTo>
                    <a:arcTo wR="10800" hR="10800" stAng="-10784837" swAng="10692714"/>
                  </a:path>
                </a:pathLst>
              </a:custGeom>
              <a:solidFill>
                <a:srgbClr val="c0c0c0"/>
              </a:solidFill>
              <a:ln w="0">
                <a:noFill/>
              </a:ln>
            </p:spPr>
            <p:style>
              <a:lnRef idx="0"/>
              <a:fillRef idx="0"/>
              <a:effectRef idx="0"/>
              <a:fontRef idx="minor"/>
            </p:style>
            <p:txBody>
              <a:bodyPr lIns="90000" rIns="90000" tIns="4680" bIns="4680" anchor="t">
                <a:noAutofit/>
              </a:bodyPr>
              <a:p>
                <a:endParaRPr b="0" lang="en-US" sz="2400" strike="noStrike" u="none">
                  <a:solidFill>
                    <a:srgbClr val="000000"/>
                  </a:solidFill>
                  <a:effectLst/>
                  <a:uFillTx/>
                  <a:latin typeface="Times New Roman"/>
                </a:endParaRPr>
              </a:p>
            </p:txBody>
          </p:sp>
        </p:grpSp>
        <p:grpSp>
          <p:nvGrpSpPr>
            <p:cNvPr id="469" name=""/>
            <p:cNvGrpSpPr/>
            <p:nvPr/>
          </p:nvGrpSpPr>
          <p:grpSpPr>
            <a:xfrm>
              <a:off x="2408400" y="2829960"/>
              <a:ext cx="305280" cy="110160"/>
              <a:chOff x="2408400" y="2829960"/>
              <a:chExt cx="305280" cy="110160"/>
            </a:xfrm>
          </p:grpSpPr>
          <p:sp>
            <p:nvSpPr>
              <p:cNvPr id="470" name=""/>
              <p:cNvSpPr/>
              <p:nvPr/>
            </p:nvSpPr>
            <p:spPr>
              <a:xfrm>
                <a:off x="2408400" y="2829960"/>
                <a:ext cx="305280" cy="110160"/>
              </a:xfrm>
              <a:custGeom>
                <a:avLst/>
                <a:gdLst/>
                <a:ahLst/>
                <a:rect l="l" t="t" r="r" b="b"/>
                <a:pathLst>
                  <a:path w="2653" h="957">
                    <a:moveTo>
                      <a:pt x="18" y="508"/>
                    </a:moveTo>
                    <a:lnTo>
                      <a:pt x="10" y="539"/>
                    </a:lnTo>
                    <a:lnTo>
                      <a:pt x="5" y="562"/>
                    </a:lnTo>
                    <a:lnTo>
                      <a:pt x="1" y="596"/>
                    </a:lnTo>
                    <a:lnTo>
                      <a:pt x="0" y="622"/>
                    </a:lnTo>
                    <a:lnTo>
                      <a:pt x="3" y="652"/>
                    </a:lnTo>
                    <a:lnTo>
                      <a:pt x="7" y="671"/>
                    </a:lnTo>
                    <a:lnTo>
                      <a:pt x="14" y="688"/>
                    </a:lnTo>
                    <a:lnTo>
                      <a:pt x="24" y="705"/>
                    </a:lnTo>
                    <a:lnTo>
                      <a:pt x="41" y="726"/>
                    </a:lnTo>
                    <a:lnTo>
                      <a:pt x="59" y="745"/>
                    </a:lnTo>
                    <a:lnTo>
                      <a:pt x="80" y="766"/>
                    </a:lnTo>
                    <a:lnTo>
                      <a:pt x="109" y="790"/>
                    </a:lnTo>
                    <a:lnTo>
                      <a:pt x="144" y="819"/>
                    </a:lnTo>
                    <a:lnTo>
                      <a:pt x="160" y="836"/>
                    </a:lnTo>
                    <a:lnTo>
                      <a:pt x="176" y="862"/>
                    </a:lnTo>
                    <a:lnTo>
                      <a:pt x="210" y="957"/>
                    </a:lnTo>
                    <a:lnTo>
                      <a:pt x="2336" y="957"/>
                    </a:lnTo>
                    <a:lnTo>
                      <a:pt x="2527" y="556"/>
                    </a:lnTo>
                    <a:lnTo>
                      <a:pt x="2605" y="556"/>
                    </a:lnTo>
                    <a:lnTo>
                      <a:pt x="2653" y="508"/>
                    </a:lnTo>
                    <a:lnTo>
                      <a:pt x="2093" y="508"/>
                    </a:lnTo>
                    <a:lnTo>
                      <a:pt x="2144" y="442"/>
                    </a:lnTo>
                    <a:lnTo>
                      <a:pt x="2144" y="413"/>
                    </a:lnTo>
                    <a:lnTo>
                      <a:pt x="1671" y="413"/>
                    </a:lnTo>
                    <a:lnTo>
                      <a:pt x="1671" y="443"/>
                    </a:lnTo>
                    <a:lnTo>
                      <a:pt x="1716" y="502"/>
                    </a:lnTo>
                    <a:lnTo>
                      <a:pt x="1617" y="502"/>
                    </a:lnTo>
                    <a:lnTo>
                      <a:pt x="1595" y="475"/>
                    </a:lnTo>
                    <a:lnTo>
                      <a:pt x="1575" y="453"/>
                    </a:lnTo>
                    <a:lnTo>
                      <a:pt x="1544" y="430"/>
                    </a:lnTo>
                    <a:lnTo>
                      <a:pt x="1524" y="416"/>
                    </a:lnTo>
                    <a:lnTo>
                      <a:pt x="1502" y="402"/>
                    </a:lnTo>
                    <a:lnTo>
                      <a:pt x="1477" y="391"/>
                    </a:lnTo>
                    <a:lnTo>
                      <a:pt x="1452" y="382"/>
                    </a:lnTo>
                    <a:lnTo>
                      <a:pt x="1431" y="376"/>
                    </a:lnTo>
                    <a:lnTo>
                      <a:pt x="1431" y="55"/>
                    </a:lnTo>
                    <a:lnTo>
                      <a:pt x="1473" y="0"/>
                    </a:lnTo>
                    <a:lnTo>
                      <a:pt x="1156" y="0"/>
                    </a:lnTo>
                    <a:lnTo>
                      <a:pt x="1204" y="56"/>
                    </a:lnTo>
                    <a:lnTo>
                      <a:pt x="1204" y="383"/>
                    </a:lnTo>
                    <a:lnTo>
                      <a:pt x="1180" y="392"/>
                    </a:lnTo>
                    <a:lnTo>
                      <a:pt x="1159" y="403"/>
                    </a:lnTo>
                    <a:lnTo>
                      <a:pt x="1137" y="415"/>
                    </a:lnTo>
                    <a:lnTo>
                      <a:pt x="1116" y="429"/>
                    </a:lnTo>
                    <a:lnTo>
                      <a:pt x="1091" y="449"/>
                    </a:lnTo>
                    <a:lnTo>
                      <a:pt x="1070" y="470"/>
                    </a:lnTo>
                    <a:lnTo>
                      <a:pt x="1043" y="502"/>
                    </a:lnTo>
                    <a:lnTo>
                      <a:pt x="899" y="502"/>
                    </a:lnTo>
                    <a:lnTo>
                      <a:pt x="946" y="425"/>
                    </a:lnTo>
                    <a:lnTo>
                      <a:pt x="390" y="425"/>
                    </a:lnTo>
                    <a:lnTo>
                      <a:pt x="440" y="508"/>
                    </a:lnTo>
                    <a:lnTo>
                      <a:pt x="18" y="508"/>
                    </a:lnTo>
                    <a:close/>
                  </a:path>
                </a:pathLst>
              </a:custGeom>
              <a:solidFill>
                <a:srgbClr val="008080"/>
              </a:solidFill>
              <a:ln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471" name=""/>
              <p:cNvGrpSpPr/>
              <p:nvPr/>
            </p:nvGrpSpPr>
            <p:grpSpPr>
              <a:xfrm>
                <a:off x="2456280" y="2908080"/>
                <a:ext cx="192240" cy="7200"/>
                <a:chOff x="2456280" y="2908080"/>
                <a:chExt cx="192240" cy="7200"/>
              </a:xfrm>
            </p:grpSpPr>
            <p:grpSp>
              <p:nvGrpSpPr>
                <p:cNvPr id="472" name=""/>
                <p:cNvGrpSpPr/>
                <p:nvPr/>
              </p:nvGrpSpPr>
              <p:grpSpPr>
                <a:xfrm>
                  <a:off x="2456280" y="2908080"/>
                  <a:ext cx="41760" cy="7200"/>
                  <a:chOff x="2456280" y="2908080"/>
                  <a:chExt cx="41760" cy="7200"/>
                </a:xfrm>
              </p:grpSpPr>
              <p:sp>
                <p:nvSpPr>
                  <p:cNvPr id="473" name=""/>
                  <p:cNvSpPr/>
                  <p:nvPr/>
                </p:nvSpPr>
                <p:spPr>
                  <a:xfrm>
                    <a:off x="2490840" y="2908080"/>
                    <a:ext cx="7200" cy="7200"/>
                  </a:xfrm>
                  <a:prstGeom prst="ellipse">
                    <a:avLst/>
                  </a:prstGeom>
                  <a:solidFill>
                    <a:srgbClr val="ffffff"/>
                  </a:solidFill>
                  <a:ln w="12600">
                    <a:solidFill>
                      <a:srgbClr val="000000"/>
                    </a:solidFill>
                    <a:miter/>
                  </a:ln>
                </p:spPr>
                <p:style>
                  <a:lnRef idx="0"/>
                  <a:fillRef idx="0"/>
                  <a:effectRef idx="0"/>
                  <a:fontRef idx="minor"/>
                </p:style>
                <p:txBody>
                  <a:bodyPr lIns="90000" rIns="90000" tIns="-41760" bIns="-41760" anchor="t">
                    <a:noAutofit/>
                  </a:bodyPr>
                  <a:p>
                    <a:endParaRPr b="0" lang="en-US" sz="2400" strike="noStrike" u="none">
                      <a:solidFill>
                        <a:srgbClr val="000000"/>
                      </a:solidFill>
                      <a:effectLst/>
                      <a:uFillTx/>
                      <a:latin typeface="Times New Roman"/>
                    </a:endParaRPr>
                  </a:p>
                </p:txBody>
              </p:sp>
              <p:sp>
                <p:nvSpPr>
                  <p:cNvPr id="474" name=""/>
                  <p:cNvSpPr/>
                  <p:nvPr/>
                </p:nvSpPr>
                <p:spPr>
                  <a:xfrm>
                    <a:off x="2473200" y="2908080"/>
                    <a:ext cx="7200" cy="7200"/>
                  </a:xfrm>
                  <a:prstGeom prst="ellipse">
                    <a:avLst/>
                  </a:prstGeom>
                  <a:solidFill>
                    <a:srgbClr val="ffffff"/>
                  </a:solidFill>
                  <a:ln w="12600">
                    <a:solidFill>
                      <a:srgbClr val="000000"/>
                    </a:solidFill>
                    <a:miter/>
                  </a:ln>
                </p:spPr>
                <p:style>
                  <a:lnRef idx="0"/>
                  <a:fillRef idx="0"/>
                  <a:effectRef idx="0"/>
                  <a:fontRef idx="minor"/>
                </p:style>
                <p:txBody>
                  <a:bodyPr lIns="90000" rIns="90000" tIns="-41760" bIns="-41760" anchor="t">
                    <a:noAutofit/>
                  </a:bodyPr>
                  <a:p>
                    <a:endParaRPr b="0" lang="en-US" sz="2400" strike="noStrike" u="none">
                      <a:solidFill>
                        <a:srgbClr val="000000"/>
                      </a:solidFill>
                      <a:effectLst/>
                      <a:uFillTx/>
                      <a:latin typeface="Times New Roman"/>
                    </a:endParaRPr>
                  </a:p>
                </p:txBody>
              </p:sp>
              <p:sp>
                <p:nvSpPr>
                  <p:cNvPr id="475" name=""/>
                  <p:cNvSpPr/>
                  <p:nvPr/>
                </p:nvSpPr>
                <p:spPr>
                  <a:xfrm>
                    <a:off x="2456280" y="2908080"/>
                    <a:ext cx="7200" cy="7200"/>
                  </a:xfrm>
                  <a:prstGeom prst="ellipse">
                    <a:avLst/>
                  </a:prstGeom>
                  <a:solidFill>
                    <a:srgbClr val="ffffff"/>
                  </a:solidFill>
                  <a:ln w="12600">
                    <a:solidFill>
                      <a:srgbClr val="000000"/>
                    </a:solidFill>
                    <a:miter/>
                  </a:ln>
                </p:spPr>
                <p:style>
                  <a:lnRef idx="0"/>
                  <a:fillRef idx="0"/>
                  <a:effectRef idx="0"/>
                  <a:fontRef idx="minor"/>
                </p:style>
                <p:txBody>
                  <a:bodyPr lIns="90000" rIns="90000" tIns="-41760" bIns="-41760" anchor="t">
                    <a:noAutofit/>
                  </a:bodyPr>
                  <a:p>
                    <a:endParaRPr b="0" lang="en-US" sz="2400" strike="noStrike" u="none">
                      <a:solidFill>
                        <a:srgbClr val="000000"/>
                      </a:solidFill>
                      <a:effectLst/>
                      <a:uFillTx/>
                      <a:latin typeface="Times New Roman"/>
                    </a:endParaRPr>
                  </a:p>
                </p:txBody>
              </p:sp>
            </p:grpSp>
            <p:grpSp>
              <p:nvGrpSpPr>
                <p:cNvPr id="476" name=""/>
                <p:cNvGrpSpPr/>
                <p:nvPr/>
              </p:nvGrpSpPr>
              <p:grpSpPr>
                <a:xfrm>
                  <a:off x="2606760" y="2908080"/>
                  <a:ext cx="41760" cy="7200"/>
                  <a:chOff x="2606760" y="2908080"/>
                  <a:chExt cx="41760" cy="7200"/>
                </a:xfrm>
              </p:grpSpPr>
              <p:sp>
                <p:nvSpPr>
                  <p:cNvPr id="477" name=""/>
                  <p:cNvSpPr/>
                  <p:nvPr/>
                </p:nvSpPr>
                <p:spPr>
                  <a:xfrm>
                    <a:off x="2641320" y="2908080"/>
                    <a:ext cx="7200" cy="7200"/>
                  </a:xfrm>
                  <a:prstGeom prst="ellipse">
                    <a:avLst/>
                  </a:prstGeom>
                  <a:solidFill>
                    <a:srgbClr val="ffffff"/>
                  </a:solidFill>
                  <a:ln w="12600">
                    <a:solidFill>
                      <a:srgbClr val="000000"/>
                    </a:solidFill>
                    <a:miter/>
                  </a:ln>
                </p:spPr>
                <p:style>
                  <a:lnRef idx="0"/>
                  <a:fillRef idx="0"/>
                  <a:effectRef idx="0"/>
                  <a:fontRef idx="minor"/>
                </p:style>
                <p:txBody>
                  <a:bodyPr lIns="90000" rIns="90000" tIns="-41760" bIns="-41760" anchor="t">
                    <a:noAutofit/>
                  </a:bodyPr>
                  <a:p>
                    <a:endParaRPr b="0" lang="en-US" sz="2400" strike="noStrike" u="none">
                      <a:solidFill>
                        <a:srgbClr val="000000"/>
                      </a:solidFill>
                      <a:effectLst/>
                      <a:uFillTx/>
                      <a:latin typeface="Times New Roman"/>
                    </a:endParaRPr>
                  </a:p>
                </p:txBody>
              </p:sp>
              <p:sp>
                <p:nvSpPr>
                  <p:cNvPr id="478" name=""/>
                  <p:cNvSpPr/>
                  <p:nvPr/>
                </p:nvSpPr>
                <p:spPr>
                  <a:xfrm>
                    <a:off x="2623680" y="2908080"/>
                    <a:ext cx="7200" cy="7200"/>
                  </a:xfrm>
                  <a:prstGeom prst="ellipse">
                    <a:avLst/>
                  </a:prstGeom>
                  <a:solidFill>
                    <a:srgbClr val="ffffff"/>
                  </a:solidFill>
                  <a:ln w="12600">
                    <a:solidFill>
                      <a:srgbClr val="000000"/>
                    </a:solidFill>
                    <a:miter/>
                  </a:ln>
                </p:spPr>
                <p:style>
                  <a:lnRef idx="0"/>
                  <a:fillRef idx="0"/>
                  <a:effectRef idx="0"/>
                  <a:fontRef idx="minor"/>
                </p:style>
                <p:txBody>
                  <a:bodyPr lIns="90000" rIns="90000" tIns="-41760" bIns="-41760" anchor="t">
                    <a:noAutofit/>
                  </a:bodyPr>
                  <a:p>
                    <a:endParaRPr b="0" lang="en-US" sz="2400" strike="noStrike" u="none">
                      <a:solidFill>
                        <a:srgbClr val="000000"/>
                      </a:solidFill>
                      <a:effectLst/>
                      <a:uFillTx/>
                      <a:latin typeface="Times New Roman"/>
                    </a:endParaRPr>
                  </a:p>
                </p:txBody>
              </p:sp>
              <p:sp>
                <p:nvSpPr>
                  <p:cNvPr id="479" name=""/>
                  <p:cNvSpPr/>
                  <p:nvPr/>
                </p:nvSpPr>
                <p:spPr>
                  <a:xfrm>
                    <a:off x="2606760" y="2908080"/>
                    <a:ext cx="7200" cy="7200"/>
                  </a:xfrm>
                  <a:prstGeom prst="ellipse">
                    <a:avLst/>
                  </a:prstGeom>
                  <a:solidFill>
                    <a:srgbClr val="ffffff"/>
                  </a:solidFill>
                  <a:ln w="12600">
                    <a:solidFill>
                      <a:srgbClr val="000000"/>
                    </a:solidFill>
                    <a:miter/>
                  </a:ln>
                </p:spPr>
                <p:style>
                  <a:lnRef idx="0"/>
                  <a:fillRef idx="0"/>
                  <a:effectRef idx="0"/>
                  <a:fontRef idx="minor"/>
                </p:style>
                <p:txBody>
                  <a:bodyPr lIns="90000" rIns="90000" tIns="-41760" bIns="-41760" anchor="t">
                    <a:noAutofit/>
                  </a:bodyPr>
                  <a:p>
                    <a:endParaRPr b="0" lang="en-US" sz="2400" strike="noStrike" u="none">
                      <a:solidFill>
                        <a:srgbClr val="000000"/>
                      </a:solidFill>
                      <a:effectLst/>
                      <a:uFillTx/>
                      <a:latin typeface="Times New Roman"/>
                    </a:endParaRPr>
                  </a:p>
                </p:txBody>
              </p:sp>
            </p:grpSp>
          </p:grpSp>
        </p:grpSp>
      </p:grpSp>
      <p:sp>
        <p:nvSpPr>
          <p:cNvPr id="480" name=""/>
          <p:cNvSpPr/>
          <p:nvPr/>
        </p:nvSpPr>
        <p:spPr>
          <a:xfrm rot="13171800">
            <a:off x="8456400" y="4691880"/>
            <a:ext cx="122040" cy="152280"/>
          </a:xfrm>
          <a:custGeom>
            <a:avLst/>
            <a:gdLst/>
            <a:ahLst/>
            <a:rect l="l" t="t" r="r" b="b"/>
            <a:pathLst>
              <a:path w="87" h="108">
                <a:moveTo>
                  <a:pt x="0" y="44"/>
                </a:moveTo>
                <a:lnTo>
                  <a:pt x="0" y="51"/>
                </a:lnTo>
                <a:lnTo>
                  <a:pt x="3" y="59"/>
                </a:lnTo>
                <a:lnTo>
                  <a:pt x="3" y="71"/>
                </a:lnTo>
                <a:lnTo>
                  <a:pt x="12" y="77"/>
                </a:lnTo>
                <a:lnTo>
                  <a:pt x="15" y="71"/>
                </a:lnTo>
                <a:lnTo>
                  <a:pt x="22" y="77"/>
                </a:lnTo>
                <a:lnTo>
                  <a:pt x="15" y="82"/>
                </a:lnTo>
                <a:lnTo>
                  <a:pt x="15" y="87"/>
                </a:lnTo>
                <a:lnTo>
                  <a:pt x="28" y="92"/>
                </a:lnTo>
                <a:lnTo>
                  <a:pt x="36" y="87"/>
                </a:lnTo>
                <a:lnTo>
                  <a:pt x="46" y="89"/>
                </a:lnTo>
                <a:lnTo>
                  <a:pt x="55" y="101"/>
                </a:lnTo>
                <a:lnTo>
                  <a:pt x="55" y="92"/>
                </a:lnTo>
                <a:lnTo>
                  <a:pt x="55" y="87"/>
                </a:lnTo>
                <a:lnTo>
                  <a:pt x="65" y="92"/>
                </a:lnTo>
                <a:lnTo>
                  <a:pt x="71" y="101"/>
                </a:lnTo>
                <a:lnTo>
                  <a:pt x="79" y="107"/>
                </a:lnTo>
                <a:lnTo>
                  <a:pt x="86" y="104"/>
                </a:lnTo>
                <a:lnTo>
                  <a:pt x="76" y="95"/>
                </a:lnTo>
                <a:lnTo>
                  <a:pt x="73" y="89"/>
                </a:lnTo>
                <a:lnTo>
                  <a:pt x="82" y="87"/>
                </a:lnTo>
                <a:lnTo>
                  <a:pt x="71" y="84"/>
                </a:lnTo>
                <a:lnTo>
                  <a:pt x="62" y="82"/>
                </a:lnTo>
                <a:lnTo>
                  <a:pt x="55" y="82"/>
                </a:lnTo>
                <a:lnTo>
                  <a:pt x="49" y="87"/>
                </a:lnTo>
                <a:lnTo>
                  <a:pt x="39" y="82"/>
                </a:lnTo>
                <a:lnTo>
                  <a:pt x="36" y="74"/>
                </a:lnTo>
                <a:lnTo>
                  <a:pt x="31" y="59"/>
                </a:lnTo>
                <a:lnTo>
                  <a:pt x="35" y="51"/>
                </a:lnTo>
                <a:lnTo>
                  <a:pt x="43" y="44"/>
                </a:lnTo>
                <a:lnTo>
                  <a:pt x="49" y="35"/>
                </a:lnTo>
                <a:lnTo>
                  <a:pt x="52" y="27"/>
                </a:lnTo>
                <a:lnTo>
                  <a:pt x="46" y="21"/>
                </a:lnTo>
                <a:lnTo>
                  <a:pt x="46" y="11"/>
                </a:lnTo>
                <a:lnTo>
                  <a:pt x="49" y="0"/>
                </a:lnTo>
                <a:lnTo>
                  <a:pt x="43" y="5"/>
                </a:lnTo>
                <a:lnTo>
                  <a:pt x="35" y="5"/>
                </a:lnTo>
                <a:lnTo>
                  <a:pt x="25" y="0"/>
                </a:lnTo>
                <a:lnTo>
                  <a:pt x="15" y="0"/>
                </a:lnTo>
                <a:lnTo>
                  <a:pt x="12" y="11"/>
                </a:lnTo>
                <a:lnTo>
                  <a:pt x="9" y="18"/>
                </a:lnTo>
                <a:lnTo>
                  <a:pt x="12" y="27"/>
                </a:lnTo>
                <a:lnTo>
                  <a:pt x="9" y="35"/>
                </a:lnTo>
                <a:lnTo>
                  <a:pt x="9" y="47"/>
                </a:lnTo>
                <a:lnTo>
                  <a:pt x="0" y="44"/>
                </a:lnTo>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81" name=""/>
          <p:cNvSpPr/>
          <p:nvPr/>
        </p:nvSpPr>
        <p:spPr>
          <a:xfrm>
            <a:off x="8516880" y="4491000"/>
            <a:ext cx="100080" cy="318960"/>
          </a:xfrm>
          <a:custGeom>
            <a:avLst/>
            <a:gdLst/>
            <a:ahLst/>
            <a:rect l="l" t="t" r="r" b="b"/>
            <a:pathLst>
              <a:path w="144" h="459">
                <a:moveTo>
                  <a:pt x="90" y="0"/>
                </a:moveTo>
                <a:lnTo>
                  <a:pt x="0" y="246"/>
                </a:lnTo>
                <a:lnTo>
                  <a:pt x="81" y="215"/>
                </a:lnTo>
                <a:lnTo>
                  <a:pt x="15" y="459"/>
                </a:lnTo>
                <a:lnTo>
                  <a:pt x="144" y="159"/>
                </a:lnTo>
                <a:lnTo>
                  <a:pt x="51" y="189"/>
                </a:lnTo>
                <a:lnTo>
                  <a:pt x="90" y="0"/>
                </a:lnTo>
                <a:close/>
              </a:path>
            </a:pathLst>
          </a:custGeom>
          <a:solidFill>
            <a:srgbClr val="ffff00"/>
          </a:solid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482" name=""/>
          <p:cNvSpPr/>
          <p:nvPr/>
        </p:nvSpPr>
        <p:spPr>
          <a:xfrm>
            <a:off x="1925640" y="2741760"/>
            <a:ext cx="123840" cy="123840"/>
          </a:xfrm>
          <a:prstGeom prst="diamond">
            <a:avLst/>
          </a:prstGeom>
          <a:solidFill>
            <a:srgbClr val="00ff00"/>
          </a:solidFill>
          <a:ln w="9360">
            <a:solidFill>
              <a:srgbClr val="000000"/>
            </a:solidFill>
            <a:miter/>
          </a:ln>
        </p:spPr>
        <p:style>
          <a:lnRef idx="0"/>
          <a:fillRef idx="0"/>
          <a:effectRef idx="0"/>
          <a:fontRef idx="minor"/>
        </p:style>
        <p:txBody>
          <a:bodyPr wrap="none" lIns="90000" rIns="90000" tIns="15120" bIns="15120" anchor="ctr">
            <a:noAutofit/>
          </a:bodyPr>
          <a:p>
            <a:endParaRPr b="0" lang="en-US" sz="2400" strike="noStrike" u="none">
              <a:solidFill>
                <a:srgbClr val="000000"/>
              </a:solidFill>
              <a:effectLst/>
              <a:uFillTx/>
              <a:latin typeface="Times New Roman"/>
            </a:endParaRPr>
          </a:p>
        </p:txBody>
      </p:sp>
      <p:sp>
        <p:nvSpPr>
          <p:cNvPr id="483" name=""/>
          <p:cNvSpPr/>
          <p:nvPr/>
        </p:nvSpPr>
        <p:spPr>
          <a:xfrm>
            <a:off x="1481040" y="2887560"/>
            <a:ext cx="123840" cy="123840"/>
          </a:xfrm>
          <a:prstGeom prst="diamond">
            <a:avLst/>
          </a:prstGeom>
          <a:solidFill>
            <a:srgbClr val="00ff00"/>
          </a:solidFill>
          <a:ln w="9360">
            <a:solidFill>
              <a:srgbClr val="000000"/>
            </a:solidFill>
            <a:miter/>
          </a:ln>
        </p:spPr>
        <p:style>
          <a:lnRef idx="0"/>
          <a:fillRef idx="0"/>
          <a:effectRef idx="0"/>
          <a:fontRef idx="minor"/>
        </p:style>
        <p:txBody>
          <a:bodyPr wrap="none" lIns="90000" rIns="90000" tIns="15120" bIns="15120" anchor="ctr">
            <a:noAutofit/>
          </a:bodyPr>
          <a:p>
            <a:endParaRPr b="0" lang="en-US" sz="2400" strike="noStrike" u="none">
              <a:solidFill>
                <a:srgbClr val="000000"/>
              </a:solidFill>
              <a:effectLst/>
              <a:uFillTx/>
              <a:latin typeface="Times New Roman"/>
            </a:endParaRPr>
          </a:p>
        </p:txBody>
      </p:sp>
      <p:grpSp>
        <p:nvGrpSpPr>
          <p:cNvPr id="484" name=""/>
          <p:cNvGrpSpPr/>
          <p:nvPr/>
        </p:nvGrpSpPr>
        <p:grpSpPr>
          <a:xfrm>
            <a:off x="8045280" y="5448240"/>
            <a:ext cx="1107360" cy="303840"/>
            <a:chOff x="8045280" y="5448240"/>
            <a:chExt cx="1107360" cy="303840"/>
          </a:xfrm>
        </p:grpSpPr>
        <p:grpSp>
          <p:nvGrpSpPr>
            <p:cNvPr id="485" name=""/>
            <p:cNvGrpSpPr/>
            <p:nvPr/>
          </p:nvGrpSpPr>
          <p:grpSpPr>
            <a:xfrm>
              <a:off x="8045280" y="5448240"/>
              <a:ext cx="336240" cy="214200"/>
              <a:chOff x="8045280" y="5448240"/>
              <a:chExt cx="336240" cy="214200"/>
            </a:xfrm>
          </p:grpSpPr>
          <p:grpSp>
            <p:nvGrpSpPr>
              <p:cNvPr id="486" name=""/>
              <p:cNvGrpSpPr/>
              <p:nvPr/>
            </p:nvGrpSpPr>
            <p:grpSpPr>
              <a:xfrm>
                <a:off x="8177760" y="5448240"/>
                <a:ext cx="203760" cy="126720"/>
                <a:chOff x="8177760" y="5448240"/>
                <a:chExt cx="203760" cy="126720"/>
              </a:xfrm>
            </p:grpSpPr>
            <p:sp>
              <p:nvSpPr>
                <p:cNvPr id="487" name=""/>
                <p:cNvSpPr/>
                <p:nvPr/>
              </p:nvSpPr>
              <p:spPr>
                <a:xfrm flipH="1">
                  <a:off x="8317080" y="5448240"/>
                  <a:ext cx="41040" cy="38520"/>
                </a:xfrm>
                <a:prstGeom prst="ellipse">
                  <a:avLst/>
                </a:prstGeom>
                <a:solidFill>
                  <a:srgbClr val="c0c0c0"/>
                </a:solidFill>
                <a:ln w="0">
                  <a:noFill/>
                </a:ln>
              </p:spPr>
              <p:style>
                <a:lnRef idx="0"/>
                <a:fillRef idx="0"/>
                <a:effectRef idx="0"/>
                <a:fontRef idx="minor"/>
              </p:style>
              <p:txBody>
                <a:bodyPr lIns="90000" rIns="90000" tIns="-19080" bIns="-19080" anchor="t">
                  <a:noAutofit/>
                </a:bodyPr>
                <a:p>
                  <a:endParaRPr b="0" lang="en-US" sz="2400" strike="noStrike" u="none">
                    <a:solidFill>
                      <a:srgbClr val="000000"/>
                    </a:solidFill>
                    <a:effectLst/>
                    <a:uFillTx/>
                    <a:latin typeface="Times New Roman"/>
                  </a:endParaRPr>
                </a:p>
              </p:txBody>
            </p:sp>
            <p:sp>
              <p:nvSpPr>
                <p:cNvPr id="488" name=""/>
                <p:cNvSpPr/>
                <p:nvPr/>
              </p:nvSpPr>
              <p:spPr>
                <a:xfrm flipH="1">
                  <a:off x="8334000" y="5467680"/>
                  <a:ext cx="47160" cy="44280"/>
                </a:xfrm>
                <a:prstGeom prst="ellipse">
                  <a:avLst/>
                </a:prstGeom>
                <a:solidFill>
                  <a:srgbClr val="c0c0c0"/>
                </a:solidFill>
                <a:ln w="0">
                  <a:noFill/>
                </a:ln>
              </p:spPr>
              <p:style>
                <a:lnRef idx="0"/>
                <a:fillRef idx="0"/>
                <a:effectRef idx="0"/>
                <a:fontRef idx="minor"/>
              </p:style>
              <p:txBody>
                <a:bodyPr lIns="90000" rIns="90000" tIns="-15480" bIns="-15480" anchor="t">
                  <a:noAutofit/>
                </a:bodyPr>
                <a:p>
                  <a:endParaRPr b="0" lang="en-US" sz="2400" strike="noStrike" u="none">
                    <a:solidFill>
                      <a:srgbClr val="000000"/>
                    </a:solidFill>
                    <a:effectLst/>
                    <a:uFillTx/>
                    <a:latin typeface="Times New Roman"/>
                  </a:endParaRPr>
                </a:p>
              </p:txBody>
            </p:sp>
            <p:sp>
              <p:nvSpPr>
                <p:cNvPr id="489" name=""/>
                <p:cNvSpPr/>
                <p:nvPr/>
              </p:nvSpPr>
              <p:spPr>
                <a:xfrm flipH="1">
                  <a:off x="8320320" y="5479560"/>
                  <a:ext cx="47160" cy="44280"/>
                </a:xfrm>
                <a:prstGeom prst="ellipse">
                  <a:avLst/>
                </a:prstGeom>
                <a:solidFill>
                  <a:srgbClr val="c0c0c0"/>
                </a:solidFill>
                <a:ln w="0">
                  <a:noFill/>
                </a:ln>
              </p:spPr>
              <p:style>
                <a:lnRef idx="0"/>
                <a:fillRef idx="0"/>
                <a:effectRef idx="0"/>
                <a:fontRef idx="minor"/>
              </p:style>
              <p:txBody>
                <a:bodyPr lIns="90000" rIns="90000" tIns="-15480" bIns="-15480" anchor="t">
                  <a:noAutofit/>
                </a:bodyPr>
                <a:p>
                  <a:endParaRPr b="0" lang="en-US" sz="2400" strike="noStrike" u="none">
                    <a:solidFill>
                      <a:srgbClr val="000000"/>
                    </a:solidFill>
                    <a:effectLst/>
                    <a:uFillTx/>
                    <a:latin typeface="Times New Roman"/>
                  </a:endParaRPr>
                </a:p>
              </p:txBody>
            </p:sp>
            <p:sp>
              <p:nvSpPr>
                <p:cNvPr id="490" name=""/>
                <p:cNvSpPr/>
                <p:nvPr/>
              </p:nvSpPr>
              <p:spPr>
                <a:xfrm flipH="1">
                  <a:off x="8279640" y="5451840"/>
                  <a:ext cx="47160" cy="44280"/>
                </a:xfrm>
                <a:prstGeom prst="ellipse">
                  <a:avLst/>
                </a:prstGeom>
                <a:solidFill>
                  <a:srgbClr val="c0c0c0"/>
                </a:solidFill>
                <a:ln w="0">
                  <a:noFill/>
                </a:ln>
              </p:spPr>
              <p:style>
                <a:lnRef idx="0"/>
                <a:fillRef idx="0"/>
                <a:effectRef idx="0"/>
                <a:fontRef idx="minor"/>
              </p:style>
              <p:txBody>
                <a:bodyPr lIns="90000" rIns="90000" tIns="-15480" bIns="-15480" anchor="t">
                  <a:noAutofit/>
                </a:bodyPr>
                <a:p>
                  <a:endParaRPr b="0" lang="en-US" sz="2400" strike="noStrike" u="none">
                    <a:solidFill>
                      <a:srgbClr val="000000"/>
                    </a:solidFill>
                    <a:effectLst/>
                    <a:uFillTx/>
                    <a:latin typeface="Times New Roman"/>
                  </a:endParaRPr>
                </a:p>
              </p:txBody>
            </p:sp>
            <p:sp>
              <p:nvSpPr>
                <p:cNvPr id="491" name=""/>
                <p:cNvSpPr/>
                <p:nvPr/>
              </p:nvSpPr>
              <p:spPr>
                <a:xfrm flipH="1">
                  <a:off x="8239680" y="5468400"/>
                  <a:ext cx="47160" cy="44280"/>
                </a:xfrm>
                <a:prstGeom prst="ellipse">
                  <a:avLst/>
                </a:prstGeom>
                <a:solidFill>
                  <a:srgbClr val="c0c0c0"/>
                </a:solidFill>
                <a:ln w="0">
                  <a:noFill/>
                </a:ln>
              </p:spPr>
              <p:style>
                <a:lnRef idx="0"/>
                <a:fillRef idx="0"/>
                <a:effectRef idx="0"/>
                <a:fontRef idx="minor"/>
              </p:style>
              <p:txBody>
                <a:bodyPr lIns="90000" rIns="90000" tIns="-15480" bIns="-15480" anchor="t">
                  <a:noAutofit/>
                </a:bodyPr>
                <a:p>
                  <a:endParaRPr b="0" lang="en-US" sz="2400" strike="noStrike" u="none">
                    <a:solidFill>
                      <a:srgbClr val="000000"/>
                    </a:solidFill>
                    <a:effectLst/>
                    <a:uFillTx/>
                    <a:latin typeface="Times New Roman"/>
                  </a:endParaRPr>
                </a:p>
              </p:txBody>
            </p:sp>
            <p:sp>
              <p:nvSpPr>
                <p:cNvPr id="492" name=""/>
                <p:cNvSpPr/>
                <p:nvPr/>
              </p:nvSpPr>
              <p:spPr>
                <a:xfrm flipH="1">
                  <a:off x="8213040" y="5485320"/>
                  <a:ext cx="41040" cy="37800"/>
                </a:xfrm>
                <a:prstGeom prst="ellipse">
                  <a:avLst/>
                </a:prstGeom>
                <a:solidFill>
                  <a:srgbClr val="c0c0c0"/>
                </a:solidFill>
                <a:ln w="0">
                  <a:noFill/>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Times New Roman"/>
                  </a:endParaRPr>
                </a:p>
              </p:txBody>
            </p:sp>
            <p:sp>
              <p:nvSpPr>
                <p:cNvPr id="493" name=""/>
                <p:cNvSpPr/>
                <p:nvPr/>
              </p:nvSpPr>
              <p:spPr>
                <a:xfrm flipH="1">
                  <a:off x="8274960" y="5470560"/>
                  <a:ext cx="64080" cy="63000"/>
                </a:xfrm>
                <a:prstGeom prst="ellipse">
                  <a:avLst/>
                </a:prstGeom>
                <a:solidFill>
                  <a:srgbClr val="c0c0c0"/>
                </a:solidFill>
                <a:ln w="0">
                  <a:noFill/>
                </a:ln>
              </p:spPr>
              <p:style>
                <a:lnRef idx="0"/>
                <a:fillRef idx="0"/>
                <a:effectRef idx="0"/>
                <a:fontRef idx="minor"/>
              </p:style>
              <p:txBody>
                <a:bodyPr lIns="90000" rIns="90000" tIns="-1800" bIns="-1800" anchor="t">
                  <a:noAutofit/>
                </a:bodyPr>
                <a:p>
                  <a:endParaRPr b="0" lang="en-US" sz="2400" strike="noStrike" u="none">
                    <a:solidFill>
                      <a:srgbClr val="000000"/>
                    </a:solidFill>
                    <a:effectLst/>
                    <a:uFillTx/>
                    <a:latin typeface="Times New Roman"/>
                  </a:endParaRPr>
                </a:p>
              </p:txBody>
            </p:sp>
            <p:sp>
              <p:nvSpPr>
                <p:cNvPr id="494" name=""/>
                <p:cNvSpPr/>
                <p:nvPr/>
              </p:nvSpPr>
              <p:spPr>
                <a:xfrm flipH="1">
                  <a:off x="8241120" y="5501160"/>
                  <a:ext cx="41040" cy="37800"/>
                </a:xfrm>
                <a:prstGeom prst="ellipse">
                  <a:avLst/>
                </a:prstGeom>
                <a:solidFill>
                  <a:srgbClr val="c0c0c0"/>
                </a:solidFill>
                <a:ln w="0">
                  <a:noFill/>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Times New Roman"/>
                  </a:endParaRPr>
                </a:p>
              </p:txBody>
            </p:sp>
            <p:sp>
              <p:nvSpPr>
                <p:cNvPr id="495" name=""/>
                <p:cNvSpPr/>
                <p:nvPr/>
              </p:nvSpPr>
              <p:spPr>
                <a:xfrm flipH="1">
                  <a:off x="8189640" y="5499720"/>
                  <a:ext cx="41040" cy="38160"/>
                </a:xfrm>
                <a:prstGeom prst="ellipse">
                  <a:avLst/>
                </a:prstGeom>
                <a:solidFill>
                  <a:srgbClr val="c0c0c0"/>
                </a:solidFill>
                <a:ln w="0">
                  <a:noFill/>
                </a:ln>
              </p:spPr>
              <p:style>
                <a:lnRef idx="0"/>
                <a:fillRef idx="0"/>
                <a:effectRef idx="0"/>
                <a:fontRef idx="minor"/>
              </p:style>
              <p:txBody>
                <a:bodyPr lIns="90000" rIns="90000" tIns="-19440" bIns="-19440" anchor="t">
                  <a:noAutofit/>
                </a:bodyPr>
                <a:p>
                  <a:endParaRPr b="0" lang="en-US" sz="2400" strike="noStrike" u="none">
                    <a:solidFill>
                      <a:srgbClr val="000000"/>
                    </a:solidFill>
                    <a:effectLst/>
                    <a:uFillTx/>
                    <a:latin typeface="Times New Roman"/>
                  </a:endParaRPr>
                </a:p>
              </p:txBody>
            </p:sp>
            <p:sp>
              <p:nvSpPr>
                <p:cNvPr id="496" name=""/>
                <p:cNvSpPr/>
                <p:nvPr/>
              </p:nvSpPr>
              <p:spPr>
                <a:xfrm flipH="1">
                  <a:off x="8207280" y="5502240"/>
                  <a:ext cx="41040" cy="37800"/>
                </a:xfrm>
                <a:prstGeom prst="ellipse">
                  <a:avLst/>
                </a:prstGeom>
                <a:solidFill>
                  <a:srgbClr val="c0c0c0"/>
                </a:solidFill>
                <a:ln w="0">
                  <a:noFill/>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Times New Roman"/>
                  </a:endParaRPr>
                </a:p>
              </p:txBody>
            </p:sp>
            <p:sp>
              <p:nvSpPr>
                <p:cNvPr id="497" name=""/>
                <p:cNvSpPr/>
                <p:nvPr/>
              </p:nvSpPr>
              <p:spPr>
                <a:xfrm flipH="1">
                  <a:off x="8177400" y="5523480"/>
                  <a:ext cx="35640" cy="51480"/>
                </a:xfrm>
                <a:custGeom>
                  <a:avLst/>
                  <a:gdLst/>
                  <a:ahLst/>
                  <a:rect l="l" t="t" r="r" b="b"/>
                  <a:pathLst>
                    <a:path stroke="0" w="21600" h="21600">
                      <a:moveTo>
                        <a:pt x="0" y="10752"/>
                      </a:moveTo>
                      <a:arcTo wR="10800" hR="10800" stAng="-10784837" swAng="10692714"/>
                      <a:lnTo>
                        <a:pt x="10800" y="10800"/>
                      </a:lnTo>
                      <a:close/>
                    </a:path>
                    <a:path fill="none" w="21600" h="21600">
                      <a:moveTo>
                        <a:pt x="0" y="10752"/>
                      </a:moveTo>
                      <a:arcTo wR="10800" hR="10800" stAng="-10784837" swAng="10692714"/>
                    </a:path>
                  </a:pathLst>
                </a:custGeom>
                <a:solidFill>
                  <a:srgbClr val="c0c0c0"/>
                </a:solidFill>
                <a:ln w="0">
                  <a:noFill/>
                </a:ln>
              </p:spPr>
              <p:style>
                <a:lnRef idx="0"/>
                <a:fillRef idx="0"/>
                <a:effectRef idx="0"/>
                <a:fontRef idx="minor"/>
              </p:style>
              <p:txBody>
                <a:bodyPr lIns="90000" rIns="90000" tIns="4680" bIns="4680" anchor="t">
                  <a:noAutofit/>
                </a:bodyPr>
                <a:p>
                  <a:endParaRPr b="0" lang="en-US" sz="2400" strike="noStrike" u="none">
                    <a:solidFill>
                      <a:srgbClr val="000000"/>
                    </a:solidFill>
                    <a:effectLst/>
                    <a:uFillTx/>
                    <a:latin typeface="Times New Roman"/>
                  </a:endParaRPr>
                </a:p>
              </p:txBody>
            </p:sp>
          </p:grpSp>
          <p:grpSp>
            <p:nvGrpSpPr>
              <p:cNvPr id="498" name=""/>
              <p:cNvGrpSpPr/>
              <p:nvPr/>
            </p:nvGrpSpPr>
            <p:grpSpPr>
              <a:xfrm>
                <a:off x="8045280" y="5552280"/>
                <a:ext cx="305640" cy="110160"/>
                <a:chOff x="8045280" y="5552280"/>
                <a:chExt cx="305640" cy="110160"/>
              </a:xfrm>
            </p:grpSpPr>
            <p:sp>
              <p:nvSpPr>
                <p:cNvPr id="499" name=""/>
                <p:cNvSpPr/>
                <p:nvPr/>
              </p:nvSpPr>
              <p:spPr>
                <a:xfrm>
                  <a:off x="8045280" y="5552280"/>
                  <a:ext cx="305640" cy="110160"/>
                </a:xfrm>
                <a:custGeom>
                  <a:avLst/>
                  <a:gdLst/>
                  <a:ahLst/>
                  <a:rect l="l" t="t" r="r" b="b"/>
                  <a:pathLst>
                    <a:path w="2653" h="957">
                      <a:moveTo>
                        <a:pt x="18" y="508"/>
                      </a:moveTo>
                      <a:lnTo>
                        <a:pt x="10" y="539"/>
                      </a:lnTo>
                      <a:lnTo>
                        <a:pt x="5" y="562"/>
                      </a:lnTo>
                      <a:lnTo>
                        <a:pt x="1" y="596"/>
                      </a:lnTo>
                      <a:lnTo>
                        <a:pt x="0" y="622"/>
                      </a:lnTo>
                      <a:lnTo>
                        <a:pt x="3" y="652"/>
                      </a:lnTo>
                      <a:lnTo>
                        <a:pt x="7" y="671"/>
                      </a:lnTo>
                      <a:lnTo>
                        <a:pt x="14" y="688"/>
                      </a:lnTo>
                      <a:lnTo>
                        <a:pt x="24" y="705"/>
                      </a:lnTo>
                      <a:lnTo>
                        <a:pt x="41" y="726"/>
                      </a:lnTo>
                      <a:lnTo>
                        <a:pt x="59" y="745"/>
                      </a:lnTo>
                      <a:lnTo>
                        <a:pt x="80" y="766"/>
                      </a:lnTo>
                      <a:lnTo>
                        <a:pt x="109" y="790"/>
                      </a:lnTo>
                      <a:lnTo>
                        <a:pt x="144" y="819"/>
                      </a:lnTo>
                      <a:lnTo>
                        <a:pt x="160" y="836"/>
                      </a:lnTo>
                      <a:lnTo>
                        <a:pt x="176" y="862"/>
                      </a:lnTo>
                      <a:lnTo>
                        <a:pt x="210" y="957"/>
                      </a:lnTo>
                      <a:lnTo>
                        <a:pt x="2336" y="957"/>
                      </a:lnTo>
                      <a:lnTo>
                        <a:pt x="2527" y="556"/>
                      </a:lnTo>
                      <a:lnTo>
                        <a:pt x="2605" y="556"/>
                      </a:lnTo>
                      <a:lnTo>
                        <a:pt x="2653" y="508"/>
                      </a:lnTo>
                      <a:lnTo>
                        <a:pt x="2093" y="508"/>
                      </a:lnTo>
                      <a:lnTo>
                        <a:pt x="2144" y="442"/>
                      </a:lnTo>
                      <a:lnTo>
                        <a:pt x="2144" y="413"/>
                      </a:lnTo>
                      <a:lnTo>
                        <a:pt x="1671" y="413"/>
                      </a:lnTo>
                      <a:lnTo>
                        <a:pt x="1671" y="443"/>
                      </a:lnTo>
                      <a:lnTo>
                        <a:pt x="1716" y="502"/>
                      </a:lnTo>
                      <a:lnTo>
                        <a:pt x="1617" y="502"/>
                      </a:lnTo>
                      <a:lnTo>
                        <a:pt x="1595" y="475"/>
                      </a:lnTo>
                      <a:lnTo>
                        <a:pt x="1575" y="453"/>
                      </a:lnTo>
                      <a:lnTo>
                        <a:pt x="1544" y="430"/>
                      </a:lnTo>
                      <a:lnTo>
                        <a:pt x="1524" y="416"/>
                      </a:lnTo>
                      <a:lnTo>
                        <a:pt x="1502" y="402"/>
                      </a:lnTo>
                      <a:lnTo>
                        <a:pt x="1477" y="391"/>
                      </a:lnTo>
                      <a:lnTo>
                        <a:pt x="1452" y="382"/>
                      </a:lnTo>
                      <a:lnTo>
                        <a:pt x="1431" y="376"/>
                      </a:lnTo>
                      <a:lnTo>
                        <a:pt x="1431" y="55"/>
                      </a:lnTo>
                      <a:lnTo>
                        <a:pt x="1473" y="0"/>
                      </a:lnTo>
                      <a:lnTo>
                        <a:pt x="1156" y="0"/>
                      </a:lnTo>
                      <a:lnTo>
                        <a:pt x="1204" y="56"/>
                      </a:lnTo>
                      <a:lnTo>
                        <a:pt x="1204" y="383"/>
                      </a:lnTo>
                      <a:lnTo>
                        <a:pt x="1180" y="392"/>
                      </a:lnTo>
                      <a:lnTo>
                        <a:pt x="1159" y="403"/>
                      </a:lnTo>
                      <a:lnTo>
                        <a:pt x="1137" y="415"/>
                      </a:lnTo>
                      <a:lnTo>
                        <a:pt x="1116" y="429"/>
                      </a:lnTo>
                      <a:lnTo>
                        <a:pt x="1091" y="449"/>
                      </a:lnTo>
                      <a:lnTo>
                        <a:pt x="1070" y="470"/>
                      </a:lnTo>
                      <a:lnTo>
                        <a:pt x="1043" y="502"/>
                      </a:lnTo>
                      <a:lnTo>
                        <a:pt x="899" y="502"/>
                      </a:lnTo>
                      <a:lnTo>
                        <a:pt x="946" y="425"/>
                      </a:lnTo>
                      <a:lnTo>
                        <a:pt x="390" y="425"/>
                      </a:lnTo>
                      <a:lnTo>
                        <a:pt x="440" y="508"/>
                      </a:lnTo>
                      <a:lnTo>
                        <a:pt x="18" y="508"/>
                      </a:lnTo>
                      <a:close/>
                    </a:path>
                  </a:pathLst>
                </a:custGeom>
                <a:solidFill>
                  <a:srgbClr val="008080"/>
                </a:solidFill>
                <a:ln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500" name=""/>
                <p:cNvGrpSpPr/>
                <p:nvPr/>
              </p:nvGrpSpPr>
              <p:grpSpPr>
                <a:xfrm>
                  <a:off x="8093160" y="5630400"/>
                  <a:ext cx="192600" cy="7200"/>
                  <a:chOff x="8093160" y="5630400"/>
                  <a:chExt cx="192600" cy="7200"/>
                </a:xfrm>
              </p:grpSpPr>
              <p:grpSp>
                <p:nvGrpSpPr>
                  <p:cNvPr id="501" name=""/>
                  <p:cNvGrpSpPr/>
                  <p:nvPr/>
                </p:nvGrpSpPr>
                <p:grpSpPr>
                  <a:xfrm>
                    <a:off x="8093160" y="5630400"/>
                    <a:ext cx="41760" cy="7200"/>
                    <a:chOff x="8093160" y="5630400"/>
                    <a:chExt cx="41760" cy="7200"/>
                  </a:xfrm>
                </p:grpSpPr>
                <p:sp>
                  <p:nvSpPr>
                    <p:cNvPr id="502" name=""/>
                    <p:cNvSpPr/>
                    <p:nvPr/>
                  </p:nvSpPr>
                  <p:spPr>
                    <a:xfrm>
                      <a:off x="8127720" y="5630400"/>
                      <a:ext cx="7200" cy="7200"/>
                    </a:xfrm>
                    <a:prstGeom prst="ellipse">
                      <a:avLst/>
                    </a:prstGeom>
                    <a:solidFill>
                      <a:srgbClr val="ffffff"/>
                    </a:solidFill>
                    <a:ln w="12600">
                      <a:solidFill>
                        <a:srgbClr val="000000"/>
                      </a:solidFill>
                      <a:miter/>
                    </a:ln>
                  </p:spPr>
                  <p:style>
                    <a:lnRef idx="0"/>
                    <a:fillRef idx="0"/>
                    <a:effectRef idx="0"/>
                    <a:fontRef idx="minor"/>
                  </p:style>
                  <p:txBody>
                    <a:bodyPr lIns="90000" rIns="90000" tIns="-41760" bIns="-41760" anchor="t">
                      <a:noAutofit/>
                    </a:bodyPr>
                    <a:p>
                      <a:endParaRPr b="0" lang="en-US" sz="2400" strike="noStrike" u="none">
                        <a:solidFill>
                          <a:srgbClr val="000000"/>
                        </a:solidFill>
                        <a:effectLst/>
                        <a:uFillTx/>
                        <a:latin typeface="Times New Roman"/>
                      </a:endParaRPr>
                    </a:p>
                  </p:txBody>
                </p:sp>
                <p:sp>
                  <p:nvSpPr>
                    <p:cNvPr id="503" name=""/>
                    <p:cNvSpPr/>
                    <p:nvPr/>
                  </p:nvSpPr>
                  <p:spPr>
                    <a:xfrm>
                      <a:off x="8110080" y="5630400"/>
                      <a:ext cx="7200" cy="7200"/>
                    </a:xfrm>
                    <a:prstGeom prst="ellipse">
                      <a:avLst/>
                    </a:prstGeom>
                    <a:solidFill>
                      <a:srgbClr val="ffffff"/>
                    </a:solidFill>
                    <a:ln w="12600">
                      <a:solidFill>
                        <a:srgbClr val="000000"/>
                      </a:solidFill>
                      <a:miter/>
                    </a:ln>
                  </p:spPr>
                  <p:style>
                    <a:lnRef idx="0"/>
                    <a:fillRef idx="0"/>
                    <a:effectRef idx="0"/>
                    <a:fontRef idx="minor"/>
                  </p:style>
                  <p:txBody>
                    <a:bodyPr lIns="90000" rIns="90000" tIns="-41760" bIns="-41760" anchor="t">
                      <a:noAutofit/>
                    </a:bodyPr>
                    <a:p>
                      <a:endParaRPr b="0" lang="en-US" sz="2400" strike="noStrike" u="none">
                        <a:solidFill>
                          <a:srgbClr val="000000"/>
                        </a:solidFill>
                        <a:effectLst/>
                        <a:uFillTx/>
                        <a:latin typeface="Times New Roman"/>
                      </a:endParaRPr>
                    </a:p>
                  </p:txBody>
                </p:sp>
                <p:sp>
                  <p:nvSpPr>
                    <p:cNvPr id="504" name=""/>
                    <p:cNvSpPr/>
                    <p:nvPr/>
                  </p:nvSpPr>
                  <p:spPr>
                    <a:xfrm>
                      <a:off x="8093160" y="5630400"/>
                      <a:ext cx="7200" cy="7200"/>
                    </a:xfrm>
                    <a:prstGeom prst="ellipse">
                      <a:avLst/>
                    </a:prstGeom>
                    <a:solidFill>
                      <a:srgbClr val="ffffff"/>
                    </a:solidFill>
                    <a:ln w="12600">
                      <a:solidFill>
                        <a:srgbClr val="000000"/>
                      </a:solidFill>
                      <a:miter/>
                    </a:ln>
                  </p:spPr>
                  <p:style>
                    <a:lnRef idx="0"/>
                    <a:fillRef idx="0"/>
                    <a:effectRef idx="0"/>
                    <a:fontRef idx="minor"/>
                  </p:style>
                  <p:txBody>
                    <a:bodyPr lIns="90000" rIns="90000" tIns="-41760" bIns="-41760" anchor="t">
                      <a:noAutofit/>
                    </a:bodyPr>
                    <a:p>
                      <a:endParaRPr b="0" lang="en-US" sz="2400" strike="noStrike" u="none">
                        <a:solidFill>
                          <a:srgbClr val="000000"/>
                        </a:solidFill>
                        <a:effectLst/>
                        <a:uFillTx/>
                        <a:latin typeface="Times New Roman"/>
                      </a:endParaRPr>
                    </a:p>
                  </p:txBody>
                </p:sp>
              </p:grpSp>
              <p:grpSp>
                <p:nvGrpSpPr>
                  <p:cNvPr id="505" name=""/>
                  <p:cNvGrpSpPr/>
                  <p:nvPr/>
                </p:nvGrpSpPr>
                <p:grpSpPr>
                  <a:xfrm>
                    <a:off x="8244000" y="5630400"/>
                    <a:ext cx="41760" cy="7200"/>
                    <a:chOff x="8244000" y="5630400"/>
                    <a:chExt cx="41760" cy="7200"/>
                  </a:xfrm>
                </p:grpSpPr>
                <p:sp>
                  <p:nvSpPr>
                    <p:cNvPr id="506" name=""/>
                    <p:cNvSpPr/>
                    <p:nvPr/>
                  </p:nvSpPr>
                  <p:spPr>
                    <a:xfrm>
                      <a:off x="8278560" y="5630400"/>
                      <a:ext cx="7200" cy="7200"/>
                    </a:xfrm>
                    <a:prstGeom prst="ellipse">
                      <a:avLst/>
                    </a:prstGeom>
                    <a:solidFill>
                      <a:srgbClr val="ffffff"/>
                    </a:solidFill>
                    <a:ln w="12600">
                      <a:solidFill>
                        <a:srgbClr val="000000"/>
                      </a:solidFill>
                      <a:miter/>
                    </a:ln>
                  </p:spPr>
                  <p:style>
                    <a:lnRef idx="0"/>
                    <a:fillRef idx="0"/>
                    <a:effectRef idx="0"/>
                    <a:fontRef idx="minor"/>
                  </p:style>
                  <p:txBody>
                    <a:bodyPr lIns="90000" rIns="90000" tIns="-41760" bIns="-41760" anchor="t">
                      <a:noAutofit/>
                    </a:bodyPr>
                    <a:p>
                      <a:endParaRPr b="0" lang="en-US" sz="2400" strike="noStrike" u="none">
                        <a:solidFill>
                          <a:srgbClr val="000000"/>
                        </a:solidFill>
                        <a:effectLst/>
                        <a:uFillTx/>
                        <a:latin typeface="Times New Roman"/>
                      </a:endParaRPr>
                    </a:p>
                  </p:txBody>
                </p:sp>
                <p:sp>
                  <p:nvSpPr>
                    <p:cNvPr id="507" name=""/>
                    <p:cNvSpPr/>
                    <p:nvPr/>
                  </p:nvSpPr>
                  <p:spPr>
                    <a:xfrm>
                      <a:off x="8260920" y="5630400"/>
                      <a:ext cx="7200" cy="7200"/>
                    </a:xfrm>
                    <a:prstGeom prst="ellipse">
                      <a:avLst/>
                    </a:prstGeom>
                    <a:solidFill>
                      <a:srgbClr val="ffffff"/>
                    </a:solidFill>
                    <a:ln w="12600">
                      <a:solidFill>
                        <a:srgbClr val="000000"/>
                      </a:solidFill>
                      <a:miter/>
                    </a:ln>
                  </p:spPr>
                  <p:style>
                    <a:lnRef idx="0"/>
                    <a:fillRef idx="0"/>
                    <a:effectRef idx="0"/>
                    <a:fontRef idx="minor"/>
                  </p:style>
                  <p:txBody>
                    <a:bodyPr lIns="90000" rIns="90000" tIns="-41760" bIns="-41760" anchor="t">
                      <a:noAutofit/>
                    </a:bodyPr>
                    <a:p>
                      <a:endParaRPr b="0" lang="en-US" sz="2400" strike="noStrike" u="none">
                        <a:solidFill>
                          <a:srgbClr val="000000"/>
                        </a:solidFill>
                        <a:effectLst/>
                        <a:uFillTx/>
                        <a:latin typeface="Times New Roman"/>
                      </a:endParaRPr>
                    </a:p>
                  </p:txBody>
                </p:sp>
                <p:sp>
                  <p:nvSpPr>
                    <p:cNvPr id="508" name=""/>
                    <p:cNvSpPr/>
                    <p:nvPr/>
                  </p:nvSpPr>
                  <p:spPr>
                    <a:xfrm>
                      <a:off x="8244000" y="5630400"/>
                      <a:ext cx="7200" cy="7200"/>
                    </a:xfrm>
                    <a:prstGeom prst="ellipse">
                      <a:avLst/>
                    </a:prstGeom>
                    <a:solidFill>
                      <a:srgbClr val="ffffff"/>
                    </a:solidFill>
                    <a:ln w="12600">
                      <a:solidFill>
                        <a:srgbClr val="000000"/>
                      </a:solidFill>
                      <a:miter/>
                    </a:ln>
                  </p:spPr>
                  <p:style>
                    <a:lnRef idx="0"/>
                    <a:fillRef idx="0"/>
                    <a:effectRef idx="0"/>
                    <a:fontRef idx="minor"/>
                  </p:style>
                  <p:txBody>
                    <a:bodyPr lIns="90000" rIns="90000" tIns="-41760" bIns="-41760" anchor="t">
                      <a:noAutofit/>
                    </a:bodyPr>
                    <a:p>
                      <a:endParaRPr b="0" lang="en-US" sz="2400" strike="noStrike" u="none">
                        <a:solidFill>
                          <a:srgbClr val="000000"/>
                        </a:solidFill>
                        <a:effectLst/>
                        <a:uFillTx/>
                        <a:latin typeface="Times New Roman"/>
                      </a:endParaRPr>
                    </a:p>
                  </p:txBody>
                </p:sp>
              </p:grpSp>
            </p:grpSp>
          </p:grpSp>
        </p:grpSp>
        <p:sp>
          <p:nvSpPr>
            <p:cNvPr id="509" name=""/>
            <p:cNvSpPr/>
            <p:nvPr/>
          </p:nvSpPr>
          <p:spPr>
            <a:xfrm>
              <a:off x="8325360" y="5505480"/>
              <a:ext cx="82728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LNG Ships</a:t>
              </a:r>
              <a:endParaRPr b="0" lang="en-US" sz="1000" strike="noStrike" u="none">
                <a:solidFill>
                  <a:srgbClr val="000000"/>
                </a:solidFill>
                <a:effectLst/>
                <a:uFillTx/>
                <a:latin typeface="Times New Roman"/>
              </a:endParaRPr>
            </a:p>
          </p:txBody>
        </p:sp>
      </p:grpSp>
      <p:sp>
        <p:nvSpPr>
          <p:cNvPr id="510" name=""/>
          <p:cNvSpPr/>
          <p:nvPr/>
        </p:nvSpPr>
        <p:spPr>
          <a:xfrm>
            <a:off x="4029120" y="2112840"/>
            <a:ext cx="138240" cy="131760"/>
          </a:xfrm>
          <a:prstGeom prst="star5">
            <a:avLst/>
          </a:prstGeom>
          <a:solidFill>
            <a:srgbClr val="ff3300"/>
          </a:solidFill>
          <a:ln w="9360">
            <a:solidFill>
              <a:srgbClr val="000000"/>
            </a:solidFill>
            <a:miter/>
          </a:ln>
        </p:spPr>
        <p:style>
          <a:lnRef idx="0"/>
          <a:fillRef idx="0"/>
          <a:effectRef idx="0"/>
          <a:fontRef idx="minor"/>
        </p:style>
        <p:txBody>
          <a:bodyPr wrap="none" lIns="90000" rIns="90000" tIns="-2880" bIns="-2880" anchor="ctr">
            <a:noAutofit/>
          </a:bodyPr>
          <a:p>
            <a:endParaRPr b="0" lang="en-US" sz="2400" strike="noStrike" u="none">
              <a:solidFill>
                <a:srgbClr val="000000"/>
              </a:solidFill>
              <a:effectLst/>
              <a:uFillTx/>
              <a:latin typeface="Times New Roman"/>
            </a:endParaRPr>
          </a:p>
        </p:txBody>
      </p:sp>
      <p:sp>
        <p:nvSpPr>
          <p:cNvPr id="511" name=""/>
          <p:cNvSpPr/>
          <p:nvPr/>
        </p:nvSpPr>
        <p:spPr>
          <a:xfrm>
            <a:off x="1913040" y="3173400"/>
            <a:ext cx="123840" cy="123840"/>
          </a:xfrm>
          <a:prstGeom prst="diamond">
            <a:avLst/>
          </a:prstGeom>
          <a:solidFill>
            <a:srgbClr val="00ff00"/>
          </a:solidFill>
          <a:ln w="9360">
            <a:solidFill>
              <a:srgbClr val="000000"/>
            </a:solidFill>
            <a:miter/>
          </a:ln>
        </p:spPr>
        <p:style>
          <a:lnRef idx="0"/>
          <a:fillRef idx="0"/>
          <a:effectRef idx="0"/>
          <a:fontRef idx="minor"/>
        </p:style>
        <p:txBody>
          <a:bodyPr wrap="none" lIns="90000" rIns="90000" tIns="15120" bIns="15120" anchor="ctr">
            <a:noAutofit/>
          </a:bodyPr>
          <a:p>
            <a:endParaRPr b="0" lang="en-US" sz="2400" strike="noStrike" u="none">
              <a:solidFill>
                <a:srgbClr val="000000"/>
              </a:solidFill>
              <a:effectLst/>
              <a:uFillTx/>
              <a:latin typeface="Times New Roman"/>
            </a:endParaRPr>
          </a:p>
        </p:txBody>
      </p:sp>
      <p:sp>
        <p:nvSpPr>
          <p:cNvPr id="512" name=""/>
          <p:cNvSpPr/>
          <p:nvPr/>
        </p:nvSpPr>
        <p:spPr>
          <a:xfrm>
            <a:off x="2144880" y="3218040"/>
            <a:ext cx="123480" cy="123480"/>
          </a:xfrm>
          <a:prstGeom prst="diamond">
            <a:avLst/>
          </a:prstGeom>
          <a:solidFill>
            <a:srgbClr val="00ff00"/>
          </a:solidFill>
          <a:ln w="9360">
            <a:solidFill>
              <a:srgbClr val="000000"/>
            </a:solidFill>
            <a:miter/>
          </a:ln>
        </p:spPr>
        <p:style>
          <a:lnRef idx="0"/>
          <a:fillRef idx="0"/>
          <a:effectRef idx="0"/>
          <a:fontRef idx="minor"/>
        </p:style>
        <p:txBody>
          <a:bodyPr wrap="none" lIns="90000" rIns="90000" tIns="15120" bIns="15120" anchor="ctr">
            <a:noAutofit/>
          </a:bodyPr>
          <a:p>
            <a:endParaRPr b="0" lang="en-US" sz="2400" strike="noStrike" u="none">
              <a:solidFill>
                <a:srgbClr val="000000"/>
              </a:solidFill>
              <a:effectLst/>
              <a:uFillTx/>
              <a:latin typeface="Times New Roman"/>
            </a:endParaRPr>
          </a:p>
        </p:txBody>
      </p:sp>
      <p:sp>
        <p:nvSpPr>
          <p:cNvPr id="513" name=""/>
          <p:cNvSpPr/>
          <p:nvPr/>
        </p:nvSpPr>
        <p:spPr>
          <a:xfrm>
            <a:off x="2166840" y="3484440"/>
            <a:ext cx="123840" cy="123840"/>
          </a:xfrm>
          <a:prstGeom prst="diamond">
            <a:avLst/>
          </a:prstGeom>
          <a:solidFill>
            <a:srgbClr val="00ff00"/>
          </a:solidFill>
          <a:ln w="9360">
            <a:solidFill>
              <a:srgbClr val="000000"/>
            </a:solidFill>
            <a:miter/>
          </a:ln>
        </p:spPr>
        <p:style>
          <a:lnRef idx="0"/>
          <a:fillRef idx="0"/>
          <a:effectRef idx="0"/>
          <a:fontRef idx="minor"/>
        </p:style>
        <p:txBody>
          <a:bodyPr wrap="none" lIns="90000" rIns="90000" tIns="15120" bIns="15120" anchor="ctr">
            <a:noAutofit/>
          </a:bodyPr>
          <a:p>
            <a:endParaRPr b="0" lang="en-US" sz="2400" strike="noStrike" u="none">
              <a:solidFill>
                <a:srgbClr val="000000"/>
              </a:solidFill>
              <a:effectLst/>
              <a:uFillTx/>
              <a:latin typeface="Times New Roman"/>
            </a:endParaRPr>
          </a:p>
        </p:txBody>
      </p:sp>
      <p:sp>
        <p:nvSpPr>
          <p:cNvPr id="514" name=""/>
          <p:cNvSpPr/>
          <p:nvPr/>
        </p:nvSpPr>
        <p:spPr>
          <a:xfrm>
            <a:off x="5405400" y="2913120"/>
            <a:ext cx="123840" cy="123840"/>
          </a:xfrm>
          <a:prstGeom prst="diamond">
            <a:avLst/>
          </a:prstGeom>
          <a:solidFill>
            <a:srgbClr val="00ff00"/>
          </a:solidFill>
          <a:ln w="9360">
            <a:solidFill>
              <a:srgbClr val="000000"/>
            </a:solidFill>
            <a:miter/>
          </a:ln>
        </p:spPr>
        <p:style>
          <a:lnRef idx="0"/>
          <a:fillRef idx="0"/>
          <a:effectRef idx="0"/>
          <a:fontRef idx="minor"/>
        </p:style>
        <p:txBody>
          <a:bodyPr wrap="none" lIns="90000" rIns="90000" tIns="15120" bIns="15120" anchor="ctr">
            <a:noAutofit/>
          </a:bodyPr>
          <a:p>
            <a:endParaRPr b="0" lang="en-US" sz="2400" strike="noStrike" u="none">
              <a:solidFill>
                <a:srgbClr val="000000"/>
              </a:solidFill>
              <a:effectLst/>
              <a:uFillTx/>
              <a:latin typeface="Times New Roman"/>
            </a:endParaRPr>
          </a:p>
        </p:txBody>
      </p:sp>
      <p:sp>
        <p:nvSpPr>
          <p:cNvPr id="515" name=""/>
          <p:cNvSpPr/>
          <p:nvPr/>
        </p:nvSpPr>
        <p:spPr>
          <a:xfrm>
            <a:off x="5602320" y="3173400"/>
            <a:ext cx="123840" cy="123840"/>
          </a:xfrm>
          <a:prstGeom prst="diamond">
            <a:avLst/>
          </a:prstGeom>
          <a:solidFill>
            <a:srgbClr val="00ff00"/>
          </a:solidFill>
          <a:ln w="9360">
            <a:solidFill>
              <a:srgbClr val="000000"/>
            </a:solidFill>
            <a:miter/>
          </a:ln>
        </p:spPr>
        <p:style>
          <a:lnRef idx="0"/>
          <a:fillRef idx="0"/>
          <a:effectRef idx="0"/>
          <a:fontRef idx="minor"/>
        </p:style>
        <p:txBody>
          <a:bodyPr wrap="none" lIns="90000" rIns="90000" tIns="15120" bIns="15120" anchor="ctr">
            <a:noAutofit/>
          </a:bodyPr>
          <a:p>
            <a:endParaRPr b="0" lang="en-US" sz="2400" strike="noStrike" u="none">
              <a:solidFill>
                <a:srgbClr val="000000"/>
              </a:solidFill>
              <a:effectLst/>
              <a:uFillTx/>
              <a:latin typeface="Times New Roman"/>
            </a:endParaRPr>
          </a:p>
        </p:txBody>
      </p:sp>
      <p:sp>
        <p:nvSpPr>
          <p:cNvPr id="516" name=""/>
          <p:cNvSpPr/>
          <p:nvPr/>
        </p:nvSpPr>
        <p:spPr>
          <a:xfrm>
            <a:off x="5338800" y="2976480"/>
            <a:ext cx="114120" cy="174600"/>
          </a:xfrm>
          <a:prstGeom prst="can">
            <a:avLst>
              <a:gd name="adj" fmla="val 25000"/>
            </a:avLst>
          </a:prstGeom>
          <a:solidFill>
            <a:srgbClr val="ff9933"/>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517" name=""/>
          <p:cNvSpPr/>
          <p:nvPr/>
        </p:nvSpPr>
        <p:spPr>
          <a:xfrm>
            <a:off x="8091360" y="2760840"/>
            <a:ext cx="123840" cy="123480"/>
          </a:xfrm>
          <a:prstGeom prst="diamond">
            <a:avLst/>
          </a:prstGeom>
          <a:solidFill>
            <a:srgbClr val="00ff00"/>
          </a:solidFill>
          <a:ln w="9360">
            <a:solidFill>
              <a:srgbClr val="000000"/>
            </a:solidFill>
            <a:miter/>
          </a:ln>
        </p:spPr>
        <p:style>
          <a:lnRef idx="0"/>
          <a:fillRef idx="0"/>
          <a:effectRef idx="0"/>
          <a:fontRef idx="minor"/>
        </p:style>
        <p:txBody>
          <a:bodyPr wrap="none" lIns="90000" rIns="90000" tIns="15120" bIns="15120" anchor="ctr">
            <a:noAutofit/>
          </a:bodyPr>
          <a:p>
            <a:endParaRPr b="0" lang="en-US" sz="2400" strike="noStrike" u="none">
              <a:solidFill>
                <a:srgbClr val="000000"/>
              </a:solidFill>
              <a:effectLst/>
              <a:uFillTx/>
              <a:latin typeface="Times New Roman"/>
            </a:endParaRPr>
          </a:p>
        </p:txBody>
      </p:sp>
      <p:sp>
        <p:nvSpPr>
          <p:cNvPr id="518" name=""/>
          <p:cNvSpPr/>
          <p:nvPr/>
        </p:nvSpPr>
        <p:spPr>
          <a:xfrm>
            <a:off x="4664160" y="2100240"/>
            <a:ext cx="137880" cy="131760"/>
          </a:xfrm>
          <a:prstGeom prst="star5">
            <a:avLst/>
          </a:prstGeom>
          <a:solidFill>
            <a:srgbClr val="ff3300"/>
          </a:solidFill>
          <a:ln w="9360">
            <a:solidFill>
              <a:srgbClr val="000000"/>
            </a:solidFill>
            <a:miter/>
          </a:ln>
        </p:spPr>
        <p:style>
          <a:lnRef idx="0"/>
          <a:fillRef idx="0"/>
          <a:effectRef idx="0"/>
          <a:fontRef idx="minor"/>
        </p:style>
        <p:txBody>
          <a:bodyPr wrap="none" lIns="90000" rIns="90000" tIns="-2880" bIns="-2880" anchor="ctr">
            <a:noAutofit/>
          </a:bodyPr>
          <a:p>
            <a:endParaRPr b="0" lang="en-US" sz="2400" strike="noStrike" u="none">
              <a:solidFill>
                <a:srgbClr val="000000"/>
              </a:solidFill>
              <a:effectLst/>
              <a:uFillTx/>
              <a:latin typeface="Times New Roman"/>
            </a:endParaRPr>
          </a:p>
        </p:txBody>
      </p:sp>
      <p:sp>
        <p:nvSpPr>
          <p:cNvPr id="519" name=""/>
          <p:cNvSpPr/>
          <p:nvPr/>
        </p:nvSpPr>
        <p:spPr>
          <a:xfrm>
            <a:off x="5176800" y="2995560"/>
            <a:ext cx="123840" cy="123840"/>
          </a:xfrm>
          <a:prstGeom prst="diamond">
            <a:avLst/>
          </a:prstGeom>
          <a:solidFill>
            <a:srgbClr val="00ff00"/>
          </a:solidFill>
          <a:ln w="9360">
            <a:solidFill>
              <a:srgbClr val="000000"/>
            </a:solidFill>
            <a:miter/>
          </a:ln>
        </p:spPr>
        <p:style>
          <a:lnRef idx="0"/>
          <a:fillRef idx="0"/>
          <a:effectRef idx="0"/>
          <a:fontRef idx="minor"/>
        </p:style>
        <p:txBody>
          <a:bodyPr wrap="none" lIns="90000" rIns="90000" tIns="15120" bIns="15120" anchor="ctr">
            <a:noAutofit/>
          </a:bodyPr>
          <a:p>
            <a:endParaRPr b="0" lang="en-US" sz="2400" strike="noStrike" u="none">
              <a:solidFill>
                <a:srgbClr val="000000"/>
              </a:solidFill>
              <a:effectLst/>
              <a:uFillTx/>
              <a:latin typeface="Times New Roman"/>
            </a:endParaRPr>
          </a:p>
        </p:txBody>
      </p:sp>
      <p:sp>
        <p:nvSpPr>
          <p:cNvPr id="520" name=""/>
          <p:cNvSpPr/>
          <p:nvPr/>
        </p:nvSpPr>
        <p:spPr>
          <a:xfrm>
            <a:off x="7608960" y="2608200"/>
            <a:ext cx="123840" cy="123840"/>
          </a:xfrm>
          <a:prstGeom prst="diamond">
            <a:avLst/>
          </a:prstGeom>
          <a:solidFill>
            <a:srgbClr val="00ff00"/>
          </a:solidFill>
          <a:ln w="9360">
            <a:solidFill>
              <a:srgbClr val="000000"/>
            </a:solidFill>
            <a:miter/>
          </a:ln>
        </p:spPr>
        <p:style>
          <a:lnRef idx="0"/>
          <a:fillRef idx="0"/>
          <a:effectRef idx="0"/>
          <a:fontRef idx="minor"/>
        </p:style>
        <p:txBody>
          <a:bodyPr wrap="none" lIns="90000" rIns="90000" tIns="15120" bIns="15120" anchor="ctr">
            <a:noAutofit/>
          </a:bodyPr>
          <a:p>
            <a:endParaRPr b="0" lang="en-US" sz="2400" strike="noStrike" u="none">
              <a:solidFill>
                <a:srgbClr val="000000"/>
              </a:solidFill>
              <a:effectLst/>
              <a:uFillTx/>
              <a:latin typeface="Times New Roman"/>
            </a:endParaRPr>
          </a:p>
        </p:txBody>
      </p:sp>
      <p:sp>
        <p:nvSpPr>
          <p:cNvPr id="521" name=""/>
          <p:cNvSpPr/>
          <p:nvPr/>
        </p:nvSpPr>
        <p:spPr>
          <a:xfrm>
            <a:off x="5589720" y="3065400"/>
            <a:ext cx="123840" cy="123840"/>
          </a:xfrm>
          <a:prstGeom prst="diamond">
            <a:avLst/>
          </a:prstGeom>
          <a:solidFill>
            <a:srgbClr val="00ff00"/>
          </a:solidFill>
          <a:ln w="9360">
            <a:solidFill>
              <a:srgbClr val="000000"/>
            </a:solidFill>
            <a:miter/>
          </a:ln>
        </p:spPr>
        <p:style>
          <a:lnRef idx="0"/>
          <a:fillRef idx="0"/>
          <a:effectRef idx="0"/>
          <a:fontRef idx="minor"/>
        </p:style>
        <p:txBody>
          <a:bodyPr wrap="none" lIns="90000" rIns="90000" tIns="15120" bIns="15120" anchor="ctr">
            <a:noAutofit/>
          </a:bodyPr>
          <a:p>
            <a:endParaRPr b="0" lang="en-US" sz="2400" strike="noStrike" u="none">
              <a:solidFill>
                <a:srgbClr val="000000"/>
              </a:solidFill>
              <a:effectLst/>
              <a:uFillTx/>
              <a:latin typeface="Times New Roman"/>
            </a:endParaRPr>
          </a:p>
        </p:txBody>
      </p:sp>
      <p:sp>
        <p:nvSpPr>
          <p:cNvPr id="522" name=""/>
          <p:cNvSpPr/>
          <p:nvPr/>
        </p:nvSpPr>
        <p:spPr>
          <a:xfrm>
            <a:off x="2077920" y="2995560"/>
            <a:ext cx="123840" cy="123840"/>
          </a:xfrm>
          <a:prstGeom prst="diamond">
            <a:avLst/>
          </a:prstGeom>
          <a:solidFill>
            <a:srgbClr val="00ff00"/>
          </a:solidFill>
          <a:ln w="9360">
            <a:solidFill>
              <a:srgbClr val="000000"/>
            </a:solidFill>
            <a:miter/>
          </a:ln>
        </p:spPr>
        <p:style>
          <a:lnRef idx="0"/>
          <a:fillRef idx="0"/>
          <a:effectRef idx="0"/>
          <a:fontRef idx="minor"/>
        </p:style>
        <p:txBody>
          <a:bodyPr wrap="none" lIns="90000" rIns="90000" tIns="15120" bIns="15120" anchor="ctr">
            <a:noAutofit/>
          </a:bodyPr>
          <a:p>
            <a:endParaRPr b="0" lang="en-US" sz="2400" strike="noStrike" u="none">
              <a:solidFill>
                <a:srgbClr val="000000"/>
              </a:solidFill>
              <a:effectLst/>
              <a:uFillTx/>
              <a:latin typeface="Times New Roman"/>
            </a:endParaRPr>
          </a:p>
        </p:txBody>
      </p:sp>
      <p:sp>
        <p:nvSpPr>
          <p:cNvPr id="523" name=""/>
          <p:cNvSpPr/>
          <p:nvPr/>
        </p:nvSpPr>
        <p:spPr>
          <a:xfrm>
            <a:off x="5591160" y="3065400"/>
            <a:ext cx="138240" cy="131760"/>
          </a:xfrm>
          <a:prstGeom prst="star5">
            <a:avLst/>
          </a:prstGeom>
          <a:solidFill>
            <a:srgbClr val="ff3300"/>
          </a:solidFill>
          <a:ln w="9360">
            <a:solidFill>
              <a:srgbClr val="000000"/>
            </a:solidFill>
            <a:miter/>
          </a:ln>
        </p:spPr>
        <p:style>
          <a:lnRef idx="0"/>
          <a:fillRef idx="0"/>
          <a:effectRef idx="0"/>
          <a:fontRef idx="minor"/>
        </p:style>
        <p:txBody>
          <a:bodyPr wrap="none" lIns="90000" rIns="90000" tIns="-2880" bIns="-2880" anchor="ctr">
            <a:noAutofit/>
          </a:bodyPr>
          <a:p>
            <a:endParaRPr b="0" lang="en-US" sz="2400" strike="noStrike" u="none">
              <a:solidFill>
                <a:srgbClr val="000000"/>
              </a:solidFill>
              <a:effectLst/>
              <a:uFillTx/>
              <a:latin typeface="Times New Roman"/>
            </a:endParaRPr>
          </a:p>
        </p:txBody>
      </p:sp>
      <p:sp>
        <p:nvSpPr>
          <p:cNvPr id="524" name=""/>
          <p:cNvSpPr/>
          <p:nvPr/>
        </p:nvSpPr>
        <p:spPr>
          <a:xfrm>
            <a:off x="6973920" y="3478320"/>
            <a:ext cx="123840" cy="123840"/>
          </a:xfrm>
          <a:prstGeom prst="diamond">
            <a:avLst/>
          </a:prstGeom>
          <a:solidFill>
            <a:srgbClr val="00ff00"/>
          </a:solidFill>
          <a:ln w="9360">
            <a:solidFill>
              <a:srgbClr val="000000"/>
            </a:solidFill>
            <a:miter/>
          </a:ln>
        </p:spPr>
        <p:style>
          <a:lnRef idx="0"/>
          <a:fillRef idx="0"/>
          <a:effectRef idx="0"/>
          <a:fontRef idx="minor"/>
        </p:style>
        <p:txBody>
          <a:bodyPr wrap="none" lIns="90000" rIns="90000" tIns="15120" bIns="15120" anchor="ctr">
            <a:noAutofit/>
          </a:bodyPr>
          <a:p>
            <a:endParaRPr b="0" lang="en-US" sz="2400" strike="noStrike" u="none">
              <a:solidFill>
                <a:srgbClr val="000000"/>
              </a:solidFill>
              <a:effectLst/>
              <a:uFillTx/>
              <a:latin typeface="Times New Roman"/>
            </a:endParaRPr>
          </a:p>
        </p:txBody>
      </p:sp>
      <p:sp>
        <p:nvSpPr>
          <p:cNvPr id="525" name=""/>
          <p:cNvSpPr/>
          <p:nvPr/>
        </p:nvSpPr>
        <p:spPr>
          <a:xfrm>
            <a:off x="7354800" y="4309920"/>
            <a:ext cx="123840" cy="123840"/>
          </a:xfrm>
          <a:prstGeom prst="diamond">
            <a:avLst/>
          </a:prstGeom>
          <a:solidFill>
            <a:srgbClr val="00ff00"/>
          </a:solidFill>
          <a:ln w="9360">
            <a:solidFill>
              <a:srgbClr val="000000"/>
            </a:solidFill>
            <a:miter/>
          </a:ln>
        </p:spPr>
        <p:style>
          <a:lnRef idx="0"/>
          <a:fillRef idx="0"/>
          <a:effectRef idx="0"/>
          <a:fontRef idx="minor"/>
        </p:style>
        <p:txBody>
          <a:bodyPr wrap="none" lIns="90000" rIns="90000" tIns="15120" bIns="15120" anchor="ctr">
            <a:noAutofit/>
          </a:bodyPr>
          <a:p>
            <a:endParaRPr b="0" lang="en-US" sz="2400" strike="noStrike" u="none">
              <a:solidFill>
                <a:srgbClr val="000000"/>
              </a:solidFill>
              <a:effectLst/>
              <a:uFillTx/>
              <a:latin typeface="Times New Roman"/>
            </a:endParaRPr>
          </a:p>
        </p:txBody>
      </p:sp>
      <p:sp>
        <p:nvSpPr>
          <p:cNvPr id="526" name=""/>
          <p:cNvSpPr/>
          <p:nvPr/>
        </p:nvSpPr>
        <p:spPr>
          <a:xfrm>
            <a:off x="7316640" y="3052800"/>
            <a:ext cx="123840" cy="123840"/>
          </a:xfrm>
          <a:prstGeom prst="diamond">
            <a:avLst/>
          </a:prstGeom>
          <a:solidFill>
            <a:srgbClr val="00ff00"/>
          </a:solidFill>
          <a:ln w="9360">
            <a:solidFill>
              <a:srgbClr val="000000"/>
            </a:solidFill>
            <a:miter/>
          </a:ln>
        </p:spPr>
        <p:style>
          <a:lnRef idx="0"/>
          <a:fillRef idx="0"/>
          <a:effectRef idx="0"/>
          <a:fontRef idx="minor"/>
        </p:style>
        <p:txBody>
          <a:bodyPr wrap="none" lIns="90000" rIns="90000" tIns="15120" bIns="15120" anchor="ctr">
            <a:noAutofit/>
          </a:bodyPr>
          <a:p>
            <a:endParaRPr b="0" lang="en-US" sz="2400" strike="noStrike" u="none">
              <a:solidFill>
                <a:srgbClr val="000000"/>
              </a:solidFill>
              <a:effectLst/>
              <a:uFillTx/>
              <a:latin typeface="Times New Roman"/>
            </a:endParaRPr>
          </a:p>
        </p:txBody>
      </p:sp>
      <p:sp>
        <p:nvSpPr>
          <p:cNvPr id="527" name=""/>
          <p:cNvSpPr/>
          <p:nvPr/>
        </p:nvSpPr>
        <p:spPr>
          <a:xfrm>
            <a:off x="7380720" y="5724360"/>
            <a:ext cx="691200" cy="70236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Oman</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Abu Dhabi</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Bahamas</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Indonesia</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Malaysia</a:t>
            </a:r>
            <a:endParaRPr b="0" lang="en-US" sz="800" strike="noStrike" u="none">
              <a:solidFill>
                <a:srgbClr val="000000"/>
              </a:solidFill>
              <a:effectLst/>
              <a:uFillTx/>
              <a:latin typeface="Times New Roman"/>
            </a:endParaRPr>
          </a:p>
        </p:txBody>
      </p:sp>
      <p:sp>
        <p:nvSpPr>
          <p:cNvPr id="528" name=""/>
          <p:cNvSpPr/>
          <p:nvPr/>
        </p:nvSpPr>
        <p:spPr>
          <a:xfrm>
            <a:off x="7310520" y="3579840"/>
            <a:ext cx="123840" cy="123840"/>
          </a:xfrm>
          <a:prstGeom prst="diamond">
            <a:avLst/>
          </a:prstGeom>
          <a:solidFill>
            <a:srgbClr val="00ff00"/>
          </a:solidFill>
          <a:ln w="9360">
            <a:solidFill>
              <a:srgbClr val="000000"/>
            </a:solidFill>
            <a:miter/>
          </a:ln>
        </p:spPr>
        <p:style>
          <a:lnRef idx="0"/>
          <a:fillRef idx="0"/>
          <a:effectRef idx="0"/>
          <a:fontRef idx="minor"/>
        </p:style>
        <p:txBody>
          <a:bodyPr wrap="none" lIns="90000" rIns="90000" tIns="15120" bIns="15120" anchor="ctr">
            <a:noAutofit/>
          </a:bodyPr>
          <a:p>
            <a:endParaRPr b="0" lang="en-US" sz="2400" strike="noStrike" u="none">
              <a:solidFill>
                <a:srgbClr val="000000"/>
              </a:solidFill>
              <a:effectLst/>
              <a:uFillTx/>
              <a:latin typeface="Times New Roman"/>
            </a:endParaRPr>
          </a:p>
        </p:txBody>
      </p:sp>
      <p:sp>
        <p:nvSpPr>
          <p:cNvPr id="529" name=""/>
          <p:cNvSpPr/>
          <p:nvPr/>
        </p:nvSpPr>
        <p:spPr>
          <a:xfrm>
            <a:off x="7323120" y="3745080"/>
            <a:ext cx="123840" cy="123480"/>
          </a:xfrm>
          <a:prstGeom prst="diamond">
            <a:avLst/>
          </a:prstGeom>
          <a:solidFill>
            <a:srgbClr val="00ff00"/>
          </a:solidFill>
          <a:ln w="9360">
            <a:solidFill>
              <a:srgbClr val="000000"/>
            </a:solidFill>
            <a:miter/>
          </a:ln>
        </p:spPr>
        <p:style>
          <a:lnRef idx="0"/>
          <a:fillRef idx="0"/>
          <a:effectRef idx="0"/>
          <a:fontRef idx="minor"/>
        </p:style>
        <p:txBody>
          <a:bodyPr wrap="none" lIns="90000" rIns="90000" tIns="15120" bIns="15120" anchor="ctr">
            <a:noAutofit/>
          </a:bodyPr>
          <a:p>
            <a:endParaRPr b="0" lang="en-US" sz="2400" strike="noStrike" u="none">
              <a:solidFill>
                <a:srgbClr val="000000"/>
              </a:solidFill>
              <a:effectLst/>
              <a:uFillTx/>
              <a:latin typeface="Times New Roman"/>
            </a:endParaRPr>
          </a:p>
        </p:txBody>
      </p:sp>
      <p:sp>
        <p:nvSpPr>
          <p:cNvPr id="3" name="PlaceHolder 2"/>
          <p:cNvSpPr>
            <a:spLocks noGrp="1"/>
          </p:cNvSpPr>
          <p:nvPr>
            <p:ph type="sldNum" idx="3"/>
          </p:nvPr>
        </p:nvSpPr>
        <p:spPr/>
        <p:txBody>
          <a:bodyPr/>
          <a:p>
            <a:fld id="{5E6997E3-5E36-4A74-878B-D1765AF27892}" type="slidenum">
              <a:t>8</a:t>
            </a:fld>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530" name="globe" descr=""/>
          <p:cNvPicPr/>
          <p:nvPr/>
        </p:nvPicPr>
        <p:blipFill>
          <a:blip r:embed="rId1"/>
          <a:stretch/>
        </p:blipFill>
        <p:spPr>
          <a:xfrm>
            <a:off x="3665520" y="2781360"/>
            <a:ext cx="1739880" cy="1704960"/>
          </a:xfrm>
          <a:prstGeom prst="rect">
            <a:avLst/>
          </a:prstGeom>
          <a:noFill/>
          <a:ln w="0">
            <a:noFill/>
          </a:ln>
        </p:spPr>
      </p:pic>
      <p:sp>
        <p:nvSpPr>
          <p:cNvPr id="531" name=""/>
          <p:cNvSpPr/>
          <p:nvPr/>
        </p:nvSpPr>
        <p:spPr>
          <a:xfrm>
            <a:off x="576360" y="6257880"/>
            <a:ext cx="7977240" cy="428760"/>
          </a:xfrm>
          <a:prstGeom prst="bevel">
            <a:avLst>
              <a:gd name="adj" fmla="val 12500"/>
            </a:avLst>
          </a:prstGeom>
          <a:solidFill>
            <a:srgbClr val="0000ff"/>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532" name=""/>
          <p:cNvSpPr/>
          <p:nvPr/>
        </p:nvSpPr>
        <p:spPr>
          <a:xfrm>
            <a:off x="5076720" y="1152360"/>
            <a:ext cx="3610080" cy="1409760"/>
          </a:xfrm>
          <a:prstGeom prst="rect">
            <a:avLst/>
          </a:prstGeom>
          <a:solidFill>
            <a:srgbClr val="fffff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533" name=""/>
          <p:cNvSpPr/>
          <p:nvPr/>
        </p:nvSpPr>
        <p:spPr>
          <a:xfrm>
            <a:off x="333360" y="1152360"/>
            <a:ext cx="3610080" cy="1409760"/>
          </a:xfrm>
          <a:prstGeom prst="rect">
            <a:avLst/>
          </a:prstGeom>
          <a:solidFill>
            <a:srgbClr val="fffff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534" name=""/>
          <p:cNvSpPr/>
          <p:nvPr/>
        </p:nvSpPr>
        <p:spPr>
          <a:xfrm>
            <a:off x="5076720" y="4657680"/>
            <a:ext cx="3610080" cy="1409760"/>
          </a:xfrm>
          <a:prstGeom prst="rect">
            <a:avLst/>
          </a:prstGeom>
          <a:solidFill>
            <a:srgbClr val="fffff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535" name=""/>
          <p:cNvSpPr/>
          <p:nvPr/>
        </p:nvSpPr>
        <p:spPr>
          <a:xfrm>
            <a:off x="333360" y="4657680"/>
            <a:ext cx="3610080" cy="1409760"/>
          </a:xfrm>
          <a:prstGeom prst="rect">
            <a:avLst/>
          </a:prstGeom>
          <a:solidFill>
            <a:srgbClr val="fffff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pic>
        <p:nvPicPr>
          <p:cNvPr id="536" name="globe_120" descr=""/>
          <p:cNvPicPr/>
          <p:nvPr/>
        </p:nvPicPr>
        <p:blipFill>
          <a:blip r:embed="rId2"/>
          <a:srcRect l="6578" t="51633" r="7224" b="41088"/>
          <a:stretch/>
        </p:blipFill>
        <p:spPr>
          <a:xfrm>
            <a:off x="0" y="0"/>
            <a:ext cx="9144000" cy="758880"/>
          </a:xfrm>
          <a:prstGeom prst="rect">
            <a:avLst/>
          </a:prstGeom>
          <a:noFill/>
          <a:ln w="0">
            <a:noFill/>
          </a:ln>
        </p:spPr>
      </p:pic>
      <p:sp>
        <p:nvSpPr>
          <p:cNvPr id="537" name="PlaceHolder 1"/>
          <p:cNvSpPr>
            <a:spLocks noGrp="1"/>
          </p:cNvSpPr>
          <p:nvPr>
            <p:ph type="title"/>
          </p:nvPr>
        </p:nvSpPr>
        <p:spPr>
          <a:xfrm>
            <a:off x="0" y="188640"/>
            <a:ext cx="9144000" cy="422280"/>
          </a:xfrm>
          <a:prstGeom prst="rect">
            <a:avLst/>
          </a:prstGeom>
          <a:noFill/>
          <a:ln w="0">
            <a:noFill/>
          </a:ln>
          <a:effectLst>
            <a:outerShdw dist="17819" dir="2700000" blurRad="0" rotWithShape="0">
              <a:srgbClr val="000000"/>
            </a:outerShdw>
          </a:effectLst>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ffffff"/>
                </a:solidFill>
                <a:effectLst/>
                <a:uFillTx/>
                <a:latin typeface="Arial"/>
              </a:rPr>
              <a:t>Developing High Growth Wholesale Business</a:t>
            </a:r>
            <a:endParaRPr b="1" lang="en-US" sz="3000" strike="noStrike" u="none">
              <a:solidFill>
                <a:srgbClr val="000000"/>
              </a:solidFill>
              <a:effectLst/>
              <a:uFillTx/>
              <a:latin typeface="Arial"/>
            </a:endParaRPr>
          </a:p>
        </p:txBody>
      </p:sp>
      <p:sp>
        <p:nvSpPr>
          <p:cNvPr id="538" name="PlaceHolder 2"/>
          <p:cNvSpPr>
            <a:spLocks noGrp="1"/>
          </p:cNvSpPr>
          <p:nvPr>
            <p:ph/>
          </p:nvPr>
        </p:nvSpPr>
        <p:spPr>
          <a:xfrm>
            <a:off x="560160" y="1165320"/>
            <a:ext cx="3408120" cy="1201680"/>
          </a:xfrm>
          <a:prstGeom prst="rect">
            <a:avLst/>
          </a:prstGeom>
          <a:noFill/>
          <a:ln w="0">
            <a:noFill/>
          </a:ln>
        </p:spPr>
        <p:txBody>
          <a:bodyPr lIns="90000" rIns="90000" tIns="46800" bIns="46800" anchor="t">
            <a:normAutofit fontScale="85000" lnSpcReduction="9999"/>
          </a:bodyPr>
          <a:p>
            <a:pPr indent="0">
              <a:spcBef>
                <a:spcPts val="41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rPr>
              <a:t>Largest domestic coal market maker</a:t>
            </a:r>
            <a:endParaRPr b="1" lang="en-US" sz="1100" strike="noStrike" u="none">
              <a:solidFill>
                <a:srgbClr val="000000"/>
              </a:solidFill>
              <a:effectLst/>
              <a:uFillTx/>
              <a:latin typeface="Arial"/>
            </a:endParaRPr>
          </a:p>
          <a:p>
            <a:pPr indent="0">
              <a:spcBef>
                <a:spcPts val="41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rPr>
              <a:t>Largest importer of coal into U.K.</a:t>
            </a:r>
            <a:endParaRPr b="1" lang="en-US" sz="1100" strike="noStrike" u="none">
              <a:solidFill>
                <a:srgbClr val="000000"/>
              </a:solidFill>
              <a:effectLst/>
              <a:uFillTx/>
              <a:latin typeface="Arial"/>
            </a:endParaRPr>
          </a:p>
          <a:p>
            <a:pPr indent="0">
              <a:spcBef>
                <a:spcPts val="41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rPr>
              <a:t>Expanding into Asia</a:t>
            </a:r>
            <a:endParaRPr b="1" lang="en-US" sz="1100" strike="noStrike" u="none">
              <a:solidFill>
                <a:srgbClr val="000000"/>
              </a:solidFill>
              <a:effectLst/>
              <a:uFillTx/>
              <a:latin typeface="Arial"/>
            </a:endParaRPr>
          </a:p>
          <a:p>
            <a:pPr indent="0">
              <a:spcBef>
                <a:spcPts val="41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rPr>
              <a:t>Coal, emissions and dry-bulk freight markets online</a:t>
            </a:r>
            <a:endParaRPr b="1" lang="en-US" sz="1100" strike="noStrike" u="none">
              <a:solidFill>
                <a:srgbClr val="000000"/>
              </a:solidFill>
              <a:effectLst/>
              <a:uFillTx/>
              <a:latin typeface="Arial"/>
            </a:endParaRPr>
          </a:p>
          <a:p>
            <a:pPr indent="0">
              <a:spcBef>
                <a:spcPts val="41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rPr>
              <a:t>Leader in risk management products</a:t>
            </a:r>
            <a:endParaRPr b="1" lang="en-US" sz="1100" strike="noStrike" u="none">
              <a:solidFill>
                <a:srgbClr val="000000"/>
              </a:solidFill>
              <a:effectLst/>
              <a:uFillTx/>
              <a:latin typeface="Arial"/>
            </a:endParaRPr>
          </a:p>
          <a:p>
            <a:pPr indent="0">
              <a:spcBef>
                <a:spcPts val="41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rPr>
              <a:t>Growing presence in global freight markets</a:t>
            </a:r>
            <a:endParaRPr b="1" lang="en-US" sz="1100" strike="noStrike" u="none">
              <a:solidFill>
                <a:srgbClr val="000000"/>
              </a:solidFill>
              <a:effectLst/>
              <a:uFillTx/>
              <a:latin typeface="Arial"/>
            </a:endParaRPr>
          </a:p>
        </p:txBody>
      </p:sp>
      <p:sp>
        <p:nvSpPr>
          <p:cNvPr id="539" name=""/>
          <p:cNvSpPr/>
          <p:nvPr/>
        </p:nvSpPr>
        <p:spPr>
          <a:xfrm>
            <a:off x="5334120" y="1158840"/>
            <a:ext cx="3311280" cy="1201680"/>
          </a:xfrm>
          <a:prstGeom prst="rect">
            <a:avLst/>
          </a:prstGeom>
          <a:noFill/>
          <a:ln w="0">
            <a:noFill/>
          </a:ln>
        </p:spPr>
        <p:style>
          <a:lnRef idx="0"/>
          <a:fillRef idx="0"/>
          <a:effectRef idx="0"/>
          <a:fontRef idx="minor"/>
        </p:style>
        <p:txBody>
          <a:bodyPr lIns="90000" rIns="90000" tIns="46800" bIns="46800" anchor="t">
            <a:normAutofit fontScale="92500" lnSpcReduction="9999"/>
          </a:bodyPr>
          <a:p>
            <a:pPr>
              <a:lnSpc>
                <a:spcPct val="100000"/>
              </a:lnSpc>
              <a:spcBef>
                <a:spcPts val="41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rPr>
              <a:t>Crude and products (gasoline, heating oil, jet, gasoil, residue) MTBE, petrochemicals, plastics and LPGs</a:t>
            </a:r>
            <a:endParaRPr b="0" lang="en-US" sz="1100" strike="noStrike" u="none">
              <a:solidFill>
                <a:srgbClr val="000000"/>
              </a:solidFill>
              <a:effectLst/>
              <a:uFillTx/>
              <a:latin typeface="Times New Roman"/>
            </a:endParaRPr>
          </a:p>
          <a:p>
            <a:pPr>
              <a:lnSpc>
                <a:spcPct val="100000"/>
              </a:lnSpc>
              <a:spcBef>
                <a:spcPts val="41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rPr>
              <a:t>Actively transacting online</a:t>
            </a:r>
            <a:endParaRPr b="0" lang="en-US" sz="1100" strike="noStrike" u="none">
              <a:solidFill>
                <a:srgbClr val="000000"/>
              </a:solidFill>
              <a:effectLst/>
              <a:uFillTx/>
              <a:latin typeface="Times New Roman"/>
            </a:endParaRPr>
          </a:p>
          <a:p>
            <a:pPr>
              <a:lnSpc>
                <a:spcPct val="100000"/>
              </a:lnSpc>
              <a:spcBef>
                <a:spcPts val="41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rPr>
              <a:t>Geographic product expansion</a:t>
            </a:r>
            <a:endParaRPr b="0" lang="en-US" sz="1100" strike="noStrike" u="none">
              <a:solidFill>
                <a:srgbClr val="000000"/>
              </a:solidFill>
              <a:effectLst/>
              <a:uFillTx/>
              <a:latin typeface="Times New Roman"/>
            </a:endParaRPr>
          </a:p>
          <a:p>
            <a:pPr>
              <a:lnSpc>
                <a:spcPct val="100000"/>
              </a:lnSpc>
              <a:spcBef>
                <a:spcPts val="41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rPr>
              <a:t>Largest petrochemical risk management portfolio in the world</a:t>
            </a:r>
            <a:endParaRPr b="0" lang="en-US" sz="1100" strike="noStrike" u="none">
              <a:solidFill>
                <a:srgbClr val="000000"/>
              </a:solidFill>
              <a:effectLst/>
              <a:uFillTx/>
              <a:latin typeface="Times New Roman"/>
            </a:endParaRPr>
          </a:p>
        </p:txBody>
      </p:sp>
      <p:sp>
        <p:nvSpPr>
          <p:cNvPr id="540" name=""/>
          <p:cNvSpPr/>
          <p:nvPr/>
        </p:nvSpPr>
        <p:spPr>
          <a:xfrm>
            <a:off x="560520" y="4695840"/>
            <a:ext cx="3333600" cy="1201680"/>
          </a:xfrm>
          <a:prstGeom prst="rect">
            <a:avLst/>
          </a:prstGeom>
          <a:noFill/>
          <a:ln w="0">
            <a:noFill/>
          </a:ln>
        </p:spPr>
        <p:style>
          <a:lnRef idx="0"/>
          <a:fillRef idx="0"/>
          <a:effectRef idx="0"/>
          <a:fontRef idx="minor"/>
        </p:style>
        <p:txBody>
          <a:bodyPr lIns="90000" rIns="90000" tIns="46800" bIns="46800" anchor="t">
            <a:normAutofit/>
          </a:bodyPr>
          <a:p>
            <a:pPr>
              <a:lnSpc>
                <a:spcPct val="100000"/>
              </a:lnSpc>
              <a:spcBef>
                <a:spcPts val="41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rPr>
              <a:t>Leading market maker</a:t>
            </a:r>
            <a:endParaRPr b="0" lang="en-US" sz="1100" strike="noStrike" u="none">
              <a:solidFill>
                <a:srgbClr val="000000"/>
              </a:solidFill>
              <a:effectLst/>
              <a:uFillTx/>
              <a:latin typeface="Times New Roman"/>
            </a:endParaRPr>
          </a:p>
          <a:p>
            <a:pPr>
              <a:lnSpc>
                <a:spcPct val="100000"/>
              </a:lnSpc>
              <a:spcBef>
                <a:spcPts val="41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rPr>
              <a:t>Products offered in every state and 10 countries on 4 continents</a:t>
            </a:r>
            <a:endParaRPr b="0" lang="en-US" sz="1100" strike="noStrike" u="none">
              <a:solidFill>
                <a:srgbClr val="000000"/>
              </a:solidFill>
              <a:effectLst/>
              <a:uFillTx/>
              <a:latin typeface="Times New Roman"/>
            </a:endParaRPr>
          </a:p>
          <a:p>
            <a:pPr>
              <a:lnSpc>
                <a:spcPct val="100000"/>
              </a:lnSpc>
              <a:spcBef>
                <a:spcPts val="41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rPr>
              <a:t>Successfully transacting on EnronOnline</a:t>
            </a:r>
            <a:endParaRPr b="0" lang="en-US" sz="1100" strike="noStrike" u="none">
              <a:solidFill>
                <a:srgbClr val="000000"/>
              </a:solidFill>
              <a:effectLst/>
              <a:uFillTx/>
              <a:latin typeface="Times New Roman"/>
            </a:endParaRPr>
          </a:p>
          <a:p>
            <a:pPr>
              <a:lnSpc>
                <a:spcPct val="100000"/>
              </a:lnSpc>
              <a:spcBef>
                <a:spcPts val="41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rPr>
              <a:t>Product offering covers entire developed world</a:t>
            </a:r>
            <a:endParaRPr b="0" lang="en-US" sz="1100" strike="noStrike" u="none">
              <a:solidFill>
                <a:srgbClr val="000000"/>
              </a:solidFill>
              <a:effectLst/>
              <a:uFillTx/>
              <a:latin typeface="Times New Roman"/>
            </a:endParaRPr>
          </a:p>
        </p:txBody>
      </p:sp>
      <p:sp>
        <p:nvSpPr>
          <p:cNvPr id="541" name=""/>
          <p:cNvSpPr/>
          <p:nvPr/>
        </p:nvSpPr>
        <p:spPr>
          <a:xfrm>
            <a:off x="5334120" y="4695840"/>
            <a:ext cx="3476520" cy="1201680"/>
          </a:xfrm>
          <a:prstGeom prst="rect">
            <a:avLst/>
          </a:prstGeom>
          <a:noFill/>
          <a:ln w="0">
            <a:noFill/>
          </a:ln>
        </p:spPr>
        <p:style>
          <a:lnRef idx="0"/>
          <a:fillRef idx="0"/>
          <a:effectRef idx="0"/>
          <a:fontRef idx="minor"/>
        </p:style>
        <p:txBody>
          <a:bodyPr lIns="90000" rIns="90000" tIns="46800" bIns="46800" anchor="t">
            <a:normAutofit/>
          </a:bodyPr>
          <a:p>
            <a:pPr>
              <a:lnSpc>
                <a:spcPct val="100000"/>
              </a:lnSpc>
              <a:spcBef>
                <a:spcPts val="41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rPr>
              <a:t>Creating a global network of LNG supplies, transportation, terminals and markets</a:t>
            </a:r>
            <a:endParaRPr b="0" lang="en-US" sz="1100" strike="noStrike" u="none">
              <a:solidFill>
                <a:srgbClr val="000000"/>
              </a:solidFill>
              <a:effectLst/>
              <a:uFillTx/>
              <a:latin typeface="Times New Roman"/>
            </a:endParaRPr>
          </a:p>
          <a:p>
            <a:pPr>
              <a:lnSpc>
                <a:spcPct val="100000"/>
              </a:lnSpc>
              <a:spcBef>
                <a:spcPts val="41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rPr>
              <a:t>Developing an online market making  network</a:t>
            </a:r>
            <a:endParaRPr b="0" lang="en-US" sz="1100" strike="noStrike" u="none">
              <a:solidFill>
                <a:srgbClr val="000000"/>
              </a:solidFill>
              <a:effectLst/>
              <a:uFillTx/>
              <a:latin typeface="Times New Roman"/>
            </a:endParaRPr>
          </a:p>
          <a:p>
            <a:pPr>
              <a:lnSpc>
                <a:spcPct val="100000"/>
              </a:lnSpc>
              <a:spcBef>
                <a:spcPts val="41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rPr>
              <a:t> Growing Enron’s LNG shipping business</a:t>
            </a:r>
            <a:endParaRPr b="0" lang="en-US" sz="1100" strike="noStrike" u="none">
              <a:solidFill>
                <a:srgbClr val="000000"/>
              </a:solidFill>
              <a:effectLst/>
              <a:uFillTx/>
              <a:latin typeface="Times New Roman"/>
            </a:endParaRPr>
          </a:p>
        </p:txBody>
      </p:sp>
      <p:sp>
        <p:nvSpPr>
          <p:cNvPr id="542" name=""/>
          <p:cNvSpPr/>
          <p:nvPr/>
        </p:nvSpPr>
        <p:spPr>
          <a:xfrm>
            <a:off x="835200" y="822240"/>
            <a:ext cx="2523600" cy="33768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Coal - $40 Billion Market</a:t>
            </a:r>
            <a:endParaRPr b="0" lang="en-US" sz="1600" strike="noStrike" u="none">
              <a:solidFill>
                <a:srgbClr val="000000"/>
              </a:solidFill>
              <a:effectLst/>
              <a:uFillTx/>
              <a:latin typeface="Times New Roman"/>
            </a:endParaRPr>
          </a:p>
        </p:txBody>
      </p:sp>
      <p:sp>
        <p:nvSpPr>
          <p:cNvPr id="543" name=""/>
          <p:cNvSpPr/>
          <p:nvPr/>
        </p:nvSpPr>
        <p:spPr>
          <a:xfrm>
            <a:off x="587520" y="4322880"/>
            <a:ext cx="2945880" cy="33768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Weather - $1+ Trillion Market</a:t>
            </a:r>
            <a:endParaRPr b="0" lang="en-US" sz="1600" strike="noStrike" u="none">
              <a:solidFill>
                <a:srgbClr val="000000"/>
              </a:solidFill>
              <a:effectLst/>
              <a:uFillTx/>
              <a:latin typeface="Times New Roman"/>
            </a:endParaRPr>
          </a:p>
        </p:txBody>
      </p:sp>
      <p:sp>
        <p:nvSpPr>
          <p:cNvPr id="544" name=""/>
          <p:cNvSpPr/>
          <p:nvPr/>
        </p:nvSpPr>
        <p:spPr>
          <a:xfrm>
            <a:off x="4988160" y="822240"/>
            <a:ext cx="3750840" cy="33768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Crude &amp; Products - $3 Trillion Market</a:t>
            </a:r>
            <a:endParaRPr b="0" lang="en-US" sz="1600" strike="noStrike" u="none">
              <a:solidFill>
                <a:srgbClr val="000000"/>
              </a:solidFill>
              <a:effectLst/>
              <a:uFillTx/>
              <a:latin typeface="Times New Roman"/>
            </a:endParaRPr>
          </a:p>
        </p:txBody>
      </p:sp>
      <p:sp>
        <p:nvSpPr>
          <p:cNvPr id="545" name=""/>
          <p:cNvSpPr/>
          <p:nvPr/>
        </p:nvSpPr>
        <p:spPr>
          <a:xfrm>
            <a:off x="5558400" y="4322880"/>
            <a:ext cx="2512080" cy="33768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LNG - $18 Billion Market</a:t>
            </a:r>
            <a:endParaRPr b="0" lang="en-US" sz="1600" strike="noStrike" u="none">
              <a:solidFill>
                <a:srgbClr val="000000"/>
              </a:solidFill>
              <a:effectLst/>
              <a:uFillTx/>
              <a:latin typeface="Times New Roman"/>
            </a:endParaRPr>
          </a:p>
        </p:txBody>
      </p:sp>
      <p:sp>
        <p:nvSpPr>
          <p:cNvPr id="546" name=""/>
          <p:cNvSpPr/>
          <p:nvPr/>
        </p:nvSpPr>
        <p:spPr>
          <a:xfrm>
            <a:off x="1027800" y="6303960"/>
            <a:ext cx="7074000" cy="3376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Arial"/>
              </a:rPr>
              <a:t>Leverage EnronOnline, North American, Asian, and European Networks</a:t>
            </a:r>
            <a:endParaRPr b="0" lang="en-US" sz="1600" strike="noStrike" u="none">
              <a:solidFill>
                <a:srgbClr val="000000"/>
              </a:solidFill>
              <a:effectLst/>
              <a:uFillTx/>
              <a:latin typeface="Times New Roman"/>
            </a:endParaRPr>
          </a:p>
        </p:txBody>
      </p:sp>
      <p:sp>
        <p:nvSpPr>
          <p:cNvPr id="547" name=""/>
          <p:cNvSpPr/>
          <p:nvPr/>
        </p:nvSpPr>
        <p:spPr>
          <a:xfrm>
            <a:off x="3889440" y="3062160"/>
            <a:ext cx="1305000" cy="1202040"/>
          </a:xfrm>
          <a:prstGeom prst="rect">
            <a:avLst/>
          </a:prstGeom>
          <a:noFill/>
          <a:ln w="0">
            <a:noFill/>
          </a:ln>
          <a:effectLst>
            <a:outerShdw dist="17819" dir="2700000" blurRad="0" rotWithShape="0">
              <a:srgbClr val="000000"/>
            </a:outerShdw>
          </a:effectLst>
        </p:spPr>
        <p:style>
          <a:lnRef idx="0"/>
          <a:fillRef idx="0"/>
          <a:effectRef idx="0"/>
          <a:fontRef idx="minor"/>
        </p:style>
        <p:txBody>
          <a:bodyPr lIns="90000" rIns="90000" tIns="46800" bIns="46800" anchor="t">
            <a:normAutofit/>
          </a:bodyPr>
          <a:p>
            <a:pPr algn="ctr">
              <a:lnSpc>
                <a:spcPct val="100000"/>
              </a:lnSpc>
              <a:spcBef>
                <a:spcPts val="2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ff"/>
                </a:solidFill>
                <a:effectLst/>
                <a:uFillTx/>
                <a:latin typeface="Arial"/>
              </a:rPr>
              <a:t>Enron</a:t>
            </a:r>
            <a:endParaRPr b="0" lang="en-US" sz="2000" strike="noStrike" u="none">
              <a:solidFill>
                <a:srgbClr val="000000"/>
              </a:solidFill>
              <a:effectLst/>
              <a:uFillTx/>
              <a:latin typeface="Times New Roman"/>
            </a:endParaRPr>
          </a:p>
          <a:p>
            <a:pPr algn="ctr">
              <a:lnSpc>
                <a:spcPct val="100000"/>
              </a:lnSpc>
              <a:spcBef>
                <a:spcPts val="2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ff"/>
                </a:solidFill>
                <a:effectLst/>
                <a:uFillTx/>
                <a:latin typeface="Arial"/>
              </a:rPr>
              <a:t>Global</a:t>
            </a:r>
            <a:endParaRPr b="0" lang="en-US" sz="2000" strike="noStrike" u="none">
              <a:solidFill>
                <a:srgbClr val="000000"/>
              </a:solidFill>
              <a:effectLst/>
              <a:uFillTx/>
              <a:latin typeface="Times New Roman"/>
            </a:endParaRPr>
          </a:p>
          <a:p>
            <a:pPr algn="ctr">
              <a:lnSpc>
                <a:spcPct val="100000"/>
              </a:lnSpc>
              <a:spcBef>
                <a:spcPts val="2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ff"/>
                </a:solidFill>
                <a:effectLst/>
                <a:uFillTx/>
                <a:latin typeface="Arial"/>
              </a:rPr>
              <a:t>Markets</a:t>
            </a:r>
            <a:endParaRPr b="0" lang="en-US" sz="2000" strike="noStrike" u="none">
              <a:solidFill>
                <a:srgbClr val="000000"/>
              </a:solidFill>
              <a:effectLst/>
              <a:uFillTx/>
              <a:latin typeface="Times New Roman"/>
            </a:endParaRPr>
          </a:p>
        </p:txBody>
      </p:sp>
      <p:sp>
        <p:nvSpPr>
          <p:cNvPr id="548" name=""/>
          <p:cNvSpPr/>
          <p:nvPr/>
        </p:nvSpPr>
        <p:spPr>
          <a:xfrm flipV="1">
            <a:off x="5210280" y="2647800"/>
            <a:ext cx="371520" cy="37152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549" name=""/>
          <p:cNvSpPr/>
          <p:nvPr/>
        </p:nvSpPr>
        <p:spPr>
          <a:xfrm>
            <a:off x="3514680" y="2647800"/>
            <a:ext cx="371520" cy="37152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550" name=""/>
          <p:cNvSpPr/>
          <p:nvPr/>
        </p:nvSpPr>
        <p:spPr>
          <a:xfrm>
            <a:off x="5210280" y="4218120"/>
            <a:ext cx="371520" cy="37152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551" name=""/>
          <p:cNvSpPr/>
          <p:nvPr/>
        </p:nvSpPr>
        <p:spPr>
          <a:xfrm flipV="1">
            <a:off x="3514680" y="4218120"/>
            <a:ext cx="371520" cy="37152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552" name=""/>
          <p:cNvSpPr/>
          <p:nvPr/>
        </p:nvSpPr>
        <p:spPr>
          <a:xfrm>
            <a:off x="463680" y="1227240"/>
            <a:ext cx="118800" cy="11880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37440" bIns="37440" anchor="ctr">
            <a:noAutofit/>
          </a:bodyPr>
          <a:p>
            <a:endParaRPr b="0" lang="en-US" sz="2400" strike="noStrike" u="none">
              <a:solidFill>
                <a:srgbClr val="000000"/>
              </a:solidFill>
              <a:effectLst/>
              <a:uFillTx/>
              <a:latin typeface="Times New Roman"/>
            </a:endParaRPr>
          </a:p>
        </p:txBody>
      </p:sp>
      <p:sp>
        <p:nvSpPr>
          <p:cNvPr id="553" name=""/>
          <p:cNvSpPr/>
          <p:nvPr/>
        </p:nvSpPr>
        <p:spPr>
          <a:xfrm>
            <a:off x="463680" y="1447920"/>
            <a:ext cx="118800" cy="11880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37440" bIns="37440" anchor="ctr">
            <a:noAutofit/>
          </a:bodyPr>
          <a:p>
            <a:endParaRPr b="0" lang="en-US" sz="2400" strike="noStrike" u="none">
              <a:solidFill>
                <a:srgbClr val="000000"/>
              </a:solidFill>
              <a:effectLst/>
              <a:uFillTx/>
              <a:latin typeface="Times New Roman"/>
            </a:endParaRPr>
          </a:p>
        </p:txBody>
      </p:sp>
      <p:sp>
        <p:nvSpPr>
          <p:cNvPr id="554" name=""/>
          <p:cNvSpPr/>
          <p:nvPr/>
        </p:nvSpPr>
        <p:spPr>
          <a:xfrm>
            <a:off x="463680" y="1670040"/>
            <a:ext cx="118800" cy="11916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37800" bIns="37800" anchor="ctr">
            <a:noAutofit/>
          </a:bodyPr>
          <a:p>
            <a:endParaRPr b="0" lang="en-US" sz="2400" strike="noStrike" u="none">
              <a:solidFill>
                <a:srgbClr val="000000"/>
              </a:solidFill>
              <a:effectLst/>
              <a:uFillTx/>
              <a:latin typeface="Times New Roman"/>
            </a:endParaRPr>
          </a:p>
        </p:txBody>
      </p:sp>
      <p:sp>
        <p:nvSpPr>
          <p:cNvPr id="555" name=""/>
          <p:cNvSpPr/>
          <p:nvPr/>
        </p:nvSpPr>
        <p:spPr>
          <a:xfrm>
            <a:off x="463680" y="1890720"/>
            <a:ext cx="118800" cy="11916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37800" bIns="37800" anchor="ctr">
            <a:noAutofit/>
          </a:bodyPr>
          <a:p>
            <a:endParaRPr b="0" lang="en-US" sz="2400" strike="noStrike" u="none">
              <a:solidFill>
                <a:srgbClr val="000000"/>
              </a:solidFill>
              <a:effectLst/>
              <a:uFillTx/>
              <a:latin typeface="Times New Roman"/>
            </a:endParaRPr>
          </a:p>
        </p:txBody>
      </p:sp>
      <p:sp>
        <p:nvSpPr>
          <p:cNvPr id="556" name=""/>
          <p:cNvSpPr/>
          <p:nvPr/>
        </p:nvSpPr>
        <p:spPr>
          <a:xfrm>
            <a:off x="463680" y="2112840"/>
            <a:ext cx="118800" cy="11916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37800" bIns="37800" anchor="ctr">
            <a:noAutofit/>
          </a:bodyPr>
          <a:p>
            <a:endParaRPr b="0" lang="en-US" sz="2400" strike="noStrike" u="none">
              <a:solidFill>
                <a:srgbClr val="000000"/>
              </a:solidFill>
              <a:effectLst/>
              <a:uFillTx/>
              <a:latin typeface="Times New Roman"/>
            </a:endParaRPr>
          </a:p>
        </p:txBody>
      </p:sp>
      <p:sp>
        <p:nvSpPr>
          <p:cNvPr id="557" name=""/>
          <p:cNvSpPr/>
          <p:nvPr/>
        </p:nvSpPr>
        <p:spPr>
          <a:xfrm>
            <a:off x="463680" y="2335320"/>
            <a:ext cx="118800" cy="11880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37440" bIns="37440" anchor="ctr">
            <a:noAutofit/>
          </a:bodyPr>
          <a:p>
            <a:endParaRPr b="0" lang="en-US" sz="2400" strike="noStrike" u="none">
              <a:solidFill>
                <a:srgbClr val="000000"/>
              </a:solidFill>
              <a:effectLst/>
              <a:uFillTx/>
              <a:latin typeface="Times New Roman"/>
            </a:endParaRPr>
          </a:p>
        </p:txBody>
      </p:sp>
      <p:sp>
        <p:nvSpPr>
          <p:cNvPr id="558" name=""/>
          <p:cNvSpPr/>
          <p:nvPr/>
        </p:nvSpPr>
        <p:spPr>
          <a:xfrm>
            <a:off x="5216400" y="1227240"/>
            <a:ext cx="119160" cy="11880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37440" bIns="37440" anchor="ctr">
            <a:noAutofit/>
          </a:bodyPr>
          <a:p>
            <a:endParaRPr b="0" lang="en-US" sz="2400" strike="noStrike" u="none">
              <a:solidFill>
                <a:srgbClr val="000000"/>
              </a:solidFill>
              <a:effectLst/>
              <a:uFillTx/>
              <a:latin typeface="Times New Roman"/>
            </a:endParaRPr>
          </a:p>
        </p:txBody>
      </p:sp>
      <p:sp>
        <p:nvSpPr>
          <p:cNvPr id="559" name=""/>
          <p:cNvSpPr/>
          <p:nvPr/>
        </p:nvSpPr>
        <p:spPr>
          <a:xfrm>
            <a:off x="5216400" y="1782720"/>
            <a:ext cx="119160" cy="11916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37800" bIns="37800" anchor="ctr">
            <a:noAutofit/>
          </a:bodyPr>
          <a:p>
            <a:endParaRPr b="0" lang="en-US" sz="2400" strike="noStrike" u="none">
              <a:solidFill>
                <a:srgbClr val="000000"/>
              </a:solidFill>
              <a:effectLst/>
              <a:uFillTx/>
              <a:latin typeface="Times New Roman"/>
            </a:endParaRPr>
          </a:p>
        </p:txBody>
      </p:sp>
      <p:sp>
        <p:nvSpPr>
          <p:cNvPr id="560" name=""/>
          <p:cNvSpPr/>
          <p:nvPr/>
        </p:nvSpPr>
        <p:spPr>
          <a:xfrm>
            <a:off x="5216400" y="2004840"/>
            <a:ext cx="119160" cy="11916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37800" bIns="37800" anchor="ctr">
            <a:noAutofit/>
          </a:bodyPr>
          <a:p>
            <a:endParaRPr b="0" lang="en-US" sz="2400" strike="noStrike" u="none">
              <a:solidFill>
                <a:srgbClr val="000000"/>
              </a:solidFill>
              <a:effectLst/>
              <a:uFillTx/>
              <a:latin typeface="Times New Roman"/>
            </a:endParaRPr>
          </a:p>
        </p:txBody>
      </p:sp>
      <p:sp>
        <p:nvSpPr>
          <p:cNvPr id="561" name=""/>
          <p:cNvSpPr/>
          <p:nvPr/>
        </p:nvSpPr>
        <p:spPr>
          <a:xfrm>
            <a:off x="5216400" y="2227320"/>
            <a:ext cx="119160" cy="11916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37800" bIns="37800" anchor="ctr">
            <a:noAutofit/>
          </a:bodyPr>
          <a:p>
            <a:endParaRPr b="0" lang="en-US" sz="2400" strike="noStrike" u="none">
              <a:solidFill>
                <a:srgbClr val="000000"/>
              </a:solidFill>
              <a:effectLst/>
              <a:uFillTx/>
              <a:latin typeface="Times New Roman"/>
            </a:endParaRPr>
          </a:p>
        </p:txBody>
      </p:sp>
      <p:sp>
        <p:nvSpPr>
          <p:cNvPr id="562" name=""/>
          <p:cNvSpPr/>
          <p:nvPr/>
        </p:nvSpPr>
        <p:spPr>
          <a:xfrm>
            <a:off x="463680" y="4770360"/>
            <a:ext cx="118800" cy="11916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37800" bIns="37800" anchor="ctr">
            <a:noAutofit/>
          </a:bodyPr>
          <a:p>
            <a:endParaRPr b="0" lang="en-US" sz="2400" strike="noStrike" u="none">
              <a:solidFill>
                <a:srgbClr val="000000"/>
              </a:solidFill>
              <a:effectLst/>
              <a:uFillTx/>
              <a:latin typeface="Times New Roman"/>
            </a:endParaRPr>
          </a:p>
        </p:txBody>
      </p:sp>
      <p:sp>
        <p:nvSpPr>
          <p:cNvPr id="563" name=""/>
          <p:cNvSpPr/>
          <p:nvPr/>
        </p:nvSpPr>
        <p:spPr>
          <a:xfrm>
            <a:off x="463680" y="4991040"/>
            <a:ext cx="118800" cy="11916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37800" bIns="37800" anchor="ctr">
            <a:noAutofit/>
          </a:bodyPr>
          <a:p>
            <a:endParaRPr b="0" lang="en-US" sz="2400" strike="noStrike" u="none">
              <a:solidFill>
                <a:srgbClr val="000000"/>
              </a:solidFill>
              <a:effectLst/>
              <a:uFillTx/>
              <a:latin typeface="Times New Roman"/>
            </a:endParaRPr>
          </a:p>
        </p:txBody>
      </p:sp>
      <p:sp>
        <p:nvSpPr>
          <p:cNvPr id="564" name=""/>
          <p:cNvSpPr/>
          <p:nvPr/>
        </p:nvSpPr>
        <p:spPr>
          <a:xfrm>
            <a:off x="463680" y="5354640"/>
            <a:ext cx="118800" cy="11916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37800" bIns="37800" anchor="ctr">
            <a:noAutofit/>
          </a:bodyPr>
          <a:p>
            <a:endParaRPr b="0" lang="en-US" sz="2400" strike="noStrike" u="none">
              <a:solidFill>
                <a:srgbClr val="000000"/>
              </a:solidFill>
              <a:effectLst/>
              <a:uFillTx/>
              <a:latin typeface="Times New Roman"/>
            </a:endParaRPr>
          </a:p>
        </p:txBody>
      </p:sp>
      <p:sp>
        <p:nvSpPr>
          <p:cNvPr id="565" name=""/>
          <p:cNvSpPr/>
          <p:nvPr/>
        </p:nvSpPr>
        <p:spPr>
          <a:xfrm>
            <a:off x="463680" y="5576760"/>
            <a:ext cx="118800" cy="11916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37800" bIns="37800" anchor="ctr">
            <a:noAutofit/>
          </a:bodyPr>
          <a:p>
            <a:endParaRPr b="0" lang="en-US" sz="2400" strike="noStrike" u="none">
              <a:solidFill>
                <a:srgbClr val="000000"/>
              </a:solidFill>
              <a:effectLst/>
              <a:uFillTx/>
              <a:latin typeface="Times New Roman"/>
            </a:endParaRPr>
          </a:p>
        </p:txBody>
      </p:sp>
      <p:sp>
        <p:nvSpPr>
          <p:cNvPr id="566" name=""/>
          <p:cNvSpPr/>
          <p:nvPr/>
        </p:nvSpPr>
        <p:spPr>
          <a:xfrm>
            <a:off x="5216400" y="4770360"/>
            <a:ext cx="119160" cy="11916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37800" bIns="37800" anchor="ctr">
            <a:noAutofit/>
          </a:bodyPr>
          <a:p>
            <a:endParaRPr b="0" lang="en-US" sz="2400" strike="noStrike" u="none">
              <a:solidFill>
                <a:srgbClr val="000000"/>
              </a:solidFill>
              <a:effectLst/>
              <a:uFillTx/>
              <a:latin typeface="Times New Roman"/>
            </a:endParaRPr>
          </a:p>
        </p:txBody>
      </p:sp>
      <p:sp>
        <p:nvSpPr>
          <p:cNvPr id="567" name=""/>
          <p:cNvSpPr/>
          <p:nvPr/>
        </p:nvSpPr>
        <p:spPr>
          <a:xfrm>
            <a:off x="5216400" y="5143680"/>
            <a:ext cx="119160" cy="11880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37440" bIns="37440" anchor="ctr">
            <a:noAutofit/>
          </a:bodyPr>
          <a:p>
            <a:endParaRPr b="0" lang="en-US" sz="2400" strike="noStrike" u="none">
              <a:solidFill>
                <a:srgbClr val="000000"/>
              </a:solidFill>
              <a:effectLst/>
              <a:uFillTx/>
              <a:latin typeface="Times New Roman"/>
            </a:endParaRPr>
          </a:p>
        </p:txBody>
      </p:sp>
      <p:sp>
        <p:nvSpPr>
          <p:cNvPr id="568" name=""/>
          <p:cNvSpPr/>
          <p:nvPr/>
        </p:nvSpPr>
        <p:spPr>
          <a:xfrm>
            <a:off x="5216400" y="5365800"/>
            <a:ext cx="119160" cy="119160"/>
          </a:xfrm>
          <a:prstGeom prst="ellipse">
            <a:avLst/>
          </a:prstGeom>
          <a:solidFill>
            <a:srgbClr val="ffe80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37800" bIns="37800" anchor="ctr">
            <a:noAutofit/>
          </a:bodyPr>
          <a:p>
            <a:endParaRPr b="0" lang="en-US" sz="2400" strike="noStrike" u="none">
              <a:solidFill>
                <a:srgbClr val="000000"/>
              </a:solidFill>
              <a:effectLst/>
              <a:uFillTx/>
              <a:latin typeface="Times New Roman"/>
            </a:endParaRPr>
          </a:p>
        </p:txBody>
      </p:sp>
      <p:sp>
        <p:nvSpPr>
          <p:cNvPr id="4" name="PlaceHolder 3"/>
          <p:cNvSpPr>
            <a:spLocks noGrp="1"/>
          </p:cNvSpPr>
          <p:nvPr>
            <p:ph type="sldNum" idx="3"/>
          </p:nvPr>
        </p:nvSpPr>
        <p:spPr/>
        <p:txBody>
          <a:bodyPr/>
          <a:p>
            <a:fld id="{F432C267-AC1B-4240-9D40-3E34F814A5CF}" type="slidenum">
              <a:t>9</a:t>
            </a:fld>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1467</TotalTime>
  <Application>LibreOffice/25.2.7.0.0$Linux_X86_64 LibreOffice_project/c3912edc4c615b55f2051310c417e592ac3ce905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2000-10-04T16:41:06Z</dcterms:created>
  <dc:creator>jrios</dc:creator>
  <dc:description/>
  <dc:language>en-US</dc:language>
  <cp:lastModifiedBy>Mike McConnell</cp:lastModifiedBy>
  <cp:lastPrinted>2001-03-30T19:07:21Z</cp:lastPrinted>
  <dcterms:modified xsi:type="dcterms:W3CDTF">2001-04-10T15:56:17Z</dcterms:modified>
  <cp:revision>73</cp:revision>
  <dc:subject/>
  <dc:title>Enron Global Markets</dc:title>
</cp:coreProperties>
</file>