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98F47D-7CCE-46D8-9CD6-64ADCC643EB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B57614-C1E6-4F60-86F1-257F0AE9240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Global LNG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52600" y="1104840"/>
            <a:ext cx="8153280" cy="77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Vision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 Create an Enron-controlled network of LNG supplies, transportation, terminals 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end-markets with maximum optionality  to 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(a) supply existing Enron projects 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(b)  unlock market arbitrage and/or transportation inefficiencies in the current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 net income of at least $10 million in 2001, $50 million/year within 3 years.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Focus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Elba Island/other U.S. terminal access (and coverage of existing open position at Elba).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supplies for Enron Europe (Spain, Mediterranean).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Optimise use of Hoegh Galleon/Exmar vessels; evaluate need for more ships.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Gain access to a broader network of terminals [Puerto Rico expansion, Enagas Spain,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3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European terminals, Bahamas/South Florida (?), Dominican Republic (?),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5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Mexico (?), India (Metgas), Japan, Korea, China (?)].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Gain control of a portfolio LNG supplies with maximum optionality (Malaysia/Metgas,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4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Abu Dhabi, Oman, Far East supplies, Venezuela (?), other Atlantic Basin.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 a backhaul arrangement for Malaysia/Metgas supplies to reduce the delivered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3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in India and take out Enron profits.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Pursue joint development with Petronas of Malaysian LNG hub and online LNG trading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lnSpc>
                <a:spcPct val="20000"/>
              </a:lnSpc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371600" indent="-1371600">
              <a:spcBef>
                <a:spcPts val="876"/>
              </a:spcBef>
              <a:tabLst>
                <a:tab algn="l" pos="0"/>
                <a:tab algn="l" pos="1549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2000-09-25T07:46:59Z</dcterms:created>
  <dc:creator>Sunita Katyal</dc:creator>
  <dc:description/>
  <dc:language>en-US</dc:language>
  <cp:lastModifiedBy>Sunita Katyal</cp:lastModifiedBy>
  <cp:lastPrinted>2000-09-25T09:46:22Z</cp:lastPrinted>
  <dcterms:modified xsi:type="dcterms:W3CDTF">2000-09-25T09:52:20Z</dcterms:modified>
  <cp:revision>16</cp:revision>
  <dc:subject/>
  <dc:title>Enron Global LNG</dc:title>
</cp:coreProperties>
</file>