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jpeg" ContentType="image/jpeg"/>
  <Override PartName="/ppt/media/image6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3CDA74-20F5-4F5B-8F84-5ACEBEBF719A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7010280" y="6248520"/>
            <a:ext cx="1444680" cy="414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914400"/>
            <a:ext cx="9144000" cy="0"/>
          </a:xfrm>
          <a:prstGeom prst="line">
            <a:avLst/>
          </a:prstGeom>
          <a:ln w="38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4414680" y="3424320"/>
            <a:ext cx="9720" cy="9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4414680" y="3424320"/>
            <a:ext cx="9720" cy="9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3"/>
          <a:stretch/>
        </p:blipFill>
        <p:spPr>
          <a:xfrm>
            <a:off x="4414680" y="3424320"/>
            <a:ext cx="9720" cy="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3733920" y="2209680"/>
            <a:ext cx="5410080" cy="2133720"/>
          </a:xfrm>
          <a:prstGeom prst="rect">
            <a:avLst/>
          </a:prstGeom>
          <a:noFill/>
          <a:ln w="41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Exclusive Program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15, 2000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5410080"/>
            <a:ext cx="9144000" cy="14479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0"/>
            <a:ext cx="9144000" cy="7621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4952880"/>
            <a:ext cx="129564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553080" y="4876920"/>
            <a:ext cx="22100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4"/>
          <a:stretch/>
        </p:blipFill>
        <p:spPr>
          <a:xfrm>
            <a:off x="0" y="2209680"/>
            <a:ext cx="3733920" cy="213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3880" y="129528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5"/>
          <a:stretch/>
        </p:blipFill>
        <p:spPr>
          <a:xfrm>
            <a:off x="228600" y="914400"/>
            <a:ext cx="2852640" cy="817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-305280" y="151920"/>
            <a:ext cx="541044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NewPower Objectives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286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2" marL="11430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Acquisition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Enron employee switched from Reliant to NewPower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Acquisition rate of 70% (About 5,000 employees)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high level Enron executive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with Enron the proper message and branding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“United Way”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 will be 100% through the web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a referral program for “Friends and Family”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Try to get endorsement from Jeff Skilling and Ken Lay for other Enron partners (Arthur Andersen, Compaq etc…)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flag_strip" descr=""/>
          <p:cNvPicPr/>
          <p:nvPr/>
        </p:nvPicPr>
        <p:blipFill>
          <a:blip r:embed="rId1"/>
          <a:stretch/>
        </p:blipFill>
        <p:spPr>
          <a:xfrm>
            <a:off x="6858000" y="228600"/>
            <a:ext cx="1676520" cy="460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-360" y="151920"/>
            <a:ext cx="5257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NewPower Offer Highlights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52280" y="12193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lvl="2" marL="1143000" indent="-22860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Enron a Pre-Market sign up and Incentive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Guaranteed Savings Electricity Offer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 December(s) with both 12 and 24 month terms - 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Incentives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 Cash Card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mover advantage incentive:  1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2,000 get Certificates for Buy One Get One Free Airline Ticket Coupon (good on some major airlines*)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Class Buy One Get One Free Ticket Coupon*: 1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500 executives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 restrictions apply for airline coupons / decision not finalized on where the first class coupon is practical.)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flag_strip" descr=""/>
          <p:cNvPicPr/>
          <p:nvPr/>
        </p:nvPicPr>
        <p:blipFill>
          <a:blip r:embed="rId1"/>
          <a:stretch/>
        </p:blipFill>
        <p:spPr>
          <a:xfrm>
            <a:off x="6858000" y="304920"/>
            <a:ext cx="1676520" cy="46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-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NewPower Friends &amp; Family Program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2" marL="11430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Program Start February 15th - Ends March 30th.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Employees can pass along the 24 month free Decembers offer along with the $20.00 ATM incentive.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employee receive another $20.00 loaded onto their re-loadable ATM card for each referral that becomes a NewPower customer.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Employee has an ATM card number and name.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Referred user must include that on the application for employee to receive $20.00 bounty applied to their ATM card.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employee does not have to be a customer or have signed up to be able to refer others to participate in this part of the program.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channels - Internet Banners/E-mails/Voicemails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flag_strip" descr=""/>
          <p:cNvPicPr/>
          <p:nvPr/>
        </p:nvPicPr>
        <p:blipFill>
          <a:blip r:embed="rId1"/>
          <a:stretch/>
        </p:blipFill>
        <p:spPr>
          <a:xfrm>
            <a:off x="6858000" y="304920"/>
            <a:ext cx="1676520" cy="46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-9144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Marketing Channels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2" marL="1143000" indent="-22860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3 Main Channels proposed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Email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(Intranet)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spcAft>
                <a:spcPts val="601"/>
              </a:spcAft>
              <a:buClr>
                <a:srgbClr val="000000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Marketing (desk drop)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spcAft>
                <a:spcPts val="601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Additional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Voicemail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(Executives or Department Head)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spcAft>
                <a:spcPts val="601"/>
              </a:spcAft>
              <a:buClr>
                <a:srgbClr val="000000"/>
              </a:buClr>
              <a:buFont typeface="Times New Roman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NewPower Day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(NewPower offer, FAQs, Deregulation, Promotions)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flag_strip" descr=""/>
          <p:cNvPicPr/>
          <p:nvPr/>
        </p:nvPicPr>
        <p:blipFill>
          <a:blip r:embed="rId1"/>
          <a:stretch/>
        </p:blipFill>
        <p:spPr>
          <a:xfrm>
            <a:off x="6858000" y="304920"/>
            <a:ext cx="1676520" cy="46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-360" y="22860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Enron Employee NewPower Offer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3160" y="106668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January 8,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E-mail Call to Action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(URL/Link to Jump Page for info &amp; FAQ)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Intranet Banners #1- Inform Employees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(Drive to Jump Page for info &amp; FAQ)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January 29, 2001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PHASE II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Desk drop Invitation- Cash Card &amp; Commodity offer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(Drive to Jump Page for Offer and Sign Up Process)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first mover Incentive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Intranet Banners version #2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(Drive to Jump Page for Offer and Sign Up Process)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2 of  newsletter copy that mirrors the offer and incentive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February 15, 2000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PHASE III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Thank You” E-mail from Gene Lockhart &amp; Enron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Friends and family E-mail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(URL/Link to Jump Page - Friends &amp; Family)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Intranet banners # 3- Friends &amp; Family Program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(Drive to Jump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4.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Newsletter copy that mirrors the jump page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flag_strip" descr=""/>
          <p:cNvPicPr/>
          <p:nvPr/>
        </p:nvPicPr>
        <p:blipFill>
          <a:blip r:embed="rId1"/>
          <a:stretch/>
        </p:blipFill>
        <p:spPr>
          <a:xfrm>
            <a:off x="6858000" y="304920"/>
            <a:ext cx="1676520" cy="460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228600" y="1219320"/>
            <a:ext cx="8229600" cy="34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66"/>
              </a:buClr>
              <a:buSzPct val="85000"/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66"/>
              </a:buClr>
              <a:buSzPct val="85000"/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66"/>
              </a:buClr>
              <a:buSzPct val="85000"/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66"/>
              </a:buClr>
              <a:buSzPct val="85000"/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flag_strip" descr=""/>
          <p:cNvPicPr/>
          <p:nvPr/>
        </p:nvPicPr>
        <p:blipFill>
          <a:blip r:embed="rId1"/>
          <a:stretch/>
        </p:blipFill>
        <p:spPr>
          <a:xfrm>
            <a:off x="6858000" y="220680"/>
            <a:ext cx="1676520" cy="46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304920" y="228600"/>
            <a:ext cx="6019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Feedback &amp; Discussion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bluebonnet_texas_120x124" descr=""/>
          <p:cNvPicPr/>
          <p:nvPr/>
        </p:nvPicPr>
        <p:blipFill>
          <a:blip r:embed="rId2"/>
          <a:stretch/>
        </p:blipFill>
        <p:spPr>
          <a:xfrm>
            <a:off x="1676520" y="1143000"/>
            <a:ext cx="5105160" cy="533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2000-09-25T14:08:23Z</dcterms:created>
  <dc:creator>mmangal</dc:creator>
  <dc:description/>
  <dc:language>en-US</dc:language>
  <cp:lastModifiedBy>wkriegel</cp:lastModifiedBy>
  <cp:lastPrinted>2000-10-12T21:30:56Z</cp:lastPrinted>
  <dcterms:modified xsi:type="dcterms:W3CDTF">2000-12-15T18:35:15Z</dcterms:modified>
  <cp:revision>89</cp:revision>
  <dc:subject/>
  <dc:title>No Slide Title</dc:title>
</cp:coreProperties>
</file>