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972800" cy="82296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19D7E6-0AD9-4A9E-8A57-7DF0DE90CCB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2040" indent="-39204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849240" indent="-3268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2" marL="1306440" indent="-26172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3" marL="1828800" indent="-2620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4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5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6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2224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749760" y="7497720"/>
            <a:ext cx="347328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86456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fld id="{C1F6D667-37D8-4900-9555-9DE5AA84AEB7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9524880" y="6629400"/>
            <a:ext cx="625680" cy="7081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22240" y="365040"/>
            <a:ext cx="9328320" cy="15559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2193840" y="2606760"/>
          <a:ext cx="6826320" cy="309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93840" y="2606760"/>
                    <a:ext cx="6826320" cy="309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Option Valuation, Asset Valuation, Statistical Analysis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919160" y="3222720"/>
          <a:ext cx="7032600" cy="1936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19160" y="3222720"/>
                    <a:ext cx="7032600" cy="193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Risk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641600" y="3112920"/>
          <a:ext cx="7842240" cy="25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41600" y="3112920"/>
                    <a:ext cx="7842240" cy="25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53352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Power &amp; Risk Assessment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2494080" y="2754360"/>
          <a:ext cx="5814720" cy="343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94080" y="2754360"/>
                    <a:ext cx="5814720" cy="343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Michael Schilmoeller and Ding Yuan not included in the headcount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8380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Market Fundamentals and Technicals</a:t>
            </a:r>
            <a:br>
              <a:rPr sz="32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3386160" y="3236760"/>
          <a:ext cx="4197240" cy="183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86160" y="3236760"/>
                    <a:ext cx="4197240" cy="183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Foreign Exchange &amp; Country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3919680" y="3159000"/>
          <a:ext cx="3516120" cy="199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19680" y="3159000"/>
                    <a:ext cx="3516120" cy="199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360" y="533520"/>
            <a:ext cx="9327960" cy="16761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RPI Support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(Retail, Pipelines &amp; India)</a:t>
            </a:r>
            <a:br>
              <a:rPr sz="32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961920" y="2844720"/>
          <a:ext cx="9123480" cy="3210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1920" y="2844720"/>
                    <a:ext cx="9123480" cy="321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Power &amp; Risk Assessment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4038480" y="3292560"/>
          <a:ext cx="2970360" cy="2531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38480" y="3292560"/>
                    <a:ext cx="2970360" cy="253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1999-08-12T15:07:42Z</dcterms:created>
  <dc:creator>scrensh</dc:creator>
  <dc:description/>
  <dc:language>en-US</dc:language>
  <cp:lastModifiedBy>vkamins</cp:lastModifiedBy>
  <cp:lastPrinted>2000-08-01T11:55:33Z</cp:lastPrinted>
  <dcterms:modified xsi:type="dcterms:W3CDTF">2000-08-28T12:41:18Z</dcterms:modified>
  <cp:revision>57</cp:revision>
  <dc:subject/>
  <dc:title>ENRON CORP. RESEARCH GROUP</dc:title>
</cp:coreProperties>
</file>