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972800" cy="82296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005113-2831-45EC-A38C-B8A8A9D9ECB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849240" indent="-3268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1306440" indent="-26172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1828800" indent="-2620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224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9760" y="7497720"/>
            <a:ext cx="347328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456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82D29795-1128-4D2D-8AF5-A90A2BFAEDE9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9524880" y="6629400"/>
            <a:ext cx="625680" cy="708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22240" y="365040"/>
            <a:ext cx="9328320" cy="15559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2193840" y="2606760"/>
          <a:ext cx="6826320" cy="309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93840" y="2606760"/>
                    <a:ext cx="6826320" cy="309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Option Valuation, Asset Valuation, Statistical Analysis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936720" y="3222720"/>
          <a:ext cx="8999280" cy="1936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6720" y="3222720"/>
                    <a:ext cx="8999280" cy="19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Risk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641600" y="3112920"/>
          <a:ext cx="7842240" cy="25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41600" y="3112920"/>
                    <a:ext cx="7842240" cy="25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400" y="5335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2473200" y="2754360"/>
          <a:ext cx="5857920" cy="343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3200" y="2754360"/>
                    <a:ext cx="5857920" cy="343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Michael Schilmoeller and Ding Yuan not included in the headcount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8380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Market Fundamentals and Technicals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386160" y="3236760"/>
          <a:ext cx="4197240" cy="183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86160" y="3236760"/>
                    <a:ext cx="4197240" cy="183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Foreign Exchange &amp; Country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3919680" y="3159000"/>
          <a:ext cx="3516120" cy="199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19680" y="3159000"/>
                    <a:ext cx="3516120" cy="19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360" y="533520"/>
            <a:ext cx="9327960" cy="16761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RPI Support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(Retail, Pipelines &amp; India)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961920" y="2844720"/>
          <a:ext cx="9123480" cy="321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1920" y="2844720"/>
                    <a:ext cx="9123480" cy="321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CORP.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37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Power &amp; Risk Assessment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038480" y="3292560"/>
          <a:ext cx="2970360" cy="2531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38480" y="3292560"/>
                    <a:ext cx="2970360" cy="253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1999-08-12T15:07:42Z</dcterms:created>
  <dc:creator>scrensh</dc:creator>
  <dc:description/>
  <dc:language>en-US</dc:language>
  <cp:lastModifiedBy>scrensh</cp:lastModifiedBy>
  <cp:lastPrinted>2000-08-01T11:55:33Z</cp:lastPrinted>
  <dcterms:modified xsi:type="dcterms:W3CDTF">2000-08-10T13:21:05Z</dcterms:modified>
  <cp:revision>55</cp:revision>
  <dc:subject/>
  <dc:title>ENRON CORP. RESEARCH GROUP</dc:title>
</cp:coreProperties>
</file>