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0BA998-F293-43E8-9717-BD8420C2742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704343-C95A-4287-BB9B-DB65A95EE4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2370A3-F941-4687-B6DA-F7A113C7B29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8001000" y="5943600"/>
            <a:ext cx="76212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09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Claims v. PG&amp;E*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286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filed five claims against Pacific Gas and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Bankruptcy Court, Northern District of California, San Francisco Division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*All claims in this report are subject to change pending information not yet disclosed by PG&amp;E, CA ISO, CA PX, and 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*This report does not include any claim filed by Portland General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PX/ISO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457200" y="1992240"/>
          <a:ext cx="8229600" cy="3646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92240"/>
                    <a:ext cx="8229600" cy="36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Agreement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295280" y="2286000"/>
          <a:ext cx="6534360" cy="146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86000"/>
                    <a:ext cx="65343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95280" y="19810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9810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Canadian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295280" y="2438280"/>
          <a:ext cx="653436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438280"/>
                    <a:ext cx="653436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1295280" y="213372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13372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Credit Claims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305000" y="3019320"/>
          <a:ext cx="653400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5000" y="3019320"/>
                    <a:ext cx="653400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295280" y="26668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6668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summary</a:t>
            </a: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066680" y="685800"/>
          <a:ext cx="6981840" cy="5838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685800"/>
                    <a:ext cx="6981840" cy="58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Executive Summary                                                        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457200" y="1523880"/>
          <a:ext cx="3429000" cy="4267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523880"/>
                    <a:ext cx="3429000" cy="42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4343400" y="1523880"/>
          <a:ext cx="3809880" cy="42674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43400" y="1523880"/>
                    <a:ext cx="3809880" cy="42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990720" y="5791320"/>
            <a:ext cx="6705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*This information does not reflex an additional claim filed by Portland General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2001-09-05T10:34:00Z</dcterms:created>
  <dc:creator>Bryan Gottfredson</dc:creator>
  <dc:description/>
  <dc:language>en-US</dc:language>
  <cp:lastModifiedBy>Bryan Gottfredson</cp:lastModifiedBy>
  <dcterms:modified xsi:type="dcterms:W3CDTF">2001-09-06T17:50:23Z</dcterms:modified>
  <cp:revision>16</cp:revision>
  <dc:subject/>
  <dc:title>PX/ISO Claim</dc:title>
</cp:coreProperties>
</file>