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A69C992-3A2F-48C4-AC1F-CCDEFBF1E1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AC386F-DF2D-4BE2-925E-C17237485BE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8B286C-852B-4E91-A6B4-DD16778013A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Wh" descr=""/>
          <p:cNvPicPr/>
          <p:nvPr/>
        </p:nvPicPr>
        <p:blipFill>
          <a:blip r:embed="rId2"/>
          <a:stretch/>
        </p:blipFill>
        <p:spPr>
          <a:xfrm>
            <a:off x="8001000" y="5943600"/>
            <a:ext cx="762120" cy="749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093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Claims v. PG&amp;E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4400"/>
            </a:br>
            <a:br>
              <a:rPr sz="4400"/>
            </a:br>
            <a:br>
              <a:rPr sz="4400"/>
            </a:b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filed five claims against Pacific Gas and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US Bankruptcy Court, Northern District of California, San Francisco Division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PX/ISO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1523880" y="1676520"/>
          <a:ext cx="653436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1676520"/>
                    <a:ext cx="653436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Agreement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295280" y="2286000"/>
          <a:ext cx="6534360" cy="1467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286000"/>
                    <a:ext cx="6534360" cy="146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" name=""/>
          <p:cNvGraphicFramePr/>
          <p:nvPr/>
        </p:nvGraphicFramePr>
        <p:xfrm>
          <a:off x="1295280" y="198108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198108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Canadian Claim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1295280" y="2438280"/>
          <a:ext cx="6534360" cy="8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2438280"/>
                    <a:ext cx="6534360" cy="8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" name=""/>
          <p:cNvGraphicFramePr/>
          <p:nvPr/>
        </p:nvGraphicFramePr>
        <p:xfrm>
          <a:off x="1295280" y="2133720"/>
          <a:ext cx="653436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95280" y="2133720"/>
                    <a:ext cx="653436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2001-09-05T10:34:00Z</dcterms:created>
  <dc:creator>Bryan Gottfredson</dc:creator>
  <dc:description/>
  <dc:language>en-US</dc:language>
  <cp:lastModifiedBy>Bryan Gottfredson</cp:lastModifiedBy>
  <dcterms:modified xsi:type="dcterms:W3CDTF">2001-09-05T11:04:20Z</dcterms:modified>
  <cp:revision>3</cp:revision>
  <dc:subject/>
  <dc:title>PX/ISO Claim</dc:title>
</cp:coreProperties>
</file>