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3A287F-6D56-45FE-9991-90F72804B18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BC6B80-C06E-40B0-B554-DB055C68543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A85EE69-8B71-4557-BA34-E214563FCA0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LogoWh" descr=""/>
          <p:cNvPicPr/>
          <p:nvPr/>
        </p:nvPicPr>
        <p:blipFill>
          <a:blip r:embed="rId2"/>
          <a:stretch/>
        </p:blipFill>
        <p:spPr>
          <a:xfrm>
            <a:off x="8001000" y="5943600"/>
            <a:ext cx="762120" cy="7491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1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093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Claims v. PG&amp;E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br>
              <a:rPr sz="4400"/>
            </a:br>
            <a:br>
              <a:rPr sz="4400"/>
            </a:br>
            <a:br>
              <a:rPr sz="4400"/>
            </a:b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has filed five claims against Pacific Gas and Electric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US Bankruptcy Court, Northern District of California, San Francisco Division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PX/ISO Claim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1252440" y="2048040"/>
          <a:ext cx="6639120" cy="2761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52440" y="2048040"/>
                    <a:ext cx="6639120" cy="276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Agreement Claim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1295280" y="2286000"/>
          <a:ext cx="6534360" cy="1467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2286000"/>
                    <a:ext cx="6534360" cy="146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" name=""/>
          <p:cNvGraphicFramePr/>
          <p:nvPr/>
        </p:nvGraphicFramePr>
        <p:xfrm>
          <a:off x="1295280" y="1981080"/>
          <a:ext cx="65343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5280" y="1981080"/>
                    <a:ext cx="6534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Canadian Claim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1295280" y="2438280"/>
          <a:ext cx="6534360" cy="819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2438280"/>
                    <a:ext cx="6534360" cy="8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2" name=""/>
          <p:cNvGraphicFramePr/>
          <p:nvPr/>
        </p:nvGraphicFramePr>
        <p:xfrm>
          <a:off x="1295280" y="2133720"/>
          <a:ext cx="65343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5280" y="2133720"/>
                    <a:ext cx="6534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 Credit Claims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1305000" y="3019320"/>
          <a:ext cx="6534000" cy="819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05000" y="3019320"/>
                    <a:ext cx="6534000" cy="8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7" name=""/>
          <p:cNvGraphicFramePr/>
          <p:nvPr/>
        </p:nvGraphicFramePr>
        <p:xfrm>
          <a:off x="1295280" y="2666880"/>
          <a:ext cx="65343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5280" y="2666880"/>
                    <a:ext cx="6534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summary</a:t>
            </a:r>
            <a:br>
              <a:rPr sz="3600"/>
            </a:br>
            <a:br>
              <a:rPr sz="3600"/>
            </a:b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1219320" y="685800"/>
          <a:ext cx="6696000" cy="5676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685800"/>
                    <a:ext cx="6696000" cy="567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Totals                        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304920" y="1752480"/>
          <a:ext cx="3217680" cy="4419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3217680" cy="4419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5" name=""/>
          <p:cNvGraphicFramePr/>
          <p:nvPr/>
        </p:nvGraphicFramePr>
        <p:xfrm>
          <a:off x="3809880" y="2401920"/>
          <a:ext cx="3886200" cy="37576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809880" y="2401920"/>
                    <a:ext cx="3886200" cy="375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2001-09-05T10:34:00Z</dcterms:created>
  <dc:creator>Bryan Gottfredson</dc:creator>
  <dc:description/>
  <dc:language>en-US</dc:language>
  <cp:lastModifiedBy>Bryan Gottfredson</cp:lastModifiedBy>
  <dcterms:modified xsi:type="dcterms:W3CDTF">2001-09-05T15:42:09Z</dcterms:modified>
  <cp:revision>7</cp:revision>
  <dc:subject/>
  <dc:title>PX/ISO Claim</dc:title>
</cp:coreProperties>
</file>