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9.wmf" ContentType="image/x-wmf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80172BE-42D8-4B03-8F23-B918E137DE4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6B4E861-B4D4-4ED4-9579-A75BDC3F768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D63EE33-1145-4DDE-BA47-EC6803320B4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LogoWh" descr=""/>
          <p:cNvPicPr/>
          <p:nvPr/>
        </p:nvPicPr>
        <p:blipFill>
          <a:blip r:embed="rId2"/>
          <a:stretch/>
        </p:blipFill>
        <p:spPr>
          <a:xfrm>
            <a:off x="8001000" y="5943600"/>
            <a:ext cx="762120" cy="74916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4.wmf"/><Relationship Id="rId5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6.wmf"/><Relationship Id="rId5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8.wmf"/><Relationship Id="rId5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0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11.wmf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20932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Enron’s Claims v. PG&amp;E*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br>
              <a:rPr sz="4400"/>
            </a:br>
            <a:br>
              <a:rPr sz="4400"/>
            </a:br>
            <a:br>
              <a:rPr sz="4400"/>
            </a:b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371600" y="22860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has filed six claims against Pacific Gas and Electric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US Bankruptcy Court, Northern District of California, San Francisco Division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*All claims in this report are subject to change pending information not yet disclosed by PG&amp;E, CA ISO, CA PX, and FERC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PX/ISO Claim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" name=""/>
          <p:cNvGraphicFramePr/>
          <p:nvPr/>
        </p:nvGraphicFramePr>
        <p:xfrm>
          <a:off x="457200" y="1992240"/>
          <a:ext cx="8229600" cy="36464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992240"/>
                    <a:ext cx="8229600" cy="3646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Agreement Claim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" name=""/>
          <p:cNvGraphicFramePr/>
          <p:nvPr/>
        </p:nvGraphicFramePr>
        <p:xfrm>
          <a:off x="1295280" y="2286000"/>
          <a:ext cx="6534360" cy="1467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95280" y="2286000"/>
                    <a:ext cx="6534360" cy="1467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7" name=""/>
          <p:cNvGraphicFramePr/>
          <p:nvPr/>
        </p:nvGraphicFramePr>
        <p:xfrm>
          <a:off x="1295280" y="1981080"/>
          <a:ext cx="6534360" cy="33336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1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295280" y="1981080"/>
                    <a:ext cx="6534360" cy="333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Canadian Claim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0" name=""/>
          <p:cNvGraphicFramePr/>
          <p:nvPr/>
        </p:nvGraphicFramePr>
        <p:xfrm>
          <a:off x="1295280" y="2438280"/>
          <a:ext cx="6534360" cy="819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95280" y="2438280"/>
                    <a:ext cx="6534360" cy="819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2" name=""/>
          <p:cNvGraphicFramePr/>
          <p:nvPr/>
        </p:nvGraphicFramePr>
        <p:xfrm>
          <a:off x="1295280" y="2133720"/>
          <a:ext cx="6534360" cy="33336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295280" y="2133720"/>
                    <a:ext cx="6534360" cy="333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PX Credit Claims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5" name=""/>
          <p:cNvGraphicFramePr/>
          <p:nvPr/>
        </p:nvGraphicFramePr>
        <p:xfrm>
          <a:off x="1305000" y="3019320"/>
          <a:ext cx="6534000" cy="819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05000" y="3019320"/>
                    <a:ext cx="6534000" cy="819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7" name=""/>
          <p:cNvGraphicFramePr/>
          <p:nvPr/>
        </p:nvGraphicFramePr>
        <p:xfrm>
          <a:off x="1295280" y="2666880"/>
          <a:ext cx="6534360" cy="33336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295280" y="2666880"/>
                    <a:ext cx="6534360" cy="333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Complete summary</a:t>
            </a:r>
            <a:br>
              <a:rPr sz="3600"/>
            </a:br>
            <a:br>
              <a:rPr sz="3600"/>
            </a:br>
            <a:br>
              <a:rPr sz="3600"/>
            </a:b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0" name=""/>
          <p:cNvGraphicFramePr/>
          <p:nvPr/>
        </p:nvGraphicFramePr>
        <p:xfrm>
          <a:off x="1066680" y="609480"/>
          <a:ext cx="6981840" cy="6000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6680" y="609480"/>
                    <a:ext cx="6981840" cy="6000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Executive Summary                                                         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3" name=""/>
          <p:cNvGraphicFramePr/>
          <p:nvPr/>
        </p:nvGraphicFramePr>
        <p:xfrm>
          <a:off x="4419720" y="1523880"/>
          <a:ext cx="3809880" cy="4343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419720" y="1523880"/>
                    <a:ext cx="3809880" cy="4343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5" name=""/>
          <p:cNvGraphicFramePr/>
          <p:nvPr/>
        </p:nvGraphicFramePr>
        <p:xfrm>
          <a:off x="685800" y="1523880"/>
          <a:ext cx="3429000" cy="434340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3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85800" y="1523880"/>
                    <a:ext cx="3429000" cy="4343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2001-09-05T10:34:00Z</dcterms:created>
  <dc:creator>Bryan Gottfredson</dc:creator>
  <dc:description/>
  <dc:language>en-US</dc:language>
  <cp:lastModifiedBy>Bryan Gottfredson</cp:lastModifiedBy>
  <dcterms:modified xsi:type="dcterms:W3CDTF">2001-09-12T10:46:48Z</dcterms:modified>
  <cp:revision>25</cp:revision>
  <dc:subject/>
  <dc:title>PX/ISO Claim</dc:title>
</cp:coreProperties>
</file>