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9ECDF7-8723-4D91-9BAD-31F2B8FE468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0B459F-C36F-4175-8ABF-BC39BAA793D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84872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Enron Canada – Alberta PPA</a:t>
            </a:r>
            <a:br>
              <a:rPr sz="2000"/>
            </a:br>
            <a:br>
              <a:rPr sz="20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SPV Funding via BF Equity Capital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371600" y="2362320"/>
            <a:ext cx="13716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00600" y="5410080"/>
            <a:ext cx="1371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800600" y="3809880"/>
            <a:ext cx="1371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800600" y="685800"/>
            <a:ext cx="1371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800600" y="2362320"/>
            <a:ext cx="13716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752480" y="3809880"/>
            <a:ext cx="1371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391520" y="685800"/>
            <a:ext cx="1371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391520" y="2362320"/>
            <a:ext cx="13716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2742840" y="243828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743200" y="28195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105520" y="121932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5791320" y="121896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105520" y="28954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5791320" y="28954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105520" y="434340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5791320" y="434304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057400" y="2895480"/>
            <a:ext cx="38088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438280" y="4343400"/>
            <a:ext cx="2362320" cy="13716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172200" y="24382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6171840" y="28195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604520" y="2514600"/>
            <a:ext cx="90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033520" y="5562720"/>
            <a:ext cx="90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84320" y="3962520"/>
            <a:ext cx="77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624440" y="2438280"/>
            <a:ext cx="90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Swap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106960" y="3962520"/>
            <a:ext cx="627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RBC 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031720" y="2514600"/>
            <a:ext cx="950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Financing SPV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05280" y="762120"/>
            <a:ext cx="1304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BF Equity 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(Limited Partnership)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529760" y="762120"/>
            <a:ext cx="108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RBC DS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6171840" y="914400"/>
            <a:ext cx="12193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975400" y="2558880"/>
            <a:ext cx="146412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C$ Floating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Eqv $300mm +/- $45mm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278520" y="2133720"/>
            <a:ext cx="714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C$300mm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038480" y="1371600"/>
            <a:ext cx="9907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C$300mm Purchase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Note or GPA Participation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117680" y="3048120"/>
            <a:ext cx="1009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C$ Floating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Eqv $300mm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+/- $45mm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117680" y="4495680"/>
            <a:ext cx="1009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C$ Floating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Eqv $300mm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+/- $45mm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793120" y="3200400"/>
            <a:ext cx="714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C$300mm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793120" y="4724280"/>
            <a:ext cx="714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C$300mm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478560" y="2819520"/>
            <a:ext cx="349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402960" y="2209680"/>
            <a:ext cx="60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793480" y="1600200"/>
            <a:ext cx="904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C$300mm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Floating 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Enron Canada – Alberta PPA</a:t>
            </a:r>
            <a:br>
              <a:rPr sz="2000"/>
            </a:br>
            <a:br>
              <a:rPr sz="20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SPV Funding via BF Equity Capital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57200" y="1905120"/>
            <a:ext cx="8305920" cy="23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BF Equity Capital is an LLP, 99.9% LP non-consolidating interest held by RBC, 0.1% GP interest held by International Financial Services, a financial boutique by individuals unaffiliated to RBCDS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Permitted  under OSFI to hold 100% Units in a Trust (Funding SPV), plus provide Trust with debt finance to fund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OSFI approved investment criteria  Funding SPV must invest in ‘Assets’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of Assets can be expressed in this instance as a financial agreement to purchase a volume of gas (for C$300mm) from Enron Canada without taking physical delivery, and an agreement to sell the gas back to Enron Canada at the then prevailing C$ Floating Gas Index (I.e. spot) in 12 months time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GPA can be documented under ISDA, however, BF Equity would prefer to distance any inference of an ISDA agreement being construed as a financing.  Therefore, if an alternate form of documentation can be acceptable to Enron Canada this would be beneficial.  This is not a deal breaker.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2000-09-12T07:18:51Z</dcterms:created>
  <dc:creator>melliso</dc:creator>
  <dc:description/>
  <dc:language>en-US</dc:language>
  <cp:lastModifiedBy>melliso</cp:lastModifiedBy>
  <dcterms:modified xsi:type="dcterms:W3CDTF">2000-09-12T17:38:10Z</dcterms:modified>
  <cp:revision>14</cp:revision>
  <dc:subject/>
  <dc:title>Enron Canada – Alberta PPA</dc:title>
</cp:coreProperties>
</file>