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2.jpeg" ContentType="image/jpeg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2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00"/>
              </a:spcBef>
              <a:buClr>
                <a:srgbClr val="9966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  <a:p>
            <a:pPr lvl="1" marL="743040" indent="-285840">
              <a:spcBef>
                <a:spcPts val="700"/>
              </a:spcBef>
              <a:buClr>
                <a:srgbClr val="9966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  <a:p>
            <a:pPr lvl="2" marL="1085760" indent="-228600">
              <a:spcBef>
                <a:spcPts val="700"/>
              </a:spcBef>
              <a:buClr>
                <a:srgbClr val="996600"/>
              </a:buClr>
              <a:buFont typeface="Verdan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  <a:p>
            <a:pPr lvl="3" marL="1428840" indent="-228600">
              <a:spcBef>
                <a:spcPts val="700"/>
              </a:spcBef>
              <a:buClr>
                <a:srgbClr val="996600"/>
              </a:buClr>
              <a:buFont typeface="Verdan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2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  <a:p>
            <a:pPr lvl="4" marL="1771560" indent="-228600">
              <a:spcBef>
                <a:spcPts val="700"/>
              </a:spcBef>
              <a:buClr>
                <a:srgbClr val="9966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Fifth Outline Level</a:t>
            </a:r>
            <a:endParaRPr b="0" lang="en-US" sz="2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  <a:p>
            <a:pPr lvl="5" marL="1771560" indent="-228600">
              <a:spcBef>
                <a:spcPts val="7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Sixth Outline Level</a:t>
            </a:r>
            <a:endParaRPr b="0" lang="en-US" sz="2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  <a:p>
            <a:pPr lvl="6" marL="1771560" indent="-228600">
              <a:spcBef>
                <a:spcPts val="700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2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ftr" idx="1"/>
          </p:nvPr>
        </p:nvSpPr>
        <p:spPr>
          <a:xfrm>
            <a:off x="3124080" y="6477120"/>
            <a:ext cx="2895840" cy="30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&lt;footer&gt;</a:t>
            </a:r>
            <a:r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© 2000 EnronOnline. All Rights Reserved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914400" y="6477120"/>
            <a:ext cx="1905120" cy="304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E1D54B7-FAC4-438B-997C-C241FF21D437}" type="slidenum">
              <a:rPr b="0" lang="en-US" sz="8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&lt;number&gt;</a:t>
            </a:fld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" descr=""/>
          <p:cNvPicPr/>
          <p:nvPr/>
        </p:nvPicPr>
        <p:blipFill>
          <a:blip r:embed="rId2">
            <a:lum contrast="20000"/>
          </a:blip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048120" y="2742840"/>
            <a:ext cx="5410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66"/>
                </a:solidFill>
                <a:effectLst/>
                <a:uFillTx/>
                <a:latin typeface="Verdana"/>
              </a:rPr>
              <a:t>Click to edit the title text format</a:t>
            </a:r>
            <a:endParaRPr b="1" lang="en-US" sz="32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Click to edit the outline text format</a:t>
            </a:r>
            <a:endParaRPr b="0" lang="en-US" sz="2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Second Outline Level</a:t>
            </a:r>
            <a:endParaRPr b="0" lang="en-US" sz="24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  <a:p>
            <a:pPr lvl="2" marL="914400" indent="-57240" algn="ctr">
              <a:spcBef>
                <a:spcPts val="499"/>
              </a:spcBef>
              <a:buClr>
                <a:srgbClr val="996600"/>
              </a:buClr>
              <a:buFont typeface="Verdana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Third Outline Level</a:t>
            </a:r>
            <a:endParaRPr b="0" lang="en-US" sz="20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  <a:p>
            <a:pPr lvl="3" marL="1371600" indent="-171360" algn="ctr">
              <a:spcBef>
                <a:spcPts val="451"/>
              </a:spcBef>
              <a:buClr>
                <a:srgbClr val="996600"/>
              </a:buClr>
              <a:buFont typeface="Verdana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Fourth Outline Level</a:t>
            </a:r>
            <a:endParaRPr b="0" lang="en-US" sz="1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  <a:p>
            <a:pPr lvl="4" marL="1828800" indent="-285840" algn="ctr">
              <a:spcBef>
                <a:spcPts val="451"/>
              </a:spcBef>
              <a:buClr>
                <a:srgbClr val="996600"/>
              </a:buClr>
              <a:buFont typeface="Verdana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Fifth Outline Level</a:t>
            </a:r>
            <a:endParaRPr b="0" lang="en-US" sz="1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  <a:p>
            <a:pPr lvl="5" marL="1828800" indent="-285840">
              <a:spcBef>
                <a:spcPts val="451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Sixth Outline Level</a:t>
            </a:r>
            <a:endParaRPr b="0" lang="en-US" sz="1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  <a:p>
            <a:pPr lvl="6" marL="1828800" indent="-285840">
              <a:spcBef>
                <a:spcPts val="451"/>
              </a:spcBef>
              <a:buClr>
                <a:srgbClr val="000000"/>
              </a:buClr>
              <a:buFont typeface="Verdan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996600"/>
                </a:solidFill>
                <a:effectLst/>
                <a:uFillTx/>
                <a:latin typeface="Verdana"/>
              </a:rPr>
              <a:t>Seventh Outline Level</a:t>
            </a:r>
            <a:endParaRPr b="0" lang="en-US" sz="1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3048120" y="2742840"/>
            <a:ext cx="5410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C019A0-9FD7-4737-8DE0-640EA9B00C7B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914040" y="1371240"/>
            <a:ext cx="807732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1CEB6DB-1659-44A2-8FC9-B082CCFDB220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914040" y="0"/>
            <a:ext cx="807732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3200" strike="noStrike" u="none">
              <a:solidFill>
                <a:srgbClr val="000066"/>
              </a:solidFill>
              <a:effectLst/>
              <a:uFillTx/>
              <a:latin typeface="Verdan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914040" y="1371240"/>
            <a:ext cx="7543800" cy="472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800" strike="noStrike" u="none">
              <a:solidFill>
                <a:srgbClr val="996600"/>
              </a:solidFill>
              <a:effectLst/>
              <a:uFillTx/>
              <a:latin typeface="Verdan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DDDA61A-B337-4056-BD09-06FBEEE6DF7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2000-06-10T23:45:18Z</dcterms:created>
  <dc:creator>viant</dc:creator>
  <dc:description/>
  <dc:language>en-US</dc:language>
  <cp:lastModifiedBy>viant</cp:lastModifiedBy>
  <dcterms:modified xsi:type="dcterms:W3CDTF">2000-06-12T11:52:09Z</dcterms:modified>
  <cp:revision>5</cp:revision>
  <dc:subject/>
  <dc:title>No Slide Title</dc:title>
</cp:coreProperties>
</file>