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E4D3363-162D-4F09-A2DF-D9FE0FAD415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936F121-71F5-4C4A-B78B-C99284E3313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EnronOnline New Product Implementation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Notification of requirement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Concept approvals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Product definition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 lists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 approval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legal approval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EnronOnline New Product Implementation - cont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Legal due diligence and approvals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RAC approvals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Tax approvals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Management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Marketing programme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EnronOnline set up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Trader training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Testing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EnronOnline New Product Implementation - cont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Migration to production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Bridging to risk mgmt systems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Communicate readiness to all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Launch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Timetable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2000-07-03T08:00:54Z</dcterms:created>
  <dc:creator>AGOSALIA</dc:creator>
  <dc:description/>
  <dc:language>en-US</dc:language>
  <cp:lastModifiedBy>AGOSALIA</cp:lastModifiedBy>
  <dcterms:modified xsi:type="dcterms:W3CDTF">2000-07-03T08:28:34Z</dcterms:modified>
  <cp:revision>1</cp:revision>
  <dc:subject/>
  <dc:title>EnronOnline New Product Implementation</dc:title>
</cp:coreProperties>
</file>