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DE2D95-5004-43D5-B428-6378CBC2946C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EnronOnline</a:t>
            </a:r>
            <a:endParaRPr b="0" lang="en-US" sz="6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Legal Due Diligence for New Products/Jurisdictions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 each New Jurisdiction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 each New Product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5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General Legal Questions</a:t>
            </a:r>
            <a:endParaRPr b="0" lang="en-US" sz="5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Choice of law/dispute resolution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Local organisation structure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Local licences or consents: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 physical products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 derivatives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Exchange/monetary controls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Counterparty</a:t>
            </a: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capacity</a:t>
            </a: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Capital Adequacy and Derivatives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Specific questions to internet trading: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Contract formation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Contract validity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Exclusions on liability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24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Advertising/marketing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8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Examples of Specific Local Requirements</a:t>
            </a:r>
            <a:endParaRPr b="0" lang="en-US" sz="48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Local Licence for physical trading – Germany/Norway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Exchange controls – South Africa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Counterparty capacity – Sweden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Local language – Poland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Close-Out Netting – Norway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Choice of law – France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Online Competitions - Italy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 trade restrictions – Iran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Derivatives trading – The Netherlands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8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Documentation For Each Product</a:t>
            </a:r>
            <a:endParaRPr b="0" lang="en-US" sz="48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Electronic Trading Agreement/Password Agreement per Jurisdiction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GTCs per Product: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Financial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Physical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With/Without Collateral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Long and Short descriptions per Product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Confirmation per Product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2000-06-30T09:46:19Z</dcterms:created>
  <dc:creator>tfoy</dc:creator>
  <dc:description/>
  <dc:language>en-US</dc:language>
  <cp:lastModifiedBy>tfoy</cp:lastModifiedBy>
  <dcterms:modified xsi:type="dcterms:W3CDTF">2000-07-03T07:35:58Z</dcterms:modified>
  <cp:revision>2</cp:revision>
  <dc:subject/>
  <dc:title>EnronOnline</dc:title>
</cp:coreProperties>
</file>