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0329A8-7BB8-4040-9188-2A35B90EE4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E6674F-FED5-4748-9EB0-E957945A5F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1920" y="6248160"/>
            <a:ext cx="26672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2924D8-84C1-4DAD-ADBA-22624E19867A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52280" y="655272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and Proprietary Enron and Accenture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19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E758B2-261B-4866-9A31-C6C2F70D152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209520" y="76320"/>
            <a:ext cx="1206360" cy="118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EES / EWS Systems Integration Analysis</a:t>
            </a:r>
            <a:br>
              <a:rPr sz="3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(A Directive from the IT Offsite on 10/12/01)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Project Scope and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4" name=""/>
          <p:cNvSpPr/>
          <p:nvPr/>
        </p:nvSpPr>
        <p:spPr>
          <a:xfrm>
            <a:off x="1096920" y="2139840"/>
            <a:ext cx="717408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 information flows associated with business areas relevant to EES /  EWS integration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major systems (as of January 2002) relevant to EES / EWS integration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recommendations to integrate EES and EWS through improved interfaces and by leveraging common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incremental steps to support implementation of recommendations by June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 the long-term vision for mid year ’03 (settlements solution)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recommendations and analysis with business and technology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outstanding issues associated with integration to be addressed after the project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Complete the project within 3 weeks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16040" y="1138320"/>
            <a:ext cx="77864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3300"/>
                </a:solidFill>
                <a:effectLst/>
                <a:uFillTx/>
                <a:latin typeface="Comic Sans MS"/>
              </a:rPr>
              <a:t>Identify recommendations to be implemented by June 2002 to improve the interfaces and systems integration between EWS and EES with the goal of one systems solution by June 2003.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E019D7-2939-4421-9F3E-5B86D903BF99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9B2EF20-CFE7-493B-AC26-56E2B3C8291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Scope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7" name=""/>
          <p:cNvSpPr/>
          <p:nvPr/>
        </p:nvSpPr>
        <p:spPr>
          <a:xfrm>
            <a:off x="460440" y="1187280"/>
            <a:ext cx="8358120" cy="519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Primarily focused around Power 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Covers both EES and EWS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Focused on the following 5 business areas: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Original deal capture (includes origination, structuring, and risk)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Trading / Position Management (includes trading, scheduling, forecasting, URM, and asset 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Valuation and Risk Management (includes book P&amp;L analysis, position reporting, liquidation, VAR, credit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Volume Management through Invoicing (includes actualization, settlement, invoicing, final P&amp;L)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Asset Management (includes ROC, distributed generation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Generated from workshops with business representatives from each area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Systems for each business area validated by IT representatives from EES and EWS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Recommendations focused on business requirements (rather than system requirements)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25F1A6-26C3-4C1D-9618-4155ACBA0EF2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FB4315F-2A1B-4EC9-8B0B-7A075EFDEFF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Deliverables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9" name=""/>
          <p:cNvSpPr/>
          <p:nvPr/>
        </p:nvSpPr>
        <p:spPr>
          <a:xfrm>
            <a:off x="447840" y="1263600"/>
            <a:ext cx="8286480" cy="38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 Presentation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highlights the integration recommendations and proposed capability vision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Information Flows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shows major business areas, functions within the areas, interfaces between functions and between EES and EWS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summary level and detailed levels for deal capture, trading and position management, valuation and risk analysis, volume management through invoicing, asset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Capability Descriptions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identifies the functions, inputs, and outputs associated with each summary capability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D41970-8D3C-4B41-B1DE-D5016C431D42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2B19B75-82BF-4758-882B-8E196D10343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Deliverables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21" name=""/>
          <p:cNvSpPr/>
          <p:nvPr/>
        </p:nvSpPr>
        <p:spPr>
          <a:xfrm>
            <a:off x="447840" y="1263600"/>
            <a:ext cx="8286480" cy="44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 Overlays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Shows the systems which are used to support the various capabilities for 3 releases; January 2002, June 2002, June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Focuses on system functionality rather than technical implementation (e.g., multiple deal entry systems vs. a single deal entry system)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Assumptions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Identifies the major assumptions behind the content of the various deliverables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704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Recommendations and Open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Documents the recommendations for system integration to be implemented by June 2002 and June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768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Documents key open business issues which need to be resolved after completion of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CC1610-3B75-4E2D-A02D-FEE7A770515E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C113B22-550A-47A1-8699-A57BC0DF706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3154320" y="1166760"/>
            <a:ext cx="2629080" cy="452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83400" y="1166760"/>
            <a:ext cx="2628720" cy="452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931080" y="5219640"/>
            <a:ext cx="2070000" cy="82548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20560" y="1879560"/>
            <a:ext cx="6591600" cy="71136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27" name=""/>
          <p:cNvSpPr/>
          <p:nvPr/>
        </p:nvSpPr>
        <p:spPr>
          <a:xfrm>
            <a:off x="525600" y="1166760"/>
            <a:ext cx="2628720" cy="452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98600" y="1916280"/>
            <a:ext cx="6551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Conduct Business Area Workshops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(gather information to support definition of interfaces and understanding of integration opportunities)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5360" y="1138320"/>
            <a:ext cx="2617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 1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(Oct 15 – 19)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52880" y="1138320"/>
            <a:ext cx="2617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 2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(Oct 22 – 26)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65720" y="2908440"/>
            <a:ext cx="3047760" cy="99036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56000" y="2906640"/>
            <a:ext cx="31226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IT Direction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(confirm systems to be used to support information flows by Jan 2002, and obtain feedback on June 2002 / June 2003 recommendations)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84560" y="4229280"/>
            <a:ext cx="5118120" cy="72360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162240" y="4240080"/>
            <a:ext cx="512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Synthesize Info. and Conduct Follow-Up Reviews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(refine and review information flows and recommendations with business and IT)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946920" y="5307120"/>
            <a:ext cx="2144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Prepare for and Conduct Final Presentation (target date Nov 5 or Nov 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81600" y="1138320"/>
            <a:ext cx="261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Weeks 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(Oct 29 – Nov 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1332E9-6833-4E19-B63B-B2E201FCD4B6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C7ADB6D-D819-4181-B9AD-6A9F5D3A656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Draft Final Presentation Outline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38" name=""/>
          <p:cNvSpPr/>
          <p:nvPr/>
        </p:nvSpPr>
        <p:spPr>
          <a:xfrm>
            <a:off x="898560" y="1270080"/>
            <a:ext cx="7601040" cy="47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EES / EWS Information 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High level Capability 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EES / EWS Interfaces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Area of focus flows (deal capture, trading and position management, valuation and risk management, volume management and invoicing, asset management)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January 2002 Release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 Overlay (e.g., systems per the current technology plan)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Recommendations (systems and open business issues)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June 2002 Release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 Overlay (e.g., single deal capture and risk systems from a user view, separate technical systems operating in the background)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Recommendations (systems and open business issues)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June 2003 Release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 Overlay (e.g., single settlement and volume management system)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-228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Recommendations (systems and open business issues)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B80984-A120-42F1-8E22-2B90E9D66067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6B461C8-F47E-42A4-BA37-DCE59A04072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dbailey2</cp:lastModifiedBy>
  <dcterms:modified xsi:type="dcterms:W3CDTF">2001-10-23T13:16:18Z</dcterms:modified>
  <cp:revision>63</cp:revision>
  <dc:subject/>
  <dc:title>PowerPoint Presentation</dc:title>
</cp:coreProperties>
</file>