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D02C2A-8171-4C0E-AC63-13A5CBF6DA8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9FE5D3-2DCB-4514-8C91-44DFB7DB27F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Click to edit the title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Book Antiqu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51920" y="6248160"/>
            <a:ext cx="26672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2FACCA-A753-4C0D-BE3B-E3B7E8D3D53B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152280" y="655272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and Proprietary Enron and Accenture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6194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21CCBB-FF36-4680-800F-0DCA807B9EA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209520" y="76320"/>
            <a:ext cx="1206360" cy="11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7505640" y="6210360"/>
            <a:ext cx="1562040" cy="571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EES / EWS Integration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Project Scope and 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5" name=""/>
          <p:cNvSpPr/>
          <p:nvPr/>
        </p:nvSpPr>
        <p:spPr>
          <a:xfrm>
            <a:off x="1224000" y="1652760"/>
            <a:ext cx="7173720" cy="188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Document high level EES and EWS processes from Origination through Invoicing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Document systems (as of December 2001) to be utilized to support EES and EWS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Identify opportunities for integration of processes and systems to be implemented by June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F56D6F-D306-4EBA-97BC-04AC34BC9798}" type="slidenum">
              <a:t>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E710C82-32AB-4ADB-A1F9-C9E140881DE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Scope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7" name=""/>
          <p:cNvSpPr/>
          <p:nvPr/>
        </p:nvSpPr>
        <p:spPr>
          <a:xfrm>
            <a:off x="511200" y="1149480"/>
            <a:ext cx="8286840" cy="519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Primarily focused around Power 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Covers Origination, Structuring, Trading / Scheduling, Risk Management, Volume Management / Settlement, and Invoicing  Business Areas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Includes the following deliverables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Process Maps (showing major activities and responsibilities of each business area)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System Overlays of Process Maps (based on anticipated systems as of Dec 2001)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Business Interfaces (for each business area)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Opportunities for Functional Integration (for each business area)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Key Reporting Needs (for each business area)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236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Issues List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Deliverables to be generated for each business area, EES, EWS, and combined EES/EWS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Deliverables to be generated in a 3 week timebox (Mon Oct 15 – Fri Nov 2)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BC8736-4086-45BB-9768-322F36D518E5}" type="slidenum">
              <a:t>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D5316CE-F980-4829-8172-D899DB94D4D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19" name=""/>
          <p:cNvSpPr/>
          <p:nvPr/>
        </p:nvSpPr>
        <p:spPr>
          <a:xfrm>
            <a:off x="525600" y="1714680"/>
            <a:ext cx="2666880" cy="55224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195720" y="1716120"/>
            <a:ext cx="2666880" cy="55224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865840" y="1717560"/>
            <a:ext cx="2666880" cy="55260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34880" y="1674720"/>
            <a:ext cx="2843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Week 1 – Conduct Business Area Meetings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79600" y="1677960"/>
            <a:ext cx="2617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Week 2 – Generate Documents / Follow-up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950080" y="1668600"/>
            <a:ext cx="261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Week3 – Conduct Integrated Meetings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25600" y="1565280"/>
            <a:ext cx="266832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206880" y="1566720"/>
            <a:ext cx="266832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862600" y="1568520"/>
            <a:ext cx="26686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96880" y="1263600"/>
            <a:ext cx="261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Oct 15 - 19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228840" y="1265400"/>
            <a:ext cx="261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Oct 22 - 26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823000" y="1266840"/>
            <a:ext cx="2617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Oct 29 – Nov 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20560" y="2503440"/>
            <a:ext cx="2533680" cy="277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Conduct Individual business area meetings across EES and EWS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Identify processes, systems, interfaces, opportunities for integration, and reporting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Identify issues to be resolved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303720" y="2503440"/>
            <a:ext cx="2533680" cy="32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Generate business area documents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Generate integrated documents (EES, EWS, combined EES/ EWS)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Follow-up on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Review documents with individuals involved in business area meetings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Confirm technology findings with 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86520" y="2503440"/>
            <a:ext cx="2533680" cy="25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Conduct EES review meeting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Conduct EWS review meeting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Update EES and EWS documents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Conduct EES and EWS Meeting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Finalize documentation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D69CFC-2B19-45FF-878F-8E109CD77FC2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408BC08-EBB4-4664-8965-90534984EC4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Meetings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35" name=""/>
          <p:cNvSpPr/>
          <p:nvPr/>
        </p:nvSpPr>
        <p:spPr>
          <a:xfrm>
            <a:off x="558720" y="1598760"/>
            <a:ext cx="7986960" cy="333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Todd Busby (EWS and EES Origination, Structuring, and Risk)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Corry Bentley (EWS Trading and Scheduling)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Stacey White / Christin Albrecht (EWS and EES Risk respectively)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Thresa Allen / Murray O’Neil (EWS and EES Volume Management,  Settlement, and Invoicing respectively)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Page ? (EES Origination)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Jeff Richter / Narsima Misra / Dale Furrow (EES Trading – West/Canada, East, URM respectively)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Vladimir Gorny (EES Site Profiling and Asset Management)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Fred Kelly (or designee) (ROC)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58720" y="1163520"/>
            <a:ext cx="798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Business Area Meetings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58720" y="4908600"/>
            <a:ext cx="798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Integrated Meetings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58720" y="5280120"/>
            <a:ext cx="7986960" cy="105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EES Integration (EES personnel from above)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EWS Integration (EWS personnel from above)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Cross EWS / EES Integration (all personnel from above)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D68AE6-0489-4631-BFA7-7CF71524FA12}" type="slidenum">
              <a:t>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3BF52F4-13A3-4406-8E45-335A3C046A1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Meetings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0" name=""/>
          <p:cNvSpPr/>
          <p:nvPr/>
        </p:nvSpPr>
        <p:spPr>
          <a:xfrm>
            <a:off x="558720" y="1598760"/>
            <a:ext cx="7986960" cy="71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Steve Nat (EWS IT)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Pablo Pissanetzky (EES IT)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58720" y="1163520"/>
            <a:ext cx="798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IT Confirmation Meetings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169237-DA42-4005-9C6A-A273FF793899}" type="slidenum">
              <a:t>6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E5747CE-ED79-4F87-B380-37C874AD4DB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1932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Meetings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Book Antiqua"/>
            </a:endParaRPr>
          </a:p>
        </p:txBody>
      </p:sp>
      <p:sp>
        <p:nvSpPr>
          <p:cNvPr id="43" name=""/>
          <p:cNvSpPr/>
          <p:nvPr/>
        </p:nvSpPr>
        <p:spPr>
          <a:xfrm>
            <a:off x="557280" y="1758960"/>
            <a:ext cx="7986600" cy="24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Introduction and 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Process Map Development (entities, flow, responsibilities)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Business Interfaces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Key Reporting Needs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Systems Overlay (anticipated as of Dec 01)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Opportunities for Integration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Comic Sans MS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Summary and Issues/Actions Review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58720" y="1163520"/>
            <a:ext cx="7986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Business Area Meeting Agenda (approx. 2 hours duration)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347A79-934A-4327-84D8-E53C8EAB703F}" type="slidenum">
              <a:t>7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D8CBA97-4FAA-496C-9AC6-2DCA4D76DF1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crosbypj</cp:lastModifiedBy>
  <dcterms:modified xsi:type="dcterms:W3CDTF">2001-10-15T14:49:46Z</dcterms:modified>
  <cp:revision>29</cp:revision>
  <dc:subject/>
  <dc:title>PowerPoint Presentation</dc:title>
</cp:coreProperties>
</file>