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xlsx" ContentType="application/vnd.openxmlformats-officedocument.spreadsheetml.sheet"/>
  <Override PartName="/ppt/media/image1.wmf" ContentType="image/x-wmf"/>
  <Override PartName="/ppt/media/image2.wmf" ContentType="image/x-wmf"/>
  <Override PartName="/ppt/media/image3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A1604D-D460-4DAA-99BA-6D1CAFA09A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7CD60D-567C-4999-8347-CB6C2D3AFD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FA6B6B-1E63-4703-A24C-F20CBEEF65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D976AB-98CF-4F7C-822B-9582BD64E785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14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Volatility and  “fat tails” discovery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 the context of VAR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3200400"/>
            <a:ext cx="7772400" cy="220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Tanya Tamarchenko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Enron Research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May 14,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2120" y="304560"/>
            <a:ext cx="769608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Monte-Carlo Value-at-Risk model is based on simulations of underlying prices: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904760" y="1447560"/>
            <a:ext cx="5257800" cy="289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d(lnP) = (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-0.5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0" lang="en-US" sz="2000" strike="noStrike" u="none" baseline="30000">
                <a:solidFill>
                  <a:srgbClr val="3333cc"/>
                </a:solidFill>
                <a:effectLst/>
                <a:uFillTx/>
                <a:latin typeface="Times New Roman"/>
              </a:rPr>
              <a:t>2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)dt +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dz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P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market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t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- time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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drift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volatility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dz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Wiener’s process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dz =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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dt ,    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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 N(0,1)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295280" y="4343400"/>
            <a:ext cx="7010640" cy="190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1981080" y="4419720"/>
            <a:ext cx="6629400" cy="22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Numerical procedure to calculate VAR: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Tahoma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Estimate volatility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Tahoma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 Choose time horizon 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Generate a number of random variables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How to calibrate the model?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066680" y="2057400"/>
            <a:ext cx="739152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Volatility specification: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3333cc"/>
              </a:buClr>
              <a:buFont typeface="Tahoma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from historical prices (standard deviation of log-returns);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3333cc"/>
              </a:buClr>
              <a:buFont typeface="Tahoma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Implied (forward) volatilities (preferred approach);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Distributions of dz: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3333cc"/>
              </a:buClr>
              <a:buFont typeface="Tahoma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standard assumption: normality, Weiner process;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3333cc"/>
              </a:buClr>
              <a:buFont typeface="Tahoma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Alternative hypothesis: dz are not normal (“fat tails”);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2120" y="380880"/>
            <a:ext cx="769608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How to discover “fat tails”?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8153280" cy="495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Observations: daily log-returns of prices;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Traditional approach: fit empirical distribution of observed log-returns with some sort of fat-tailed distribution (Pareto, etc.)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- does not allow to incorporate market information into VAR;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Alternative approach: according to the model observed log-returns are: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0" lang="en-US" sz="24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1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</a:t>
            </a:r>
            <a:r>
              <a:rPr b="0" lang="en-US" sz="24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1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, 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0" lang="en-US" sz="24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2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</a:t>
            </a:r>
            <a:r>
              <a:rPr b="0" lang="en-US" sz="24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2 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, … , 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</a:t>
            </a:r>
            <a:r>
              <a:rPr b="0" lang="en-US" sz="24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n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</a:t>
            </a:r>
            <a:r>
              <a:rPr b="0" lang="en-US" sz="24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-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Empirical distributions of historical log-returns may have “fat tails” even if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</a:t>
            </a:r>
            <a:r>
              <a:rPr b="0" lang="en-US" sz="20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i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 are normal. This is due to the fact that volatility is not constant through the sample period;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	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- Empirical distribution of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Symbol"/>
                <a:ea typeface="Symbol"/>
              </a:rPr>
              <a:t></a:t>
            </a:r>
            <a:r>
              <a:rPr b="0" lang="en-US" sz="2000" strike="noStrike" u="none" baseline="-25000">
                <a:solidFill>
                  <a:srgbClr val="3333cc"/>
                </a:solidFill>
                <a:effectLst/>
                <a:uFillTx/>
                <a:latin typeface="Times New Roman"/>
              </a:rPr>
              <a:t>i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 depends on volatility estimate.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"/>
          <p:cNvGraphicFramePr/>
          <p:nvPr/>
        </p:nvGraphicFramePr>
        <p:xfrm>
          <a:off x="1066680" y="533520"/>
          <a:ext cx="7524720" cy="5467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533520"/>
                    <a:ext cx="7524720" cy="5467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Discovering “fat tails”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Step 1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: Collect historical daily log-returns of prices;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Step 2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: Estimate volatility for each day (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rolling 21 days standard deviation was used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);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Step 3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: Normalize each return by it’s volatility;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3333cc"/>
                </a:solidFill>
                <a:effectLst/>
                <a:uFillTx/>
                <a:latin typeface="Tahoma"/>
              </a:rPr>
              <a:t>Step 4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: Examine empirical distribution of normalized log-returns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"/>
          <p:cNvGraphicFramePr/>
          <p:nvPr/>
        </p:nvGraphicFramePr>
        <p:xfrm>
          <a:off x="380880" y="533520"/>
          <a:ext cx="8534520" cy="5256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533520"/>
                    <a:ext cx="8534520" cy="525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"/>
          <p:cNvGraphicFramePr/>
          <p:nvPr/>
        </p:nvGraphicFramePr>
        <p:xfrm>
          <a:off x="380880" y="685800"/>
          <a:ext cx="8077320" cy="5334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685800"/>
                    <a:ext cx="8077320" cy="533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2001-05-09T16:46:21Z</dcterms:created>
  <dc:creator>ttamarc</dc:creator>
  <dc:description/>
  <dc:language>en-US</dc:language>
  <cp:lastModifiedBy>ttamarc</cp:lastModifiedBy>
  <dcterms:modified xsi:type="dcterms:W3CDTF">2001-05-11T11:13:29Z</dcterms:modified>
  <cp:revision>15</cp:revision>
  <dc:subject/>
  <dc:title>Volatility estimation  and discovering “fat tails”  in the context of VAR</dc:title>
</cp:coreProperties>
</file>