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6012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9CB042-EFC4-4712-8C97-5063F1179BE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19280" y="609120"/>
            <a:ext cx="8162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19280" y="1981080"/>
            <a:ext cx="81626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19280" y="6248520"/>
            <a:ext cx="20001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281400" y="6248520"/>
            <a:ext cx="3038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881760" y="6248520"/>
            <a:ext cx="20001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B82DFF-4CE0-447F-AE2D-39D6EA3ACD6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380880" y="1295280"/>
          <a:ext cx="8839440" cy="4800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295280"/>
                    <a:ext cx="8839440" cy="480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2057400" y="0"/>
            <a:ext cx="54054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ASSET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Department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March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19, 2001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2000-10-06T15:50:11Z</dcterms:created>
  <dc:creator>Shirley Oliver</dc:creator>
  <dc:description/>
  <dc:language>en-US</dc:language>
  <cp:lastModifiedBy>stweed</cp:lastModifiedBy>
  <cp:lastPrinted>2000-12-22T13:35:54Z</cp:lastPrinted>
  <dcterms:modified xsi:type="dcterms:W3CDTF">2001-04-25T18:49:11Z</dcterms:modified>
  <cp:revision>58</cp:revision>
  <dc:subject/>
  <dc:title>No Slide Title</dc:title>
</cp:coreProperties>
</file>