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515C32-BE73-4759-8B90-B177C28C6D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6E4A7E-1CC8-425A-AF50-0A856AA0CAD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d14689_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990720" y="1447920"/>
            <a:ext cx="70102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Join Us In Sending Best Wishes to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Jodie, Laura, Karen &amp; Cynthia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On Their New Endeavors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When:  July 17</a:t>
            </a:r>
            <a:r>
              <a:rPr b="1" lang="en-US" sz="2800" strike="noStrike" u="none" baseline="30000">
                <a:solidFill>
                  <a:srgbClr val="008000"/>
                </a:solidFill>
                <a:effectLst/>
                <a:uFillTx/>
                <a:latin typeface="Comic Sans MS"/>
              </a:rPr>
              <a:t>th</a:t>
            </a: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 @ 3:30p.m.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000"/>
                </a:solidFill>
                <a:effectLst/>
                <a:uFillTx/>
                <a:latin typeface="Comic Sans MS"/>
              </a:rPr>
              <a:t>By Fax Center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2001-07-16T18:21:24Z</dcterms:created>
  <dc:creator>agarcia6</dc:creator>
  <dc:description/>
  <dc:language>en-US</dc:language>
  <cp:lastModifiedBy>agarcia6</cp:lastModifiedBy>
  <dcterms:modified xsi:type="dcterms:W3CDTF">2001-07-16T18:22:01Z</dcterms:modified>
  <cp:revision>1</cp:revision>
  <dc:subject/>
  <dc:title>PowerPoint Presentation</dc:title>
</cp:coreProperties>
</file>