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10.png" ContentType="image/png"/>
  <Override PartName="/ppt/media/image6.wmf" ContentType="image/x-wmf"/>
  <Override PartName="/ppt/media/image11.png" ContentType="image/png"/>
  <Override PartName="/ppt/media/image12.jpeg" ContentType="image/jpeg"/>
  <Override PartName="/ppt/media/image7.wmf" ContentType="image/x-wmf"/>
  <Override PartName="/ppt/media/image8.wmf" ContentType="image/x-wmf"/>
  <Override PartName="/ppt/media/image9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90162D-C450-4366-8988-D760548D29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0505F02-0E51-472A-A71E-FF9C37ADD05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E5710B-9121-4D9A-B95C-AC5AA827777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F1C89D-69EB-4DF0-9336-EB2B4FC0852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238880" y="601992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60195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1828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600F86-64E7-4F0D-9594-2661412F72C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Envera%20with%20shadow%20(Print%20Resolution)" descr=""/>
          <p:cNvPicPr/>
          <p:nvPr/>
        </p:nvPicPr>
        <p:blipFill>
          <a:blip r:embed="rId2"/>
          <a:stretch/>
        </p:blipFill>
        <p:spPr>
          <a:xfrm flipH="1" rot="10800000">
            <a:off x="7238880" y="6016680"/>
            <a:ext cx="1675080" cy="614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wmf"/><Relationship Id="rId9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7.wmf"/><Relationship Id="rId9" Type="http://schemas.openxmlformats.org/officeDocument/2006/relationships/image" Target="../media/image1.png"/><Relationship Id="rId10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"/>
          <p:cNvGrpSpPr/>
          <p:nvPr/>
        </p:nvGrpSpPr>
        <p:grpSpPr>
          <a:xfrm>
            <a:off x="990720" y="838080"/>
            <a:ext cx="7391160" cy="4496040"/>
            <a:chOff x="990720" y="838080"/>
            <a:chExt cx="7391160" cy="4496040"/>
          </a:xfrm>
        </p:grpSpPr>
        <p:sp>
          <p:nvSpPr>
            <p:cNvPr id="14" name=""/>
            <p:cNvSpPr/>
            <p:nvPr/>
          </p:nvSpPr>
          <p:spPr>
            <a:xfrm>
              <a:off x="990720" y="838080"/>
              <a:ext cx="7391160" cy="4496040"/>
            </a:xfrm>
            <a:prstGeom prst="rect">
              <a:avLst/>
            </a:prstGeom>
            <a:solidFill>
              <a:srgbClr val="ffffff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15" name="Envera%20with%20shadow%20(Print%20Resolution)" descr=""/>
            <p:cNvPicPr/>
            <p:nvPr/>
          </p:nvPicPr>
          <p:blipFill>
            <a:blip r:embed="rId1"/>
            <a:stretch/>
          </p:blipFill>
          <p:spPr>
            <a:xfrm>
              <a:off x="1093680" y="1057320"/>
              <a:ext cx="7185240" cy="26431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6" name="eb4b4" descr=""/>
            <p:cNvPicPr/>
            <p:nvPr/>
          </p:nvPicPr>
          <p:blipFill>
            <a:blip r:embed="rId2"/>
            <a:stretch/>
          </p:blipFill>
          <p:spPr>
            <a:xfrm>
              <a:off x="3886200" y="4178160"/>
              <a:ext cx="1920960" cy="752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" name="ebusiness" descr=""/>
            <p:cNvPicPr/>
            <p:nvPr/>
          </p:nvPicPr>
          <p:blipFill>
            <a:blip r:embed="rId3"/>
            <a:stretch/>
          </p:blipFill>
          <p:spPr>
            <a:xfrm>
              <a:off x="3429000" y="4863960"/>
              <a:ext cx="2924280" cy="31752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"/>
          <p:cNvSpPr/>
          <p:nvPr/>
        </p:nvSpPr>
        <p:spPr>
          <a:xfrm rot="16200000">
            <a:off x="6743520" y="3009960"/>
            <a:ext cx="1828800" cy="144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 rot="5400000">
            <a:off x="647640" y="3009960"/>
            <a:ext cx="1828800" cy="1447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3049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Member 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6324480" y="457200"/>
            <a:ext cx="2438640" cy="2451240"/>
          </a:xfrm>
          <a:prstGeom prst="rect">
            <a:avLst/>
          </a:prstGeom>
          <a:gradFill rotWithShape="0">
            <a:gsLst>
              <a:gs pos="0">
                <a:srgbClr val="145114"/>
              </a:gs>
              <a:gs pos="50000">
                <a:srgbClr val="33cc33"/>
              </a:gs>
              <a:gs pos="100000">
                <a:srgbClr val="145114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Member 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5" name=""/>
          <p:cNvGraphicFramePr/>
          <p:nvPr/>
        </p:nvGraphicFramePr>
        <p:xfrm>
          <a:off x="990720" y="5105520"/>
          <a:ext cx="936360" cy="131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5105520"/>
                    <a:ext cx="936360" cy="131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557" name=""/>
          <p:cNvGrpSpPr/>
          <p:nvPr/>
        </p:nvGrpSpPr>
        <p:grpSpPr>
          <a:xfrm>
            <a:off x="7086600" y="5114880"/>
            <a:ext cx="915840" cy="1289160"/>
            <a:chOff x="7086600" y="5114880"/>
            <a:chExt cx="915840" cy="1289160"/>
          </a:xfrm>
        </p:grpSpPr>
        <p:grpSp>
          <p:nvGrpSpPr>
            <p:cNvPr id="558" name=""/>
            <p:cNvGrpSpPr/>
            <p:nvPr/>
          </p:nvGrpSpPr>
          <p:grpSpPr>
            <a:xfrm>
              <a:off x="7086600" y="5114880"/>
              <a:ext cx="915840" cy="1285920"/>
              <a:chOff x="7086600" y="5114880"/>
              <a:chExt cx="915840" cy="1285920"/>
            </a:xfrm>
          </p:grpSpPr>
          <p:sp>
            <p:nvSpPr>
              <p:cNvPr id="559" name=""/>
              <p:cNvSpPr/>
              <p:nvPr/>
            </p:nvSpPr>
            <p:spPr>
              <a:xfrm flipH="1">
                <a:off x="7114680" y="5200560"/>
                <a:ext cx="617400" cy="22320"/>
              </a:xfrm>
              <a:custGeom>
                <a:avLst/>
                <a:gdLst/>
                <a:ahLst/>
                <a:rect l="l" t="t" r="r" b="b"/>
                <a:pathLst>
                  <a:path w="1166" h="44">
                    <a:moveTo>
                      <a:pt x="0" y="0"/>
                    </a:moveTo>
                    <a:lnTo>
                      <a:pt x="69" y="44"/>
                    </a:lnTo>
                    <a:lnTo>
                      <a:pt x="1166" y="44"/>
                    </a:lnTo>
                    <a:lnTo>
                      <a:pt x="113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e0e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 flipH="1">
                <a:off x="7578720" y="5197320"/>
                <a:ext cx="155520" cy="1203480"/>
              </a:xfrm>
              <a:custGeom>
                <a:avLst/>
                <a:gdLst/>
                <a:ahLst/>
                <a:rect l="l" t="t" r="r" b="b"/>
                <a:pathLst>
                  <a:path w="295" h="2275">
                    <a:moveTo>
                      <a:pt x="0" y="2198"/>
                    </a:moveTo>
                    <a:lnTo>
                      <a:pt x="60" y="2275"/>
                    </a:lnTo>
                    <a:lnTo>
                      <a:pt x="295" y="756"/>
                    </a:lnTo>
                    <a:lnTo>
                      <a:pt x="75" y="45"/>
                    </a:lnTo>
                    <a:lnTo>
                      <a:pt x="2" y="0"/>
                    </a:lnTo>
                    <a:lnTo>
                      <a:pt x="0" y="831"/>
                    </a:lnTo>
                    <a:lnTo>
                      <a:pt x="0" y="2198"/>
                    </a:lnTo>
                    <a:close/>
                  </a:path>
                </a:pathLst>
              </a:custGeom>
              <a:solidFill>
                <a:srgbClr val="a0a0a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 flipH="1">
                <a:off x="7731000" y="5116680"/>
                <a:ext cx="271440" cy="1242720"/>
              </a:xfrm>
              <a:custGeom>
                <a:avLst/>
                <a:gdLst/>
                <a:ahLst/>
                <a:rect l="l" t="t" r="r" b="b"/>
                <a:pathLst>
                  <a:path w="513" h="2351">
                    <a:moveTo>
                      <a:pt x="0" y="0"/>
                    </a:moveTo>
                    <a:lnTo>
                      <a:pt x="513" y="154"/>
                    </a:lnTo>
                    <a:lnTo>
                      <a:pt x="513" y="2351"/>
                    </a:lnTo>
                    <a:lnTo>
                      <a:pt x="0" y="17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a0a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 flipH="1">
                <a:off x="7131960" y="5114880"/>
                <a:ext cx="870120" cy="85680"/>
              </a:xfrm>
              <a:custGeom>
                <a:avLst/>
                <a:gdLst/>
                <a:ahLst/>
                <a:rect l="l" t="t" r="r" b="b"/>
                <a:pathLst>
                  <a:path w="1644" h="162">
                    <a:moveTo>
                      <a:pt x="514" y="162"/>
                    </a:moveTo>
                    <a:lnTo>
                      <a:pt x="1644" y="162"/>
                    </a:lnTo>
                    <a:lnTo>
                      <a:pt x="852" y="0"/>
                    </a:lnTo>
                    <a:lnTo>
                      <a:pt x="0" y="0"/>
                    </a:lnTo>
                    <a:lnTo>
                      <a:pt x="514" y="162"/>
                    </a:lnTo>
                    <a:close/>
                  </a:path>
                </a:pathLst>
              </a:custGeom>
              <a:solidFill>
                <a:srgbClr val="e0e0e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 flipH="1">
                <a:off x="7135560" y="5648400"/>
                <a:ext cx="563760" cy="752400"/>
              </a:xfrm>
              <a:prstGeom prst="rect">
                <a:avLst/>
              </a:prstGeom>
              <a:solidFill>
                <a:srgbClr val="c0c0c0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 flipH="1">
                <a:off x="7089120" y="5221440"/>
                <a:ext cx="606600" cy="379440"/>
              </a:xfrm>
              <a:custGeom>
                <a:avLst/>
                <a:gdLst/>
                <a:ahLst/>
                <a:rect l="l" t="t" r="r" b="b"/>
                <a:pathLst>
                  <a:path w="1147" h="716">
                    <a:moveTo>
                      <a:pt x="0" y="0"/>
                    </a:moveTo>
                    <a:lnTo>
                      <a:pt x="1095" y="0"/>
                    </a:lnTo>
                    <a:lnTo>
                      <a:pt x="1147" y="716"/>
                    </a:lnTo>
                    <a:lnTo>
                      <a:pt x="47" y="7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 flipH="1">
                <a:off x="7086600" y="5599080"/>
                <a:ext cx="614160" cy="46080"/>
              </a:xfrm>
              <a:custGeom>
                <a:avLst/>
                <a:gdLst/>
                <a:ahLst/>
                <a:rect l="l" t="t" r="r" b="b"/>
                <a:pathLst>
                  <a:path w="1160" h="85">
                    <a:moveTo>
                      <a:pt x="0" y="85"/>
                    </a:moveTo>
                    <a:lnTo>
                      <a:pt x="1071" y="85"/>
                    </a:lnTo>
                    <a:lnTo>
                      <a:pt x="1160" y="0"/>
                    </a:lnTo>
                    <a:lnTo>
                      <a:pt x="58" y="0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a0a0a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66" name=""/>
            <p:cNvGrpSpPr/>
            <p:nvPr/>
          </p:nvGrpSpPr>
          <p:grpSpPr>
            <a:xfrm>
              <a:off x="7522920" y="5200560"/>
              <a:ext cx="171360" cy="1203480"/>
              <a:chOff x="7522920" y="5200560"/>
              <a:chExt cx="171360" cy="1203480"/>
            </a:xfrm>
          </p:grpSpPr>
          <p:sp>
            <p:nvSpPr>
              <p:cNvPr id="567" name=""/>
              <p:cNvSpPr/>
              <p:nvPr/>
            </p:nvSpPr>
            <p:spPr>
              <a:xfrm flipH="1">
                <a:off x="7643160" y="5200560"/>
                <a:ext cx="50760" cy="1200240"/>
              </a:xfrm>
              <a:custGeom>
                <a:avLst/>
                <a:gdLst/>
                <a:ahLst/>
                <a:rect l="l" t="t" r="r" b="b"/>
                <a:pathLst>
                  <a:path w="96" h="2270">
                    <a:moveTo>
                      <a:pt x="0" y="0"/>
                    </a:moveTo>
                    <a:lnTo>
                      <a:pt x="49" y="38"/>
                    </a:lnTo>
                    <a:lnTo>
                      <a:pt x="96" y="762"/>
                    </a:lnTo>
                    <a:lnTo>
                      <a:pt x="47" y="844"/>
                    </a:lnTo>
                    <a:lnTo>
                      <a:pt x="45" y="2270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 flipH="1">
                <a:off x="7627320" y="5202360"/>
                <a:ext cx="47880" cy="1201680"/>
              </a:xfrm>
              <a:custGeom>
                <a:avLst/>
                <a:gdLst/>
                <a:ahLst/>
                <a:rect l="l" t="t" r="r" b="b"/>
                <a:pathLst>
                  <a:path w="90" h="2270">
                    <a:moveTo>
                      <a:pt x="0" y="0"/>
                    </a:moveTo>
                    <a:lnTo>
                      <a:pt x="43" y="38"/>
                    </a:lnTo>
                    <a:lnTo>
                      <a:pt x="90" y="761"/>
                    </a:lnTo>
                    <a:lnTo>
                      <a:pt x="42" y="843"/>
                    </a:lnTo>
                    <a:lnTo>
                      <a:pt x="40" y="2270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 flipH="1">
                <a:off x="7608240" y="5200560"/>
                <a:ext cx="50760" cy="1201680"/>
              </a:xfrm>
              <a:custGeom>
                <a:avLst/>
                <a:gdLst/>
                <a:ahLst/>
                <a:rect l="l" t="t" r="r" b="b"/>
                <a:pathLst>
                  <a:path w="96" h="2270">
                    <a:moveTo>
                      <a:pt x="0" y="0"/>
                    </a:moveTo>
                    <a:lnTo>
                      <a:pt x="47" y="38"/>
                    </a:lnTo>
                    <a:lnTo>
                      <a:pt x="96" y="756"/>
                    </a:lnTo>
                    <a:lnTo>
                      <a:pt x="44" y="837"/>
                    </a:lnTo>
                    <a:lnTo>
                      <a:pt x="44" y="2270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 flipH="1">
                <a:off x="7592400" y="5202360"/>
                <a:ext cx="47880" cy="1198440"/>
              </a:xfrm>
              <a:custGeom>
                <a:avLst/>
                <a:gdLst/>
                <a:ahLst/>
                <a:rect l="l" t="t" r="r" b="b"/>
                <a:pathLst>
                  <a:path w="92" h="2264">
                    <a:moveTo>
                      <a:pt x="0" y="0"/>
                    </a:moveTo>
                    <a:lnTo>
                      <a:pt x="45" y="33"/>
                    </a:lnTo>
                    <a:lnTo>
                      <a:pt x="92" y="756"/>
                    </a:lnTo>
                    <a:lnTo>
                      <a:pt x="43" y="838"/>
                    </a:lnTo>
                    <a:lnTo>
                      <a:pt x="41" y="2264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 flipH="1">
                <a:off x="7575480" y="5200560"/>
                <a:ext cx="47520" cy="1197000"/>
              </a:xfrm>
              <a:custGeom>
                <a:avLst/>
                <a:gdLst/>
                <a:ahLst/>
                <a:rect l="l" t="t" r="r" b="b"/>
                <a:pathLst>
                  <a:path w="92" h="2263">
                    <a:moveTo>
                      <a:pt x="0" y="0"/>
                    </a:moveTo>
                    <a:lnTo>
                      <a:pt x="45" y="44"/>
                    </a:lnTo>
                    <a:lnTo>
                      <a:pt x="92" y="755"/>
                    </a:lnTo>
                    <a:lnTo>
                      <a:pt x="43" y="837"/>
                    </a:lnTo>
                    <a:lnTo>
                      <a:pt x="40" y="2263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 flipH="1">
                <a:off x="7557840" y="5202360"/>
                <a:ext cx="46080" cy="1197000"/>
              </a:xfrm>
              <a:custGeom>
                <a:avLst/>
                <a:gdLst/>
                <a:ahLst/>
                <a:rect l="l" t="t" r="r" b="b"/>
                <a:pathLst>
                  <a:path w="88" h="2263">
                    <a:moveTo>
                      <a:pt x="0" y="0"/>
                    </a:moveTo>
                    <a:lnTo>
                      <a:pt x="40" y="38"/>
                    </a:lnTo>
                    <a:lnTo>
                      <a:pt x="88" y="754"/>
                    </a:lnTo>
                    <a:lnTo>
                      <a:pt x="38" y="836"/>
                    </a:lnTo>
                    <a:lnTo>
                      <a:pt x="36" y="2263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 flipH="1">
                <a:off x="7538400" y="5202360"/>
                <a:ext cx="47880" cy="1199880"/>
              </a:xfrm>
              <a:custGeom>
                <a:avLst/>
                <a:gdLst/>
                <a:ahLst/>
                <a:rect l="l" t="t" r="r" b="b"/>
                <a:pathLst>
                  <a:path w="89" h="2268">
                    <a:moveTo>
                      <a:pt x="0" y="0"/>
                    </a:moveTo>
                    <a:lnTo>
                      <a:pt x="39" y="40"/>
                    </a:lnTo>
                    <a:lnTo>
                      <a:pt x="89" y="747"/>
                    </a:lnTo>
                    <a:lnTo>
                      <a:pt x="36" y="835"/>
                    </a:lnTo>
                    <a:lnTo>
                      <a:pt x="36" y="2268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 flipH="1">
                <a:off x="7522920" y="5202360"/>
                <a:ext cx="46080" cy="1193760"/>
              </a:xfrm>
              <a:custGeom>
                <a:avLst/>
                <a:gdLst/>
                <a:ahLst/>
                <a:rect l="l" t="t" r="r" b="b"/>
                <a:pathLst>
                  <a:path w="87" h="2257">
                    <a:moveTo>
                      <a:pt x="0" y="0"/>
                    </a:moveTo>
                    <a:lnTo>
                      <a:pt x="40" y="38"/>
                    </a:lnTo>
                    <a:lnTo>
                      <a:pt x="87" y="749"/>
                    </a:lnTo>
                    <a:lnTo>
                      <a:pt x="39" y="831"/>
                    </a:lnTo>
                    <a:lnTo>
                      <a:pt x="37" y="2257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75" name=""/>
            <p:cNvSpPr/>
            <p:nvPr/>
          </p:nvSpPr>
          <p:spPr>
            <a:xfrm flipH="1">
              <a:off x="7157520" y="5745240"/>
              <a:ext cx="369720" cy="59508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 flipH="1">
              <a:off x="7157520" y="5859360"/>
              <a:ext cx="369720" cy="12060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 flipH="1">
              <a:off x="7157520" y="5978520"/>
              <a:ext cx="369720" cy="12060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 flipH="1">
              <a:off x="7157520" y="6095880"/>
              <a:ext cx="369720" cy="11916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 flipH="1">
              <a:off x="7220880" y="5881680"/>
              <a:ext cx="243000" cy="7308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 flipH="1">
              <a:off x="7220880" y="6000840"/>
              <a:ext cx="243000" cy="7308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 flipH="1">
              <a:off x="7281720" y="5756400"/>
              <a:ext cx="15840" cy="75960"/>
            </a:xfrm>
            <a:custGeom>
              <a:avLst/>
              <a:gdLst/>
              <a:ahLst/>
              <a:rect l="l" t="t" r="r" b="b"/>
              <a:pathLst>
                <a:path w="31" h="145">
                  <a:moveTo>
                    <a:pt x="31" y="0"/>
                  </a:moveTo>
                  <a:lnTo>
                    <a:pt x="31" y="145"/>
                  </a:lnTo>
                  <a:lnTo>
                    <a:pt x="0" y="6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60606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82" name=""/>
            <p:cNvGrpSpPr/>
            <p:nvPr/>
          </p:nvGrpSpPr>
          <p:grpSpPr>
            <a:xfrm>
              <a:off x="7157880" y="5743440"/>
              <a:ext cx="369720" cy="119160"/>
              <a:chOff x="7157880" y="5743440"/>
              <a:chExt cx="369720" cy="119160"/>
            </a:xfrm>
          </p:grpSpPr>
          <p:sp>
            <p:nvSpPr>
              <p:cNvPr id="583" name=""/>
              <p:cNvSpPr/>
              <p:nvPr/>
            </p:nvSpPr>
            <p:spPr>
              <a:xfrm flipH="1">
                <a:off x="7157520" y="5743440"/>
                <a:ext cx="369720" cy="119160"/>
              </a:xfrm>
              <a:prstGeom prst="rect">
                <a:avLst/>
              </a:prstGeom>
              <a:solidFill>
                <a:srgbClr val="a0a0a0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 flipH="1">
                <a:off x="7463880" y="5759280"/>
                <a:ext cx="28440" cy="14400"/>
              </a:xfrm>
              <a:prstGeom prst="rect">
                <a:avLst/>
              </a:prstGeom>
              <a:solidFill>
                <a:srgbClr val="6060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85" name=""/>
              <p:cNvGrpSpPr/>
              <p:nvPr/>
            </p:nvGrpSpPr>
            <p:grpSpPr>
              <a:xfrm>
                <a:off x="7175160" y="5751360"/>
                <a:ext cx="328680" cy="92160"/>
                <a:chOff x="7175160" y="5751360"/>
                <a:chExt cx="328680" cy="92160"/>
              </a:xfrm>
            </p:grpSpPr>
            <p:sp>
              <p:nvSpPr>
                <p:cNvPr id="586" name=""/>
                <p:cNvSpPr/>
                <p:nvPr/>
              </p:nvSpPr>
              <p:spPr>
                <a:xfrm flipH="1">
                  <a:off x="7281720" y="5756400"/>
                  <a:ext cx="76320" cy="34920"/>
                </a:xfrm>
                <a:custGeom>
                  <a:avLst/>
                  <a:gdLst/>
                  <a:ahLst/>
                  <a:rect l="l" t="t" r="r" b="b"/>
                  <a:pathLst>
                    <a:path w="144" h="66">
                      <a:moveTo>
                        <a:pt x="144" y="0"/>
                      </a:moveTo>
                      <a:lnTo>
                        <a:pt x="9" y="0"/>
                      </a:lnTo>
                      <a:lnTo>
                        <a:pt x="0" y="66"/>
                      </a:lnTo>
                      <a:lnTo>
                        <a:pt x="127" y="63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880" bIns="-118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87" name=""/>
                <p:cNvSpPr/>
                <p:nvPr/>
              </p:nvSpPr>
              <p:spPr>
                <a:xfrm flipH="1">
                  <a:off x="7185960" y="5800680"/>
                  <a:ext cx="171720" cy="33480"/>
                </a:xfrm>
                <a:custGeom>
                  <a:avLst/>
                  <a:gdLst/>
                  <a:ahLst/>
                  <a:rect l="l" t="t" r="r" b="b"/>
                  <a:pathLst>
                    <a:path w="323" h="64">
                      <a:moveTo>
                        <a:pt x="323" y="64"/>
                      </a:moveTo>
                      <a:lnTo>
                        <a:pt x="9" y="64"/>
                      </a:lnTo>
                      <a:lnTo>
                        <a:pt x="0" y="0"/>
                      </a:lnTo>
                      <a:lnTo>
                        <a:pt x="307" y="0"/>
                      </a:lnTo>
                      <a:lnTo>
                        <a:pt x="323" y="64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320" bIns="-13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88" name=""/>
                <p:cNvSpPr/>
                <p:nvPr/>
              </p:nvSpPr>
              <p:spPr>
                <a:xfrm flipH="1">
                  <a:off x="7186320" y="5772240"/>
                  <a:ext cx="100080" cy="17280"/>
                </a:xfrm>
                <a:custGeom>
                  <a:avLst/>
                  <a:gdLst/>
                  <a:ahLst/>
                  <a:rect l="l" t="t" r="r" b="b"/>
                  <a:pathLst>
                    <a:path w="189" h="33">
                      <a:moveTo>
                        <a:pt x="189" y="0"/>
                      </a:moveTo>
                      <a:lnTo>
                        <a:pt x="7" y="0"/>
                      </a:lnTo>
                      <a:lnTo>
                        <a:pt x="0" y="33"/>
                      </a:lnTo>
                      <a:lnTo>
                        <a:pt x="173" y="33"/>
                      </a:lnTo>
                      <a:lnTo>
                        <a:pt x="189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520" bIns="-29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89" name=""/>
                <p:cNvSpPr/>
                <p:nvPr/>
              </p:nvSpPr>
              <p:spPr>
                <a:xfrm flipH="1">
                  <a:off x="7185960" y="5770440"/>
                  <a:ext cx="11160" cy="61920"/>
                </a:xfrm>
                <a:custGeom>
                  <a:avLst/>
                  <a:gdLst/>
                  <a:ahLst/>
                  <a:rect l="l" t="t" r="r" b="b"/>
                  <a:pathLst>
                    <a:path w="19" h="117">
                      <a:moveTo>
                        <a:pt x="19" y="0"/>
                      </a:moveTo>
                      <a:lnTo>
                        <a:pt x="19" y="117"/>
                      </a:lnTo>
                      <a:lnTo>
                        <a:pt x="0" y="39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60606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90" name=""/>
                <p:cNvSpPr/>
                <p:nvPr/>
              </p:nvSpPr>
              <p:spPr>
                <a:xfrm flipH="1">
                  <a:off x="7251480" y="5803920"/>
                  <a:ext cx="30240" cy="25560"/>
                </a:xfrm>
                <a:prstGeom prst="ellipse">
                  <a:avLst/>
                </a:prstGeom>
                <a:solidFill>
                  <a:srgbClr val="c0c0c0"/>
                </a:solidFill>
                <a:ln w="4680">
                  <a:solidFill>
                    <a:srgbClr val="80808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440" bIns="-28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91" name=""/>
                <p:cNvSpPr/>
                <p:nvPr/>
              </p:nvSpPr>
              <p:spPr>
                <a:xfrm flipH="1">
                  <a:off x="7174800" y="5789520"/>
                  <a:ext cx="328680" cy="11160"/>
                </a:xfrm>
                <a:prstGeom prst="rect">
                  <a:avLst/>
                </a:prstGeom>
                <a:solidFill>
                  <a:srgbClr val="60606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5640" bIns="-35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592" name=""/>
                <p:cNvGrpSpPr/>
                <p:nvPr/>
              </p:nvGrpSpPr>
              <p:grpSpPr>
                <a:xfrm>
                  <a:off x="7253280" y="5751360"/>
                  <a:ext cx="36360" cy="92160"/>
                  <a:chOff x="7253280" y="5751360"/>
                  <a:chExt cx="36360" cy="92160"/>
                </a:xfrm>
              </p:grpSpPr>
              <p:sp>
                <p:nvSpPr>
                  <p:cNvPr id="593" name=""/>
                  <p:cNvSpPr/>
                  <p:nvPr/>
                </p:nvSpPr>
                <p:spPr>
                  <a:xfrm flipH="1">
                    <a:off x="7255800" y="5753160"/>
                    <a:ext cx="33480" cy="90360"/>
                  </a:xfrm>
                  <a:custGeom>
                    <a:avLst/>
                    <a:gdLst/>
                    <a:ahLst/>
                    <a:rect l="l" t="t" r="r" b="b"/>
                    <a:pathLst>
                      <a:path w="63" h="173">
                        <a:moveTo>
                          <a:pt x="51" y="2"/>
                        </a:moveTo>
                        <a:lnTo>
                          <a:pt x="28" y="0"/>
                        </a:lnTo>
                        <a:lnTo>
                          <a:pt x="12" y="9"/>
                        </a:lnTo>
                        <a:lnTo>
                          <a:pt x="7" y="29"/>
                        </a:lnTo>
                        <a:lnTo>
                          <a:pt x="0" y="68"/>
                        </a:lnTo>
                        <a:lnTo>
                          <a:pt x="16" y="171"/>
                        </a:lnTo>
                        <a:lnTo>
                          <a:pt x="28" y="173"/>
                        </a:lnTo>
                        <a:lnTo>
                          <a:pt x="28" y="83"/>
                        </a:lnTo>
                        <a:lnTo>
                          <a:pt x="56" y="45"/>
                        </a:lnTo>
                        <a:lnTo>
                          <a:pt x="63" y="27"/>
                        </a:lnTo>
                        <a:lnTo>
                          <a:pt x="62" y="11"/>
                        </a:lnTo>
                        <a:lnTo>
                          <a:pt x="51" y="2"/>
                        </a:lnTo>
                        <a:close/>
                      </a:path>
                    </a:pathLst>
                  </a:custGeom>
                  <a:solidFill>
                    <a:srgbClr val="40404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3560" bIns="43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4" name=""/>
                  <p:cNvSpPr/>
                  <p:nvPr/>
                </p:nvSpPr>
                <p:spPr>
                  <a:xfrm flipH="1">
                    <a:off x="7253280" y="5751360"/>
                    <a:ext cx="3312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174">
                        <a:moveTo>
                          <a:pt x="51" y="3"/>
                        </a:moveTo>
                        <a:lnTo>
                          <a:pt x="28" y="0"/>
                        </a:lnTo>
                        <a:lnTo>
                          <a:pt x="14" y="10"/>
                        </a:lnTo>
                        <a:lnTo>
                          <a:pt x="7" y="30"/>
                        </a:lnTo>
                        <a:lnTo>
                          <a:pt x="0" y="69"/>
                        </a:lnTo>
                        <a:lnTo>
                          <a:pt x="17" y="172"/>
                        </a:lnTo>
                        <a:lnTo>
                          <a:pt x="28" y="174"/>
                        </a:lnTo>
                        <a:lnTo>
                          <a:pt x="28" y="84"/>
                        </a:lnTo>
                        <a:lnTo>
                          <a:pt x="57" y="46"/>
                        </a:lnTo>
                        <a:lnTo>
                          <a:pt x="64" y="28"/>
                        </a:lnTo>
                        <a:lnTo>
                          <a:pt x="62" y="12"/>
                        </a:lnTo>
                        <a:lnTo>
                          <a:pt x="51" y="3"/>
                        </a:lnTo>
                        <a:close/>
                      </a:path>
                    </a:pathLst>
                  </a:custGeom>
                  <a:solidFill>
                    <a:srgbClr val="e0e0e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sp>
          <p:nvSpPr>
            <p:cNvPr id="595" name=""/>
            <p:cNvSpPr/>
            <p:nvPr/>
          </p:nvSpPr>
          <p:spPr>
            <a:xfrm flipH="1">
              <a:off x="7234200" y="5904000"/>
              <a:ext cx="217440" cy="1116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 flipH="1">
              <a:off x="7290720" y="5927760"/>
              <a:ext cx="95400" cy="17280"/>
            </a:xfrm>
            <a:custGeom>
              <a:avLst/>
              <a:gdLst/>
              <a:ahLst/>
              <a:rect l="l" t="t" r="r" b="b"/>
              <a:pathLst>
                <a:path w="180" h="34">
                  <a:moveTo>
                    <a:pt x="4" y="34"/>
                  </a:moveTo>
                  <a:lnTo>
                    <a:pt x="0" y="0"/>
                  </a:lnTo>
                  <a:lnTo>
                    <a:pt x="175" y="0"/>
                  </a:lnTo>
                  <a:lnTo>
                    <a:pt x="180" y="33"/>
                  </a:lnTo>
                </a:path>
              </a:pathLst>
            </a:custGeom>
            <a:noFill/>
            <a:ln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 flipH="1">
              <a:off x="7559280" y="5280120"/>
              <a:ext cx="83880" cy="90360"/>
            </a:xfrm>
            <a:custGeom>
              <a:avLst/>
              <a:gdLst/>
              <a:ahLst/>
              <a:rect l="l" t="t" r="r" b="b"/>
              <a:pathLst>
                <a:path w="160" h="172">
                  <a:moveTo>
                    <a:pt x="147" y="0"/>
                  </a:moveTo>
                  <a:lnTo>
                    <a:pt x="0" y="0"/>
                  </a:lnTo>
                  <a:lnTo>
                    <a:pt x="11" y="172"/>
                  </a:lnTo>
                  <a:lnTo>
                    <a:pt x="160" y="172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c0c0c0"/>
            </a:solidFill>
            <a:ln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 flipH="1">
              <a:off x="7546320" y="5433840"/>
              <a:ext cx="87480" cy="92160"/>
            </a:xfrm>
            <a:custGeom>
              <a:avLst/>
              <a:gdLst/>
              <a:ahLst/>
              <a:rect l="l" t="t" r="r" b="b"/>
              <a:pathLst>
                <a:path w="165" h="174">
                  <a:moveTo>
                    <a:pt x="153" y="0"/>
                  </a:moveTo>
                  <a:lnTo>
                    <a:pt x="0" y="0"/>
                  </a:lnTo>
                  <a:lnTo>
                    <a:pt x="11" y="174"/>
                  </a:lnTo>
                  <a:lnTo>
                    <a:pt x="165" y="173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c0c0c0"/>
            </a:solidFill>
            <a:ln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99" name=""/>
            <p:cNvGrpSpPr/>
            <p:nvPr/>
          </p:nvGrpSpPr>
          <p:grpSpPr>
            <a:xfrm>
              <a:off x="7138800" y="5427720"/>
              <a:ext cx="368280" cy="95040"/>
              <a:chOff x="7138800" y="5427720"/>
              <a:chExt cx="368280" cy="95040"/>
            </a:xfrm>
          </p:grpSpPr>
          <p:sp>
            <p:nvSpPr>
              <p:cNvPr id="600" name=""/>
              <p:cNvSpPr/>
              <p:nvPr/>
            </p:nvSpPr>
            <p:spPr>
              <a:xfrm flipH="1">
                <a:off x="7138440" y="5427720"/>
                <a:ext cx="368280" cy="95040"/>
              </a:xfrm>
              <a:prstGeom prst="rect">
                <a:avLst/>
              </a:prstGeom>
              <a:solidFill>
                <a:srgbClr val="606060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 flipH="1">
                <a:off x="7394040" y="5438880"/>
                <a:ext cx="44280" cy="31680"/>
              </a:xfrm>
              <a:prstGeom prst="rect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 flipH="1">
                <a:off x="7394040" y="5479920"/>
                <a:ext cx="44280" cy="32040"/>
              </a:xfrm>
              <a:prstGeom prst="rect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 flipH="1">
                <a:off x="7305480" y="5457960"/>
                <a:ext cx="44640" cy="31680"/>
              </a:xfrm>
              <a:prstGeom prst="rect">
                <a:avLst/>
              </a:prstGeom>
              <a:solidFill>
                <a:srgbClr val="008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 flipH="1">
                <a:off x="7454880" y="5459400"/>
                <a:ext cx="33120" cy="38160"/>
              </a:xfrm>
              <a:prstGeom prst="ellipse">
                <a:avLst/>
              </a:prstGeom>
              <a:solidFill>
                <a:srgbClr val="20202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05" name=""/>
          <p:cNvGrpSpPr/>
          <p:nvPr/>
        </p:nvGrpSpPr>
        <p:grpSpPr>
          <a:xfrm>
            <a:off x="304920" y="4648320"/>
            <a:ext cx="2514600" cy="457200"/>
            <a:chOff x="304920" y="4648320"/>
            <a:chExt cx="2514600" cy="457200"/>
          </a:xfrm>
        </p:grpSpPr>
        <p:sp>
          <p:nvSpPr>
            <p:cNvPr id="606" name=""/>
            <p:cNvSpPr/>
            <p:nvPr/>
          </p:nvSpPr>
          <p:spPr>
            <a:xfrm>
              <a:off x="304920" y="4648320"/>
              <a:ext cx="2514600" cy="45720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381240" y="4724280"/>
              <a:ext cx="236232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XML Translator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8" name=""/>
          <p:cNvGrpSpPr/>
          <p:nvPr/>
        </p:nvGrpSpPr>
        <p:grpSpPr>
          <a:xfrm>
            <a:off x="6324480" y="4648320"/>
            <a:ext cx="2514600" cy="457200"/>
            <a:chOff x="6324480" y="4648320"/>
            <a:chExt cx="2514600" cy="457200"/>
          </a:xfrm>
        </p:grpSpPr>
        <p:sp>
          <p:nvSpPr>
            <p:cNvPr id="609" name=""/>
            <p:cNvSpPr/>
            <p:nvPr/>
          </p:nvSpPr>
          <p:spPr>
            <a:xfrm>
              <a:off x="6324480" y="4648320"/>
              <a:ext cx="2514600" cy="45720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6400800" y="4724280"/>
              <a:ext cx="236232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XML Translator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1" name=""/>
          <p:cNvSpPr/>
          <p:nvPr/>
        </p:nvSpPr>
        <p:spPr>
          <a:xfrm>
            <a:off x="2971800" y="5486400"/>
            <a:ext cx="3352680" cy="990720"/>
          </a:xfrm>
          <a:prstGeom prst="rect">
            <a:avLst/>
          </a:prstGeom>
          <a:gradFill rotWithShape="0">
            <a:gsLst>
              <a:gs pos="0">
                <a:srgbClr val="754600"/>
              </a:gs>
              <a:gs pos="50000">
                <a:srgbClr val="ff9900"/>
              </a:gs>
              <a:gs pos="100000">
                <a:srgbClr val="7546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Party Service Providers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Logistics, Banks, Regulatory, 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838080" y="289548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 flipV="1">
            <a:off x="2286000" y="289512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6934320" y="289548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 flipV="1">
            <a:off x="8381880" y="289512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2819520" y="4572000"/>
            <a:ext cx="1066680" cy="304920"/>
          </a:xfrm>
          <a:custGeom>
            <a:avLst/>
            <a:gdLst/>
            <a:ahLst/>
            <a:rect l="l" t="t" r="r" b="b"/>
            <a:pathLst>
              <a:path w="672" h="192">
                <a:moveTo>
                  <a:pt x="0" y="192"/>
                </a:moveTo>
                <a:lnTo>
                  <a:pt x="672" y="192"/>
                </a:lnTo>
                <a:lnTo>
                  <a:pt x="672" y="0"/>
                </a:lnTo>
              </a:path>
            </a:pathLst>
          </a:custGeom>
          <a:noFill/>
          <a:ln w="57240">
            <a:solidFill>
              <a:srgbClr val="ffff00"/>
            </a:solidFill>
            <a:round/>
            <a:headEnd len="med" type="triangle" w="med"/>
            <a:tailEnd len="med" type="triangle" w="med"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 flipH="1">
            <a:off x="5410080" y="4572000"/>
            <a:ext cx="914400" cy="304920"/>
          </a:xfrm>
          <a:custGeom>
            <a:avLst/>
            <a:gdLst/>
            <a:ahLst/>
            <a:rect l="l" t="t" r="r" b="b"/>
            <a:pathLst>
              <a:path w="672" h="192">
                <a:moveTo>
                  <a:pt x="0" y="192"/>
                </a:moveTo>
                <a:lnTo>
                  <a:pt x="672" y="192"/>
                </a:lnTo>
                <a:lnTo>
                  <a:pt x="672" y="0"/>
                </a:lnTo>
              </a:path>
            </a:pathLst>
          </a:custGeom>
          <a:noFill/>
          <a:ln w="57240">
            <a:solidFill>
              <a:srgbClr val="ffff00"/>
            </a:solidFill>
            <a:round/>
            <a:headEnd len="med" type="triangle" w="med"/>
            <a:tailEnd len="med" type="triangle" w="med"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4572000" y="4572000"/>
            <a:ext cx="0" cy="9144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 flipV="1">
            <a:off x="4724280" y="4572000"/>
            <a:ext cx="0" cy="9144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0" name=""/>
          <p:cNvGrpSpPr/>
          <p:nvPr/>
        </p:nvGrpSpPr>
        <p:grpSpPr>
          <a:xfrm>
            <a:off x="3332160" y="1946160"/>
            <a:ext cx="2782800" cy="2625840"/>
            <a:chOff x="3332160" y="1946160"/>
            <a:chExt cx="2782800" cy="2625840"/>
          </a:xfrm>
        </p:grpSpPr>
        <p:grpSp>
          <p:nvGrpSpPr>
            <p:cNvPr id="621" name=""/>
            <p:cNvGrpSpPr/>
            <p:nvPr/>
          </p:nvGrpSpPr>
          <p:grpSpPr>
            <a:xfrm>
              <a:off x="3332160" y="1946160"/>
              <a:ext cx="2782800" cy="2625840"/>
              <a:chOff x="3332160" y="1946160"/>
              <a:chExt cx="2782800" cy="2625840"/>
            </a:xfrm>
          </p:grpSpPr>
          <p:sp>
            <p:nvSpPr>
              <p:cNvPr id="622" name=""/>
              <p:cNvSpPr/>
              <p:nvPr/>
            </p:nvSpPr>
            <p:spPr>
              <a:xfrm>
                <a:off x="3332160" y="4440240"/>
                <a:ext cx="2773440" cy="127080"/>
              </a:xfrm>
              <a:prstGeom prst="parallelogram">
                <a:avLst>
                  <a:gd name="adj" fmla="val 8244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 flipH="1" rot="16200000">
                <a:off x="2085840" y="3200400"/>
                <a:ext cx="2625840" cy="117360"/>
              </a:xfrm>
              <a:prstGeom prst="parallelogram">
                <a:avLst>
                  <a:gd name="adj" fmla="val 112907"/>
                </a:avLst>
              </a:prstGeom>
              <a:solidFill>
                <a:srgbClr val="d1d1d1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 flipH="1" rot="16200000">
                <a:off x="4740120" y="3200400"/>
                <a:ext cx="2625840" cy="117360"/>
              </a:xfrm>
              <a:prstGeom prst="parallelogram">
                <a:avLst>
                  <a:gd name="adj" fmla="val 116325"/>
                </a:avLst>
              </a:prstGeom>
              <a:solidFill>
                <a:srgbClr val="d1d1d1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3341520" y="1947960"/>
                <a:ext cx="2773440" cy="126720"/>
              </a:xfrm>
              <a:prstGeom prst="parallelogram">
                <a:avLst>
                  <a:gd name="adj" fmla="val 90180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3352680" y="2084400"/>
                <a:ext cx="2644920" cy="2477880"/>
              </a:xfrm>
              <a:prstGeom prst="rect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1d1d1"/>
                  </a:gs>
                  <a:gs pos="100000">
                    <a:srgbClr val="606060"/>
                  </a:gs>
                </a:gsLst>
                <a:lin ang="81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27" name=""/>
            <p:cNvSpPr/>
            <p:nvPr/>
          </p:nvSpPr>
          <p:spPr>
            <a:xfrm>
              <a:off x="3365280" y="2368080"/>
              <a:ext cx="2667240" cy="1557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Clearing House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 spd="slow">
    <p:randomBar dir="horz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"/>
          <p:cNvSpPr/>
          <p:nvPr/>
        </p:nvSpPr>
        <p:spPr>
          <a:xfrm>
            <a:off x="685800" y="4419720"/>
            <a:ext cx="7924680" cy="121896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685800" y="762120"/>
            <a:ext cx="2590920" cy="3962160"/>
          </a:xfrm>
          <a:prstGeom prst="cube">
            <a:avLst>
              <a:gd name="adj" fmla="val 11763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Connectivity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971800" y="3505320"/>
            <a:ext cx="5638680" cy="121896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Transaction Clearinghouse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2971800" y="2590920"/>
            <a:ext cx="5638680" cy="121896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Knowledge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2971800" y="1676520"/>
            <a:ext cx="5638680" cy="121896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Supply Chain Financial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Mgmt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2971800" y="762120"/>
            <a:ext cx="5638680" cy="1218960"/>
          </a:xfrm>
          <a:prstGeom prst="cube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Systems Integration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34" name="Envera%20with%20shadow%20(Print%20Resolution)" descr=""/>
          <p:cNvPicPr/>
          <p:nvPr/>
        </p:nvPicPr>
        <p:blipFill>
          <a:blip r:embed="rId1"/>
          <a:stretch/>
        </p:blipFill>
        <p:spPr>
          <a:xfrm>
            <a:off x="762120" y="4757760"/>
            <a:ext cx="220968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5" name=""/>
          <p:cNvSpPr/>
          <p:nvPr/>
        </p:nvSpPr>
        <p:spPr>
          <a:xfrm>
            <a:off x="2743200" y="4952880"/>
            <a:ext cx="4952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44"/>
                </a:solidFill>
                <a:effectLst/>
                <a:uFillTx/>
                <a:latin typeface="Arial"/>
              </a:rPr>
              <a:t>eB4B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PlaceHolder 1"/>
          <p:cNvSpPr>
            <a:spLocks noGrp="1"/>
          </p:cNvSpPr>
          <p:nvPr>
            <p:ph type="title"/>
          </p:nvPr>
        </p:nvSpPr>
        <p:spPr>
          <a:xfrm>
            <a:off x="762120" y="0"/>
            <a:ext cx="7772400" cy="9144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E-Commerce Business Model</a:t>
            </a:r>
            <a:endParaRPr b="0" lang="en-US" sz="4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37" name=""/>
          <p:cNvSpPr/>
          <p:nvPr/>
        </p:nvSpPr>
        <p:spPr>
          <a:xfrm>
            <a:off x="3194640" y="669960"/>
            <a:ext cx="3302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Source: Principia Partners, Chase H&amp;Q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609480" y="137160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533520" y="1981080"/>
            <a:ext cx="2057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E-distributor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2743200" y="990720"/>
            <a:ext cx="3352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Share of Industry Trade by 2003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3962520" y="1981080"/>
            <a:ext cx="83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685800" y="1828800"/>
            <a:ext cx="7924680" cy="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6400800" y="1371600"/>
            <a:ext cx="2514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 Leader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6324480" y="1981080"/>
            <a:ext cx="2057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E-Chemicals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533520" y="2438280"/>
            <a:ext cx="2361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Auction/exchange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3962520" y="2438280"/>
            <a:ext cx="83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6324480" y="2286000"/>
            <a:ext cx="28195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CheMatch.com,ChemConnect, Covalex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533520" y="2895480"/>
            <a:ext cx="2057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Aggregator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3962520" y="2895480"/>
            <a:ext cx="83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6248520" y="2895480"/>
            <a:ext cx="2361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fobchemicals.com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533520" y="3352680"/>
            <a:ext cx="228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E-marketplace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3962520" y="3352680"/>
            <a:ext cx="838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65%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6324480" y="3352680"/>
            <a:ext cx="2057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Envera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4" name=""/>
          <p:cNvGrpSpPr/>
          <p:nvPr/>
        </p:nvGrpSpPr>
        <p:grpSpPr>
          <a:xfrm>
            <a:off x="3513240" y="4172040"/>
            <a:ext cx="772920" cy="1241280"/>
            <a:chOff x="3513240" y="4172040"/>
            <a:chExt cx="772920" cy="1241280"/>
          </a:xfrm>
        </p:grpSpPr>
        <p:sp>
          <p:nvSpPr>
            <p:cNvPr id="655" name=""/>
            <p:cNvSpPr/>
            <p:nvPr/>
          </p:nvSpPr>
          <p:spPr>
            <a:xfrm>
              <a:off x="4205160" y="4172040"/>
              <a:ext cx="81000" cy="1241280"/>
            </a:xfrm>
            <a:custGeom>
              <a:avLst/>
              <a:gdLst/>
              <a:ahLst/>
              <a:rect l="l" t="t" r="r" b="b"/>
              <a:pathLst>
                <a:path w="51" h="782">
                  <a:moveTo>
                    <a:pt x="51" y="688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51" y="782"/>
                  </a:lnTo>
                  <a:lnTo>
                    <a:pt x="51" y="688"/>
                  </a:lnTo>
                  <a:close/>
                </a:path>
              </a:pathLst>
            </a:custGeom>
            <a:solidFill>
              <a:srgbClr val="000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3513240" y="4429080"/>
              <a:ext cx="772920" cy="984240"/>
            </a:xfrm>
            <a:custGeom>
              <a:avLst/>
              <a:gdLst/>
              <a:ahLst/>
              <a:rect l="l" t="t" r="r" b="b"/>
              <a:pathLst>
                <a:path w="487" h="620">
                  <a:moveTo>
                    <a:pt x="487" y="526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487" y="620"/>
                  </a:lnTo>
                  <a:lnTo>
                    <a:pt x="487" y="526"/>
                  </a:lnTo>
                  <a:close/>
                </a:path>
              </a:pathLst>
            </a:custGeom>
            <a:solidFill>
              <a:srgbClr val="40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3513240" y="4195800"/>
              <a:ext cx="772920" cy="1092240"/>
            </a:xfrm>
            <a:custGeom>
              <a:avLst/>
              <a:gdLst/>
              <a:ahLst/>
              <a:rect l="l" t="t" r="r" b="b"/>
              <a:pathLst>
                <a:path w="487" h="688">
                  <a:moveTo>
                    <a:pt x="0" y="162"/>
                  </a:moveTo>
                  <a:lnTo>
                    <a:pt x="13" y="154"/>
                  </a:lnTo>
                  <a:lnTo>
                    <a:pt x="22" y="145"/>
                  </a:lnTo>
                  <a:lnTo>
                    <a:pt x="30" y="137"/>
                  </a:lnTo>
                  <a:lnTo>
                    <a:pt x="43" y="132"/>
                  </a:lnTo>
                  <a:lnTo>
                    <a:pt x="52" y="124"/>
                  </a:lnTo>
                  <a:lnTo>
                    <a:pt x="64" y="115"/>
                  </a:lnTo>
                  <a:lnTo>
                    <a:pt x="77" y="111"/>
                  </a:lnTo>
                  <a:lnTo>
                    <a:pt x="86" y="102"/>
                  </a:lnTo>
                  <a:lnTo>
                    <a:pt x="99" y="98"/>
                  </a:lnTo>
                  <a:lnTo>
                    <a:pt x="107" y="90"/>
                  </a:lnTo>
                  <a:lnTo>
                    <a:pt x="120" y="85"/>
                  </a:lnTo>
                  <a:lnTo>
                    <a:pt x="133" y="81"/>
                  </a:lnTo>
                  <a:lnTo>
                    <a:pt x="146" y="73"/>
                  </a:lnTo>
                  <a:lnTo>
                    <a:pt x="154" y="68"/>
                  </a:lnTo>
                  <a:lnTo>
                    <a:pt x="167" y="64"/>
                  </a:lnTo>
                  <a:lnTo>
                    <a:pt x="180" y="60"/>
                  </a:lnTo>
                  <a:lnTo>
                    <a:pt x="192" y="55"/>
                  </a:lnTo>
                  <a:lnTo>
                    <a:pt x="205" y="51"/>
                  </a:lnTo>
                  <a:lnTo>
                    <a:pt x="218" y="43"/>
                  </a:lnTo>
                  <a:lnTo>
                    <a:pt x="231" y="38"/>
                  </a:lnTo>
                  <a:lnTo>
                    <a:pt x="239" y="38"/>
                  </a:lnTo>
                  <a:lnTo>
                    <a:pt x="252" y="34"/>
                  </a:lnTo>
                  <a:lnTo>
                    <a:pt x="265" y="30"/>
                  </a:lnTo>
                  <a:lnTo>
                    <a:pt x="278" y="26"/>
                  </a:lnTo>
                  <a:lnTo>
                    <a:pt x="291" y="21"/>
                  </a:lnTo>
                  <a:lnTo>
                    <a:pt x="303" y="21"/>
                  </a:lnTo>
                  <a:lnTo>
                    <a:pt x="316" y="17"/>
                  </a:lnTo>
                  <a:lnTo>
                    <a:pt x="329" y="13"/>
                  </a:lnTo>
                  <a:lnTo>
                    <a:pt x="342" y="13"/>
                  </a:lnTo>
                  <a:lnTo>
                    <a:pt x="355" y="9"/>
                  </a:lnTo>
                  <a:lnTo>
                    <a:pt x="368" y="9"/>
                  </a:lnTo>
                  <a:lnTo>
                    <a:pt x="385" y="4"/>
                  </a:lnTo>
                  <a:lnTo>
                    <a:pt x="397" y="4"/>
                  </a:lnTo>
                  <a:lnTo>
                    <a:pt x="410" y="4"/>
                  </a:lnTo>
                  <a:lnTo>
                    <a:pt x="423" y="0"/>
                  </a:lnTo>
                  <a:lnTo>
                    <a:pt x="436" y="0"/>
                  </a:lnTo>
                  <a:lnTo>
                    <a:pt x="487" y="688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80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8" name=""/>
          <p:cNvGrpSpPr/>
          <p:nvPr/>
        </p:nvGrpSpPr>
        <p:grpSpPr>
          <a:xfrm>
            <a:off x="3095640" y="4454640"/>
            <a:ext cx="1200240" cy="1032840"/>
            <a:chOff x="3095640" y="4454640"/>
            <a:chExt cx="1200240" cy="1032840"/>
          </a:xfrm>
        </p:grpSpPr>
        <p:sp>
          <p:nvSpPr>
            <p:cNvPr id="659" name=""/>
            <p:cNvSpPr/>
            <p:nvPr/>
          </p:nvSpPr>
          <p:spPr>
            <a:xfrm>
              <a:off x="3095640" y="5263920"/>
              <a:ext cx="1200240" cy="223560"/>
            </a:xfrm>
            <a:custGeom>
              <a:avLst/>
              <a:gdLst/>
              <a:ahLst/>
              <a:rect l="l" t="t" r="r" b="b"/>
              <a:pathLst>
                <a:path w="756" h="141">
                  <a:moveTo>
                    <a:pt x="756" y="0"/>
                  </a:moveTo>
                  <a:lnTo>
                    <a:pt x="0" y="47"/>
                  </a:lnTo>
                  <a:lnTo>
                    <a:pt x="0" y="141"/>
                  </a:lnTo>
                  <a:lnTo>
                    <a:pt x="756" y="94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80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3095640" y="4454640"/>
              <a:ext cx="1200240" cy="915480"/>
            </a:xfrm>
            <a:custGeom>
              <a:avLst/>
              <a:gdLst/>
              <a:ahLst/>
              <a:rect l="l" t="t" r="r" b="b"/>
              <a:pathLst>
                <a:path w="756" h="577">
                  <a:moveTo>
                    <a:pt x="0" y="577"/>
                  </a:moveTo>
                  <a:lnTo>
                    <a:pt x="0" y="564"/>
                  </a:lnTo>
                  <a:lnTo>
                    <a:pt x="0" y="551"/>
                  </a:lnTo>
                  <a:lnTo>
                    <a:pt x="0" y="539"/>
                  </a:lnTo>
                  <a:lnTo>
                    <a:pt x="0" y="526"/>
                  </a:lnTo>
                  <a:lnTo>
                    <a:pt x="0" y="513"/>
                  </a:lnTo>
                  <a:lnTo>
                    <a:pt x="0" y="504"/>
                  </a:lnTo>
                  <a:lnTo>
                    <a:pt x="0" y="492"/>
                  </a:lnTo>
                  <a:lnTo>
                    <a:pt x="0" y="479"/>
                  </a:lnTo>
                  <a:lnTo>
                    <a:pt x="0" y="466"/>
                  </a:lnTo>
                  <a:lnTo>
                    <a:pt x="5" y="453"/>
                  </a:lnTo>
                  <a:lnTo>
                    <a:pt x="5" y="445"/>
                  </a:lnTo>
                  <a:lnTo>
                    <a:pt x="5" y="432"/>
                  </a:lnTo>
                  <a:lnTo>
                    <a:pt x="9" y="419"/>
                  </a:lnTo>
                  <a:lnTo>
                    <a:pt x="9" y="406"/>
                  </a:lnTo>
                  <a:lnTo>
                    <a:pt x="13" y="393"/>
                  </a:lnTo>
                  <a:lnTo>
                    <a:pt x="18" y="385"/>
                  </a:lnTo>
                  <a:lnTo>
                    <a:pt x="18" y="372"/>
                  </a:lnTo>
                  <a:lnTo>
                    <a:pt x="22" y="359"/>
                  </a:lnTo>
                  <a:lnTo>
                    <a:pt x="26" y="346"/>
                  </a:lnTo>
                  <a:lnTo>
                    <a:pt x="30" y="338"/>
                  </a:lnTo>
                  <a:lnTo>
                    <a:pt x="35" y="325"/>
                  </a:lnTo>
                  <a:lnTo>
                    <a:pt x="35" y="312"/>
                  </a:lnTo>
                  <a:lnTo>
                    <a:pt x="39" y="304"/>
                  </a:lnTo>
                  <a:lnTo>
                    <a:pt x="43" y="291"/>
                  </a:lnTo>
                  <a:lnTo>
                    <a:pt x="52" y="278"/>
                  </a:lnTo>
                  <a:lnTo>
                    <a:pt x="56" y="269"/>
                  </a:lnTo>
                  <a:lnTo>
                    <a:pt x="60" y="257"/>
                  </a:lnTo>
                  <a:lnTo>
                    <a:pt x="64" y="248"/>
                  </a:lnTo>
                  <a:lnTo>
                    <a:pt x="69" y="235"/>
                  </a:lnTo>
                  <a:lnTo>
                    <a:pt x="77" y="222"/>
                  </a:lnTo>
                  <a:lnTo>
                    <a:pt x="82" y="214"/>
                  </a:lnTo>
                  <a:lnTo>
                    <a:pt x="90" y="201"/>
                  </a:lnTo>
                  <a:lnTo>
                    <a:pt x="94" y="193"/>
                  </a:lnTo>
                  <a:lnTo>
                    <a:pt x="103" y="180"/>
                  </a:lnTo>
                  <a:lnTo>
                    <a:pt x="107" y="171"/>
                  </a:lnTo>
                  <a:lnTo>
                    <a:pt x="116" y="163"/>
                  </a:lnTo>
                  <a:lnTo>
                    <a:pt x="120" y="150"/>
                  </a:lnTo>
                  <a:lnTo>
                    <a:pt x="129" y="141"/>
                  </a:lnTo>
                  <a:lnTo>
                    <a:pt x="137" y="133"/>
                  </a:lnTo>
                  <a:lnTo>
                    <a:pt x="146" y="120"/>
                  </a:lnTo>
                  <a:lnTo>
                    <a:pt x="150" y="111"/>
                  </a:lnTo>
                  <a:lnTo>
                    <a:pt x="158" y="103"/>
                  </a:lnTo>
                  <a:lnTo>
                    <a:pt x="167" y="94"/>
                  </a:lnTo>
                  <a:lnTo>
                    <a:pt x="175" y="81"/>
                  </a:lnTo>
                  <a:lnTo>
                    <a:pt x="184" y="73"/>
                  </a:lnTo>
                  <a:lnTo>
                    <a:pt x="193" y="64"/>
                  </a:lnTo>
                  <a:lnTo>
                    <a:pt x="201" y="56"/>
                  </a:lnTo>
                  <a:lnTo>
                    <a:pt x="214" y="47"/>
                  </a:lnTo>
                  <a:lnTo>
                    <a:pt x="222" y="39"/>
                  </a:lnTo>
                  <a:lnTo>
                    <a:pt x="231" y="30"/>
                  </a:lnTo>
                  <a:lnTo>
                    <a:pt x="240" y="22"/>
                  </a:lnTo>
                  <a:lnTo>
                    <a:pt x="248" y="13"/>
                  </a:lnTo>
                  <a:lnTo>
                    <a:pt x="261" y="5"/>
                  </a:lnTo>
                  <a:lnTo>
                    <a:pt x="269" y="0"/>
                  </a:lnTo>
                  <a:lnTo>
                    <a:pt x="756" y="526"/>
                  </a:lnTo>
                  <a:lnTo>
                    <a:pt x="0" y="577"/>
                  </a:lnTo>
                  <a:close/>
                </a:path>
              </a:pathLst>
            </a:custGeom>
            <a:solidFill>
              <a:srgbClr val="ff00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1" name=""/>
          <p:cNvGrpSpPr/>
          <p:nvPr/>
        </p:nvGrpSpPr>
        <p:grpSpPr>
          <a:xfrm>
            <a:off x="3084480" y="5261040"/>
            <a:ext cx="1219320" cy="853920"/>
            <a:chOff x="3084480" y="5261040"/>
            <a:chExt cx="1219320" cy="853920"/>
          </a:xfrm>
        </p:grpSpPr>
        <p:sp>
          <p:nvSpPr>
            <p:cNvPr id="662" name=""/>
            <p:cNvSpPr/>
            <p:nvPr/>
          </p:nvSpPr>
          <p:spPr>
            <a:xfrm>
              <a:off x="3103560" y="5341680"/>
              <a:ext cx="277920" cy="772920"/>
            </a:xfrm>
            <a:custGeom>
              <a:avLst/>
              <a:gdLst/>
              <a:ahLst/>
              <a:rect l="l" t="t" r="r" b="b"/>
              <a:pathLst>
                <a:path w="175" h="487">
                  <a:moveTo>
                    <a:pt x="175" y="393"/>
                  </a:moveTo>
                  <a:lnTo>
                    <a:pt x="167" y="384"/>
                  </a:lnTo>
                  <a:lnTo>
                    <a:pt x="158" y="376"/>
                  </a:lnTo>
                  <a:lnTo>
                    <a:pt x="150" y="363"/>
                  </a:lnTo>
                  <a:lnTo>
                    <a:pt x="146" y="355"/>
                  </a:lnTo>
                  <a:lnTo>
                    <a:pt x="137" y="346"/>
                  </a:lnTo>
                  <a:lnTo>
                    <a:pt x="129" y="337"/>
                  </a:lnTo>
                  <a:lnTo>
                    <a:pt x="120" y="325"/>
                  </a:lnTo>
                  <a:lnTo>
                    <a:pt x="116" y="316"/>
                  </a:lnTo>
                  <a:lnTo>
                    <a:pt x="107" y="303"/>
                  </a:lnTo>
                  <a:lnTo>
                    <a:pt x="103" y="295"/>
                  </a:lnTo>
                  <a:lnTo>
                    <a:pt x="94" y="286"/>
                  </a:lnTo>
                  <a:lnTo>
                    <a:pt x="90" y="273"/>
                  </a:lnTo>
                  <a:lnTo>
                    <a:pt x="82" y="265"/>
                  </a:lnTo>
                  <a:lnTo>
                    <a:pt x="77" y="252"/>
                  </a:lnTo>
                  <a:lnTo>
                    <a:pt x="69" y="243"/>
                  </a:lnTo>
                  <a:lnTo>
                    <a:pt x="64" y="231"/>
                  </a:lnTo>
                  <a:lnTo>
                    <a:pt x="60" y="218"/>
                  </a:lnTo>
                  <a:lnTo>
                    <a:pt x="56" y="209"/>
                  </a:lnTo>
                  <a:lnTo>
                    <a:pt x="52" y="196"/>
                  </a:lnTo>
                  <a:lnTo>
                    <a:pt x="43" y="184"/>
                  </a:lnTo>
                  <a:lnTo>
                    <a:pt x="39" y="175"/>
                  </a:lnTo>
                  <a:lnTo>
                    <a:pt x="35" y="162"/>
                  </a:lnTo>
                  <a:lnTo>
                    <a:pt x="35" y="149"/>
                  </a:lnTo>
                  <a:lnTo>
                    <a:pt x="30" y="141"/>
                  </a:lnTo>
                  <a:lnTo>
                    <a:pt x="26" y="128"/>
                  </a:lnTo>
                  <a:lnTo>
                    <a:pt x="22" y="115"/>
                  </a:lnTo>
                  <a:lnTo>
                    <a:pt x="18" y="107"/>
                  </a:lnTo>
                  <a:lnTo>
                    <a:pt x="18" y="94"/>
                  </a:lnTo>
                  <a:lnTo>
                    <a:pt x="13" y="81"/>
                  </a:lnTo>
                  <a:lnTo>
                    <a:pt x="9" y="68"/>
                  </a:lnTo>
                  <a:lnTo>
                    <a:pt x="9" y="60"/>
                  </a:lnTo>
                  <a:lnTo>
                    <a:pt x="5" y="47"/>
                  </a:lnTo>
                  <a:lnTo>
                    <a:pt x="5" y="34"/>
                  </a:lnTo>
                  <a:lnTo>
                    <a:pt x="5" y="21"/>
                  </a:lnTo>
                  <a:lnTo>
                    <a:pt x="0" y="9"/>
                  </a:lnTo>
                  <a:lnTo>
                    <a:pt x="0" y="0"/>
                  </a:lnTo>
                  <a:lnTo>
                    <a:pt x="0" y="94"/>
                  </a:lnTo>
                  <a:lnTo>
                    <a:pt x="0" y="102"/>
                  </a:lnTo>
                  <a:lnTo>
                    <a:pt x="5" y="115"/>
                  </a:lnTo>
                  <a:lnTo>
                    <a:pt x="5" y="128"/>
                  </a:lnTo>
                  <a:lnTo>
                    <a:pt x="5" y="141"/>
                  </a:lnTo>
                  <a:lnTo>
                    <a:pt x="9" y="154"/>
                  </a:lnTo>
                  <a:lnTo>
                    <a:pt x="9" y="162"/>
                  </a:lnTo>
                  <a:lnTo>
                    <a:pt x="13" y="175"/>
                  </a:lnTo>
                  <a:lnTo>
                    <a:pt x="18" y="188"/>
                  </a:lnTo>
                  <a:lnTo>
                    <a:pt x="18" y="201"/>
                  </a:lnTo>
                  <a:lnTo>
                    <a:pt x="22" y="209"/>
                  </a:lnTo>
                  <a:lnTo>
                    <a:pt x="26" y="222"/>
                  </a:lnTo>
                  <a:lnTo>
                    <a:pt x="30" y="235"/>
                  </a:lnTo>
                  <a:lnTo>
                    <a:pt x="35" y="243"/>
                  </a:lnTo>
                  <a:lnTo>
                    <a:pt x="35" y="256"/>
                  </a:lnTo>
                  <a:lnTo>
                    <a:pt x="39" y="269"/>
                  </a:lnTo>
                  <a:lnTo>
                    <a:pt x="43" y="278"/>
                  </a:lnTo>
                  <a:lnTo>
                    <a:pt x="52" y="290"/>
                  </a:lnTo>
                  <a:lnTo>
                    <a:pt x="56" y="303"/>
                  </a:lnTo>
                  <a:lnTo>
                    <a:pt x="60" y="312"/>
                  </a:lnTo>
                  <a:lnTo>
                    <a:pt x="64" y="325"/>
                  </a:lnTo>
                  <a:lnTo>
                    <a:pt x="69" y="337"/>
                  </a:lnTo>
                  <a:lnTo>
                    <a:pt x="77" y="346"/>
                  </a:lnTo>
                  <a:lnTo>
                    <a:pt x="82" y="359"/>
                  </a:lnTo>
                  <a:lnTo>
                    <a:pt x="90" y="367"/>
                  </a:lnTo>
                  <a:lnTo>
                    <a:pt x="94" y="380"/>
                  </a:lnTo>
                  <a:lnTo>
                    <a:pt x="103" y="389"/>
                  </a:lnTo>
                  <a:lnTo>
                    <a:pt x="107" y="397"/>
                  </a:lnTo>
                  <a:lnTo>
                    <a:pt x="116" y="410"/>
                  </a:lnTo>
                  <a:lnTo>
                    <a:pt x="120" y="419"/>
                  </a:lnTo>
                  <a:lnTo>
                    <a:pt x="129" y="431"/>
                  </a:lnTo>
                  <a:lnTo>
                    <a:pt x="137" y="440"/>
                  </a:lnTo>
                  <a:lnTo>
                    <a:pt x="146" y="448"/>
                  </a:lnTo>
                  <a:lnTo>
                    <a:pt x="150" y="457"/>
                  </a:lnTo>
                  <a:lnTo>
                    <a:pt x="158" y="470"/>
                  </a:lnTo>
                  <a:lnTo>
                    <a:pt x="167" y="478"/>
                  </a:lnTo>
                  <a:lnTo>
                    <a:pt x="175" y="487"/>
                  </a:lnTo>
                  <a:lnTo>
                    <a:pt x="175" y="393"/>
                  </a:lnTo>
                  <a:close/>
                </a:path>
              </a:pathLst>
            </a:custGeom>
            <a:solidFill>
              <a:srgbClr val="4d1a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3381480" y="5261040"/>
              <a:ext cx="922320" cy="853920"/>
            </a:xfrm>
            <a:custGeom>
              <a:avLst/>
              <a:gdLst/>
              <a:ahLst/>
              <a:rect l="l" t="t" r="r" b="b"/>
              <a:pathLst>
                <a:path w="581" h="538">
                  <a:moveTo>
                    <a:pt x="581" y="0"/>
                  </a:moveTo>
                  <a:lnTo>
                    <a:pt x="0" y="444"/>
                  </a:lnTo>
                  <a:lnTo>
                    <a:pt x="0" y="538"/>
                  </a:lnTo>
                  <a:lnTo>
                    <a:pt x="581" y="94"/>
                  </a:lnTo>
                  <a:lnTo>
                    <a:pt x="581" y="0"/>
                  </a:lnTo>
                  <a:close/>
                </a:path>
              </a:pathLst>
            </a:custGeom>
            <a:solidFill>
              <a:srgbClr val="4d1a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3084480" y="5276520"/>
              <a:ext cx="1200240" cy="704520"/>
            </a:xfrm>
            <a:custGeom>
              <a:avLst/>
              <a:gdLst/>
              <a:ahLst/>
              <a:rect l="l" t="t" r="r" b="b"/>
              <a:pathLst>
                <a:path w="756" h="444">
                  <a:moveTo>
                    <a:pt x="175" y="444"/>
                  </a:moveTo>
                  <a:lnTo>
                    <a:pt x="167" y="435"/>
                  </a:lnTo>
                  <a:lnTo>
                    <a:pt x="158" y="427"/>
                  </a:lnTo>
                  <a:lnTo>
                    <a:pt x="150" y="414"/>
                  </a:lnTo>
                  <a:lnTo>
                    <a:pt x="146" y="406"/>
                  </a:lnTo>
                  <a:lnTo>
                    <a:pt x="137" y="397"/>
                  </a:lnTo>
                  <a:lnTo>
                    <a:pt x="129" y="388"/>
                  </a:lnTo>
                  <a:lnTo>
                    <a:pt x="120" y="376"/>
                  </a:lnTo>
                  <a:lnTo>
                    <a:pt x="116" y="367"/>
                  </a:lnTo>
                  <a:lnTo>
                    <a:pt x="107" y="354"/>
                  </a:lnTo>
                  <a:lnTo>
                    <a:pt x="103" y="346"/>
                  </a:lnTo>
                  <a:lnTo>
                    <a:pt x="94" y="337"/>
                  </a:lnTo>
                  <a:lnTo>
                    <a:pt x="90" y="324"/>
                  </a:lnTo>
                  <a:lnTo>
                    <a:pt x="82" y="316"/>
                  </a:lnTo>
                  <a:lnTo>
                    <a:pt x="77" y="303"/>
                  </a:lnTo>
                  <a:lnTo>
                    <a:pt x="69" y="294"/>
                  </a:lnTo>
                  <a:lnTo>
                    <a:pt x="64" y="282"/>
                  </a:lnTo>
                  <a:lnTo>
                    <a:pt x="60" y="269"/>
                  </a:lnTo>
                  <a:lnTo>
                    <a:pt x="56" y="260"/>
                  </a:lnTo>
                  <a:lnTo>
                    <a:pt x="52" y="247"/>
                  </a:lnTo>
                  <a:lnTo>
                    <a:pt x="43" y="235"/>
                  </a:lnTo>
                  <a:lnTo>
                    <a:pt x="39" y="226"/>
                  </a:lnTo>
                  <a:lnTo>
                    <a:pt x="35" y="213"/>
                  </a:lnTo>
                  <a:lnTo>
                    <a:pt x="35" y="200"/>
                  </a:lnTo>
                  <a:lnTo>
                    <a:pt x="30" y="192"/>
                  </a:lnTo>
                  <a:lnTo>
                    <a:pt x="26" y="179"/>
                  </a:lnTo>
                  <a:lnTo>
                    <a:pt x="22" y="166"/>
                  </a:lnTo>
                  <a:lnTo>
                    <a:pt x="18" y="158"/>
                  </a:lnTo>
                  <a:lnTo>
                    <a:pt x="18" y="145"/>
                  </a:lnTo>
                  <a:lnTo>
                    <a:pt x="13" y="132"/>
                  </a:lnTo>
                  <a:lnTo>
                    <a:pt x="9" y="119"/>
                  </a:lnTo>
                  <a:lnTo>
                    <a:pt x="9" y="111"/>
                  </a:lnTo>
                  <a:lnTo>
                    <a:pt x="5" y="98"/>
                  </a:lnTo>
                  <a:lnTo>
                    <a:pt x="5" y="85"/>
                  </a:lnTo>
                  <a:lnTo>
                    <a:pt x="5" y="72"/>
                  </a:lnTo>
                  <a:lnTo>
                    <a:pt x="0" y="60"/>
                  </a:lnTo>
                  <a:lnTo>
                    <a:pt x="0" y="51"/>
                  </a:lnTo>
                  <a:lnTo>
                    <a:pt x="756" y="0"/>
                  </a:lnTo>
                  <a:lnTo>
                    <a:pt x="175" y="444"/>
                  </a:lnTo>
                  <a:close/>
                </a:path>
              </a:pathLst>
            </a:custGeom>
            <a:solidFill>
              <a:srgbClr val="99330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65" name=""/>
          <p:cNvGrpSpPr/>
          <p:nvPr/>
        </p:nvGrpSpPr>
        <p:grpSpPr>
          <a:xfrm>
            <a:off x="3352680" y="4191120"/>
            <a:ext cx="2129040" cy="2315880"/>
            <a:chOff x="3352680" y="4191120"/>
            <a:chExt cx="2129040" cy="2315880"/>
          </a:xfrm>
        </p:grpSpPr>
        <p:sp>
          <p:nvSpPr>
            <p:cNvPr id="666" name=""/>
            <p:cNvSpPr/>
            <p:nvPr/>
          </p:nvSpPr>
          <p:spPr>
            <a:xfrm>
              <a:off x="3352680" y="5259240"/>
              <a:ext cx="2129040" cy="1247760"/>
            </a:xfrm>
            <a:custGeom>
              <a:avLst/>
              <a:gdLst/>
              <a:ahLst/>
              <a:rect l="l" t="t" r="r" b="b"/>
              <a:pathLst>
                <a:path w="1341" h="786">
                  <a:moveTo>
                    <a:pt x="1341" y="0"/>
                  </a:moveTo>
                  <a:lnTo>
                    <a:pt x="1341" y="13"/>
                  </a:lnTo>
                  <a:lnTo>
                    <a:pt x="1341" y="25"/>
                  </a:lnTo>
                  <a:lnTo>
                    <a:pt x="1341" y="38"/>
                  </a:lnTo>
                  <a:lnTo>
                    <a:pt x="1337" y="51"/>
                  </a:lnTo>
                  <a:lnTo>
                    <a:pt x="1337" y="60"/>
                  </a:lnTo>
                  <a:lnTo>
                    <a:pt x="1337" y="72"/>
                  </a:lnTo>
                  <a:lnTo>
                    <a:pt x="1332" y="85"/>
                  </a:lnTo>
                  <a:lnTo>
                    <a:pt x="1332" y="98"/>
                  </a:lnTo>
                  <a:lnTo>
                    <a:pt x="1332" y="111"/>
                  </a:lnTo>
                  <a:lnTo>
                    <a:pt x="1328" y="119"/>
                  </a:lnTo>
                  <a:lnTo>
                    <a:pt x="1324" y="132"/>
                  </a:lnTo>
                  <a:lnTo>
                    <a:pt x="1324" y="145"/>
                  </a:lnTo>
                  <a:lnTo>
                    <a:pt x="1320" y="158"/>
                  </a:lnTo>
                  <a:lnTo>
                    <a:pt x="1315" y="166"/>
                  </a:lnTo>
                  <a:lnTo>
                    <a:pt x="1315" y="179"/>
                  </a:lnTo>
                  <a:lnTo>
                    <a:pt x="1311" y="192"/>
                  </a:lnTo>
                  <a:lnTo>
                    <a:pt x="1307" y="200"/>
                  </a:lnTo>
                  <a:lnTo>
                    <a:pt x="1302" y="213"/>
                  </a:lnTo>
                  <a:lnTo>
                    <a:pt x="1298" y="226"/>
                  </a:lnTo>
                  <a:lnTo>
                    <a:pt x="1294" y="235"/>
                  </a:lnTo>
                  <a:lnTo>
                    <a:pt x="1290" y="247"/>
                  </a:lnTo>
                  <a:lnTo>
                    <a:pt x="1285" y="260"/>
                  </a:lnTo>
                  <a:lnTo>
                    <a:pt x="1281" y="269"/>
                  </a:lnTo>
                  <a:lnTo>
                    <a:pt x="1273" y="282"/>
                  </a:lnTo>
                  <a:lnTo>
                    <a:pt x="1268" y="294"/>
                  </a:lnTo>
                  <a:lnTo>
                    <a:pt x="1264" y="303"/>
                  </a:lnTo>
                  <a:lnTo>
                    <a:pt x="1255" y="316"/>
                  </a:lnTo>
                  <a:lnTo>
                    <a:pt x="1251" y="324"/>
                  </a:lnTo>
                  <a:lnTo>
                    <a:pt x="1243" y="337"/>
                  </a:lnTo>
                  <a:lnTo>
                    <a:pt x="1238" y="346"/>
                  </a:lnTo>
                  <a:lnTo>
                    <a:pt x="1230" y="354"/>
                  </a:lnTo>
                  <a:lnTo>
                    <a:pt x="1226" y="367"/>
                  </a:lnTo>
                  <a:lnTo>
                    <a:pt x="1217" y="376"/>
                  </a:lnTo>
                  <a:lnTo>
                    <a:pt x="1209" y="388"/>
                  </a:lnTo>
                  <a:lnTo>
                    <a:pt x="1204" y="397"/>
                  </a:lnTo>
                  <a:lnTo>
                    <a:pt x="1196" y="406"/>
                  </a:lnTo>
                  <a:lnTo>
                    <a:pt x="1187" y="414"/>
                  </a:lnTo>
                  <a:lnTo>
                    <a:pt x="1179" y="427"/>
                  </a:lnTo>
                  <a:lnTo>
                    <a:pt x="1170" y="435"/>
                  </a:lnTo>
                  <a:lnTo>
                    <a:pt x="1162" y="444"/>
                  </a:lnTo>
                  <a:lnTo>
                    <a:pt x="1153" y="452"/>
                  </a:lnTo>
                  <a:lnTo>
                    <a:pt x="1145" y="461"/>
                  </a:lnTo>
                  <a:lnTo>
                    <a:pt x="1136" y="470"/>
                  </a:lnTo>
                  <a:lnTo>
                    <a:pt x="1127" y="478"/>
                  </a:lnTo>
                  <a:lnTo>
                    <a:pt x="1119" y="487"/>
                  </a:lnTo>
                  <a:lnTo>
                    <a:pt x="1110" y="495"/>
                  </a:lnTo>
                  <a:lnTo>
                    <a:pt x="1098" y="504"/>
                  </a:lnTo>
                  <a:lnTo>
                    <a:pt x="1089" y="512"/>
                  </a:lnTo>
                  <a:lnTo>
                    <a:pt x="1080" y="521"/>
                  </a:lnTo>
                  <a:lnTo>
                    <a:pt x="1068" y="529"/>
                  </a:lnTo>
                  <a:lnTo>
                    <a:pt x="1059" y="538"/>
                  </a:lnTo>
                  <a:lnTo>
                    <a:pt x="1051" y="546"/>
                  </a:lnTo>
                  <a:lnTo>
                    <a:pt x="1038" y="551"/>
                  </a:lnTo>
                  <a:lnTo>
                    <a:pt x="1029" y="559"/>
                  </a:lnTo>
                  <a:lnTo>
                    <a:pt x="1016" y="568"/>
                  </a:lnTo>
                  <a:lnTo>
                    <a:pt x="1008" y="572"/>
                  </a:lnTo>
                  <a:lnTo>
                    <a:pt x="995" y="581"/>
                  </a:lnTo>
                  <a:lnTo>
                    <a:pt x="982" y="585"/>
                  </a:lnTo>
                  <a:lnTo>
                    <a:pt x="974" y="593"/>
                  </a:lnTo>
                  <a:lnTo>
                    <a:pt x="961" y="598"/>
                  </a:lnTo>
                  <a:lnTo>
                    <a:pt x="948" y="606"/>
                  </a:lnTo>
                  <a:lnTo>
                    <a:pt x="940" y="611"/>
                  </a:lnTo>
                  <a:lnTo>
                    <a:pt x="927" y="615"/>
                  </a:lnTo>
                  <a:lnTo>
                    <a:pt x="914" y="619"/>
                  </a:lnTo>
                  <a:lnTo>
                    <a:pt x="901" y="628"/>
                  </a:lnTo>
                  <a:lnTo>
                    <a:pt x="888" y="632"/>
                  </a:lnTo>
                  <a:lnTo>
                    <a:pt x="880" y="636"/>
                  </a:lnTo>
                  <a:lnTo>
                    <a:pt x="867" y="640"/>
                  </a:lnTo>
                  <a:lnTo>
                    <a:pt x="854" y="645"/>
                  </a:lnTo>
                  <a:lnTo>
                    <a:pt x="841" y="649"/>
                  </a:lnTo>
                  <a:lnTo>
                    <a:pt x="841" y="649"/>
                  </a:lnTo>
                  <a:lnTo>
                    <a:pt x="829" y="653"/>
                  </a:lnTo>
                  <a:lnTo>
                    <a:pt x="816" y="658"/>
                  </a:lnTo>
                  <a:lnTo>
                    <a:pt x="803" y="662"/>
                  </a:lnTo>
                  <a:lnTo>
                    <a:pt x="790" y="662"/>
                  </a:lnTo>
                  <a:lnTo>
                    <a:pt x="777" y="666"/>
                  </a:lnTo>
                  <a:lnTo>
                    <a:pt x="765" y="670"/>
                  </a:lnTo>
                  <a:lnTo>
                    <a:pt x="752" y="675"/>
                  </a:lnTo>
                  <a:lnTo>
                    <a:pt x="739" y="675"/>
                  </a:lnTo>
                  <a:lnTo>
                    <a:pt x="726" y="679"/>
                  </a:lnTo>
                  <a:lnTo>
                    <a:pt x="713" y="679"/>
                  </a:lnTo>
                  <a:lnTo>
                    <a:pt x="701" y="683"/>
                  </a:lnTo>
                  <a:lnTo>
                    <a:pt x="688" y="683"/>
                  </a:lnTo>
                  <a:lnTo>
                    <a:pt x="675" y="687"/>
                  </a:lnTo>
                  <a:lnTo>
                    <a:pt x="662" y="687"/>
                  </a:lnTo>
                  <a:lnTo>
                    <a:pt x="649" y="687"/>
                  </a:lnTo>
                  <a:lnTo>
                    <a:pt x="637" y="687"/>
                  </a:lnTo>
                  <a:lnTo>
                    <a:pt x="624" y="692"/>
                  </a:lnTo>
                  <a:lnTo>
                    <a:pt x="607" y="692"/>
                  </a:lnTo>
                  <a:lnTo>
                    <a:pt x="594" y="692"/>
                  </a:lnTo>
                  <a:lnTo>
                    <a:pt x="581" y="692"/>
                  </a:lnTo>
                  <a:lnTo>
                    <a:pt x="568" y="692"/>
                  </a:lnTo>
                  <a:lnTo>
                    <a:pt x="555" y="692"/>
                  </a:lnTo>
                  <a:lnTo>
                    <a:pt x="543" y="692"/>
                  </a:lnTo>
                  <a:lnTo>
                    <a:pt x="530" y="687"/>
                  </a:lnTo>
                  <a:lnTo>
                    <a:pt x="517" y="687"/>
                  </a:lnTo>
                  <a:lnTo>
                    <a:pt x="504" y="687"/>
                  </a:lnTo>
                  <a:lnTo>
                    <a:pt x="491" y="687"/>
                  </a:lnTo>
                  <a:lnTo>
                    <a:pt x="479" y="683"/>
                  </a:lnTo>
                  <a:lnTo>
                    <a:pt x="462" y="683"/>
                  </a:lnTo>
                  <a:lnTo>
                    <a:pt x="449" y="679"/>
                  </a:lnTo>
                  <a:lnTo>
                    <a:pt x="436" y="679"/>
                  </a:lnTo>
                  <a:lnTo>
                    <a:pt x="423" y="675"/>
                  </a:lnTo>
                  <a:lnTo>
                    <a:pt x="410" y="675"/>
                  </a:lnTo>
                  <a:lnTo>
                    <a:pt x="397" y="670"/>
                  </a:lnTo>
                  <a:lnTo>
                    <a:pt x="385" y="666"/>
                  </a:lnTo>
                  <a:lnTo>
                    <a:pt x="372" y="662"/>
                  </a:lnTo>
                  <a:lnTo>
                    <a:pt x="359" y="662"/>
                  </a:lnTo>
                  <a:lnTo>
                    <a:pt x="346" y="658"/>
                  </a:lnTo>
                  <a:lnTo>
                    <a:pt x="333" y="653"/>
                  </a:lnTo>
                  <a:lnTo>
                    <a:pt x="325" y="649"/>
                  </a:lnTo>
                  <a:lnTo>
                    <a:pt x="312" y="645"/>
                  </a:lnTo>
                  <a:lnTo>
                    <a:pt x="299" y="640"/>
                  </a:lnTo>
                  <a:lnTo>
                    <a:pt x="286" y="636"/>
                  </a:lnTo>
                  <a:lnTo>
                    <a:pt x="274" y="632"/>
                  </a:lnTo>
                  <a:lnTo>
                    <a:pt x="261" y="628"/>
                  </a:lnTo>
                  <a:lnTo>
                    <a:pt x="248" y="619"/>
                  </a:lnTo>
                  <a:lnTo>
                    <a:pt x="240" y="615"/>
                  </a:lnTo>
                  <a:lnTo>
                    <a:pt x="227" y="611"/>
                  </a:lnTo>
                  <a:lnTo>
                    <a:pt x="214" y="606"/>
                  </a:lnTo>
                  <a:lnTo>
                    <a:pt x="201" y="598"/>
                  </a:lnTo>
                  <a:lnTo>
                    <a:pt x="193" y="593"/>
                  </a:lnTo>
                  <a:lnTo>
                    <a:pt x="180" y="585"/>
                  </a:lnTo>
                  <a:lnTo>
                    <a:pt x="171" y="581"/>
                  </a:lnTo>
                  <a:lnTo>
                    <a:pt x="158" y="572"/>
                  </a:lnTo>
                  <a:lnTo>
                    <a:pt x="146" y="568"/>
                  </a:lnTo>
                  <a:lnTo>
                    <a:pt x="137" y="559"/>
                  </a:lnTo>
                  <a:lnTo>
                    <a:pt x="124" y="551"/>
                  </a:lnTo>
                  <a:lnTo>
                    <a:pt x="116" y="546"/>
                  </a:lnTo>
                  <a:lnTo>
                    <a:pt x="107" y="538"/>
                  </a:lnTo>
                  <a:lnTo>
                    <a:pt x="94" y="529"/>
                  </a:lnTo>
                  <a:lnTo>
                    <a:pt x="86" y="521"/>
                  </a:lnTo>
                  <a:lnTo>
                    <a:pt x="73" y="512"/>
                  </a:lnTo>
                  <a:lnTo>
                    <a:pt x="65" y="504"/>
                  </a:lnTo>
                  <a:lnTo>
                    <a:pt x="56" y="495"/>
                  </a:lnTo>
                  <a:lnTo>
                    <a:pt x="47" y="487"/>
                  </a:lnTo>
                  <a:lnTo>
                    <a:pt x="39" y="478"/>
                  </a:lnTo>
                  <a:lnTo>
                    <a:pt x="26" y="470"/>
                  </a:lnTo>
                  <a:lnTo>
                    <a:pt x="18" y="461"/>
                  </a:lnTo>
                  <a:lnTo>
                    <a:pt x="9" y="452"/>
                  </a:lnTo>
                  <a:lnTo>
                    <a:pt x="0" y="444"/>
                  </a:lnTo>
                  <a:lnTo>
                    <a:pt x="0" y="538"/>
                  </a:lnTo>
                  <a:lnTo>
                    <a:pt x="9" y="546"/>
                  </a:lnTo>
                  <a:lnTo>
                    <a:pt x="18" y="555"/>
                  </a:lnTo>
                  <a:lnTo>
                    <a:pt x="26" y="564"/>
                  </a:lnTo>
                  <a:lnTo>
                    <a:pt x="39" y="572"/>
                  </a:lnTo>
                  <a:lnTo>
                    <a:pt x="47" y="581"/>
                  </a:lnTo>
                  <a:lnTo>
                    <a:pt x="56" y="589"/>
                  </a:lnTo>
                  <a:lnTo>
                    <a:pt x="65" y="598"/>
                  </a:lnTo>
                  <a:lnTo>
                    <a:pt x="73" y="606"/>
                  </a:lnTo>
                  <a:lnTo>
                    <a:pt x="86" y="615"/>
                  </a:lnTo>
                  <a:lnTo>
                    <a:pt x="94" y="623"/>
                  </a:lnTo>
                  <a:lnTo>
                    <a:pt x="107" y="632"/>
                  </a:lnTo>
                  <a:lnTo>
                    <a:pt x="116" y="640"/>
                  </a:lnTo>
                  <a:lnTo>
                    <a:pt x="124" y="645"/>
                  </a:lnTo>
                  <a:lnTo>
                    <a:pt x="137" y="653"/>
                  </a:lnTo>
                  <a:lnTo>
                    <a:pt x="146" y="662"/>
                  </a:lnTo>
                  <a:lnTo>
                    <a:pt x="158" y="666"/>
                  </a:lnTo>
                  <a:lnTo>
                    <a:pt x="171" y="675"/>
                  </a:lnTo>
                  <a:lnTo>
                    <a:pt x="180" y="679"/>
                  </a:lnTo>
                  <a:lnTo>
                    <a:pt x="193" y="687"/>
                  </a:lnTo>
                  <a:lnTo>
                    <a:pt x="201" y="692"/>
                  </a:lnTo>
                  <a:lnTo>
                    <a:pt x="214" y="700"/>
                  </a:lnTo>
                  <a:lnTo>
                    <a:pt x="227" y="705"/>
                  </a:lnTo>
                  <a:lnTo>
                    <a:pt x="240" y="709"/>
                  </a:lnTo>
                  <a:lnTo>
                    <a:pt x="248" y="713"/>
                  </a:lnTo>
                  <a:lnTo>
                    <a:pt x="261" y="722"/>
                  </a:lnTo>
                  <a:lnTo>
                    <a:pt x="274" y="726"/>
                  </a:lnTo>
                  <a:lnTo>
                    <a:pt x="286" y="730"/>
                  </a:lnTo>
                  <a:lnTo>
                    <a:pt x="299" y="734"/>
                  </a:lnTo>
                  <a:lnTo>
                    <a:pt x="312" y="739"/>
                  </a:lnTo>
                  <a:lnTo>
                    <a:pt x="325" y="743"/>
                  </a:lnTo>
                  <a:lnTo>
                    <a:pt x="333" y="747"/>
                  </a:lnTo>
                  <a:lnTo>
                    <a:pt x="346" y="752"/>
                  </a:lnTo>
                  <a:lnTo>
                    <a:pt x="359" y="756"/>
                  </a:lnTo>
                  <a:lnTo>
                    <a:pt x="372" y="756"/>
                  </a:lnTo>
                  <a:lnTo>
                    <a:pt x="385" y="760"/>
                  </a:lnTo>
                  <a:lnTo>
                    <a:pt x="397" y="764"/>
                  </a:lnTo>
                  <a:lnTo>
                    <a:pt x="410" y="769"/>
                  </a:lnTo>
                  <a:lnTo>
                    <a:pt x="423" y="769"/>
                  </a:lnTo>
                  <a:lnTo>
                    <a:pt x="436" y="773"/>
                  </a:lnTo>
                  <a:lnTo>
                    <a:pt x="449" y="773"/>
                  </a:lnTo>
                  <a:lnTo>
                    <a:pt x="462" y="777"/>
                  </a:lnTo>
                  <a:lnTo>
                    <a:pt x="479" y="777"/>
                  </a:lnTo>
                  <a:lnTo>
                    <a:pt x="491" y="781"/>
                  </a:lnTo>
                  <a:lnTo>
                    <a:pt x="504" y="781"/>
                  </a:lnTo>
                  <a:lnTo>
                    <a:pt x="517" y="781"/>
                  </a:lnTo>
                  <a:lnTo>
                    <a:pt x="530" y="781"/>
                  </a:lnTo>
                  <a:lnTo>
                    <a:pt x="543" y="786"/>
                  </a:lnTo>
                  <a:lnTo>
                    <a:pt x="555" y="786"/>
                  </a:lnTo>
                  <a:lnTo>
                    <a:pt x="568" y="786"/>
                  </a:lnTo>
                  <a:lnTo>
                    <a:pt x="581" y="786"/>
                  </a:lnTo>
                  <a:lnTo>
                    <a:pt x="594" y="786"/>
                  </a:lnTo>
                  <a:lnTo>
                    <a:pt x="607" y="786"/>
                  </a:lnTo>
                  <a:lnTo>
                    <a:pt x="624" y="786"/>
                  </a:lnTo>
                  <a:lnTo>
                    <a:pt x="637" y="781"/>
                  </a:lnTo>
                  <a:lnTo>
                    <a:pt x="649" y="781"/>
                  </a:lnTo>
                  <a:lnTo>
                    <a:pt x="662" y="781"/>
                  </a:lnTo>
                  <a:lnTo>
                    <a:pt x="675" y="781"/>
                  </a:lnTo>
                  <a:lnTo>
                    <a:pt x="688" y="777"/>
                  </a:lnTo>
                  <a:lnTo>
                    <a:pt x="701" y="777"/>
                  </a:lnTo>
                  <a:lnTo>
                    <a:pt x="713" y="773"/>
                  </a:lnTo>
                  <a:lnTo>
                    <a:pt x="726" y="773"/>
                  </a:lnTo>
                  <a:lnTo>
                    <a:pt x="739" y="769"/>
                  </a:lnTo>
                  <a:lnTo>
                    <a:pt x="752" y="769"/>
                  </a:lnTo>
                  <a:lnTo>
                    <a:pt x="765" y="764"/>
                  </a:lnTo>
                  <a:lnTo>
                    <a:pt x="777" y="760"/>
                  </a:lnTo>
                  <a:lnTo>
                    <a:pt x="790" y="756"/>
                  </a:lnTo>
                  <a:lnTo>
                    <a:pt x="803" y="756"/>
                  </a:lnTo>
                  <a:lnTo>
                    <a:pt x="816" y="752"/>
                  </a:lnTo>
                  <a:lnTo>
                    <a:pt x="829" y="747"/>
                  </a:lnTo>
                  <a:lnTo>
                    <a:pt x="841" y="743"/>
                  </a:lnTo>
                  <a:lnTo>
                    <a:pt x="841" y="743"/>
                  </a:lnTo>
                  <a:lnTo>
                    <a:pt x="854" y="739"/>
                  </a:lnTo>
                  <a:lnTo>
                    <a:pt x="867" y="734"/>
                  </a:lnTo>
                  <a:lnTo>
                    <a:pt x="880" y="730"/>
                  </a:lnTo>
                  <a:lnTo>
                    <a:pt x="888" y="726"/>
                  </a:lnTo>
                  <a:lnTo>
                    <a:pt x="901" y="722"/>
                  </a:lnTo>
                  <a:lnTo>
                    <a:pt x="914" y="713"/>
                  </a:lnTo>
                  <a:lnTo>
                    <a:pt x="927" y="709"/>
                  </a:lnTo>
                  <a:lnTo>
                    <a:pt x="940" y="705"/>
                  </a:lnTo>
                  <a:lnTo>
                    <a:pt x="948" y="700"/>
                  </a:lnTo>
                  <a:lnTo>
                    <a:pt x="961" y="692"/>
                  </a:lnTo>
                  <a:lnTo>
                    <a:pt x="974" y="687"/>
                  </a:lnTo>
                  <a:lnTo>
                    <a:pt x="982" y="679"/>
                  </a:lnTo>
                  <a:lnTo>
                    <a:pt x="995" y="675"/>
                  </a:lnTo>
                  <a:lnTo>
                    <a:pt x="1008" y="666"/>
                  </a:lnTo>
                  <a:lnTo>
                    <a:pt x="1016" y="662"/>
                  </a:lnTo>
                  <a:lnTo>
                    <a:pt x="1029" y="653"/>
                  </a:lnTo>
                  <a:lnTo>
                    <a:pt x="1038" y="645"/>
                  </a:lnTo>
                  <a:lnTo>
                    <a:pt x="1051" y="640"/>
                  </a:lnTo>
                  <a:lnTo>
                    <a:pt x="1059" y="632"/>
                  </a:lnTo>
                  <a:lnTo>
                    <a:pt x="1068" y="623"/>
                  </a:lnTo>
                  <a:lnTo>
                    <a:pt x="1080" y="615"/>
                  </a:lnTo>
                  <a:lnTo>
                    <a:pt x="1089" y="606"/>
                  </a:lnTo>
                  <a:lnTo>
                    <a:pt x="1098" y="598"/>
                  </a:lnTo>
                  <a:lnTo>
                    <a:pt x="1110" y="589"/>
                  </a:lnTo>
                  <a:lnTo>
                    <a:pt x="1119" y="581"/>
                  </a:lnTo>
                  <a:lnTo>
                    <a:pt x="1127" y="572"/>
                  </a:lnTo>
                  <a:lnTo>
                    <a:pt x="1136" y="564"/>
                  </a:lnTo>
                  <a:lnTo>
                    <a:pt x="1145" y="555"/>
                  </a:lnTo>
                  <a:lnTo>
                    <a:pt x="1153" y="546"/>
                  </a:lnTo>
                  <a:lnTo>
                    <a:pt x="1162" y="538"/>
                  </a:lnTo>
                  <a:lnTo>
                    <a:pt x="1170" y="529"/>
                  </a:lnTo>
                  <a:lnTo>
                    <a:pt x="1179" y="521"/>
                  </a:lnTo>
                  <a:lnTo>
                    <a:pt x="1187" y="508"/>
                  </a:lnTo>
                  <a:lnTo>
                    <a:pt x="1196" y="499"/>
                  </a:lnTo>
                  <a:lnTo>
                    <a:pt x="1204" y="491"/>
                  </a:lnTo>
                  <a:lnTo>
                    <a:pt x="1209" y="482"/>
                  </a:lnTo>
                  <a:lnTo>
                    <a:pt x="1217" y="470"/>
                  </a:lnTo>
                  <a:lnTo>
                    <a:pt x="1226" y="461"/>
                  </a:lnTo>
                  <a:lnTo>
                    <a:pt x="1230" y="448"/>
                  </a:lnTo>
                  <a:lnTo>
                    <a:pt x="1238" y="440"/>
                  </a:lnTo>
                  <a:lnTo>
                    <a:pt x="1243" y="431"/>
                  </a:lnTo>
                  <a:lnTo>
                    <a:pt x="1251" y="418"/>
                  </a:lnTo>
                  <a:lnTo>
                    <a:pt x="1255" y="410"/>
                  </a:lnTo>
                  <a:lnTo>
                    <a:pt x="1264" y="397"/>
                  </a:lnTo>
                  <a:lnTo>
                    <a:pt x="1268" y="388"/>
                  </a:lnTo>
                  <a:lnTo>
                    <a:pt x="1273" y="376"/>
                  </a:lnTo>
                  <a:lnTo>
                    <a:pt x="1281" y="363"/>
                  </a:lnTo>
                  <a:lnTo>
                    <a:pt x="1285" y="354"/>
                  </a:lnTo>
                  <a:lnTo>
                    <a:pt x="1290" y="341"/>
                  </a:lnTo>
                  <a:lnTo>
                    <a:pt x="1294" y="329"/>
                  </a:lnTo>
                  <a:lnTo>
                    <a:pt x="1298" y="320"/>
                  </a:lnTo>
                  <a:lnTo>
                    <a:pt x="1302" y="307"/>
                  </a:lnTo>
                  <a:lnTo>
                    <a:pt x="1307" y="294"/>
                  </a:lnTo>
                  <a:lnTo>
                    <a:pt x="1311" y="286"/>
                  </a:lnTo>
                  <a:lnTo>
                    <a:pt x="1315" y="273"/>
                  </a:lnTo>
                  <a:lnTo>
                    <a:pt x="1315" y="260"/>
                  </a:lnTo>
                  <a:lnTo>
                    <a:pt x="1320" y="252"/>
                  </a:lnTo>
                  <a:lnTo>
                    <a:pt x="1324" y="239"/>
                  </a:lnTo>
                  <a:lnTo>
                    <a:pt x="1324" y="226"/>
                  </a:lnTo>
                  <a:lnTo>
                    <a:pt x="1328" y="213"/>
                  </a:lnTo>
                  <a:lnTo>
                    <a:pt x="1332" y="205"/>
                  </a:lnTo>
                  <a:lnTo>
                    <a:pt x="1332" y="192"/>
                  </a:lnTo>
                  <a:lnTo>
                    <a:pt x="1332" y="179"/>
                  </a:lnTo>
                  <a:lnTo>
                    <a:pt x="1337" y="166"/>
                  </a:lnTo>
                  <a:lnTo>
                    <a:pt x="1337" y="153"/>
                  </a:lnTo>
                  <a:lnTo>
                    <a:pt x="1337" y="145"/>
                  </a:lnTo>
                  <a:lnTo>
                    <a:pt x="1341" y="132"/>
                  </a:lnTo>
                  <a:lnTo>
                    <a:pt x="1341" y="119"/>
                  </a:lnTo>
                  <a:lnTo>
                    <a:pt x="1341" y="106"/>
                  </a:lnTo>
                  <a:lnTo>
                    <a:pt x="1341" y="94"/>
                  </a:lnTo>
                  <a:lnTo>
                    <a:pt x="1341" y="0"/>
                  </a:lnTo>
                  <a:close/>
                </a:path>
              </a:pathLst>
            </a:custGeom>
            <a:solidFill>
              <a:srgbClr val="000080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3352680" y="4191120"/>
              <a:ext cx="2129040" cy="2190600"/>
            </a:xfrm>
            <a:custGeom>
              <a:avLst/>
              <a:gdLst/>
              <a:ahLst/>
              <a:rect l="l" t="t" r="r" b="b"/>
              <a:pathLst>
                <a:path w="1341" h="1380">
                  <a:moveTo>
                    <a:pt x="530" y="0"/>
                  </a:moveTo>
                  <a:lnTo>
                    <a:pt x="543" y="0"/>
                  </a:lnTo>
                  <a:lnTo>
                    <a:pt x="555" y="0"/>
                  </a:lnTo>
                  <a:lnTo>
                    <a:pt x="568" y="0"/>
                  </a:lnTo>
                  <a:lnTo>
                    <a:pt x="581" y="0"/>
                  </a:lnTo>
                  <a:lnTo>
                    <a:pt x="594" y="0"/>
                  </a:lnTo>
                  <a:lnTo>
                    <a:pt x="607" y="0"/>
                  </a:lnTo>
                  <a:lnTo>
                    <a:pt x="624" y="0"/>
                  </a:lnTo>
                  <a:lnTo>
                    <a:pt x="637" y="0"/>
                  </a:lnTo>
                  <a:lnTo>
                    <a:pt x="649" y="0"/>
                  </a:lnTo>
                  <a:lnTo>
                    <a:pt x="662" y="4"/>
                  </a:lnTo>
                  <a:lnTo>
                    <a:pt x="675" y="4"/>
                  </a:lnTo>
                  <a:lnTo>
                    <a:pt x="688" y="4"/>
                  </a:lnTo>
                  <a:lnTo>
                    <a:pt x="701" y="9"/>
                  </a:lnTo>
                  <a:lnTo>
                    <a:pt x="713" y="9"/>
                  </a:lnTo>
                  <a:lnTo>
                    <a:pt x="726" y="13"/>
                  </a:lnTo>
                  <a:lnTo>
                    <a:pt x="739" y="13"/>
                  </a:lnTo>
                  <a:lnTo>
                    <a:pt x="752" y="17"/>
                  </a:lnTo>
                  <a:lnTo>
                    <a:pt x="765" y="21"/>
                  </a:lnTo>
                  <a:lnTo>
                    <a:pt x="777" y="21"/>
                  </a:lnTo>
                  <a:lnTo>
                    <a:pt x="790" y="26"/>
                  </a:lnTo>
                  <a:lnTo>
                    <a:pt x="803" y="30"/>
                  </a:lnTo>
                  <a:lnTo>
                    <a:pt x="816" y="34"/>
                  </a:lnTo>
                  <a:lnTo>
                    <a:pt x="829" y="38"/>
                  </a:lnTo>
                  <a:lnTo>
                    <a:pt x="841" y="38"/>
                  </a:lnTo>
                  <a:lnTo>
                    <a:pt x="854" y="43"/>
                  </a:lnTo>
                  <a:lnTo>
                    <a:pt x="867" y="51"/>
                  </a:lnTo>
                  <a:lnTo>
                    <a:pt x="880" y="55"/>
                  </a:lnTo>
                  <a:lnTo>
                    <a:pt x="888" y="60"/>
                  </a:lnTo>
                  <a:lnTo>
                    <a:pt x="901" y="64"/>
                  </a:lnTo>
                  <a:lnTo>
                    <a:pt x="914" y="68"/>
                  </a:lnTo>
                  <a:lnTo>
                    <a:pt x="927" y="73"/>
                  </a:lnTo>
                  <a:lnTo>
                    <a:pt x="940" y="81"/>
                  </a:lnTo>
                  <a:lnTo>
                    <a:pt x="948" y="85"/>
                  </a:lnTo>
                  <a:lnTo>
                    <a:pt x="961" y="90"/>
                  </a:lnTo>
                  <a:lnTo>
                    <a:pt x="974" y="98"/>
                  </a:lnTo>
                  <a:lnTo>
                    <a:pt x="982" y="102"/>
                  </a:lnTo>
                  <a:lnTo>
                    <a:pt x="995" y="111"/>
                  </a:lnTo>
                  <a:lnTo>
                    <a:pt x="1008" y="115"/>
                  </a:lnTo>
                  <a:lnTo>
                    <a:pt x="1016" y="124"/>
                  </a:lnTo>
                  <a:lnTo>
                    <a:pt x="1029" y="132"/>
                  </a:lnTo>
                  <a:lnTo>
                    <a:pt x="1038" y="137"/>
                  </a:lnTo>
                  <a:lnTo>
                    <a:pt x="1051" y="145"/>
                  </a:lnTo>
                  <a:lnTo>
                    <a:pt x="1059" y="154"/>
                  </a:lnTo>
                  <a:lnTo>
                    <a:pt x="1068" y="162"/>
                  </a:lnTo>
                  <a:lnTo>
                    <a:pt x="1080" y="167"/>
                  </a:lnTo>
                  <a:lnTo>
                    <a:pt x="1089" y="175"/>
                  </a:lnTo>
                  <a:lnTo>
                    <a:pt x="1098" y="184"/>
                  </a:lnTo>
                  <a:lnTo>
                    <a:pt x="1110" y="192"/>
                  </a:lnTo>
                  <a:lnTo>
                    <a:pt x="1119" y="201"/>
                  </a:lnTo>
                  <a:lnTo>
                    <a:pt x="1127" y="209"/>
                  </a:lnTo>
                  <a:lnTo>
                    <a:pt x="1136" y="218"/>
                  </a:lnTo>
                  <a:lnTo>
                    <a:pt x="1145" y="226"/>
                  </a:lnTo>
                  <a:lnTo>
                    <a:pt x="1153" y="235"/>
                  </a:lnTo>
                  <a:lnTo>
                    <a:pt x="1162" y="243"/>
                  </a:lnTo>
                  <a:lnTo>
                    <a:pt x="1170" y="256"/>
                  </a:lnTo>
                  <a:lnTo>
                    <a:pt x="1179" y="265"/>
                  </a:lnTo>
                  <a:lnTo>
                    <a:pt x="1187" y="273"/>
                  </a:lnTo>
                  <a:lnTo>
                    <a:pt x="1196" y="282"/>
                  </a:lnTo>
                  <a:lnTo>
                    <a:pt x="1204" y="295"/>
                  </a:lnTo>
                  <a:lnTo>
                    <a:pt x="1209" y="303"/>
                  </a:lnTo>
                  <a:lnTo>
                    <a:pt x="1217" y="312"/>
                  </a:lnTo>
                  <a:lnTo>
                    <a:pt x="1226" y="325"/>
                  </a:lnTo>
                  <a:lnTo>
                    <a:pt x="1230" y="333"/>
                  </a:lnTo>
                  <a:lnTo>
                    <a:pt x="1238" y="342"/>
                  </a:lnTo>
                  <a:lnTo>
                    <a:pt x="1243" y="355"/>
                  </a:lnTo>
                  <a:lnTo>
                    <a:pt x="1251" y="363"/>
                  </a:lnTo>
                  <a:lnTo>
                    <a:pt x="1255" y="376"/>
                  </a:lnTo>
                  <a:lnTo>
                    <a:pt x="1264" y="384"/>
                  </a:lnTo>
                  <a:lnTo>
                    <a:pt x="1268" y="397"/>
                  </a:lnTo>
                  <a:lnTo>
                    <a:pt x="1273" y="410"/>
                  </a:lnTo>
                  <a:lnTo>
                    <a:pt x="1281" y="419"/>
                  </a:lnTo>
                  <a:lnTo>
                    <a:pt x="1285" y="431"/>
                  </a:lnTo>
                  <a:lnTo>
                    <a:pt x="1290" y="440"/>
                  </a:lnTo>
                  <a:lnTo>
                    <a:pt x="1294" y="453"/>
                  </a:lnTo>
                  <a:lnTo>
                    <a:pt x="1298" y="466"/>
                  </a:lnTo>
                  <a:lnTo>
                    <a:pt x="1302" y="474"/>
                  </a:lnTo>
                  <a:lnTo>
                    <a:pt x="1307" y="487"/>
                  </a:lnTo>
                  <a:lnTo>
                    <a:pt x="1311" y="500"/>
                  </a:lnTo>
                  <a:lnTo>
                    <a:pt x="1315" y="508"/>
                  </a:lnTo>
                  <a:lnTo>
                    <a:pt x="1315" y="521"/>
                  </a:lnTo>
                  <a:lnTo>
                    <a:pt x="1320" y="534"/>
                  </a:lnTo>
                  <a:lnTo>
                    <a:pt x="1324" y="547"/>
                  </a:lnTo>
                  <a:lnTo>
                    <a:pt x="1324" y="555"/>
                  </a:lnTo>
                  <a:lnTo>
                    <a:pt x="1328" y="568"/>
                  </a:lnTo>
                  <a:lnTo>
                    <a:pt x="1332" y="581"/>
                  </a:lnTo>
                  <a:lnTo>
                    <a:pt x="1332" y="594"/>
                  </a:lnTo>
                  <a:lnTo>
                    <a:pt x="1332" y="607"/>
                  </a:lnTo>
                  <a:lnTo>
                    <a:pt x="1337" y="615"/>
                  </a:lnTo>
                  <a:lnTo>
                    <a:pt x="1337" y="628"/>
                  </a:lnTo>
                  <a:lnTo>
                    <a:pt x="1337" y="641"/>
                  </a:lnTo>
                  <a:lnTo>
                    <a:pt x="1341" y="654"/>
                  </a:lnTo>
                  <a:lnTo>
                    <a:pt x="1341" y="666"/>
                  </a:lnTo>
                  <a:lnTo>
                    <a:pt x="1341" y="675"/>
                  </a:lnTo>
                  <a:lnTo>
                    <a:pt x="1341" y="688"/>
                  </a:lnTo>
                  <a:lnTo>
                    <a:pt x="1341" y="701"/>
                  </a:lnTo>
                  <a:lnTo>
                    <a:pt x="1341" y="713"/>
                  </a:lnTo>
                  <a:lnTo>
                    <a:pt x="1341" y="726"/>
                  </a:lnTo>
                  <a:lnTo>
                    <a:pt x="1337" y="739"/>
                  </a:lnTo>
                  <a:lnTo>
                    <a:pt x="1337" y="748"/>
                  </a:lnTo>
                  <a:lnTo>
                    <a:pt x="1337" y="760"/>
                  </a:lnTo>
                  <a:lnTo>
                    <a:pt x="1332" y="773"/>
                  </a:lnTo>
                  <a:lnTo>
                    <a:pt x="1332" y="786"/>
                  </a:lnTo>
                  <a:lnTo>
                    <a:pt x="1332" y="799"/>
                  </a:lnTo>
                  <a:lnTo>
                    <a:pt x="1328" y="807"/>
                  </a:lnTo>
                  <a:lnTo>
                    <a:pt x="1324" y="820"/>
                  </a:lnTo>
                  <a:lnTo>
                    <a:pt x="1324" y="833"/>
                  </a:lnTo>
                  <a:lnTo>
                    <a:pt x="1320" y="846"/>
                  </a:lnTo>
                  <a:lnTo>
                    <a:pt x="1315" y="854"/>
                  </a:lnTo>
                  <a:lnTo>
                    <a:pt x="1315" y="867"/>
                  </a:lnTo>
                  <a:lnTo>
                    <a:pt x="1311" y="880"/>
                  </a:lnTo>
                  <a:lnTo>
                    <a:pt x="1307" y="888"/>
                  </a:lnTo>
                  <a:lnTo>
                    <a:pt x="1302" y="901"/>
                  </a:lnTo>
                  <a:lnTo>
                    <a:pt x="1298" y="914"/>
                  </a:lnTo>
                  <a:lnTo>
                    <a:pt x="1294" y="923"/>
                  </a:lnTo>
                  <a:lnTo>
                    <a:pt x="1290" y="935"/>
                  </a:lnTo>
                  <a:lnTo>
                    <a:pt x="1285" y="948"/>
                  </a:lnTo>
                  <a:lnTo>
                    <a:pt x="1281" y="957"/>
                  </a:lnTo>
                  <a:lnTo>
                    <a:pt x="1273" y="970"/>
                  </a:lnTo>
                  <a:lnTo>
                    <a:pt x="1268" y="982"/>
                  </a:lnTo>
                  <a:lnTo>
                    <a:pt x="1264" y="991"/>
                  </a:lnTo>
                  <a:lnTo>
                    <a:pt x="1255" y="1004"/>
                  </a:lnTo>
                  <a:lnTo>
                    <a:pt x="1251" y="1012"/>
                  </a:lnTo>
                  <a:lnTo>
                    <a:pt x="1243" y="1025"/>
                  </a:lnTo>
                  <a:lnTo>
                    <a:pt x="1238" y="1034"/>
                  </a:lnTo>
                  <a:lnTo>
                    <a:pt x="1230" y="1042"/>
                  </a:lnTo>
                  <a:lnTo>
                    <a:pt x="1226" y="1055"/>
                  </a:lnTo>
                  <a:lnTo>
                    <a:pt x="1217" y="1064"/>
                  </a:lnTo>
                  <a:lnTo>
                    <a:pt x="1209" y="1076"/>
                  </a:lnTo>
                  <a:lnTo>
                    <a:pt x="1204" y="1085"/>
                  </a:lnTo>
                  <a:lnTo>
                    <a:pt x="1196" y="1094"/>
                  </a:lnTo>
                  <a:lnTo>
                    <a:pt x="1187" y="1102"/>
                  </a:lnTo>
                  <a:lnTo>
                    <a:pt x="1179" y="1115"/>
                  </a:lnTo>
                  <a:lnTo>
                    <a:pt x="1170" y="1123"/>
                  </a:lnTo>
                  <a:lnTo>
                    <a:pt x="1162" y="1132"/>
                  </a:lnTo>
                  <a:lnTo>
                    <a:pt x="1153" y="1140"/>
                  </a:lnTo>
                  <a:lnTo>
                    <a:pt x="1145" y="1149"/>
                  </a:lnTo>
                  <a:lnTo>
                    <a:pt x="1136" y="1158"/>
                  </a:lnTo>
                  <a:lnTo>
                    <a:pt x="1127" y="1166"/>
                  </a:lnTo>
                  <a:lnTo>
                    <a:pt x="1119" y="1175"/>
                  </a:lnTo>
                  <a:lnTo>
                    <a:pt x="1110" y="1183"/>
                  </a:lnTo>
                  <a:lnTo>
                    <a:pt x="1098" y="1192"/>
                  </a:lnTo>
                  <a:lnTo>
                    <a:pt x="1089" y="1200"/>
                  </a:lnTo>
                  <a:lnTo>
                    <a:pt x="1080" y="1209"/>
                  </a:lnTo>
                  <a:lnTo>
                    <a:pt x="1068" y="1217"/>
                  </a:lnTo>
                  <a:lnTo>
                    <a:pt x="1059" y="1226"/>
                  </a:lnTo>
                  <a:lnTo>
                    <a:pt x="1051" y="1234"/>
                  </a:lnTo>
                  <a:lnTo>
                    <a:pt x="1038" y="1239"/>
                  </a:lnTo>
                  <a:lnTo>
                    <a:pt x="1029" y="1247"/>
                  </a:lnTo>
                  <a:lnTo>
                    <a:pt x="1016" y="1256"/>
                  </a:lnTo>
                  <a:lnTo>
                    <a:pt x="1008" y="1260"/>
                  </a:lnTo>
                  <a:lnTo>
                    <a:pt x="995" y="1269"/>
                  </a:lnTo>
                  <a:lnTo>
                    <a:pt x="982" y="1273"/>
                  </a:lnTo>
                  <a:lnTo>
                    <a:pt x="974" y="1281"/>
                  </a:lnTo>
                  <a:lnTo>
                    <a:pt x="961" y="1286"/>
                  </a:lnTo>
                  <a:lnTo>
                    <a:pt x="948" y="1294"/>
                  </a:lnTo>
                  <a:lnTo>
                    <a:pt x="940" y="1299"/>
                  </a:lnTo>
                  <a:lnTo>
                    <a:pt x="927" y="1303"/>
                  </a:lnTo>
                  <a:lnTo>
                    <a:pt x="914" y="1307"/>
                  </a:lnTo>
                  <a:lnTo>
                    <a:pt x="901" y="1316"/>
                  </a:lnTo>
                  <a:lnTo>
                    <a:pt x="888" y="1320"/>
                  </a:lnTo>
                  <a:lnTo>
                    <a:pt x="880" y="1324"/>
                  </a:lnTo>
                  <a:lnTo>
                    <a:pt x="867" y="1328"/>
                  </a:lnTo>
                  <a:lnTo>
                    <a:pt x="854" y="1333"/>
                  </a:lnTo>
                  <a:lnTo>
                    <a:pt x="841" y="1337"/>
                  </a:lnTo>
                  <a:lnTo>
                    <a:pt x="829" y="1341"/>
                  </a:lnTo>
                  <a:lnTo>
                    <a:pt x="816" y="1346"/>
                  </a:lnTo>
                  <a:lnTo>
                    <a:pt x="803" y="1350"/>
                  </a:lnTo>
                  <a:lnTo>
                    <a:pt x="790" y="1350"/>
                  </a:lnTo>
                  <a:lnTo>
                    <a:pt x="777" y="1354"/>
                  </a:lnTo>
                  <a:lnTo>
                    <a:pt x="765" y="1358"/>
                  </a:lnTo>
                  <a:lnTo>
                    <a:pt x="752" y="1363"/>
                  </a:lnTo>
                  <a:lnTo>
                    <a:pt x="739" y="1363"/>
                  </a:lnTo>
                  <a:lnTo>
                    <a:pt x="726" y="1367"/>
                  </a:lnTo>
                  <a:lnTo>
                    <a:pt x="713" y="1367"/>
                  </a:lnTo>
                  <a:lnTo>
                    <a:pt x="701" y="1371"/>
                  </a:lnTo>
                  <a:lnTo>
                    <a:pt x="688" y="1371"/>
                  </a:lnTo>
                  <a:lnTo>
                    <a:pt x="675" y="1375"/>
                  </a:lnTo>
                  <a:lnTo>
                    <a:pt x="662" y="1375"/>
                  </a:lnTo>
                  <a:lnTo>
                    <a:pt x="649" y="1375"/>
                  </a:lnTo>
                  <a:lnTo>
                    <a:pt x="637" y="1375"/>
                  </a:lnTo>
                  <a:lnTo>
                    <a:pt x="624" y="1380"/>
                  </a:lnTo>
                  <a:lnTo>
                    <a:pt x="607" y="1380"/>
                  </a:lnTo>
                  <a:lnTo>
                    <a:pt x="594" y="1380"/>
                  </a:lnTo>
                  <a:lnTo>
                    <a:pt x="581" y="1380"/>
                  </a:lnTo>
                  <a:lnTo>
                    <a:pt x="568" y="1380"/>
                  </a:lnTo>
                  <a:lnTo>
                    <a:pt x="555" y="1380"/>
                  </a:lnTo>
                  <a:lnTo>
                    <a:pt x="543" y="1380"/>
                  </a:lnTo>
                  <a:lnTo>
                    <a:pt x="530" y="1375"/>
                  </a:lnTo>
                  <a:lnTo>
                    <a:pt x="517" y="1375"/>
                  </a:lnTo>
                  <a:lnTo>
                    <a:pt x="504" y="1375"/>
                  </a:lnTo>
                  <a:lnTo>
                    <a:pt x="491" y="1375"/>
                  </a:lnTo>
                  <a:lnTo>
                    <a:pt x="479" y="1371"/>
                  </a:lnTo>
                  <a:lnTo>
                    <a:pt x="462" y="1371"/>
                  </a:lnTo>
                  <a:lnTo>
                    <a:pt x="449" y="1367"/>
                  </a:lnTo>
                  <a:lnTo>
                    <a:pt x="436" y="1367"/>
                  </a:lnTo>
                  <a:lnTo>
                    <a:pt x="423" y="1363"/>
                  </a:lnTo>
                  <a:lnTo>
                    <a:pt x="410" y="1363"/>
                  </a:lnTo>
                  <a:lnTo>
                    <a:pt x="397" y="1358"/>
                  </a:lnTo>
                  <a:lnTo>
                    <a:pt x="385" y="1354"/>
                  </a:lnTo>
                  <a:lnTo>
                    <a:pt x="372" y="1350"/>
                  </a:lnTo>
                  <a:lnTo>
                    <a:pt x="359" y="1350"/>
                  </a:lnTo>
                  <a:lnTo>
                    <a:pt x="346" y="1346"/>
                  </a:lnTo>
                  <a:lnTo>
                    <a:pt x="333" y="1341"/>
                  </a:lnTo>
                  <a:lnTo>
                    <a:pt x="325" y="1337"/>
                  </a:lnTo>
                  <a:lnTo>
                    <a:pt x="312" y="1333"/>
                  </a:lnTo>
                  <a:lnTo>
                    <a:pt x="299" y="1328"/>
                  </a:lnTo>
                  <a:lnTo>
                    <a:pt x="286" y="1324"/>
                  </a:lnTo>
                  <a:lnTo>
                    <a:pt x="274" y="1320"/>
                  </a:lnTo>
                  <a:lnTo>
                    <a:pt x="261" y="1316"/>
                  </a:lnTo>
                  <a:lnTo>
                    <a:pt x="248" y="1307"/>
                  </a:lnTo>
                  <a:lnTo>
                    <a:pt x="240" y="1303"/>
                  </a:lnTo>
                  <a:lnTo>
                    <a:pt x="227" y="1299"/>
                  </a:lnTo>
                  <a:lnTo>
                    <a:pt x="214" y="1294"/>
                  </a:lnTo>
                  <a:lnTo>
                    <a:pt x="201" y="1286"/>
                  </a:lnTo>
                  <a:lnTo>
                    <a:pt x="193" y="1281"/>
                  </a:lnTo>
                  <a:lnTo>
                    <a:pt x="180" y="1273"/>
                  </a:lnTo>
                  <a:lnTo>
                    <a:pt x="171" y="1269"/>
                  </a:lnTo>
                  <a:lnTo>
                    <a:pt x="158" y="1260"/>
                  </a:lnTo>
                  <a:lnTo>
                    <a:pt x="146" y="1256"/>
                  </a:lnTo>
                  <a:lnTo>
                    <a:pt x="137" y="1247"/>
                  </a:lnTo>
                  <a:lnTo>
                    <a:pt x="124" y="1239"/>
                  </a:lnTo>
                  <a:lnTo>
                    <a:pt x="116" y="1234"/>
                  </a:lnTo>
                  <a:lnTo>
                    <a:pt x="107" y="1226"/>
                  </a:lnTo>
                  <a:lnTo>
                    <a:pt x="94" y="1217"/>
                  </a:lnTo>
                  <a:lnTo>
                    <a:pt x="86" y="1209"/>
                  </a:lnTo>
                  <a:lnTo>
                    <a:pt x="73" y="1200"/>
                  </a:lnTo>
                  <a:lnTo>
                    <a:pt x="65" y="1192"/>
                  </a:lnTo>
                  <a:lnTo>
                    <a:pt x="56" y="1183"/>
                  </a:lnTo>
                  <a:lnTo>
                    <a:pt x="47" y="1175"/>
                  </a:lnTo>
                  <a:lnTo>
                    <a:pt x="39" y="1166"/>
                  </a:lnTo>
                  <a:lnTo>
                    <a:pt x="26" y="1158"/>
                  </a:lnTo>
                  <a:lnTo>
                    <a:pt x="18" y="1149"/>
                  </a:lnTo>
                  <a:lnTo>
                    <a:pt x="9" y="1140"/>
                  </a:lnTo>
                  <a:lnTo>
                    <a:pt x="0" y="1132"/>
                  </a:lnTo>
                  <a:lnTo>
                    <a:pt x="581" y="688"/>
                  </a:lnTo>
                  <a:lnTo>
                    <a:pt x="530" y="0"/>
                  </a:lnTo>
                  <a:close/>
                </a:path>
              </a:pathLst>
            </a:custGeom>
            <a:solidFill>
              <a:srgbClr val="0000ff"/>
            </a:solidFill>
            <a:ln w="648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8" name=""/>
          <p:cNvSpPr/>
          <p:nvPr/>
        </p:nvSpPr>
        <p:spPr>
          <a:xfrm>
            <a:off x="3809880" y="5181480"/>
            <a:ext cx="2057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Envera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Member Benefits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70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9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Improved efficiencies in the Order Fulfillment process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Reduced complexity of B2B interface and integration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Improved Delivery Performance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Lower Capital Employed via substantial improvement in product and service demand information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Access to expertise and “best of breed” service providers 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901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Lower IT effort and expenditure related to systems integration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9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PlaceHolder 1"/>
          <p:cNvSpPr>
            <a:spLocks noGrp="1"/>
          </p:cNvSpPr>
          <p:nvPr>
            <p:ph/>
          </p:nvPr>
        </p:nvSpPr>
        <p:spPr>
          <a:xfrm>
            <a:off x="609480" y="2971800"/>
            <a:ext cx="7772400" cy="2362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1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Listed as “</a:t>
            </a:r>
            <a:r>
              <a:rPr b="0" i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one of the most important and promising player(s) in B2B</a:t>
            </a: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”  in July 17 Forbes Magazine.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672" name=""/>
          <p:cNvGrpSpPr/>
          <p:nvPr/>
        </p:nvGrpSpPr>
        <p:grpSpPr>
          <a:xfrm>
            <a:off x="609480" y="762120"/>
            <a:ext cx="4267080" cy="838080"/>
            <a:chOff x="609480" y="762120"/>
            <a:chExt cx="4267080" cy="838080"/>
          </a:xfrm>
        </p:grpSpPr>
        <p:sp>
          <p:nvSpPr>
            <p:cNvPr id="673" name=""/>
            <p:cNvSpPr/>
            <p:nvPr/>
          </p:nvSpPr>
          <p:spPr>
            <a:xfrm>
              <a:off x="609480" y="762120"/>
              <a:ext cx="4267080" cy="8380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74" name="b2b" descr=""/>
            <p:cNvPicPr/>
            <p:nvPr/>
          </p:nvPicPr>
          <p:blipFill>
            <a:blip r:embed="rId1"/>
            <a:stretch/>
          </p:blipFill>
          <p:spPr>
            <a:xfrm>
              <a:off x="4038480" y="906480"/>
              <a:ext cx="685800" cy="6177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75" name="bow" descr=""/>
            <p:cNvPicPr/>
            <p:nvPr/>
          </p:nvPicPr>
          <p:blipFill>
            <a:blip r:embed="rId2"/>
            <a:stretch/>
          </p:blipFill>
          <p:spPr>
            <a:xfrm>
              <a:off x="676080" y="893880"/>
              <a:ext cx="3371760" cy="650880"/>
            </a:xfrm>
            <a:prstGeom prst="rect">
              <a:avLst/>
            </a:prstGeom>
            <a:noFill/>
            <a:ln w="0">
              <a:noFill/>
            </a:ln>
          </p:spPr>
        </p:pic>
      </p:grpSp>
      <p:pic>
        <p:nvPicPr>
          <p:cNvPr id="676" name="cover0522" descr=""/>
          <p:cNvPicPr/>
          <p:nvPr/>
        </p:nvPicPr>
        <p:blipFill>
          <a:blip r:embed="rId3"/>
          <a:stretch/>
        </p:blipFill>
        <p:spPr>
          <a:xfrm>
            <a:off x="6553080" y="685800"/>
            <a:ext cx="1047960" cy="1341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7" name=""/>
          <p:cNvSpPr/>
          <p:nvPr/>
        </p:nvSpPr>
        <p:spPr>
          <a:xfrm>
            <a:off x="762120" y="2438280"/>
            <a:ext cx="739116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"/>
          <p:cNvSpPr/>
          <p:nvPr/>
        </p:nvSpPr>
        <p:spPr>
          <a:xfrm>
            <a:off x="990720" y="1447920"/>
            <a:ext cx="1981080" cy="99036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Elemica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6172200" y="2971800"/>
            <a:ext cx="1981080" cy="990720"/>
          </a:xfrm>
          <a:prstGeom prst="ellipse">
            <a:avLst/>
          </a:prstGeom>
          <a:gradFill rotWithShape="0">
            <a:gsLst>
              <a:gs pos="0">
                <a:srgbClr val="755e2f"/>
              </a:gs>
              <a:gs pos="50000">
                <a:srgbClr val="ffcc66"/>
              </a:gs>
              <a:gs pos="100000">
                <a:srgbClr val="755e2f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Ranger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5257800" y="762120"/>
            <a:ext cx="1981080" cy="990360"/>
          </a:xfrm>
          <a:prstGeom prst="ellipse">
            <a:avLst/>
          </a:prstGeom>
          <a:gradFill rotWithShape="0">
            <a:gsLst>
              <a:gs pos="0">
                <a:srgbClr val="75755e"/>
              </a:gs>
              <a:gs pos="50000">
                <a:srgbClr val="ffffcc"/>
              </a:gs>
              <a:gs pos="100000">
                <a:srgbClr val="75755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Covisint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1219320" y="3809880"/>
            <a:ext cx="1981080" cy="990720"/>
          </a:xfrm>
          <a:prstGeom prst="ellipse">
            <a:avLst/>
          </a:prstGeom>
          <a:gradFill rotWithShape="0">
            <a:gsLst>
              <a:gs pos="0">
                <a:srgbClr val="3b3b3b"/>
              </a:gs>
              <a:gs pos="50000">
                <a:srgbClr val="808080"/>
              </a:gs>
              <a:gs pos="100000">
                <a:srgbClr val="3b3b3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Transora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3124080" y="4419720"/>
            <a:ext cx="1981440" cy="990360"/>
          </a:xfrm>
          <a:prstGeom prst="ellipse">
            <a:avLst/>
          </a:prstGeom>
          <a:gradFill rotWithShape="0">
            <a:gsLst>
              <a:gs pos="0">
                <a:srgbClr val="510051"/>
              </a:gs>
              <a:gs pos="50000">
                <a:srgbClr val="cc00cc"/>
              </a:gs>
              <a:gs pos="100000">
                <a:srgbClr val="510051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ElastomerSolutions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5410080" y="4114800"/>
            <a:ext cx="1981440" cy="990720"/>
          </a:xfrm>
          <a:prstGeom prst="ellipse">
            <a:avLst/>
          </a:prstGeom>
          <a:gradFill rotWithShape="0">
            <a:gsLst>
              <a:gs pos="0">
                <a:srgbClr val="005e46"/>
              </a:gs>
              <a:gs pos="50000">
                <a:srgbClr val="00cc99"/>
              </a:gs>
              <a:gs pos="100000">
                <a:srgbClr val="005e4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Forest Express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2590920" y="685800"/>
            <a:ext cx="1981080" cy="990720"/>
          </a:xfrm>
          <a:prstGeom prst="ellipse">
            <a:avLst/>
          </a:prstGeom>
          <a:gradFill rotWithShape="0">
            <a:gsLst>
              <a:gs pos="0">
                <a:srgbClr val="1b1b1b"/>
              </a:gs>
              <a:gs pos="50000">
                <a:srgbClr val="4d4d4d"/>
              </a:gs>
              <a:gs pos="100000">
                <a:srgbClr val="1b1b1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RubberNetwork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914400" y="2590920"/>
            <a:ext cx="1981080" cy="990360"/>
          </a:xfrm>
          <a:prstGeom prst="ellipse">
            <a:avLst/>
          </a:prstGeom>
          <a:gradFill rotWithShape="0">
            <a:gsLst>
              <a:gs pos="0">
                <a:srgbClr val="757500"/>
              </a:gs>
              <a:gs pos="50000">
                <a:srgbClr val="ffff00"/>
              </a:gs>
              <a:gs pos="100000">
                <a:srgbClr val="7575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Fibers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6172200" y="1752480"/>
            <a:ext cx="1981080" cy="990720"/>
          </a:xfrm>
          <a:prstGeom prst="ellipse">
            <a:avLst/>
          </a:prstGeom>
          <a:gradFill rotWithShape="0">
            <a:gsLst>
              <a:gs pos="0">
                <a:srgbClr val="ff9999"/>
              </a:gs>
              <a:gs pos="100000">
                <a:srgbClr val="75464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Omnexus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7" name=""/>
          <p:cNvGrpSpPr/>
          <p:nvPr/>
        </p:nvGrpSpPr>
        <p:grpSpPr>
          <a:xfrm>
            <a:off x="3429000" y="2590920"/>
            <a:ext cx="2286000" cy="914400"/>
            <a:chOff x="3429000" y="2590920"/>
            <a:chExt cx="2286000" cy="914400"/>
          </a:xfrm>
        </p:grpSpPr>
        <p:sp>
          <p:nvSpPr>
            <p:cNvPr id="688" name=""/>
            <p:cNvSpPr/>
            <p:nvPr/>
          </p:nvSpPr>
          <p:spPr>
            <a:xfrm>
              <a:off x="3429000" y="2590920"/>
              <a:ext cx="2286000" cy="91440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89" name="logo16" descr=""/>
            <p:cNvPicPr/>
            <p:nvPr/>
          </p:nvPicPr>
          <p:blipFill>
            <a:blip r:embed="rId1"/>
            <a:stretch/>
          </p:blipFill>
          <p:spPr>
            <a:xfrm>
              <a:off x="3749760" y="2749680"/>
              <a:ext cx="1604160" cy="596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90" name=""/>
          <p:cNvSpPr/>
          <p:nvPr/>
        </p:nvSpPr>
        <p:spPr>
          <a:xfrm>
            <a:off x="1447920" y="5486400"/>
            <a:ext cx="594360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Connectivity</a:t>
            </a:r>
            <a:br>
              <a:rPr sz="3600"/>
            </a:b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 Link – Global Reach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"/>
          <p:cNvSpPr/>
          <p:nvPr/>
        </p:nvSpPr>
        <p:spPr>
          <a:xfrm>
            <a:off x="1212120" y="4175280"/>
            <a:ext cx="6875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Providing Total Connectivity for You!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3506400" y="4951800"/>
            <a:ext cx="267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www.envera.com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3048120" y="5485320"/>
            <a:ext cx="373356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1-888-ENVERA1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media contact: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Rich Chvala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rchvala@envera.com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4" name=""/>
          <p:cNvGrpSpPr/>
          <p:nvPr/>
        </p:nvGrpSpPr>
        <p:grpSpPr>
          <a:xfrm>
            <a:off x="1752480" y="792000"/>
            <a:ext cx="5562720" cy="3383280"/>
            <a:chOff x="1752480" y="792000"/>
            <a:chExt cx="5562720" cy="3383280"/>
          </a:xfrm>
        </p:grpSpPr>
        <p:sp>
          <p:nvSpPr>
            <p:cNvPr id="695" name=""/>
            <p:cNvSpPr/>
            <p:nvPr/>
          </p:nvSpPr>
          <p:spPr>
            <a:xfrm>
              <a:off x="1752480" y="792000"/>
              <a:ext cx="5562720" cy="3383280"/>
            </a:xfrm>
            <a:prstGeom prst="rect">
              <a:avLst/>
            </a:prstGeom>
            <a:solidFill>
              <a:srgbClr val="ffffff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96" name="Envera%20with%20shadow%20(Print%20Resolution)" descr=""/>
            <p:cNvPicPr/>
            <p:nvPr/>
          </p:nvPicPr>
          <p:blipFill>
            <a:blip r:embed="rId1"/>
            <a:stretch/>
          </p:blipFill>
          <p:spPr>
            <a:xfrm>
              <a:off x="1829880" y="956880"/>
              <a:ext cx="5407560" cy="19890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7" name="eb4b4" descr=""/>
            <p:cNvPicPr/>
            <p:nvPr/>
          </p:nvPicPr>
          <p:blipFill>
            <a:blip r:embed="rId2"/>
            <a:stretch/>
          </p:blipFill>
          <p:spPr>
            <a:xfrm>
              <a:off x="3931560" y="3305160"/>
              <a:ext cx="1445760" cy="5662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8" name="ebusiness" descr=""/>
            <p:cNvPicPr/>
            <p:nvPr/>
          </p:nvPicPr>
          <p:blipFill>
            <a:blip r:embed="rId3"/>
            <a:stretch/>
          </p:blipFill>
          <p:spPr>
            <a:xfrm>
              <a:off x="3587400" y="3821400"/>
              <a:ext cx="2200680" cy="2386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Envera Vision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1600200"/>
            <a:ext cx="73915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14400" y="2517120"/>
            <a:ext cx="7315200" cy="30207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 fundamentally change Business to Business integration to Business </a:t>
            </a:r>
            <a:r>
              <a:rPr b="1" i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</a:t>
            </a: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Business by combining point to point integration into a value added clearinghouse network of systems and services.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Envera’s Value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11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fontScale="92500" lnSpcReduction="9999"/>
          </a:bodyPr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Creator of the B4B Network model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 connectivity - One Link - Global Reach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Web-enabled Speed, Efficiency, Accuracy and Security for core B2B transactions 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Truly neutral Network benefiting all trading members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Broad equity ownership  - No dominant members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“Best in Practice” value added services in logistics, financial and supply chain management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Moving our Vision to Reality First!</a:t>
            </a:r>
            <a:endParaRPr b="0" lang="en-US" sz="2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838080" y="1219320"/>
            <a:ext cx="73915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3049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2485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04920" y="4572000"/>
            <a:ext cx="2438280" cy="1828800"/>
          </a:xfrm>
          <a:prstGeom prst="rect">
            <a:avLst/>
          </a:prstGeom>
          <a:gradFill rotWithShape="0">
            <a:gsLst>
              <a:gs pos="0">
                <a:srgbClr val="754617"/>
              </a:gs>
              <a:gs pos="50000">
                <a:srgbClr val="ff9933"/>
              </a:gs>
              <a:gs pos="100000">
                <a:srgbClr val="75461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3rd Party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Freight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3276720" y="304920"/>
            <a:ext cx="2514600" cy="6171840"/>
            <a:chOff x="3276720" y="304920"/>
            <a:chExt cx="2514600" cy="6171840"/>
          </a:xfrm>
        </p:grpSpPr>
        <p:sp>
          <p:nvSpPr>
            <p:cNvPr id="28" name=""/>
            <p:cNvSpPr/>
            <p:nvPr/>
          </p:nvSpPr>
          <p:spPr>
            <a:xfrm>
              <a:off x="3276720" y="304920"/>
              <a:ext cx="2514600" cy="617184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3352680" y="396360"/>
              <a:ext cx="2362320" cy="59889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" name=""/>
          <p:cNvSpPr/>
          <p:nvPr/>
        </p:nvSpPr>
        <p:spPr>
          <a:xfrm>
            <a:off x="1066680" y="2895480"/>
            <a:ext cx="0" cy="16002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057400" y="2895480"/>
            <a:ext cx="0" cy="160020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715000" y="914400"/>
            <a:ext cx="5716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2819520" y="838080"/>
            <a:ext cx="495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819520" y="2514600"/>
            <a:ext cx="495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5715000" y="2514600"/>
            <a:ext cx="5716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352680" y="457200"/>
            <a:ext cx="2590920" cy="59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Inquiry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Placement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Order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Acknowledgement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 Note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MSDS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 of 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Shipment Tracking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Receipt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Inventory Data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 Data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Usage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Service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 Support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>
    <p:randomBar dir="horz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"/>
          <p:cNvGrpSpPr/>
          <p:nvPr/>
        </p:nvGrpSpPr>
        <p:grpSpPr>
          <a:xfrm>
            <a:off x="3276720" y="304920"/>
            <a:ext cx="2514600" cy="6171840"/>
            <a:chOff x="3276720" y="304920"/>
            <a:chExt cx="2514600" cy="6171840"/>
          </a:xfrm>
        </p:grpSpPr>
        <p:sp>
          <p:nvSpPr>
            <p:cNvPr id="38" name=""/>
            <p:cNvSpPr/>
            <p:nvPr/>
          </p:nvSpPr>
          <p:spPr>
            <a:xfrm>
              <a:off x="3276720" y="304920"/>
              <a:ext cx="2514600" cy="617184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352680" y="396360"/>
              <a:ext cx="2362320" cy="59889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" name=""/>
          <p:cNvSpPr/>
          <p:nvPr/>
        </p:nvSpPr>
        <p:spPr>
          <a:xfrm>
            <a:off x="3352680" y="457200"/>
            <a:ext cx="2590920" cy="59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Order Inquiry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Order Placement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Purchase Order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Order Acknowledgement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Shipping Note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BOL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MSDS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C of 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Shipment Tracking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Delivery Receipt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Invoice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Payment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Inventory Data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Forecast Data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Usage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Customer Service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Tech Support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3352680" y="4038480"/>
            <a:ext cx="2362320" cy="1219320"/>
            <a:chOff x="3352680" y="4038480"/>
            <a:chExt cx="2362320" cy="1219320"/>
          </a:xfrm>
        </p:grpSpPr>
        <p:graphicFrame>
          <p:nvGraphicFramePr>
            <p:cNvPr id="42" name=""/>
            <p:cNvGraphicFramePr/>
            <p:nvPr/>
          </p:nvGraphicFramePr>
          <p:xfrm>
            <a:off x="4572000" y="4419720"/>
            <a:ext cx="1049400" cy="8064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43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4572000" y="4419720"/>
                      <a:ext cx="1049400" cy="806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44" name=""/>
            <p:cNvSpPr/>
            <p:nvPr/>
          </p:nvSpPr>
          <p:spPr>
            <a:xfrm>
              <a:off x="3429000" y="403848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E-mail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352680" y="5181480"/>
              <a:ext cx="2362320" cy="7632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" name=""/>
          <p:cNvGrpSpPr/>
          <p:nvPr/>
        </p:nvGrpSpPr>
        <p:grpSpPr>
          <a:xfrm>
            <a:off x="3352680" y="2819520"/>
            <a:ext cx="2362320" cy="1295280"/>
            <a:chOff x="3352680" y="2819520"/>
            <a:chExt cx="2362320" cy="1295280"/>
          </a:xfrm>
        </p:grpSpPr>
        <p:sp>
          <p:nvSpPr>
            <p:cNvPr id="47" name=""/>
            <p:cNvSpPr/>
            <p:nvPr/>
          </p:nvSpPr>
          <p:spPr>
            <a:xfrm>
              <a:off x="3352680" y="4038480"/>
              <a:ext cx="2362320" cy="7632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48" name=""/>
            <p:cNvGraphicFramePr/>
            <p:nvPr/>
          </p:nvGraphicFramePr>
          <p:xfrm>
            <a:off x="4267080" y="2895480"/>
            <a:ext cx="1422360" cy="101448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49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267080" y="2895480"/>
                      <a:ext cx="1422360" cy="1014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0" name=""/>
            <p:cNvSpPr/>
            <p:nvPr/>
          </p:nvSpPr>
          <p:spPr>
            <a:xfrm>
              <a:off x="3429000" y="281952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Mail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1" name=""/>
          <p:cNvGrpSpPr/>
          <p:nvPr/>
        </p:nvGrpSpPr>
        <p:grpSpPr>
          <a:xfrm>
            <a:off x="3352680" y="1600200"/>
            <a:ext cx="2362320" cy="1295280"/>
            <a:chOff x="3352680" y="1600200"/>
            <a:chExt cx="2362320" cy="1295280"/>
          </a:xfrm>
        </p:grpSpPr>
        <p:sp>
          <p:nvSpPr>
            <p:cNvPr id="52" name=""/>
            <p:cNvSpPr/>
            <p:nvPr/>
          </p:nvSpPr>
          <p:spPr>
            <a:xfrm>
              <a:off x="3352680" y="2819520"/>
              <a:ext cx="2362320" cy="7596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53" name=""/>
            <p:cNvGraphicFramePr/>
            <p:nvPr/>
          </p:nvGraphicFramePr>
          <p:xfrm>
            <a:off x="4267080" y="1676520"/>
            <a:ext cx="1405080" cy="114912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54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267080" y="1676520"/>
                      <a:ext cx="1405080" cy="1149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55" name=""/>
            <p:cNvSpPr/>
            <p:nvPr/>
          </p:nvSpPr>
          <p:spPr>
            <a:xfrm>
              <a:off x="3429000" y="160020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Fax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3352680" y="304920"/>
            <a:ext cx="2362320" cy="1371600"/>
            <a:chOff x="3352680" y="304920"/>
            <a:chExt cx="2362320" cy="1371600"/>
          </a:xfrm>
        </p:grpSpPr>
        <p:graphicFrame>
          <p:nvGraphicFramePr>
            <p:cNvPr id="57" name=""/>
            <p:cNvGraphicFramePr/>
            <p:nvPr/>
          </p:nvGraphicFramePr>
          <p:xfrm>
            <a:off x="3429000" y="838080"/>
            <a:ext cx="838080" cy="82260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58" name="" descr="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429000" y="838080"/>
                      <a:ext cx="838080" cy="822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  <a:effectLst>
                      <a:outerShdw dist="17819" dir="2700000" blurRad="0" rotWithShape="0">
                        <a:srgbClr val="000000"/>
                      </a:outerShdw>
                    </a:effectLst>
                  </p:spPr>
                </p:pic>
              </p:oleObj>
            </a:graphicData>
          </a:graphic>
        </p:graphicFrame>
        <p:sp>
          <p:nvSpPr>
            <p:cNvPr id="59" name=""/>
            <p:cNvSpPr/>
            <p:nvPr/>
          </p:nvSpPr>
          <p:spPr>
            <a:xfrm>
              <a:off x="3429000" y="30492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Phone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3352680" y="1600200"/>
              <a:ext cx="2362320" cy="7632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" name=""/>
          <p:cNvSpPr/>
          <p:nvPr/>
        </p:nvSpPr>
        <p:spPr>
          <a:xfrm>
            <a:off x="3049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2485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04920" y="4572000"/>
            <a:ext cx="2438280" cy="1828800"/>
          </a:xfrm>
          <a:prstGeom prst="rect">
            <a:avLst/>
          </a:prstGeom>
          <a:gradFill rotWithShape="0">
            <a:gsLst>
              <a:gs pos="0">
                <a:srgbClr val="754617"/>
              </a:gs>
              <a:gs pos="50000">
                <a:srgbClr val="ff9933"/>
              </a:gs>
              <a:gs pos="100000">
                <a:srgbClr val="75461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3rd Party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Freight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066680" y="2895480"/>
            <a:ext cx="0" cy="16002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057400" y="2895480"/>
            <a:ext cx="0" cy="160020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15000" y="914400"/>
            <a:ext cx="5716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2819520" y="838080"/>
            <a:ext cx="495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819520" y="2514600"/>
            <a:ext cx="495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5715000" y="2514600"/>
            <a:ext cx="5716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65680" y="5653080"/>
            <a:ext cx="261720" cy="71280"/>
          </a:xfrm>
          <a:custGeom>
            <a:avLst/>
            <a:gdLst/>
            <a:ahLst/>
            <a:rect l="l" t="t" r="r" b="b"/>
            <a:pathLst>
              <a:path w="165" h="45">
                <a:moveTo>
                  <a:pt x="39" y="0"/>
                </a:moveTo>
                <a:lnTo>
                  <a:pt x="165" y="6"/>
                </a:lnTo>
                <a:lnTo>
                  <a:pt x="156" y="45"/>
                </a:lnTo>
                <a:lnTo>
                  <a:pt x="0" y="36"/>
                </a:lnTo>
                <a:lnTo>
                  <a:pt x="39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429000" y="5334120"/>
            <a:ext cx="2209680" cy="825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EDI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wipe dir="d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"/>
          <p:cNvGrpSpPr/>
          <p:nvPr/>
        </p:nvGrpSpPr>
        <p:grpSpPr>
          <a:xfrm>
            <a:off x="3276720" y="304920"/>
            <a:ext cx="2514600" cy="6171840"/>
            <a:chOff x="3276720" y="304920"/>
            <a:chExt cx="2514600" cy="6171840"/>
          </a:xfrm>
        </p:grpSpPr>
        <p:sp>
          <p:nvSpPr>
            <p:cNvPr id="73" name=""/>
            <p:cNvSpPr/>
            <p:nvPr/>
          </p:nvSpPr>
          <p:spPr>
            <a:xfrm>
              <a:off x="3276720" y="304920"/>
              <a:ext cx="2514600" cy="617184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352680" y="396360"/>
              <a:ext cx="2362320" cy="59889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" name=""/>
          <p:cNvSpPr/>
          <p:nvPr/>
        </p:nvSpPr>
        <p:spPr>
          <a:xfrm>
            <a:off x="3352680" y="457200"/>
            <a:ext cx="2590920" cy="599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Order Inquiry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Order Placement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Purchase Order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Order Acknowledgement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Shipping Note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BOL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MSDS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C of 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Shipment Tracking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Delivery Receipt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Invoice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Payment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Inventory Data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Forecast Data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Usage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Customer Service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5000"/>
              </a:lnSpc>
              <a:spcBef>
                <a:spcPts val="131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d1d1d1"/>
                </a:solidFill>
                <a:effectLst/>
                <a:uFillTx/>
                <a:latin typeface="Arial"/>
              </a:rPr>
              <a:t>Tech Support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3352680" y="4038480"/>
            <a:ext cx="2362320" cy="1219320"/>
            <a:chOff x="3352680" y="4038480"/>
            <a:chExt cx="2362320" cy="1219320"/>
          </a:xfrm>
        </p:grpSpPr>
        <p:graphicFrame>
          <p:nvGraphicFramePr>
            <p:cNvPr id="77" name=""/>
            <p:cNvGraphicFramePr/>
            <p:nvPr/>
          </p:nvGraphicFramePr>
          <p:xfrm>
            <a:off x="4572000" y="4419720"/>
            <a:ext cx="1049400" cy="8064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7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4572000" y="4419720"/>
                      <a:ext cx="1049400" cy="806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9" name=""/>
            <p:cNvSpPr/>
            <p:nvPr/>
          </p:nvSpPr>
          <p:spPr>
            <a:xfrm>
              <a:off x="3429000" y="403848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E-mail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352680" y="5181480"/>
              <a:ext cx="2362320" cy="7632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1" name=""/>
          <p:cNvGrpSpPr/>
          <p:nvPr/>
        </p:nvGrpSpPr>
        <p:grpSpPr>
          <a:xfrm>
            <a:off x="3352680" y="2819520"/>
            <a:ext cx="2362320" cy="1295280"/>
            <a:chOff x="3352680" y="2819520"/>
            <a:chExt cx="2362320" cy="1295280"/>
          </a:xfrm>
        </p:grpSpPr>
        <p:sp>
          <p:nvSpPr>
            <p:cNvPr id="82" name=""/>
            <p:cNvSpPr/>
            <p:nvPr/>
          </p:nvSpPr>
          <p:spPr>
            <a:xfrm>
              <a:off x="3352680" y="4038480"/>
              <a:ext cx="2362320" cy="7632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83" name=""/>
            <p:cNvGraphicFramePr/>
            <p:nvPr/>
          </p:nvGraphicFramePr>
          <p:xfrm>
            <a:off x="4267080" y="2895480"/>
            <a:ext cx="1422360" cy="101448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84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267080" y="2895480"/>
                      <a:ext cx="1422360" cy="10144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85" name=""/>
            <p:cNvSpPr/>
            <p:nvPr/>
          </p:nvSpPr>
          <p:spPr>
            <a:xfrm>
              <a:off x="3429000" y="281952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Mail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6" name=""/>
          <p:cNvGrpSpPr/>
          <p:nvPr/>
        </p:nvGrpSpPr>
        <p:grpSpPr>
          <a:xfrm>
            <a:off x="3352680" y="1600200"/>
            <a:ext cx="2362320" cy="1295280"/>
            <a:chOff x="3352680" y="1600200"/>
            <a:chExt cx="2362320" cy="1295280"/>
          </a:xfrm>
        </p:grpSpPr>
        <p:sp>
          <p:nvSpPr>
            <p:cNvPr id="87" name=""/>
            <p:cNvSpPr/>
            <p:nvPr/>
          </p:nvSpPr>
          <p:spPr>
            <a:xfrm>
              <a:off x="3352680" y="2819520"/>
              <a:ext cx="2362320" cy="7596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88" name=""/>
            <p:cNvGraphicFramePr/>
            <p:nvPr/>
          </p:nvGraphicFramePr>
          <p:xfrm>
            <a:off x="4267080" y="1676520"/>
            <a:ext cx="1405080" cy="114912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89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4267080" y="1676520"/>
                      <a:ext cx="1405080" cy="11491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0" name=""/>
            <p:cNvSpPr/>
            <p:nvPr/>
          </p:nvSpPr>
          <p:spPr>
            <a:xfrm>
              <a:off x="3429000" y="160020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Fax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" name=""/>
          <p:cNvGrpSpPr/>
          <p:nvPr/>
        </p:nvGrpSpPr>
        <p:grpSpPr>
          <a:xfrm>
            <a:off x="3352680" y="304920"/>
            <a:ext cx="2362320" cy="1371600"/>
            <a:chOff x="3352680" y="304920"/>
            <a:chExt cx="2362320" cy="1371600"/>
          </a:xfrm>
        </p:grpSpPr>
        <p:graphicFrame>
          <p:nvGraphicFramePr>
            <p:cNvPr id="92" name=""/>
            <p:cNvGraphicFramePr/>
            <p:nvPr/>
          </p:nvGraphicFramePr>
          <p:xfrm>
            <a:off x="3429000" y="838080"/>
            <a:ext cx="838080" cy="82260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93" name="" descr="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429000" y="838080"/>
                      <a:ext cx="838080" cy="8226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  <a:effectLst>
                      <a:outerShdw dist="17819" dir="2700000" blurRad="0" rotWithShape="0">
                        <a:srgbClr val="000000"/>
                      </a:outerShdw>
                    </a:effectLst>
                  </p:spPr>
                </p:pic>
              </p:oleObj>
            </a:graphicData>
          </a:graphic>
        </p:graphicFrame>
        <p:sp>
          <p:nvSpPr>
            <p:cNvPr id="94" name=""/>
            <p:cNvSpPr/>
            <p:nvPr/>
          </p:nvSpPr>
          <p:spPr>
            <a:xfrm>
              <a:off x="3429000" y="304920"/>
              <a:ext cx="2209680" cy="8254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Phone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3352680" y="1600200"/>
              <a:ext cx="2362320" cy="7632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" name=""/>
          <p:cNvSpPr/>
          <p:nvPr/>
        </p:nvSpPr>
        <p:spPr>
          <a:xfrm>
            <a:off x="3049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2485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 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04920" y="4572000"/>
            <a:ext cx="2438280" cy="1828800"/>
          </a:xfrm>
          <a:prstGeom prst="rect">
            <a:avLst/>
          </a:prstGeom>
          <a:gradFill rotWithShape="0">
            <a:gsLst>
              <a:gs pos="0">
                <a:srgbClr val="754617"/>
              </a:gs>
              <a:gs pos="50000">
                <a:srgbClr val="ff9933"/>
              </a:gs>
              <a:gs pos="100000">
                <a:srgbClr val="75461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3rd Party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Freight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66680" y="2895480"/>
            <a:ext cx="0" cy="16002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057400" y="2895480"/>
            <a:ext cx="0" cy="160020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15000" y="914400"/>
            <a:ext cx="5716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H="1">
            <a:off x="2819520" y="838080"/>
            <a:ext cx="495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819520" y="2514600"/>
            <a:ext cx="495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5715000" y="2514600"/>
            <a:ext cx="5716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65680" y="5653080"/>
            <a:ext cx="261720" cy="71280"/>
          </a:xfrm>
          <a:custGeom>
            <a:avLst/>
            <a:gdLst/>
            <a:ahLst/>
            <a:rect l="l" t="t" r="r" b="b"/>
            <a:pathLst>
              <a:path w="165" h="45">
                <a:moveTo>
                  <a:pt x="39" y="0"/>
                </a:moveTo>
                <a:lnTo>
                  <a:pt x="165" y="6"/>
                </a:lnTo>
                <a:lnTo>
                  <a:pt x="156" y="45"/>
                </a:lnTo>
                <a:lnTo>
                  <a:pt x="0" y="36"/>
                </a:lnTo>
                <a:lnTo>
                  <a:pt x="39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29000" y="5334120"/>
            <a:ext cx="2209680" cy="825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EDI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7" name=""/>
          <p:cNvGrpSpPr/>
          <p:nvPr/>
        </p:nvGrpSpPr>
        <p:grpSpPr>
          <a:xfrm>
            <a:off x="3276720" y="304920"/>
            <a:ext cx="2590560" cy="6171840"/>
            <a:chOff x="3276720" y="304920"/>
            <a:chExt cx="2590560" cy="6171840"/>
          </a:xfrm>
        </p:grpSpPr>
        <p:grpSp>
          <p:nvGrpSpPr>
            <p:cNvPr id="108" name=""/>
            <p:cNvGrpSpPr/>
            <p:nvPr/>
          </p:nvGrpSpPr>
          <p:grpSpPr>
            <a:xfrm>
              <a:off x="3276720" y="304920"/>
              <a:ext cx="2514600" cy="6171840"/>
              <a:chOff x="3276720" y="304920"/>
              <a:chExt cx="2514600" cy="6171840"/>
            </a:xfrm>
          </p:grpSpPr>
          <p:sp>
            <p:nvSpPr>
              <p:cNvPr id="109" name=""/>
              <p:cNvSpPr/>
              <p:nvPr/>
            </p:nvSpPr>
            <p:spPr>
              <a:xfrm>
                <a:off x="3276720" y="304920"/>
                <a:ext cx="2514600" cy="6171840"/>
              </a:xfrm>
              <a:prstGeom prst="rect">
                <a:avLst/>
              </a:prstGeom>
              <a:gradFill rotWithShape="0">
                <a:gsLst>
                  <a:gs pos="0">
                    <a:srgbClr val="757500"/>
                  </a:gs>
                  <a:gs pos="50000">
                    <a:srgbClr val="ffff00"/>
                  </a:gs>
                  <a:gs pos="100000">
                    <a:srgbClr val="757500"/>
                  </a:gs>
                </a:gsLst>
                <a:lin ang="81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" name=""/>
              <p:cNvSpPr/>
              <p:nvPr/>
            </p:nvSpPr>
            <p:spPr>
              <a:xfrm>
                <a:off x="3352680" y="396360"/>
                <a:ext cx="2362320" cy="598896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1" name=""/>
            <p:cNvSpPr/>
            <p:nvPr/>
          </p:nvSpPr>
          <p:spPr>
            <a:xfrm>
              <a:off x="3276720" y="457200"/>
              <a:ext cx="2590560" cy="5993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Order Inquiry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Order Placement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Purchase Order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6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Order Acknowledgement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Shipping Note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BOL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MSDS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C of A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Shipment Tracking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Delivery Receipt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Invoice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Payment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Inventory Data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Forecast Data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Usage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Customer Service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55000"/>
                </a:lnSpc>
                <a:spcBef>
                  <a:spcPts val="1312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100" strike="noStrike" u="none">
                  <a:solidFill>
                    <a:srgbClr val="d1d1d1"/>
                  </a:solidFill>
                  <a:effectLst/>
                  <a:uFillTx/>
                  <a:latin typeface="Arial"/>
                </a:rPr>
                <a:t>Tech Support</a:t>
              </a:r>
              <a:endParaRPr b="0" lang="en-US" sz="2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2" name=""/>
            <p:cNvGrpSpPr/>
            <p:nvPr/>
          </p:nvGrpSpPr>
          <p:grpSpPr>
            <a:xfrm>
              <a:off x="3371760" y="2362320"/>
              <a:ext cx="2292480" cy="890280"/>
              <a:chOff x="3371760" y="2362320"/>
              <a:chExt cx="2292480" cy="890280"/>
            </a:xfrm>
          </p:grpSpPr>
          <p:pic>
            <p:nvPicPr>
              <p:cNvPr id="113" name="Envera%20with%20shadow%20(Print%20Resolution)" descr=""/>
              <p:cNvPicPr/>
              <p:nvPr/>
            </p:nvPicPr>
            <p:blipFill>
              <a:blip r:embed="rId9"/>
              <a:stretch/>
            </p:blipFill>
            <p:spPr>
              <a:xfrm flipH="1" rot="10800000">
                <a:off x="3379680" y="2412720"/>
                <a:ext cx="2284560" cy="8398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14" name=""/>
              <p:cNvSpPr/>
              <p:nvPr/>
            </p:nvSpPr>
            <p:spPr>
              <a:xfrm>
                <a:off x="3371760" y="2362320"/>
                <a:ext cx="2286000" cy="7596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9160" bIns="29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p:transition>
    <p:wipe dir="d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457200" y="2514600"/>
            <a:ext cx="8229600" cy="2743200"/>
          </a:xfrm>
          <a:prstGeom prst="rightArrow">
            <a:avLst>
              <a:gd name="adj1" fmla="val 61343"/>
              <a:gd name="adj2" fmla="val 75000"/>
            </a:avLst>
          </a:prstGeom>
          <a:gradFill rotWithShape="0">
            <a:gsLst>
              <a:gs pos="0">
                <a:srgbClr val="17175e"/>
              </a:gs>
              <a:gs pos="50000">
                <a:srgbClr val="3333cc"/>
              </a:gs>
              <a:gs pos="100000">
                <a:srgbClr val="17175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Concept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838080" y="1600200"/>
            <a:ext cx="739152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457200" y="2682000"/>
            <a:ext cx="2286000" cy="2393280"/>
            <a:chOff x="457200" y="2682000"/>
            <a:chExt cx="2286000" cy="2393280"/>
          </a:xfrm>
        </p:grpSpPr>
        <p:sp>
          <p:nvSpPr>
            <p:cNvPr id="119" name=""/>
            <p:cNvSpPr/>
            <p:nvPr/>
          </p:nvSpPr>
          <p:spPr>
            <a:xfrm>
              <a:off x="1752480" y="273816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286000" y="30430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438280" y="39574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438280" y="35002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286000" y="44146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1143000" y="4719600"/>
              <a:ext cx="304560" cy="30456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09480" y="30430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457200" y="35002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57200" y="39574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685800" y="44146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1143000" y="273816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ff0000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1116000" y="2682000"/>
              <a:ext cx="364680" cy="3988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1752480" y="47242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008000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1720800" y="4678200"/>
              <a:ext cx="368280" cy="3970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295280" y="3043080"/>
              <a:ext cx="609480" cy="16765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914400" y="3195360"/>
              <a:ext cx="1523880" cy="4572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914400" y="3195360"/>
              <a:ext cx="1523880" cy="9144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914400" y="3195360"/>
              <a:ext cx="1371600" cy="12956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 flipV="1">
              <a:off x="1904760" y="4566960"/>
              <a:ext cx="381240" cy="1526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 flipV="1">
              <a:off x="1904760" y="4109760"/>
              <a:ext cx="533520" cy="6098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 flipV="1">
              <a:off x="1904760" y="3652560"/>
              <a:ext cx="533520" cy="10670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 flipV="1">
              <a:off x="1904760" y="3348000"/>
              <a:ext cx="381240" cy="13716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 flipV="1">
              <a:off x="1904760" y="3042720"/>
              <a:ext cx="0" cy="167652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 flipH="1" flipV="1">
              <a:off x="914040" y="3195360"/>
              <a:ext cx="990360" cy="15242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1295280" y="3043080"/>
              <a:ext cx="0" cy="167652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 flipH="1">
              <a:off x="838080" y="3043080"/>
              <a:ext cx="457200" cy="13716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flipH="1">
              <a:off x="761760" y="3043080"/>
              <a:ext cx="533520" cy="60948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 flipH="1">
              <a:off x="914040" y="2890800"/>
              <a:ext cx="228600" cy="30456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914400" y="3195360"/>
              <a:ext cx="1371600" cy="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 flipH="1">
              <a:off x="761760" y="3195360"/>
              <a:ext cx="1524240" cy="4572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flipH="1">
              <a:off x="1294920" y="3043080"/>
              <a:ext cx="609480" cy="167652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 flipH="1">
              <a:off x="837720" y="3043080"/>
              <a:ext cx="1066680" cy="13716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609480" y="3805200"/>
              <a:ext cx="0" cy="15228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 flipH="1">
              <a:off x="838080" y="3195360"/>
              <a:ext cx="1447920" cy="121932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 flipV="1">
              <a:off x="1295280" y="4109760"/>
              <a:ext cx="1143000" cy="6098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1447560" y="4871880"/>
              <a:ext cx="304920" cy="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 flipH="1" flipV="1">
              <a:off x="761760" y="3576240"/>
              <a:ext cx="533520" cy="11430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 flipV="1">
              <a:off x="761760" y="3652560"/>
              <a:ext cx="1676520" cy="4572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761760" y="4109760"/>
              <a:ext cx="1676520" cy="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761760" y="4109760"/>
              <a:ext cx="990720" cy="76212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 flipV="1">
              <a:off x="1447560" y="3195000"/>
              <a:ext cx="838440" cy="167652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 flipV="1">
              <a:off x="990360" y="3195360"/>
              <a:ext cx="1295640" cy="137160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 flipH="1" flipV="1">
              <a:off x="761760" y="4109400"/>
              <a:ext cx="1524240" cy="38124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761760" y="3576600"/>
              <a:ext cx="1524240" cy="99036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447560" y="2890800"/>
              <a:ext cx="304920" cy="0"/>
            </a:xfrm>
            <a:prstGeom prst="line">
              <a:avLst/>
            </a:prstGeom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3276720" y="2680200"/>
            <a:ext cx="2286000" cy="2379960"/>
            <a:chOff x="3276720" y="2680200"/>
            <a:chExt cx="2286000" cy="2379960"/>
          </a:xfrm>
        </p:grpSpPr>
        <p:grpSp>
          <p:nvGrpSpPr>
            <p:cNvPr id="165" name=""/>
            <p:cNvGrpSpPr/>
            <p:nvPr/>
          </p:nvGrpSpPr>
          <p:grpSpPr>
            <a:xfrm>
              <a:off x="3429360" y="2895480"/>
              <a:ext cx="1981080" cy="1980720"/>
              <a:chOff x="3429360" y="2895480"/>
              <a:chExt cx="1981080" cy="1980720"/>
            </a:xfrm>
          </p:grpSpPr>
          <p:sp>
            <p:nvSpPr>
              <p:cNvPr id="166" name=""/>
              <p:cNvSpPr/>
              <p:nvPr/>
            </p:nvSpPr>
            <p:spPr>
              <a:xfrm>
                <a:off x="4115160" y="2895480"/>
                <a:ext cx="304560" cy="914400"/>
              </a:xfrm>
              <a:prstGeom prst="line">
                <a:avLst/>
              </a:prstGeom>
              <a:ln w="381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 flipH="1" flipV="1">
                <a:off x="4419360" y="3809520"/>
                <a:ext cx="304920" cy="1066680"/>
              </a:xfrm>
              <a:prstGeom prst="line">
                <a:avLst/>
              </a:prstGeom>
              <a:ln w="381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 flipH="1">
                <a:off x="4419360" y="2895480"/>
                <a:ext cx="304920" cy="91440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 flipH="1">
                <a:off x="4419360" y="3200400"/>
                <a:ext cx="838440" cy="60948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 flipH="1">
                <a:off x="4419720" y="3657600"/>
                <a:ext cx="990720" cy="15228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 flipH="1" flipV="1">
                <a:off x="4419720" y="3809520"/>
                <a:ext cx="990720" cy="30492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 flipH="1" flipV="1">
                <a:off x="4419360" y="3809520"/>
                <a:ext cx="838440" cy="76212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 flipV="1">
                <a:off x="4115160" y="3809520"/>
                <a:ext cx="304560" cy="106668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 flipV="1">
                <a:off x="3657960" y="3809520"/>
                <a:ext cx="761760" cy="76212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 flipV="1">
                <a:off x="3429360" y="3809520"/>
                <a:ext cx="990360" cy="30492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3429360" y="3657600"/>
                <a:ext cx="990360" cy="15228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3581640" y="3200400"/>
                <a:ext cx="838080" cy="609480"/>
              </a:xfrm>
              <a:prstGeom prst="line">
                <a:avLst/>
              </a:prstGeom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8" name=""/>
            <p:cNvSpPr/>
            <p:nvPr/>
          </p:nvSpPr>
          <p:spPr>
            <a:xfrm>
              <a:off x="4572360" y="273816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5105520" y="30430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5258160" y="39574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5258160" y="35002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5105520" y="44146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3962520" y="4719600"/>
              <a:ext cx="304920" cy="30456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3429360" y="304308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3276720" y="35002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276720" y="39574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505320" y="441468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3333cc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8" name=""/>
            <p:cNvGrpSpPr/>
            <p:nvPr/>
          </p:nvGrpSpPr>
          <p:grpSpPr>
            <a:xfrm>
              <a:off x="3967200" y="3362040"/>
              <a:ext cx="965520" cy="970200"/>
              <a:chOff x="3967200" y="3362040"/>
              <a:chExt cx="965520" cy="970200"/>
            </a:xfrm>
          </p:grpSpPr>
          <p:sp>
            <p:nvSpPr>
              <p:cNvPr id="189" name=""/>
              <p:cNvSpPr/>
              <p:nvPr/>
            </p:nvSpPr>
            <p:spPr>
              <a:xfrm>
                <a:off x="3967560" y="3367080"/>
                <a:ext cx="965160" cy="961920"/>
              </a:xfrm>
              <a:prstGeom prst="rect">
                <a:avLst/>
              </a:prstGeom>
              <a:solidFill>
                <a:srgbClr val="ffffff"/>
              </a:solidFill>
              <a:ln w="468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4264200" y="3362040"/>
                <a:ext cx="370080" cy="970200"/>
              </a:xfrm>
              <a:custGeom>
                <a:avLst/>
                <a:gdLst/>
                <a:ahLst/>
                <a:rect l="l" t="t" r="r" b="b"/>
                <a:pathLst>
                  <a:path w="467" h="1221">
                    <a:moveTo>
                      <a:pt x="26" y="0"/>
                    </a:moveTo>
                    <a:lnTo>
                      <a:pt x="0" y="9"/>
                    </a:lnTo>
                    <a:lnTo>
                      <a:pt x="441" y="1221"/>
                    </a:lnTo>
                    <a:lnTo>
                      <a:pt x="467" y="1212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4056480" y="3454200"/>
                <a:ext cx="874440" cy="26208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4056480" y="3454200"/>
                <a:ext cx="874440" cy="5238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4056480" y="3454200"/>
                <a:ext cx="787320" cy="74304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 flipV="1">
                <a:off x="4624560" y="4241160"/>
                <a:ext cx="219240" cy="8748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 flipV="1">
                <a:off x="4624560" y="3977640"/>
                <a:ext cx="306360" cy="3510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 flipV="1">
                <a:off x="4624560" y="3716280"/>
                <a:ext cx="306360" cy="6127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 flipV="1">
                <a:off x="4624560" y="3454200"/>
                <a:ext cx="219240" cy="8748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 flipV="1">
                <a:off x="4624560" y="3367080"/>
                <a:ext cx="1800" cy="9619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 flipH="1" flipV="1">
                <a:off x="4056480" y="3454200"/>
                <a:ext cx="568080" cy="8748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4273920" y="3367080"/>
                <a:ext cx="1440" cy="9619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 flipH="1">
                <a:off x="4011840" y="3367080"/>
                <a:ext cx="262080" cy="7873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 flipH="1">
                <a:off x="3967200" y="3367080"/>
                <a:ext cx="306360" cy="3492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4056480" y="3454200"/>
                <a:ext cx="787320" cy="18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 flipH="1">
                <a:off x="3967560" y="3454200"/>
                <a:ext cx="876240" cy="26208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 flipH="1">
                <a:off x="4273920" y="3367080"/>
                <a:ext cx="350640" cy="9619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 flipH="1">
                <a:off x="4011840" y="3367080"/>
                <a:ext cx="612720" cy="7873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 flipH="1">
                <a:off x="4011480" y="3454200"/>
                <a:ext cx="831960" cy="7002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 flipV="1">
                <a:off x="4273920" y="3977640"/>
                <a:ext cx="657000" cy="3510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 flipH="1" flipV="1">
                <a:off x="3967200" y="3671640"/>
                <a:ext cx="306360" cy="65736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0" name=""/>
              <p:cNvSpPr/>
              <p:nvPr/>
            </p:nvSpPr>
            <p:spPr>
              <a:xfrm flipV="1">
                <a:off x="3967560" y="3715920"/>
                <a:ext cx="963360" cy="2617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1" name=""/>
              <p:cNvSpPr/>
              <p:nvPr/>
            </p:nvSpPr>
            <p:spPr>
              <a:xfrm>
                <a:off x="3967560" y="3978000"/>
                <a:ext cx="963360" cy="18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2" name=""/>
              <p:cNvSpPr/>
              <p:nvPr/>
            </p:nvSpPr>
            <p:spPr>
              <a:xfrm>
                <a:off x="3967560" y="3978000"/>
                <a:ext cx="438120" cy="3510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3" name=""/>
              <p:cNvSpPr/>
              <p:nvPr/>
            </p:nvSpPr>
            <p:spPr>
              <a:xfrm flipV="1">
                <a:off x="4405680" y="3454200"/>
                <a:ext cx="438120" cy="87480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4" name=""/>
              <p:cNvSpPr/>
              <p:nvPr/>
            </p:nvSpPr>
            <p:spPr>
              <a:xfrm flipV="1">
                <a:off x="4099320" y="3453840"/>
                <a:ext cx="744480" cy="78732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 flipH="1" flipV="1">
                <a:off x="3967560" y="3977640"/>
                <a:ext cx="876240" cy="21924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6" name=""/>
              <p:cNvSpPr/>
              <p:nvPr/>
            </p:nvSpPr>
            <p:spPr>
              <a:xfrm>
                <a:off x="3967560" y="3671640"/>
                <a:ext cx="876240" cy="569880"/>
              </a:xfrm>
              <a:prstGeom prst="line">
                <a:avLst/>
              </a:prstGeom>
              <a:ln w="46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7" name=""/>
            <p:cNvSpPr/>
            <p:nvPr/>
          </p:nvSpPr>
          <p:spPr>
            <a:xfrm>
              <a:off x="3953160" y="2736720"/>
              <a:ext cx="30492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ff0000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926520" y="2680200"/>
              <a:ext cx="364680" cy="3988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596120" y="4717800"/>
              <a:ext cx="304560" cy="304920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008000"/>
                </a:gs>
                <a:gs pos="100000">
                  <a:srgbClr val="000000"/>
                </a:gs>
              </a:gsLst>
              <a:lin ang="5400000"/>
            </a:gra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4569120" y="4661280"/>
              <a:ext cx="364680" cy="39888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1" name=""/>
          <p:cNvGrpSpPr/>
          <p:nvPr/>
        </p:nvGrpSpPr>
        <p:grpSpPr>
          <a:xfrm>
            <a:off x="6019920" y="2680200"/>
            <a:ext cx="2286000" cy="2379960"/>
            <a:chOff x="6019920" y="2680200"/>
            <a:chExt cx="2286000" cy="2379960"/>
          </a:xfrm>
        </p:grpSpPr>
        <p:grpSp>
          <p:nvGrpSpPr>
            <p:cNvPr id="222" name=""/>
            <p:cNvGrpSpPr/>
            <p:nvPr/>
          </p:nvGrpSpPr>
          <p:grpSpPr>
            <a:xfrm>
              <a:off x="6019920" y="2680200"/>
              <a:ext cx="2286000" cy="2379960"/>
              <a:chOff x="6019920" y="2680200"/>
              <a:chExt cx="2286000" cy="2379960"/>
            </a:xfrm>
          </p:grpSpPr>
          <p:grpSp>
            <p:nvGrpSpPr>
              <p:cNvPr id="223" name=""/>
              <p:cNvGrpSpPr/>
              <p:nvPr/>
            </p:nvGrpSpPr>
            <p:grpSpPr>
              <a:xfrm>
                <a:off x="6172560" y="2895480"/>
                <a:ext cx="1981080" cy="1980720"/>
                <a:chOff x="6172560" y="2895480"/>
                <a:chExt cx="1981080" cy="1980720"/>
              </a:xfrm>
            </p:grpSpPr>
            <p:sp>
              <p:nvSpPr>
                <p:cNvPr id="224" name=""/>
                <p:cNvSpPr/>
                <p:nvPr/>
              </p:nvSpPr>
              <p:spPr>
                <a:xfrm>
                  <a:off x="6858360" y="2895480"/>
                  <a:ext cx="304560" cy="914400"/>
                </a:xfrm>
                <a:prstGeom prst="line">
                  <a:avLst/>
                </a:prstGeom>
                <a:ln w="381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 flipH="1" flipV="1">
                  <a:off x="7162560" y="3809520"/>
                  <a:ext cx="304920" cy="1066680"/>
                </a:xfrm>
                <a:prstGeom prst="line">
                  <a:avLst/>
                </a:prstGeom>
                <a:ln w="381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 flipH="1">
                  <a:off x="7162560" y="2895480"/>
                  <a:ext cx="304920" cy="91440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 flipH="1">
                  <a:off x="7162560" y="3200400"/>
                  <a:ext cx="838440" cy="6094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 flipH="1">
                  <a:off x="7162920" y="3657600"/>
                  <a:ext cx="990720" cy="1522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 flipH="1" flipV="1">
                  <a:off x="7162920" y="3809520"/>
                  <a:ext cx="990720" cy="3049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 flipH="1" flipV="1">
                  <a:off x="7162560" y="3809520"/>
                  <a:ext cx="838440" cy="7621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 flipV="1">
                  <a:off x="6858360" y="3809520"/>
                  <a:ext cx="304560" cy="10666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 flipV="1">
                  <a:off x="6401160" y="3809520"/>
                  <a:ext cx="761760" cy="7621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 flipV="1">
                  <a:off x="6172560" y="3809520"/>
                  <a:ext cx="990360" cy="3049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6172560" y="3657600"/>
                  <a:ext cx="990360" cy="1522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6324840" y="3200400"/>
                  <a:ext cx="838080" cy="6094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36" name=""/>
              <p:cNvSpPr/>
              <p:nvPr/>
            </p:nvSpPr>
            <p:spPr>
              <a:xfrm>
                <a:off x="7315560" y="273816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7848720" y="304308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8001360" y="395748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8001360" y="350028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7848720" y="441468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6705720" y="471960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6172560" y="304308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6019920" y="350028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6019920" y="395748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6248520" y="441468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46" name=""/>
              <p:cNvGrpSpPr/>
              <p:nvPr/>
            </p:nvGrpSpPr>
            <p:grpSpPr>
              <a:xfrm>
                <a:off x="6710400" y="3362040"/>
                <a:ext cx="965520" cy="970200"/>
                <a:chOff x="6710400" y="3362040"/>
                <a:chExt cx="965520" cy="970200"/>
              </a:xfrm>
            </p:grpSpPr>
            <p:sp>
              <p:nvSpPr>
                <p:cNvPr id="247" name=""/>
                <p:cNvSpPr/>
                <p:nvPr/>
              </p:nvSpPr>
              <p:spPr>
                <a:xfrm>
                  <a:off x="6710760" y="3367080"/>
                  <a:ext cx="965160" cy="961920"/>
                </a:xfrm>
                <a:prstGeom prst="rect">
                  <a:avLst/>
                </a:prstGeom>
                <a:solidFill>
                  <a:srgbClr val="ffffff"/>
                </a:solidFill>
                <a:ln w="468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7007400" y="3362040"/>
                  <a:ext cx="370080" cy="970200"/>
                </a:xfrm>
                <a:custGeom>
                  <a:avLst/>
                  <a:gdLst/>
                  <a:ahLst/>
                  <a:rect l="l" t="t" r="r" b="b"/>
                  <a:pathLst>
                    <a:path w="467" h="1221">
                      <a:moveTo>
                        <a:pt x="26" y="0"/>
                      </a:moveTo>
                      <a:lnTo>
                        <a:pt x="0" y="9"/>
                      </a:lnTo>
                      <a:lnTo>
                        <a:pt x="441" y="1221"/>
                      </a:lnTo>
                      <a:lnTo>
                        <a:pt x="467" y="1212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6799680" y="3454200"/>
                  <a:ext cx="874440" cy="2620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6799680" y="3454200"/>
                  <a:ext cx="874440" cy="523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6799680" y="3454200"/>
                  <a:ext cx="787320" cy="7430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 flipV="1">
                  <a:off x="7367760" y="4241160"/>
                  <a:ext cx="219240" cy="874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 flipV="1">
                  <a:off x="7367760" y="3977640"/>
                  <a:ext cx="30636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 flipV="1">
                  <a:off x="7367760" y="3716280"/>
                  <a:ext cx="306360" cy="612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 flipV="1">
                  <a:off x="7367760" y="3454200"/>
                  <a:ext cx="21924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 flipV="1">
                  <a:off x="7367760" y="3367080"/>
                  <a:ext cx="180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 flipH="1" flipV="1">
                  <a:off x="6799680" y="3454200"/>
                  <a:ext cx="56808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8" name=""/>
                <p:cNvSpPr/>
                <p:nvPr/>
              </p:nvSpPr>
              <p:spPr>
                <a:xfrm>
                  <a:off x="7017120" y="3367080"/>
                  <a:ext cx="144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9" name=""/>
                <p:cNvSpPr/>
                <p:nvPr/>
              </p:nvSpPr>
              <p:spPr>
                <a:xfrm flipH="1">
                  <a:off x="6755040" y="3367080"/>
                  <a:ext cx="26208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0" name=""/>
                <p:cNvSpPr/>
                <p:nvPr/>
              </p:nvSpPr>
              <p:spPr>
                <a:xfrm flipH="1">
                  <a:off x="6710400" y="3367080"/>
                  <a:ext cx="306360" cy="3492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1" name=""/>
                <p:cNvSpPr/>
                <p:nvPr/>
              </p:nvSpPr>
              <p:spPr>
                <a:xfrm>
                  <a:off x="6799680" y="3454200"/>
                  <a:ext cx="787320" cy="1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2" name=""/>
                <p:cNvSpPr/>
                <p:nvPr/>
              </p:nvSpPr>
              <p:spPr>
                <a:xfrm flipH="1">
                  <a:off x="6710760" y="3454200"/>
                  <a:ext cx="876240" cy="2620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 flipH="1">
                  <a:off x="7017120" y="3367080"/>
                  <a:ext cx="35064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 flipH="1">
                  <a:off x="6755040" y="3367080"/>
                  <a:ext cx="61272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 flipH="1">
                  <a:off x="6754680" y="3454200"/>
                  <a:ext cx="831960" cy="7002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 flipV="1">
                  <a:off x="7017120" y="3977640"/>
                  <a:ext cx="65700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 flipH="1" flipV="1">
                  <a:off x="6710400" y="3671640"/>
                  <a:ext cx="306360" cy="657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 flipV="1">
                  <a:off x="6710760" y="3715920"/>
                  <a:ext cx="96336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6710760" y="3978000"/>
                  <a:ext cx="963360" cy="1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6710760" y="3978000"/>
                  <a:ext cx="43812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 flipV="1">
                  <a:off x="7148880" y="3454200"/>
                  <a:ext cx="43812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 flipV="1">
                  <a:off x="6842520" y="3453840"/>
                  <a:ext cx="74448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 flipH="1" flipV="1">
                  <a:off x="6710760" y="3977640"/>
                  <a:ext cx="876240" cy="2192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6710760" y="3671640"/>
                  <a:ext cx="876240" cy="5698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75" name=""/>
              <p:cNvSpPr/>
              <p:nvPr/>
            </p:nvSpPr>
            <p:spPr>
              <a:xfrm>
                <a:off x="6696360" y="27367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6669720" y="2680200"/>
                <a:ext cx="36468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7339320" y="471780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008000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7312320" y="4661280"/>
                <a:ext cx="36468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79" name=""/>
            <p:cNvSpPr/>
            <p:nvPr/>
          </p:nvSpPr>
          <p:spPr>
            <a:xfrm>
              <a:off x="6705720" y="3352680"/>
              <a:ext cx="990360" cy="990720"/>
            </a:xfrm>
            <a:prstGeom prst="rect">
              <a:avLst/>
            </a:prstGeom>
            <a:gradFill rotWithShape="0">
              <a:gsLst>
                <a:gs pos="0">
                  <a:srgbClr val="0033cc"/>
                </a:gs>
                <a:gs pos="100000">
                  <a:srgbClr val="fefefe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Clearing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House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 spd="med">
    <p:wipe dir="d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197280" y="456840"/>
            <a:ext cx="6457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Network to Network Integration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1" name=""/>
          <p:cNvGrpSpPr/>
          <p:nvPr/>
        </p:nvGrpSpPr>
        <p:grpSpPr>
          <a:xfrm>
            <a:off x="685800" y="989640"/>
            <a:ext cx="2286000" cy="2379960"/>
            <a:chOff x="685800" y="989640"/>
            <a:chExt cx="2286000" cy="2379960"/>
          </a:xfrm>
        </p:grpSpPr>
        <p:grpSp>
          <p:nvGrpSpPr>
            <p:cNvPr id="282" name=""/>
            <p:cNvGrpSpPr/>
            <p:nvPr/>
          </p:nvGrpSpPr>
          <p:grpSpPr>
            <a:xfrm>
              <a:off x="685800" y="989640"/>
              <a:ext cx="2286000" cy="2379960"/>
              <a:chOff x="685800" y="989640"/>
              <a:chExt cx="2286000" cy="2379960"/>
            </a:xfrm>
          </p:grpSpPr>
          <p:grpSp>
            <p:nvGrpSpPr>
              <p:cNvPr id="283" name=""/>
              <p:cNvGrpSpPr/>
              <p:nvPr/>
            </p:nvGrpSpPr>
            <p:grpSpPr>
              <a:xfrm>
                <a:off x="838440" y="1204920"/>
                <a:ext cx="1981080" cy="1980720"/>
                <a:chOff x="838440" y="1204920"/>
                <a:chExt cx="1981080" cy="1980720"/>
              </a:xfrm>
            </p:grpSpPr>
            <p:sp>
              <p:nvSpPr>
                <p:cNvPr id="284" name=""/>
                <p:cNvSpPr/>
                <p:nvPr/>
              </p:nvSpPr>
              <p:spPr>
                <a:xfrm>
                  <a:off x="1524240" y="1204920"/>
                  <a:ext cx="304560" cy="914400"/>
                </a:xfrm>
                <a:prstGeom prst="line">
                  <a:avLst/>
                </a:prstGeom>
                <a:ln w="381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 flipH="1" flipV="1">
                  <a:off x="1828440" y="2118960"/>
                  <a:ext cx="304920" cy="1066680"/>
                </a:xfrm>
                <a:prstGeom prst="line">
                  <a:avLst/>
                </a:prstGeom>
                <a:ln w="381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 flipH="1">
                  <a:off x="1828440" y="1204920"/>
                  <a:ext cx="304920" cy="91440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 flipH="1">
                  <a:off x="1828440" y="1509840"/>
                  <a:ext cx="838440" cy="6094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 flipH="1">
                  <a:off x="1828800" y="1967040"/>
                  <a:ext cx="990720" cy="1522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 flipH="1" flipV="1">
                  <a:off x="1828800" y="2118960"/>
                  <a:ext cx="990720" cy="3049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0" name=""/>
                <p:cNvSpPr/>
                <p:nvPr/>
              </p:nvSpPr>
              <p:spPr>
                <a:xfrm flipH="1" flipV="1">
                  <a:off x="1828440" y="2118960"/>
                  <a:ext cx="838440" cy="7621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1" name=""/>
                <p:cNvSpPr/>
                <p:nvPr/>
              </p:nvSpPr>
              <p:spPr>
                <a:xfrm flipV="1">
                  <a:off x="1524240" y="2118960"/>
                  <a:ext cx="304560" cy="10666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 flipV="1">
                  <a:off x="1067040" y="2118960"/>
                  <a:ext cx="761760" cy="7621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 flipV="1">
                  <a:off x="838440" y="2118960"/>
                  <a:ext cx="990360" cy="30492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838440" y="1967040"/>
                  <a:ext cx="990360" cy="1522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990720" y="1509840"/>
                  <a:ext cx="838080" cy="609480"/>
                </a:xfrm>
                <a:prstGeom prst="line">
                  <a:avLst/>
                </a:prstGeom>
                <a:ln w="936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96" name=""/>
              <p:cNvSpPr/>
              <p:nvPr/>
            </p:nvSpPr>
            <p:spPr>
              <a:xfrm>
                <a:off x="1981440" y="104760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2514600" y="13525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2667240" y="226692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2667240" y="180972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2514600" y="27241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1371600" y="30290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838440" y="135252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685800" y="18097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685800" y="22669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914400" y="27241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06" name=""/>
              <p:cNvGrpSpPr/>
              <p:nvPr/>
            </p:nvGrpSpPr>
            <p:grpSpPr>
              <a:xfrm>
                <a:off x="1376280" y="1671480"/>
                <a:ext cx="965520" cy="970200"/>
                <a:chOff x="1376280" y="1671480"/>
                <a:chExt cx="965520" cy="970200"/>
              </a:xfrm>
            </p:grpSpPr>
            <p:sp>
              <p:nvSpPr>
                <p:cNvPr id="307" name=""/>
                <p:cNvSpPr/>
                <p:nvPr/>
              </p:nvSpPr>
              <p:spPr>
                <a:xfrm>
                  <a:off x="1376640" y="1676520"/>
                  <a:ext cx="965160" cy="961920"/>
                </a:xfrm>
                <a:prstGeom prst="rect">
                  <a:avLst/>
                </a:prstGeom>
                <a:solidFill>
                  <a:srgbClr val="ffffff"/>
                </a:solidFill>
                <a:ln w="468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1673280" y="1671480"/>
                  <a:ext cx="370080" cy="970200"/>
                </a:xfrm>
                <a:custGeom>
                  <a:avLst/>
                  <a:gdLst/>
                  <a:ahLst/>
                  <a:rect l="l" t="t" r="r" b="b"/>
                  <a:pathLst>
                    <a:path w="467" h="1221">
                      <a:moveTo>
                        <a:pt x="26" y="0"/>
                      </a:moveTo>
                      <a:lnTo>
                        <a:pt x="0" y="9"/>
                      </a:lnTo>
                      <a:lnTo>
                        <a:pt x="441" y="1221"/>
                      </a:lnTo>
                      <a:lnTo>
                        <a:pt x="467" y="1212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1465560" y="1763640"/>
                  <a:ext cx="874440" cy="2620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1465560" y="1763640"/>
                  <a:ext cx="874440" cy="523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1465560" y="1763640"/>
                  <a:ext cx="787320" cy="7430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 flipV="1">
                  <a:off x="2033640" y="2550600"/>
                  <a:ext cx="219240" cy="874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3" name=""/>
                <p:cNvSpPr/>
                <p:nvPr/>
              </p:nvSpPr>
              <p:spPr>
                <a:xfrm flipV="1">
                  <a:off x="2033640" y="2287080"/>
                  <a:ext cx="30636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 flipV="1">
                  <a:off x="2033640" y="2025720"/>
                  <a:ext cx="306360" cy="612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5" name=""/>
                <p:cNvSpPr/>
                <p:nvPr/>
              </p:nvSpPr>
              <p:spPr>
                <a:xfrm flipV="1">
                  <a:off x="2033640" y="1763640"/>
                  <a:ext cx="21924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 flipV="1">
                  <a:off x="2033640" y="1676520"/>
                  <a:ext cx="180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 flipH="1" flipV="1">
                  <a:off x="1465560" y="1763640"/>
                  <a:ext cx="56808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1683000" y="1676520"/>
                  <a:ext cx="144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9" name=""/>
                <p:cNvSpPr/>
                <p:nvPr/>
              </p:nvSpPr>
              <p:spPr>
                <a:xfrm flipH="1">
                  <a:off x="1420920" y="1676520"/>
                  <a:ext cx="26208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0" name=""/>
                <p:cNvSpPr/>
                <p:nvPr/>
              </p:nvSpPr>
              <p:spPr>
                <a:xfrm flipH="1">
                  <a:off x="1376280" y="1676520"/>
                  <a:ext cx="306360" cy="3492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1" name=""/>
                <p:cNvSpPr/>
                <p:nvPr/>
              </p:nvSpPr>
              <p:spPr>
                <a:xfrm>
                  <a:off x="1465560" y="1763640"/>
                  <a:ext cx="787320" cy="1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2" name=""/>
                <p:cNvSpPr/>
                <p:nvPr/>
              </p:nvSpPr>
              <p:spPr>
                <a:xfrm flipH="1">
                  <a:off x="1376640" y="1763640"/>
                  <a:ext cx="876240" cy="2620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3" name=""/>
                <p:cNvSpPr/>
                <p:nvPr/>
              </p:nvSpPr>
              <p:spPr>
                <a:xfrm flipH="1">
                  <a:off x="1683000" y="1676520"/>
                  <a:ext cx="35064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4" name=""/>
                <p:cNvSpPr/>
                <p:nvPr/>
              </p:nvSpPr>
              <p:spPr>
                <a:xfrm flipH="1">
                  <a:off x="1420920" y="1676520"/>
                  <a:ext cx="61272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5" name=""/>
                <p:cNvSpPr/>
                <p:nvPr/>
              </p:nvSpPr>
              <p:spPr>
                <a:xfrm flipH="1">
                  <a:off x="1420560" y="1763640"/>
                  <a:ext cx="831960" cy="7002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 flipV="1">
                  <a:off x="1683000" y="2287080"/>
                  <a:ext cx="65700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 flipH="1" flipV="1">
                  <a:off x="1376280" y="1981080"/>
                  <a:ext cx="306360" cy="657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 flipV="1">
                  <a:off x="1376640" y="2025360"/>
                  <a:ext cx="96336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>
                  <a:off x="1376640" y="2287440"/>
                  <a:ext cx="963360" cy="1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>
                  <a:off x="1376640" y="2287440"/>
                  <a:ext cx="43812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 flipV="1">
                  <a:off x="1814760" y="1763640"/>
                  <a:ext cx="43812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 flipV="1">
                  <a:off x="1508400" y="1763280"/>
                  <a:ext cx="74448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 flipH="1" flipV="1">
                  <a:off x="1376640" y="2287080"/>
                  <a:ext cx="876240" cy="2192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>
                  <a:off x="1376640" y="1981080"/>
                  <a:ext cx="876240" cy="5698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35" name=""/>
              <p:cNvSpPr/>
              <p:nvPr/>
            </p:nvSpPr>
            <p:spPr>
              <a:xfrm>
                <a:off x="1362240" y="10461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ff0000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1335600" y="989640"/>
                <a:ext cx="36468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2005200" y="302724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008000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1978200" y="2970720"/>
                <a:ext cx="36468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39" name=""/>
            <p:cNvSpPr/>
            <p:nvPr/>
          </p:nvSpPr>
          <p:spPr>
            <a:xfrm>
              <a:off x="1371600" y="1662120"/>
              <a:ext cx="990720" cy="9907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40" name="Envera%20with%20shadow%20(Print%20Resolution)" descr=""/>
            <p:cNvPicPr/>
            <p:nvPr/>
          </p:nvPicPr>
          <p:blipFill>
            <a:blip r:embed="rId1"/>
            <a:stretch/>
          </p:blipFill>
          <p:spPr>
            <a:xfrm>
              <a:off x="1420920" y="1981080"/>
              <a:ext cx="914400" cy="33660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341" name=""/>
          <p:cNvGrpSpPr/>
          <p:nvPr/>
        </p:nvGrpSpPr>
        <p:grpSpPr>
          <a:xfrm>
            <a:off x="685800" y="1066680"/>
            <a:ext cx="7772400" cy="5181840"/>
            <a:chOff x="685800" y="1066680"/>
            <a:chExt cx="7772400" cy="5181840"/>
          </a:xfrm>
        </p:grpSpPr>
        <p:sp>
          <p:nvSpPr>
            <p:cNvPr id="342" name=""/>
            <p:cNvSpPr/>
            <p:nvPr/>
          </p:nvSpPr>
          <p:spPr>
            <a:xfrm flipH="1">
              <a:off x="2362320" y="2209680"/>
              <a:ext cx="4495680" cy="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1828800" y="2666880"/>
              <a:ext cx="0" cy="182880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 flipH="1" flipV="1">
              <a:off x="2361960" y="2514600"/>
              <a:ext cx="4647960" cy="236232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45" name=""/>
            <p:cNvGrpSpPr/>
            <p:nvPr/>
          </p:nvGrpSpPr>
          <p:grpSpPr>
            <a:xfrm>
              <a:off x="685800" y="3865680"/>
              <a:ext cx="2286000" cy="2323440"/>
              <a:chOff x="685800" y="3865680"/>
              <a:chExt cx="2286000" cy="2323440"/>
            </a:xfrm>
          </p:grpSpPr>
          <p:grpSp>
            <p:nvGrpSpPr>
              <p:cNvPr id="346" name=""/>
              <p:cNvGrpSpPr/>
              <p:nvPr/>
            </p:nvGrpSpPr>
            <p:grpSpPr>
              <a:xfrm>
                <a:off x="838080" y="4024440"/>
                <a:ext cx="1981080" cy="1980720"/>
                <a:chOff x="838080" y="4024440"/>
                <a:chExt cx="1981080" cy="1980720"/>
              </a:xfrm>
            </p:grpSpPr>
            <p:sp>
              <p:nvSpPr>
                <p:cNvPr id="347" name=""/>
                <p:cNvSpPr/>
                <p:nvPr/>
              </p:nvSpPr>
              <p:spPr>
                <a:xfrm>
                  <a:off x="1523880" y="4024440"/>
                  <a:ext cx="304560" cy="91440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 flipH="1" flipV="1">
                  <a:off x="1828080" y="4938480"/>
                  <a:ext cx="304920" cy="10666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9" name=""/>
                <p:cNvSpPr/>
                <p:nvPr/>
              </p:nvSpPr>
              <p:spPr>
                <a:xfrm flipH="1">
                  <a:off x="1828080" y="4024440"/>
                  <a:ext cx="304920" cy="91440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0" name=""/>
                <p:cNvSpPr/>
                <p:nvPr/>
              </p:nvSpPr>
              <p:spPr>
                <a:xfrm flipH="1">
                  <a:off x="1828080" y="4329360"/>
                  <a:ext cx="838440" cy="6094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 flipH="1">
                  <a:off x="1828440" y="4786560"/>
                  <a:ext cx="990720" cy="1522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2" name=""/>
                <p:cNvSpPr/>
                <p:nvPr/>
              </p:nvSpPr>
              <p:spPr>
                <a:xfrm flipH="1" flipV="1">
                  <a:off x="1828440" y="4938480"/>
                  <a:ext cx="990720" cy="3049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3" name=""/>
                <p:cNvSpPr/>
                <p:nvPr/>
              </p:nvSpPr>
              <p:spPr>
                <a:xfrm flipH="1" flipV="1">
                  <a:off x="1828080" y="4938480"/>
                  <a:ext cx="838440" cy="7621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4" name=""/>
                <p:cNvSpPr/>
                <p:nvPr/>
              </p:nvSpPr>
              <p:spPr>
                <a:xfrm flipV="1">
                  <a:off x="1523880" y="4938480"/>
                  <a:ext cx="304560" cy="10666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5" name=""/>
                <p:cNvSpPr/>
                <p:nvPr/>
              </p:nvSpPr>
              <p:spPr>
                <a:xfrm flipV="1">
                  <a:off x="1066680" y="4938480"/>
                  <a:ext cx="761760" cy="7621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6" name=""/>
                <p:cNvSpPr/>
                <p:nvPr/>
              </p:nvSpPr>
              <p:spPr>
                <a:xfrm flipV="1">
                  <a:off x="838080" y="4938480"/>
                  <a:ext cx="990360" cy="3049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7" name=""/>
                <p:cNvSpPr/>
                <p:nvPr/>
              </p:nvSpPr>
              <p:spPr>
                <a:xfrm>
                  <a:off x="838080" y="4786560"/>
                  <a:ext cx="990360" cy="1522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8" name=""/>
                <p:cNvSpPr/>
                <p:nvPr/>
              </p:nvSpPr>
              <p:spPr>
                <a:xfrm>
                  <a:off x="990360" y="4329360"/>
                  <a:ext cx="838080" cy="6094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59" name=""/>
              <p:cNvSpPr/>
              <p:nvPr/>
            </p:nvSpPr>
            <p:spPr>
              <a:xfrm>
                <a:off x="1981080" y="386712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2514600" y="41720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2666880" y="50864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2666880" y="46292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2514600" y="55436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1371600" y="584820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838080" y="41720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685800" y="46292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685800" y="50864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914400" y="554364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69" name=""/>
              <p:cNvGrpSpPr/>
              <p:nvPr/>
            </p:nvGrpSpPr>
            <p:grpSpPr>
              <a:xfrm>
                <a:off x="1375920" y="4491000"/>
                <a:ext cx="965520" cy="969840"/>
                <a:chOff x="1375920" y="4491000"/>
                <a:chExt cx="965520" cy="969840"/>
              </a:xfrm>
            </p:grpSpPr>
            <p:sp>
              <p:nvSpPr>
                <p:cNvPr id="370" name=""/>
                <p:cNvSpPr/>
                <p:nvPr/>
              </p:nvSpPr>
              <p:spPr>
                <a:xfrm>
                  <a:off x="1376280" y="4495680"/>
                  <a:ext cx="965160" cy="961560"/>
                </a:xfrm>
                <a:prstGeom prst="rect">
                  <a:avLst/>
                </a:prstGeom>
                <a:solidFill>
                  <a:srgbClr val="ffffff"/>
                </a:solidFill>
                <a:ln w="468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1" name=""/>
                <p:cNvSpPr/>
                <p:nvPr/>
              </p:nvSpPr>
              <p:spPr>
                <a:xfrm>
                  <a:off x="1672920" y="4491000"/>
                  <a:ext cx="370080" cy="969840"/>
                </a:xfrm>
                <a:custGeom>
                  <a:avLst/>
                  <a:gdLst/>
                  <a:ahLst/>
                  <a:rect l="l" t="t" r="r" b="b"/>
                  <a:pathLst>
                    <a:path w="467" h="1221">
                      <a:moveTo>
                        <a:pt x="26" y="0"/>
                      </a:moveTo>
                      <a:lnTo>
                        <a:pt x="0" y="9"/>
                      </a:lnTo>
                      <a:lnTo>
                        <a:pt x="441" y="1221"/>
                      </a:lnTo>
                      <a:lnTo>
                        <a:pt x="467" y="1212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2" name=""/>
                <p:cNvSpPr/>
                <p:nvPr/>
              </p:nvSpPr>
              <p:spPr>
                <a:xfrm>
                  <a:off x="1465200" y="4582800"/>
                  <a:ext cx="87444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3" name=""/>
                <p:cNvSpPr/>
                <p:nvPr/>
              </p:nvSpPr>
              <p:spPr>
                <a:xfrm>
                  <a:off x="1465200" y="4582800"/>
                  <a:ext cx="874440" cy="523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4" name=""/>
                <p:cNvSpPr/>
                <p:nvPr/>
              </p:nvSpPr>
              <p:spPr>
                <a:xfrm>
                  <a:off x="1465200" y="4582800"/>
                  <a:ext cx="787320" cy="7426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5" name=""/>
                <p:cNvSpPr/>
                <p:nvPr/>
              </p:nvSpPr>
              <p:spPr>
                <a:xfrm flipV="1">
                  <a:off x="2033280" y="5370120"/>
                  <a:ext cx="219240" cy="871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6" name=""/>
                <p:cNvSpPr/>
                <p:nvPr/>
              </p:nvSpPr>
              <p:spPr>
                <a:xfrm flipV="1">
                  <a:off x="2033280" y="5106600"/>
                  <a:ext cx="306360" cy="3506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7" name=""/>
                <p:cNvSpPr/>
                <p:nvPr/>
              </p:nvSpPr>
              <p:spPr>
                <a:xfrm flipV="1">
                  <a:off x="2033280" y="4844520"/>
                  <a:ext cx="306360" cy="612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8" name=""/>
                <p:cNvSpPr/>
                <p:nvPr/>
              </p:nvSpPr>
              <p:spPr>
                <a:xfrm flipV="1">
                  <a:off x="2033280" y="4582440"/>
                  <a:ext cx="219240" cy="874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9" name=""/>
                <p:cNvSpPr/>
                <p:nvPr/>
              </p:nvSpPr>
              <p:spPr>
                <a:xfrm flipV="1">
                  <a:off x="2033280" y="4495320"/>
                  <a:ext cx="1800" cy="9615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0" name=""/>
                <p:cNvSpPr/>
                <p:nvPr/>
              </p:nvSpPr>
              <p:spPr>
                <a:xfrm flipH="1" flipV="1">
                  <a:off x="1465200" y="4582440"/>
                  <a:ext cx="568080" cy="874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1" name=""/>
                <p:cNvSpPr/>
                <p:nvPr/>
              </p:nvSpPr>
              <p:spPr>
                <a:xfrm>
                  <a:off x="1682640" y="4495680"/>
                  <a:ext cx="1440" cy="9615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2" name=""/>
                <p:cNvSpPr/>
                <p:nvPr/>
              </p:nvSpPr>
              <p:spPr>
                <a:xfrm flipH="1">
                  <a:off x="1420560" y="4495680"/>
                  <a:ext cx="262080" cy="7869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3" name=""/>
                <p:cNvSpPr/>
                <p:nvPr/>
              </p:nvSpPr>
              <p:spPr>
                <a:xfrm flipH="1">
                  <a:off x="1375920" y="4495680"/>
                  <a:ext cx="306360" cy="3488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4" name=""/>
                <p:cNvSpPr/>
                <p:nvPr/>
              </p:nvSpPr>
              <p:spPr>
                <a:xfrm>
                  <a:off x="1465200" y="4582800"/>
                  <a:ext cx="787320" cy="1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5" name=""/>
                <p:cNvSpPr/>
                <p:nvPr/>
              </p:nvSpPr>
              <p:spPr>
                <a:xfrm flipH="1">
                  <a:off x="1376280" y="4582800"/>
                  <a:ext cx="87624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6" name=""/>
                <p:cNvSpPr/>
                <p:nvPr/>
              </p:nvSpPr>
              <p:spPr>
                <a:xfrm flipH="1">
                  <a:off x="1682640" y="4495680"/>
                  <a:ext cx="350640" cy="9615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7" name=""/>
                <p:cNvSpPr/>
                <p:nvPr/>
              </p:nvSpPr>
              <p:spPr>
                <a:xfrm flipH="1">
                  <a:off x="1420560" y="4495680"/>
                  <a:ext cx="612720" cy="7869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8" name=""/>
                <p:cNvSpPr/>
                <p:nvPr/>
              </p:nvSpPr>
              <p:spPr>
                <a:xfrm flipH="1">
                  <a:off x="1420200" y="4582800"/>
                  <a:ext cx="831960" cy="6998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9" name=""/>
                <p:cNvSpPr/>
                <p:nvPr/>
              </p:nvSpPr>
              <p:spPr>
                <a:xfrm flipV="1">
                  <a:off x="1682640" y="5106600"/>
                  <a:ext cx="657000" cy="3506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0" name=""/>
                <p:cNvSpPr/>
                <p:nvPr/>
              </p:nvSpPr>
              <p:spPr>
                <a:xfrm flipH="1" flipV="1">
                  <a:off x="1375920" y="4799880"/>
                  <a:ext cx="306360" cy="657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1" name=""/>
                <p:cNvSpPr/>
                <p:nvPr/>
              </p:nvSpPr>
              <p:spPr>
                <a:xfrm flipV="1">
                  <a:off x="1376280" y="4844880"/>
                  <a:ext cx="963360" cy="261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2" name=""/>
                <p:cNvSpPr/>
                <p:nvPr/>
              </p:nvSpPr>
              <p:spPr>
                <a:xfrm>
                  <a:off x="1376280" y="5106600"/>
                  <a:ext cx="963360" cy="1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3" name=""/>
                <p:cNvSpPr/>
                <p:nvPr/>
              </p:nvSpPr>
              <p:spPr>
                <a:xfrm>
                  <a:off x="1376280" y="5106600"/>
                  <a:ext cx="438120" cy="3506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4" name=""/>
                <p:cNvSpPr/>
                <p:nvPr/>
              </p:nvSpPr>
              <p:spPr>
                <a:xfrm flipV="1">
                  <a:off x="1814400" y="4582440"/>
                  <a:ext cx="438120" cy="874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5" name=""/>
                <p:cNvSpPr/>
                <p:nvPr/>
              </p:nvSpPr>
              <p:spPr>
                <a:xfrm flipV="1">
                  <a:off x="1508040" y="4582800"/>
                  <a:ext cx="744480" cy="7869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6" name=""/>
                <p:cNvSpPr/>
                <p:nvPr/>
              </p:nvSpPr>
              <p:spPr>
                <a:xfrm flipH="1" flipV="1">
                  <a:off x="1376280" y="5106600"/>
                  <a:ext cx="876240" cy="2188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7" name=""/>
                <p:cNvSpPr/>
                <p:nvPr/>
              </p:nvSpPr>
              <p:spPr>
                <a:xfrm>
                  <a:off x="1376280" y="4800240"/>
                  <a:ext cx="876240" cy="5695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98" name=""/>
              <p:cNvSpPr/>
              <p:nvPr/>
            </p:nvSpPr>
            <p:spPr>
              <a:xfrm>
                <a:off x="1362240" y="3865680"/>
                <a:ext cx="30456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2004840" y="58467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cc00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1978200" y="5790240"/>
                <a:ext cx="36468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1371600" y="4495680"/>
                <a:ext cx="990720" cy="990720"/>
              </a:xfrm>
              <a:prstGeom prst="rect">
                <a:avLst/>
              </a:prstGeom>
              <a:gradFill rotWithShape="0">
                <a:gsLst>
                  <a:gs pos="0">
                    <a:srgbClr val="0033cc"/>
                  </a:gs>
                  <a:gs pos="100000">
                    <a:srgbClr val="fefefe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Auto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02" name=""/>
            <p:cNvGrpSpPr/>
            <p:nvPr/>
          </p:nvGrpSpPr>
          <p:grpSpPr>
            <a:xfrm>
              <a:off x="6172200" y="1066680"/>
              <a:ext cx="2286000" cy="2323800"/>
              <a:chOff x="6172200" y="1066680"/>
              <a:chExt cx="2286000" cy="2323800"/>
            </a:xfrm>
          </p:grpSpPr>
          <p:grpSp>
            <p:nvGrpSpPr>
              <p:cNvPr id="403" name=""/>
              <p:cNvGrpSpPr/>
              <p:nvPr/>
            </p:nvGrpSpPr>
            <p:grpSpPr>
              <a:xfrm>
                <a:off x="6324480" y="1225440"/>
                <a:ext cx="1981080" cy="1980720"/>
                <a:chOff x="6324480" y="1225440"/>
                <a:chExt cx="1981080" cy="1980720"/>
              </a:xfrm>
            </p:grpSpPr>
            <p:sp>
              <p:nvSpPr>
                <p:cNvPr id="404" name=""/>
                <p:cNvSpPr/>
                <p:nvPr/>
              </p:nvSpPr>
              <p:spPr>
                <a:xfrm>
                  <a:off x="7010280" y="1225440"/>
                  <a:ext cx="304560" cy="91440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5" name=""/>
                <p:cNvSpPr/>
                <p:nvPr/>
              </p:nvSpPr>
              <p:spPr>
                <a:xfrm flipH="1" flipV="1">
                  <a:off x="7314480" y="2139480"/>
                  <a:ext cx="304920" cy="10666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6" name=""/>
                <p:cNvSpPr/>
                <p:nvPr/>
              </p:nvSpPr>
              <p:spPr>
                <a:xfrm flipH="1">
                  <a:off x="7314480" y="1225440"/>
                  <a:ext cx="304920" cy="91440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7" name=""/>
                <p:cNvSpPr/>
                <p:nvPr/>
              </p:nvSpPr>
              <p:spPr>
                <a:xfrm flipH="1">
                  <a:off x="7314480" y="1530360"/>
                  <a:ext cx="838440" cy="6094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8" name=""/>
                <p:cNvSpPr/>
                <p:nvPr/>
              </p:nvSpPr>
              <p:spPr>
                <a:xfrm flipH="1">
                  <a:off x="7314840" y="1987560"/>
                  <a:ext cx="990720" cy="1522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9" name=""/>
                <p:cNvSpPr/>
                <p:nvPr/>
              </p:nvSpPr>
              <p:spPr>
                <a:xfrm flipH="1" flipV="1">
                  <a:off x="7314840" y="2139480"/>
                  <a:ext cx="990720" cy="3049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0" name=""/>
                <p:cNvSpPr/>
                <p:nvPr/>
              </p:nvSpPr>
              <p:spPr>
                <a:xfrm flipH="1" flipV="1">
                  <a:off x="7314480" y="2139480"/>
                  <a:ext cx="838440" cy="7621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1" name=""/>
                <p:cNvSpPr/>
                <p:nvPr/>
              </p:nvSpPr>
              <p:spPr>
                <a:xfrm flipV="1">
                  <a:off x="7010280" y="2139480"/>
                  <a:ext cx="304560" cy="10666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2" name=""/>
                <p:cNvSpPr/>
                <p:nvPr/>
              </p:nvSpPr>
              <p:spPr>
                <a:xfrm flipV="1">
                  <a:off x="6553080" y="2139480"/>
                  <a:ext cx="761760" cy="7621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3" name=""/>
                <p:cNvSpPr/>
                <p:nvPr/>
              </p:nvSpPr>
              <p:spPr>
                <a:xfrm flipV="1">
                  <a:off x="6324480" y="2139480"/>
                  <a:ext cx="990360" cy="3049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4" name=""/>
                <p:cNvSpPr/>
                <p:nvPr/>
              </p:nvSpPr>
              <p:spPr>
                <a:xfrm>
                  <a:off x="6324480" y="1987560"/>
                  <a:ext cx="990360" cy="1522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5" name=""/>
                <p:cNvSpPr/>
                <p:nvPr/>
              </p:nvSpPr>
              <p:spPr>
                <a:xfrm>
                  <a:off x="6476760" y="1530360"/>
                  <a:ext cx="838080" cy="6094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16" name=""/>
              <p:cNvSpPr/>
              <p:nvPr/>
            </p:nvSpPr>
            <p:spPr>
              <a:xfrm>
                <a:off x="7467480" y="106848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8001000" y="13730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8153280" y="22874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8153280" y="18302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8001000" y="27446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6858000" y="30495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6324480" y="13730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" name=""/>
              <p:cNvSpPr/>
              <p:nvPr/>
            </p:nvSpPr>
            <p:spPr>
              <a:xfrm>
                <a:off x="6172200" y="18302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" name=""/>
              <p:cNvSpPr/>
              <p:nvPr/>
            </p:nvSpPr>
            <p:spPr>
              <a:xfrm>
                <a:off x="6172200" y="22874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>
                <a:off x="6400800" y="27446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26" name=""/>
              <p:cNvGrpSpPr/>
              <p:nvPr/>
            </p:nvGrpSpPr>
            <p:grpSpPr>
              <a:xfrm>
                <a:off x="6862320" y="1692360"/>
                <a:ext cx="965520" cy="969840"/>
                <a:chOff x="6862320" y="1692360"/>
                <a:chExt cx="965520" cy="969840"/>
              </a:xfrm>
            </p:grpSpPr>
            <p:sp>
              <p:nvSpPr>
                <p:cNvPr id="427" name=""/>
                <p:cNvSpPr/>
                <p:nvPr/>
              </p:nvSpPr>
              <p:spPr>
                <a:xfrm>
                  <a:off x="6862680" y="1697040"/>
                  <a:ext cx="965160" cy="961560"/>
                </a:xfrm>
                <a:prstGeom prst="rect">
                  <a:avLst/>
                </a:prstGeom>
                <a:solidFill>
                  <a:srgbClr val="ffffff"/>
                </a:solidFill>
                <a:ln w="468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8" name=""/>
                <p:cNvSpPr/>
                <p:nvPr/>
              </p:nvSpPr>
              <p:spPr>
                <a:xfrm>
                  <a:off x="7159320" y="1692360"/>
                  <a:ext cx="370080" cy="969840"/>
                </a:xfrm>
                <a:custGeom>
                  <a:avLst/>
                  <a:gdLst/>
                  <a:ahLst/>
                  <a:rect l="l" t="t" r="r" b="b"/>
                  <a:pathLst>
                    <a:path w="467" h="1221">
                      <a:moveTo>
                        <a:pt x="26" y="0"/>
                      </a:moveTo>
                      <a:lnTo>
                        <a:pt x="0" y="9"/>
                      </a:lnTo>
                      <a:lnTo>
                        <a:pt x="441" y="1221"/>
                      </a:lnTo>
                      <a:lnTo>
                        <a:pt x="467" y="1212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9" name=""/>
                <p:cNvSpPr/>
                <p:nvPr/>
              </p:nvSpPr>
              <p:spPr>
                <a:xfrm>
                  <a:off x="6951600" y="1784160"/>
                  <a:ext cx="87444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0" name=""/>
                <p:cNvSpPr/>
                <p:nvPr/>
              </p:nvSpPr>
              <p:spPr>
                <a:xfrm>
                  <a:off x="6951600" y="1784160"/>
                  <a:ext cx="874440" cy="523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1" name=""/>
                <p:cNvSpPr/>
                <p:nvPr/>
              </p:nvSpPr>
              <p:spPr>
                <a:xfrm>
                  <a:off x="6951600" y="1784160"/>
                  <a:ext cx="787320" cy="7426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2" name=""/>
                <p:cNvSpPr/>
                <p:nvPr/>
              </p:nvSpPr>
              <p:spPr>
                <a:xfrm flipV="1">
                  <a:off x="7519680" y="2571480"/>
                  <a:ext cx="219240" cy="871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320" bIns="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3" name=""/>
                <p:cNvSpPr/>
                <p:nvPr/>
              </p:nvSpPr>
              <p:spPr>
                <a:xfrm flipV="1">
                  <a:off x="7519680" y="2307960"/>
                  <a:ext cx="306360" cy="3506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4" name=""/>
                <p:cNvSpPr/>
                <p:nvPr/>
              </p:nvSpPr>
              <p:spPr>
                <a:xfrm flipV="1">
                  <a:off x="7519680" y="2045880"/>
                  <a:ext cx="306360" cy="612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5" name=""/>
                <p:cNvSpPr/>
                <p:nvPr/>
              </p:nvSpPr>
              <p:spPr>
                <a:xfrm flipV="1">
                  <a:off x="7519680" y="1783800"/>
                  <a:ext cx="219240" cy="874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6" name=""/>
                <p:cNvSpPr/>
                <p:nvPr/>
              </p:nvSpPr>
              <p:spPr>
                <a:xfrm flipV="1">
                  <a:off x="7519680" y="1696680"/>
                  <a:ext cx="1800" cy="9615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7" name=""/>
                <p:cNvSpPr/>
                <p:nvPr/>
              </p:nvSpPr>
              <p:spPr>
                <a:xfrm flipH="1" flipV="1">
                  <a:off x="6951600" y="1783800"/>
                  <a:ext cx="568080" cy="874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8" name=""/>
                <p:cNvSpPr/>
                <p:nvPr/>
              </p:nvSpPr>
              <p:spPr>
                <a:xfrm>
                  <a:off x="7169040" y="1697040"/>
                  <a:ext cx="1440" cy="9615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9" name=""/>
                <p:cNvSpPr/>
                <p:nvPr/>
              </p:nvSpPr>
              <p:spPr>
                <a:xfrm flipH="1">
                  <a:off x="6906960" y="1697040"/>
                  <a:ext cx="262080" cy="7869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0" name=""/>
                <p:cNvSpPr/>
                <p:nvPr/>
              </p:nvSpPr>
              <p:spPr>
                <a:xfrm flipH="1">
                  <a:off x="6862320" y="1697040"/>
                  <a:ext cx="306360" cy="3488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1" name=""/>
                <p:cNvSpPr/>
                <p:nvPr/>
              </p:nvSpPr>
              <p:spPr>
                <a:xfrm>
                  <a:off x="6951600" y="1784160"/>
                  <a:ext cx="787320" cy="1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2" name=""/>
                <p:cNvSpPr/>
                <p:nvPr/>
              </p:nvSpPr>
              <p:spPr>
                <a:xfrm flipH="1">
                  <a:off x="6862680" y="1784160"/>
                  <a:ext cx="87624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3" name=""/>
                <p:cNvSpPr/>
                <p:nvPr/>
              </p:nvSpPr>
              <p:spPr>
                <a:xfrm flipH="1">
                  <a:off x="7169040" y="1697040"/>
                  <a:ext cx="350640" cy="9615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4" name=""/>
                <p:cNvSpPr/>
                <p:nvPr/>
              </p:nvSpPr>
              <p:spPr>
                <a:xfrm flipH="1">
                  <a:off x="6906960" y="1697040"/>
                  <a:ext cx="612720" cy="7869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5" name=""/>
                <p:cNvSpPr/>
                <p:nvPr/>
              </p:nvSpPr>
              <p:spPr>
                <a:xfrm flipH="1">
                  <a:off x="6906600" y="1784160"/>
                  <a:ext cx="831960" cy="6998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6" name=""/>
                <p:cNvSpPr/>
                <p:nvPr/>
              </p:nvSpPr>
              <p:spPr>
                <a:xfrm flipV="1">
                  <a:off x="7169040" y="2307960"/>
                  <a:ext cx="657000" cy="3506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7" name=""/>
                <p:cNvSpPr/>
                <p:nvPr/>
              </p:nvSpPr>
              <p:spPr>
                <a:xfrm flipH="1" flipV="1">
                  <a:off x="6862320" y="2001240"/>
                  <a:ext cx="306360" cy="657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8" name=""/>
                <p:cNvSpPr/>
                <p:nvPr/>
              </p:nvSpPr>
              <p:spPr>
                <a:xfrm flipV="1">
                  <a:off x="6862680" y="2046240"/>
                  <a:ext cx="963360" cy="261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9" name=""/>
                <p:cNvSpPr/>
                <p:nvPr/>
              </p:nvSpPr>
              <p:spPr>
                <a:xfrm>
                  <a:off x="6862680" y="2307960"/>
                  <a:ext cx="963360" cy="1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0" name=""/>
                <p:cNvSpPr/>
                <p:nvPr/>
              </p:nvSpPr>
              <p:spPr>
                <a:xfrm>
                  <a:off x="6862680" y="2307960"/>
                  <a:ext cx="438120" cy="3506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1" name=""/>
                <p:cNvSpPr/>
                <p:nvPr/>
              </p:nvSpPr>
              <p:spPr>
                <a:xfrm flipV="1">
                  <a:off x="7300800" y="1783800"/>
                  <a:ext cx="438120" cy="8744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2" name=""/>
                <p:cNvSpPr/>
                <p:nvPr/>
              </p:nvSpPr>
              <p:spPr>
                <a:xfrm flipV="1">
                  <a:off x="6994440" y="1784160"/>
                  <a:ext cx="744480" cy="7869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3" name=""/>
                <p:cNvSpPr/>
                <p:nvPr/>
              </p:nvSpPr>
              <p:spPr>
                <a:xfrm flipH="1" flipV="1">
                  <a:off x="6862680" y="2307960"/>
                  <a:ext cx="876240" cy="2188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4" name=""/>
                <p:cNvSpPr/>
                <p:nvPr/>
              </p:nvSpPr>
              <p:spPr>
                <a:xfrm>
                  <a:off x="6862680" y="2001600"/>
                  <a:ext cx="876240" cy="5695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55" name=""/>
              <p:cNvSpPr/>
              <p:nvPr/>
            </p:nvSpPr>
            <p:spPr>
              <a:xfrm>
                <a:off x="6848640" y="106668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7491240" y="304812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eeb002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7464600" y="2991600"/>
                <a:ext cx="36468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D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6858000" y="1697040"/>
                <a:ext cx="990720" cy="990720"/>
              </a:xfrm>
              <a:prstGeom prst="rect">
                <a:avLst/>
              </a:prstGeom>
              <a:gradFill rotWithShape="0">
                <a:gsLst>
                  <a:gs pos="0">
                    <a:srgbClr val="0033cc"/>
                  </a:gs>
                  <a:gs pos="100000">
                    <a:srgbClr val="fefefe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Banking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59" name=""/>
            <p:cNvGrpSpPr/>
            <p:nvPr/>
          </p:nvGrpSpPr>
          <p:grpSpPr>
            <a:xfrm>
              <a:off x="6103800" y="3886200"/>
              <a:ext cx="2354400" cy="2362320"/>
              <a:chOff x="6103800" y="3886200"/>
              <a:chExt cx="2354400" cy="2362320"/>
            </a:xfrm>
          </p:grpSpPr>
          <p:grpSp>
            <p:nvGrpSpPr>
              <p:cNvPr id="460" name=""/>
              <p:cNvGrpSpPr/>
              <p:nvPr/>
            </p:nvGrpSpPr>
            <p:grpSpPr>
              <a:xfrm>
                <a:off x="6324480" y="4044960"/>
                <a:ext cx="1981080" cy="1980720"/>
                <a:chOff x="6324480" y="4044960"/>
                <a:chExt cx="1981080" cy="1980720"/>
              </a:xfrm>
            </p:grpSpPr>
            <p:sp>
              <p:nvSpPr>
                <p:cNvPr id="461" name=""/>
                <p:cNvSpPr/>
                <p:nvPr/>
              </p:nvSpPr>
              <p:spPr>
                <a:xfrm>
                  <a:off x="7010280" y="4044960"/>
                  <a:ext cx="304560" cy="91440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2" name=""/>
                <p:cNvSpPr/>
                <p:nvPr/>
              </p:nvSpPr>
              <p:spPr>
                <a:xfrm flipH="1" flipV="1">
                  <a:off x="7314480" y="4959000"/>
                  <a:ext cx="304920" cy="10666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3" name=""/>
                <p:cNvSpPr/>
                <p:nvPr/>
              </p:nvSpPr>
              <p:spPr>
                <a:xfrm flipH="1">
                  <a:off x="7314480" y="4044960"/>
                  <a:ext cx="304920" cy="91440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4" name=""/>
                <p:cNvSpPr/>
                <p:nvPr/>
              </p:nvSpPr>
              <p:spPr>
                <a:xfrm flipH="1">
                  <a:off x="7314480" y="4349880"/>
                  <a:ext cx="838440" cy="6094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5" name=""/>
                <p:cNvSpPr/>
                <p:nvPr/>
              </p:nvSpPr>
              <p:spPr>
                <a:xfrm flipH="1">
                  <a:off x="7314840" y="4807080"/>
                  <a:ext cx="990720" cy="1522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6" name=""/>
                <p:cNvSpPr/>
                <p:nvPr/>
              </p:nvSpPr>
              <p:spPr>
                <a:xfrm flipH="1" flipV="1">
                  <a:off x="7314840" y="4959000"/>
                  <a:ext cx="990720" cy="3049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7" name=""/>
                <p:cNvSpPr/>
                <p:nvPr/>
              </p:nvSpPr>
              <p:spPr>
                <a:xfrm flipH="1" flipV="1">
                  <a:off x="7314480" y="4959000"/>
                  <a:ext cx="838440" cy="7621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8" name=""/>
                <p:cNvSpPr/>
                <p:nvPr/>
              </p:nvSpPr>
              <p:spPr>
                <a:xfrm flipV="1">
                  <a:off x="7010280" y="4959000"/>
                  <a:ext cx="304560" cy="10666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9" name=""/>
                <p:cNvSpPr/>
                <p:nvPr/>
              </p:nvSpPr>
              <p:spPr>
                <a:xfrm flipV="1">
                  <a:off x="6553080" y="4959000"/>
                  <a:ext cx="761760" cy="7621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0" name=""/>
                <p:cNvSpPr/>
                <p:nvPr/>
              </p:nvSpPr>
              <p:spPr>
                <a:xfrm flipV="1">
                  <a:off x="6324480" y="4959000"/>
                  <a:ext cx="990360" cy="30492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1" name=""/>
                <p:cNvSpPr/>
                <p:nvPr/>
              </p:nvSpPr>
              <p:spPr>
                <a:xfrm>
                  <a:off x="6324480" y="4807080"/>
                  <a:ext cx="990360" cy="1522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2" name=""/>
                <p:cNvSpPr/>
                <p:nvPr/>
              </p:nvSpPr>
              <p:spPr>
                <a:xfrm>
                  <a:off x="6476760" y="4349880"/>
                  <a:ext cx="838080" cy="609480"/>
                </a:xfrm>
                <a:prstGeom prst="line">
                  <a:avLst/>
                </a:prstGeom>
                <a:ln w="32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73" name=""/>
              <p:cNvSpPr/>
              <p:nvPr/>
            </p:nvSpPr>
            <p:spPr>
              <a:xfrm>
                <a:off x="7467480" y="388764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8001000" y="41925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8153280" y="51069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8153280" y="46497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8001000" y="55641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6858000" y="5869080"/>
                <a:ext cx="304920" cy="30456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6324480" y="41925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7467480" y="594360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6172200" y="51069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6400800" y="5564160"/>
                <a:ext cx="30492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83" name=""/>
              <p:cNvGrpSpPr/>
              <p:nvPr/>
            </p:nvGrpSpPr>
            <p:grpSpPr>
              <a:xfrm>
                <a:off x="6862320" y="4511520"/>
                <a:ext cx="965520" cy="970200"/>
                <a:chOff x="6862320" y="4511520"/>
                <a:chExt cx="965520" cy="970200"/>
              </a:xfrm>
            </p:grpSpPr>
            <p:sp>
              <p:nvSpPr>
                <p:cNvPr id="484" name=""/>
                <p:cNvSpPr/>
                <p:nvPr/>
              </p:nvSpPr>
              <p:spPr>
                <a:xfrm>
                  <a:off x="6862680" y="4516560"/>
                  <a:ext cx="965160" cy="961920"/>
                </a:xfrm>
                <a:prstGeom prst="rect">
                  <a:avLst/>
                </a:prstGeom>
                <a:solidFill>
                  <a:srgbClr val="ffffff"/>
                </a:solidFill>
                <a:ln w="468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5" name=""/>
                <p:cNvSpPr/>
                <p:nvPr/>
              </p:nvSpPr>
              <p:spPr>
                <a:xfrm>
                  <a:off x="7159320" y="4511520"/>
                  <a:ext cx="370080" cy="970200"/>
                </a:xfrm>
                <a:custGeom>
                  <a:avLst/>
                  <a:gdLst/>
                  <a:ahLst/>
                  <a:rect l="l" t="t" r="r" b="b"/>
                  <a:pathLst>
                    <a:path w="467" h="1221">
                      <a:moveTo>
                        <a:pt x="26" y="0"/>
                      </a:moveTo>
                      <a:lnTo>
                        <a:pt x="0" y="9"/>
                      </a:lnTo>
                      <a:lnTo>
                        <a:pt x="441" y="1221"/>
                      </a:lnTo>
                      <a:lnTo>
                        <a:pt x="467" y="1212"/>
                      </a:lnTo>
                      <a:lnTo>
                        <a:pt x="2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6" name=""/>
                <p:cNvSpPr/>
                <p:nvPr/>
              </p:nvSpPr>
              <p:spPr>
                <a:xfrm>
                  <a:off x="6951600" y="4603680"/>
                  <a:ext cx="874440" cy="2620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7" name=""/>
                <p:cNvSpPr/>
                <p:nvPr/>
              </p:nvSpPr>
              <p:spPr>
                <a:xfrm>
                  <a:off x="6951600" y="4603680"/>
                  <a:ext cx="874440" cy="523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8" name=""/>
                <p:cNvSpPr/>
                <p:nvPr/>
              </p:nvSpPr>
              <p:spPr>
                <a:xfrm>
                  <a:off x="6951600" y="4603680"/>
                  <a:ext cx="787320" cy="7430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9" name=""/>
                <p:cNvSpPr/>
                <p:nvPr/>
              </p:nvSpPr>
              <p:spPr>
                <a:xfrm flipV="1">
                  <a:off x="7519680" y="5390640"/>
                  <a:ext cx="219240" cy="874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0" name=""/>
                <p:cNvSpPr/>
                <p:nvPr/>
              </p:nvSpPr>
              <p:spPr>
                <a:xfrm flipV="1">
                  <a:off x="7519680" y="5127120"/>
                  <a:ext cx="30636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1" name=""/>
                <p:cNvSpPr/>
                <p:nvPr/>
              </p:nvSpPr>
              <p:spPr>
                <a:xfrm flipV="1">
                  <a:off x="7519680" y="4865760"/>
                  <a:ext cx="306360" cy="612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2" name=""/>
                <p:cNvSpPr/>
                <p:nvPr/>
              </p:nvSpPr>
              <p:spPr>
                <a:xfrm flipV="1">
                  <a:off x="7519680" y="4603680"/>
                  <a:ext cx="21924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3" name=""/>
                <p:cNvSpPr/>
                <p:nvPr/>
              </p:nvSpPr>
              <p:spPr>
                <a:xfrm flipV="1">
                  <a:off x="7519680" y="4516560"/>
                  <a:ext cx="180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4" name=""/>
                <p:cNvSpPr/>
                <p:nvPr/>
              </p:nvSpPr>
              <p:spPr>
                <a:xfrm flipH="1" flipV="1">
                  <a:off x="6951600" y="4603680"/>
                  <a:ext cx="56808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5" name=""/>
                <p:cNvSpPr/>
                <p:nvPr/>
              </p:nvSpPr>
              <p:spPr>
                <a:xfrm>
                  <a:off x="7169040" y="4516560"/>
                  <a:ext cx="144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6" name=""/>
                <p:cNvSpPr/>
                <p:nvPr/>
              </p:nvSpPr>
              <p:spPr>
                <a:xfrm flipH="1">
                  <a:off x="6906960" y="4516560"/>
                  <a:ext cx="26208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7" name=""/>
                <p:cNvSpPr/>
                <p:nvPr/>
              </p:nvSpPr>
              <p:spPr>
                <a:xfrm flipH="1">
                  <a:off x="6862320" y="4516560"/>
                  <a:ext cx="306360" cy="3492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8" name=""/>
                <p:cNvSpPr/>
                <p:nvPr/>
              </p:nvSpPr>
              <p:spPr>
                <a:xfrm>
                  <a:off x="6951600" y="4603680"/>
                  <a:ext cx="787320" cy="1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9" name=""/>
                <p:cNvSpPr/>
                <p:nvPr/>
              </p:nvSpPr>
              <p:spPr>
                <a:xfrm flipH="1">
                  <a:off x="6862680" y="4603680"/>
                  <a:ext cx="876240" cy="2620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0" name=""/>
                <p:cNvSpPr/>
                <p:nvPr/>
              </p:nvSpPr>
              <p:spPr>
                <a:xfrm flipH="1">
                  <a:off x="7169040" y="4516560"/>
                  <a:ext cx="350640" cy="9619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1" name=""/>
                <p:cNvSpPr/>
                <p:nvPr/>
              </p:nvSpPr>
              <p:spPr>
                <a:xfrm flipH="1">
                  <a:off x="6906960" y="4516560"/>
                  <a:ext cx="61272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2" name=""/>
                <p:cNvSpPr/>
                <p:nvPr/>
              </p:nvSpPr>
              <p:spPr>
                <a:xfrm flipH="1">
                  <a:off x="6906600" y="4603680"/>
                  <a:ext cx="831960" cy="7002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3" name=""/>
                <p:cNvSpPr/>
                <p:nvPr/>
              </p:nvSpPr>
              <p:spPr>
                <a:xfrm flipV="1">
                  <a:off x="7169040" y="5127120"/>
                  <a:ext cx="65700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4" name=""/>
                <p:cNvSpPr/>
                <p:nvPr/>
              </p:nvSpPr>
              <p:spPr>
                <a:xfrm flipH="1" flipV="1">
                  <a:off x="6862320" y="4821120"/>
                  <a:ext cx="306360" cy="65736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5" name=""/>
                <p:cNvSpPr/>
                <p:nvPr/>
              </p:nvSpPr>
              <p:spPr>
                <a:xfrm flipV="1">
                  <a:off x="6862680" y="4865400"/>
                  <a:ext cx="963360" cy="2617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6" name=""/>
                <p:cNvSpPr/>
                <p:nvPr/>
              </p:nvSpPr>
              <p:spPr>
                <a:xfrm>
                  <a:off x="6862680" y="5127480"/>
                  <a:ext cx="963360" cy="1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7" name=""/>
                <p:cNvSpPr/>
                <p:nvPr/>
              </p:nvSpPr>
              <p:spPr>
                <a:xfrm>
                  <a:off x="6862680" y="5127480"/>
                  <a:ext cx="438120" cy="3510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8" name=""/>
                <p:cNvSpPr/>
                <p:nvPr/>
              </p:nvSpPr>
              <p:spPr>
                <a:xfrm flipV="1">
                  <a:off x="7300800" y="4603680"/>
                  <a:ext cx="438120" cy="87480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9" name=""/>
                <p:cNvSpPr/>
                <p:nvPr/>
              </p:nvSpPr>
              <p:spPr>
                <a:xfrm flipV="1">
                  <a:off x="6994440" y="4603320"/>
                  <a:ext cx="744480" cy="78732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0" name=""/>
                <p:cNvSpPr/>
                <p:nvPr/>
              </p:nvSpPr>
              <p:spPr>
                <a:xfrm flipH="1" flipV="1">
                  <a:off x="6862680" y="5127120"/>
                  <a:ext cx="876240" cy="21924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1" name=""/>
                <p:cNvSpPr/>
                <p:nvPr/>
              </p:nvSpPr>
              <p:spPr>
                <a:xfrm>
                  <a:off x="6862680" y="4821120"/>
                  <a:ext cx="876240" cy="569880"/>
                </a:xfrm>
                <a:prstGeom prst="line">
                  <a:avLst/>
                </a:prstGeom>
                <a:ln w="468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12" name=""/>
              <p:cNvSpPr/>
              <p:nvPr/>
            </p:nvSpPr>
            <p:spPr>
              <a:xfrm>
                <a:off x="6848640" y="388620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3333cc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6124680" y="4627440"/>
                <a:ext cx="304560" cy="304920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50000">
                    <a:srgbClr val="6666ff"/>
                  </a:gs>
                  <a:gs pos="100000">
                    <a:srgbClr val="000000"/>
                  </a:gs>
                </a:gsLst>
                <a:lin ang="5400000"/>
              </a:gradFill>
              <a:ln w="936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6103800" y="4570920"/>
                <a:ext cx="350640" cy="398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E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6858000" y="4516560"/>
                <a:ext cx="990720" cy="990360"/>
              </a:xfrm>
              <a:prstGeom prst="rect">
                <a:avLst/>
              </a:prstGeom>
              <a:gradFill rotWithShape="0">
                <a:gsLst>
                  <a:gs pos="0">
                    <a:srgbClr val="0033cc"/>
                  </a:gs>
                  <a:gs pos="100000">
                    <a:srgbClr val="fefefe"/>
                  </a:gs>
                </a:gsLst>
                <a:path path="rect">
                  <a:fillToRect l="50000" t="50000" r="50000" b="50000"/>
                </a:path>
              </a:gradFill>
              <a:ln w="1260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Other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Industry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Hubs</a:t>
                </a:r>
                <a:endPara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"/>
          <p:cNvSpPr/>
          <p:nvPr/>
        </p:nvSpPr>
        <p:spPr>
          <a:xfrm>
            <a:off x="3733920" y="2028960"/>
            <a:ext cx="0" cy="71424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>
            <a:off x="6934320" y="2057400"/>
            <a:ext cx="68580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1523880" y="2057400"/>
            <a:ext cx="68580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0" name=""/>
          <p:cNvGrpSpPr/>
          <p:nvPr/>
        </p:nvGrpSpPr>
        <p:grpSpPr>
          <a:xfrm>
            <a:off x="457200" y="1523880"/>
            <a:ext cx="8229600" cy="1079640"/>
            <a:chOff x="457200" y="1523880"/>
            <a:chExt cx="8229600" cy="1079640"/>
          </a:xfrm>
        </p:grpSpPr>
        <p:sp>
          <p:nvSpPr>
            <p:cNvPr id="521" name=""/>
            <p:cNvSpPr/>
            <p:nvPr/>
          </p:nvSpPr>
          <p:spPr>
            <a:xfrm>
              <a:off x="4038480" y="1523880"/>
              <a:ext cx="1079640" cy="1079640"/>
            </a:xfrm>
            <a:prstGeom prst="rect">
              <a:avLst/>
            </a:prstGeom>
            <a:gradFill rotWithShape="0">
              <a:gsLst>
                <a:gs pos="0">
                  <a:srgbClr val="000065"/>
                </a:gs>
                <a:gs pos="50000">
                  <a:srgbClr val="0000ff"/>
                </a:gs>
                <a:gs pos="100000">
                  <a:srgbClr val="000065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Company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5854680" y="1523880"/>
              <a:ext cx="1079640" cy="1079640"/>
            </a:xfrm>
            <a:prstGeom prst="rect">
              <a:avLst/>
            </a:prstGeom>
            <a:gradFill rotWithShape="0">
              <a:gsLst>
                <a:gs pos="0">
                  <a:srgbClr val="510051"/>
                </a:gs>
                <a:gs pos="50000">
                  <a:srgbClr val="cc00cc"/>
                </a:gs>
                <a:gs pos="100000">
                  <a:srgbClr val="510051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Company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2209680" y="1523880"/>
              <a:ext cx="1079640" cy="1079640"/>
            </a:xfrm>
            <a:prstGeom prst="rect">
              <a:avLst/>
            </a:prstGeom>
            <a:gradFill rotWithShape="0">
              <a:gsLst>
                <a:gs pos="0">
                  <a:srgbClr val="145114"/>
                </a:gs>
                <a:gs pos="50000">
                  <a:srgbClr val="33cc33"/>
                </a:gs>
                <a:gs pos="100000">
                  <a:srgbClr val="145114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Company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457200" y="1523880"/>
              <a:ext cx="1079640" cy="1079640"/>
            </a:xfrm>
            <a:prstGeom prst="ellipse">
              <a:avLst/>
            </a:prstGeom>
            <a:gradFill rotWithShape="0">
              <a:gsLst>
                <a:gs pos="0">
                  <a:srgbClr val="650000"/>
                </a:gs>
                <a:gs pos="50000">
                  <a:srgbClr val="ff0000"/>
                </a:gs>
                <a:gs pos="100000">
                  <a:srgbClr val="6500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End</a:t>
              </a:r>
              <a:br>
                <a:rPr sz="2000"/>
              </a:b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Consumer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7607160" y="1523880"/>
              <a:ext cx="1079640" cy="1079640"/>
            </a:xfrm>
            <a:prstGeom prst="ellipse">
              <a:avLst/>
            </a:prstGeom>
            <a:gradFill rotWithShape="0">
              <a:gsLst>
                <a:gs pos="0">
                  <a:srgbClr val="655100"/>
                </a:gs>
                <a:gs pos="50000">
                  <a:srgbClr val="ffcc00"/>
                </a:gs>
                <a:gs pos="100000">
                  <a:srgbClr val="655100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Raw</a:t>
              </a:r>
              <a:br>
                <a:rPr sz="2000"/>
              </a:br>
              <a:r>
                <a:rPr b="0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Materials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6" name=""/>
          <p:cNvSpPr/>
          <p:nvPr/>
        </p:nvSpPr>
        <p:spPr>
          <a:xfrm>
            <a:off x="762120" y="3581280"/>
            <a:ext cx="7391160" cy="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3292560" y="2057400"/>
            <a:ext cx="31428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3581280" y="2031840"/>
            <a:ext cx="0" cy="71136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3048120" y="2743200"/>
            <a:ext cx="1218960" cy="398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B2B 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562720" y="2028960"/>
            <a:ext cx="0" cy="71424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121360" y="2057400"/>
            <a:ext cx="31752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5410080" y="2031840"/>
            <a:ext cx="0" cy="71136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4876920" y="2743200"/>
            <a:ext cx="1218960" cy="398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B2B Site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 flipH="1">
            <a:off x="5587920" y="2057400"/>
            <a:ext cx="27936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 flipH="1">
            <a:off x="3739680" y="2057400"/>
            <a:ext cx="298440" cy="0"/>
          </a:xfrm>
          <a:prstGeom prst="line">
            <a:avLst/>
          </a:prstGeom>
          <a:ln w="57240">
            <a:solidFill>
              <a:srgbClr val="ffff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690120" y="457200"/>
            <a:ext cx="7686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B2B: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Third Parties between you and your supply chain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384840" y="3633840"/>
            <a:ext cx="8481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B4B: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Transparent connectivity for you and your supply chain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8" name=""/>
          <p:cNvGrpSpPr/>
          <p:nvPr/>
        </p:nvGrpSpPr>
        <p:grpSpPr>
          <a:xfrm>
            <a:off x="380880" y="4343400"/>
            <a:ext cx="8305920" cy="1447920"/>
            <a:chOff x="380880" y="4343400"/>
            <a:chExt cx="8305920" cy="1447920"/>
          </a:xfrm>
        </p:grpSpPr>
        <p:sp>
          <p:nvSpPr>
            <p:cNvPr id="539" name=""/>
            <p:cNvSpPr/>
            <p:nvPr/>
          </p:nvSpPr>
          <p:spPr>
            <a:xfrm>
              <a:off x="457200" y="5334120"/>
              <a:ext cx="8229600" cy="457200"/>
            </a:xfrm>
            <a:prstGeom prst="rect">
              <a:avLst/>
            </a:prstGeom>
            <a:gradFill rotWithShape="0">
              <a:gsLst>
                <a:gs pos="0">
                  <a:srgbClr val="757575"/>
                </a:gs>
                <a:gs pos="50000">
                  <a:srgbClr val="ffffff"/>
                </a:gs>
                <a:gs pos="100000">
                  <a:srgbClr val="757575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B4B Network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40" name=""/>
            <p:cNvGrpSpPr/>
            <p:nvPr/>
          </p:nvGrpSpPr>
          <p:grpSpPr>
            <a:xfrm>
              <a:off x="1447560" y="4876920"/>
              <a:ext cx="6096240" cy="0"/>
              <a:chOff x="1447560" y="4876920"/>
              <a:chExt cx="6096240" cy="0"/>
            </a:xfrm>
          </p:grpSpPr>
          <p:sp>
            <p:nvSpPr>
              <p:cNvPr id="541" name=""/>
              <p:cNvSpPr/>
              <p:nvPr/>
            </p:nvSpPr>
            <p:spPr>
              <a:xfrm>
                <a:off x="6858000" y="4876920"/>
                <a:ext cx="685800" cy="0"/>
              </a:xfrm>
              <a:prstGeom prst="line">
                <a:avLst/>
              </a:prstGeom>
              <a:ln w="57240">
                <a:solidFill>
                  <a:srgbClr val="ffff00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5029200" y="4876920"/>
                <a:ext cx="761760" cy="0"/>
              </a:xfrm>
              <a:prstGeom prst="line">
                <a:avLst/>
              </a:prstGeom>
              <a:ln w="57240">
                <a:solidFill>
                  <a:srgbClr val="ffff00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3200400" y="4876920"/>
                <a:ext cx="761760" cy="0"/>
              </a:xfrm>
              <a:prstGeom prst="line">
                <a:avLst/>
              </a:prstGeom>
              <a:ln w="57240">
                <a:solidFill>
                  <a:srgbClr val="ffff00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1447560" y="4876920"/>
                <a:ext cx="685800" cy="0"/>
              </a:xfrm>
              <a:prstGeom prst="line">
                <a:avLst/>
              </a:prstGeom>
              <a:ln w="57240">
                <a:solidFill>
                  <a:srgbClr val="ffff00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45" name=""/>
            <p:cNvGrpSpPr/>
            <p:nvPr/>
          </p:nvGrpSpPr>
          <p:grpSpPr>
            <a:xfrm>
              <a:off x="380880" y="4343400"/>
              <a:ext cx="8229600" cy="1079640"/>
              <a:chOff x="380880" y="4343400"/>
              <a:chExt cx="8229600" cy="1079640"/>
            </a:xfrm>
          </p:grpSpPr>
          <p:sp>
            <p:nvSpPr>
              <p:cNvPr id="546" name=""/>
              <p:cNvSpPr/>
              <p:nvPr/>
            </p:nvSpPr>
            <p:spPr>
              <a:xfrm>
                <a:off x="3962160" y="4343400"/>
                <a:ext cx="1079640" cy="1079640"/>
              </a:xfrm>
              <a:prstGeom prst="rect">
                <a:avLst/>
              </a:prstGeom>
              <a:gradFill rotWithShape="0">
                <a:gsLst>
                  <a:gs pos="0">
                    <a:srgbClr val="000065"/>
                  </a:gs>
                  <a:gs pos="50000">
                    <a:srgbClr val="0000ff"/>
                  </a:gs>
                  <a:gs pos="100000">
                    <a:srgbClr val="000065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Company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5778360" y="4343400"/>
                <a:ext cx="1079640" cy="1079640"/>
              </a:xfrm>
              <a:prstGeom prst="rect">
                <a:avLst/>
              </a:prstGeom>
              <a:gradFill rotWithShape="0">
                <a:gsLst>
                  <a:gs pos="0">
                    <a:srgbClr val="510051"/>
                  </a:gs>
                  <a:gs pos="50000">
                    <a:srgbClr val="cc00cc"/>
                  </a:gs>
                  <a:gs pos="100000">
                    <a:srgbClr val="510051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Company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2133360" y="4343400"/>
                <a:ext cx="1079640" cy="1079640"/>
              </a:xfrm>
              <a:prstGeom prst="rect">
                <a:avLst/>
              </a:prstGeom>
              <a:gradFill rotWithShape="0">
                <a:gsLst>
                  <a:gs pos="0">
                    <a:srgbClr val="145114"/>
                  </a:gs>
                  <a:gs pos="50000">
                    <a:srgbClr val="33cc33"/>
                  </a:gs>
                  <a:gs pos="100000">
                    <a:srgbClr val="145114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Company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A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380880" y="4343400"/>
                <a:ext cx="1079640" cy="1079640"/>
              </a:xfrm>
              <a:prstGeom prst="ellipse">
                <a:avLst/>
              </a:prstGeom>
              <a:gradFill rotWithShape="0">
                <a:gsLst>
                  <a:gs pos="0">
                    <a:srgbClr val="650000"/>
                  </a:gs>
                  <a:gs pos="50000">
                    <a:srgbClr val="ff0000"/>
                  </a:gs>
                  <a:gs pos="100000">
                    <a:srgbClr val="6500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End</a:t>
                </a:r>
                <a:br>
                  <a:rPr sz="2000"/>
                </a:b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Consumer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7530840" y="4343400"/>
                <a:ext cx="1079640" cy="1079640"/>
              </a:xfrm>
              <a:prstGeom prst="ellipse">
                <a:avLst/>
              </a:prstGeom>
              <a:gradFill rotWithShape="0">
                <a:gsLst>
                  <a:gs pos="0">
                    <a:srgbClr val="655100"/>
                  </a:gs>
                  <a:gs pos="50000">
                    <a:srgbClr val="ffcc00"/>
                  </a:gs>
                  <a:gs pos="100000">
                    <a:srgbClr val="655100"/>
                  </a:gs>
                </a:gsLst>
                <a:lin ang="5400000"/>
              </a:gra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Raw</a:t>
                </a:r>
                <a:br>
                  <a:rPr sz="2000"/>
                </a:br>
                <a:r>
                  <a:rPr b="0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Materials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p:transition>
    <p:randomBar dir="horz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1999-12-03T12:46:33Z</dcterms:created>
  <dc:creator>Ethyl Corporation</dc:creator>
  <dc:description/>
  <dc:language>en-US</dc:language>
  <cp:lastModifiedBy/>
  <cp:lastPrinted>2000-03-18T20:24:57Z</cp:lastPrinted>
  <dcterms:modified xsi:type="dcterms:W3CDTF">2025-09-27T01:16:54Z</dcterms:modified>
  <cp:revision>343</cp:revision>
  <dc:subject/>
  <dc:title>No Slide Title</dc:title>
</cp:coreProperties>
</file>