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/>
  <p:notesSz cx="9212263" cy="69802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41120"/>
            <a:ext cx="7772400" cy="64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85800" y="861480"/>
            <a:ext cx="7772400" cy="557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956EBE-DBEF-483A-A717-7868045915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301242-538C-4E8A-B106-C9A2D8BBE2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41120"/>
            <a:ext cx="7772400" cy="64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861480"/>
            <a:ext cx="7772400" cy="557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8233920" y="11160"/>
            <a:ext cx="86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DRAFT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142920" y="6609960"/>
            <a:ext cx="1905120" cy="21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D076BB0-A17F-4372-B274-FA4379C4C0A6}" type="datetime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09/27/25</a:t>
            </a:fld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fld id="{5FFCB75C-9CBB-41AA-92F4-1BD651ED7A7C}" type="datetime12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01:17 AM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6124320" y="6609960"/>
            <a:ext cx="2895480" cy="21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3619440" y="6609960"/>
            <a:ext cx="1905120" cy="21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4EFC6C5-6335-4F3F-B2AF-321E97A2F33B}" type="slidenum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ome2" descr=""/>
          <p:cNvPicPr/>
          <p:nvPr/>
        </p:nvPicPr>
        <p:blipFill>
          <a:blip r:embed="rId1"/>
          <a:stretch/>
        </p:blipFill>
        <p:spPr>
          <a:xfrm flipH="1" rot="10800000">
            <a:off x="3336840" y="4824000"/>
            <a:ext cx="789120" cy="808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pcs" descr=""/>
          <p:cNvPicPr/>
          <p:nvPr/>
        </p:nvPicPr>
        <p:blipFill>
          <a:blip r:embed="rId2"/>
          <a:stretch/>
        </p:blipFill>
        <p:spPr>
          <a:xfrm>
            <a:off x="2295360" y="812880"/>
            <a:ext cx="4567320" cy="370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"/>
          <p:cNvSpPr/>
          <p:nvPr/>
        </p:nvSpPr>
        <p:spPr>
          <a:xfrm>
            <a:off x="2046240" y="565200"/>
            <a:ext cx="4810320" cy="3944880"/>
          </a:xfrm>
          <a:prstGeom prst="rect">
            <a:avLst/>
          </a:prstGeom>
          <a:noFill/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2289240" y="801720"/>
            <a:ext cx="4809960" cy="3944880"/>
          </a:xfrm>
          <a:prstGeom prst="rect">
            <a:avLst/>
          </a:prstGeom>
          <a:noFill/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265560" y="6078600"/>
            <a:ext cx="26193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1960560" y="5559480"/>
            <a:ext cx="52293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Computers for All Project Team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" name="Home_logo" descr=""/>
          <p:cNvPicPr/>
          <p:nvPr/>
        </p:nvPicPr>
        <p:blipFill>
          <a:blip r:embed="rId3"/>
          <a:stretch/>
        </p:blipFill>
        <p:spPr>
          <a:xfrm>
            <a:off x="5000760" y="4873680"/>
            <a:ext cx="1647720" cy="708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"/>
          <p:cNvSpPr/>
          <p:nvPr/>
        </p:nvSpPr>
        <p:spPr>
          <a:xfrm>
            <a:off x="4383000" y="5076720"/>
            <a:ext cx="358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95B2C0-16F3-456A-8DE4-E7FBCC86FC6B}" type="slidenum">
              <a:t>1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C42FB3BF-9A8E-41DE-8053-F83373A8EC39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louds3" descr=""/>
          <p:cNvPicPr/>
          <p:nvPr/>
        </p:nvPicPr>
        <p:blipFill>
          <a:blip r:embed="rId1"/>
          <a:stretch/>
        </p:blipFill>
        <p:spPr>
          <a:xfrm>
            <a:off x="1152360" y="1352520"/>
            <a:ext cx="6648480" cy="3892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95160" y="141120"/>
            <a:ext cx="7772400" cy="64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Purpose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114560" y="1474560"/>
            <a:ext cx="6657840" cy="360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1" marL="399960" indent="-285480">
              <a:lnSpc>
                <a:spcPct val="11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Enron employees at-home Internet devices, connection, employee-centric portal and support.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1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With this investment, the returns include: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employee productivity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employee communications worldwide and reduced costs,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enhanced training medium, accessibility and reduced costs,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telework flexibility and reduced associated costs,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work balance and wellness communication,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employee centric tools (benefits, 401K elections, etc.),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recruiting and retention benefits 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"/>
          <p:cNvSpPr/>
          <p:nvPr/>
        </p:nvSpPr>
        <p:spPr>
          <a:xfrm>
            <a:off x="912960" y="1127160"/>
            <a:ext cx="6895800" cy="4145040"/>
          </a:xfrm>
          <a:prstGeom prst="rect">
            <a:avLst/>
          </a:prstGeom>
          <a:noFill/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1155600" y="1363680"/>
            <a:ext cx="6896160" cy="4145040"/>
          </a:xfrm>
          <a:prstGeom prst="rect">
            <a:avLst/>
          </a:prstGeom>
          <a:noFill/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EC032B-6F29-4DAC-A777-A73E923E6244}" type="slidenum">
              <a:t>2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7DEF7C9D-3942-4D49-8664-73E5674FCC28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2552760" y="3800520"/>
            <a:ext cx="0" cy="1476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6262560" y="893880"/>
            <a:ext cx="1683000" cy="168264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100000">
                <a:srgbClr val="fefefe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6262560" y="3327480"/>
            <a:ext cx="1683000" cy="168264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efefe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 rot="16200000">
            <a:off x="5051160" y="2112480"/>
            <a:ext cx="1683000" cy="1682640"/>
          </a:xfrm>
          <a:prstGeom prst="ellipse">
            <a:avLst/>
          </a:prstGeom>
          <a:gradFill rotWithShape="0">
            <a:gsLst>
              <a:gs pos="0">
                <a:srgbClr val="008000"/>
              </a:gs>
              <a:gs pos="100000">
                <a:srgbClr val="fefefe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 rot="16200000">
            <a:off x="7459560" y="2112480"/>
            <a:ext cx="1683000" cy="1683000"/>
          </a:xfrm>
          <a:prstGeom prst="ellipse">
            <a:avLst/>
          </a:prstGeom>
          <a:gradFill rotWithShape="0">
            <a:gsLst>
              <a:gs pos="0">
                <a:srgbClr val="3333cc"/>
              </a:gs>
              <a:gs pos="100000">
                <a:srgbClr val="fefefe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8031240" y="2832120"/>
            <a:ext cx="539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5418720" y="2832120"/>
            <a:ext cx="9399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Connectivity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6780960" y="1528920"/>
            <a:ext cx="6444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Internet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6770520" y="4046400"/>
            <a:ext cx="6656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Support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0" name=""/>
          <p:cNvGrpSpPr/>
          <p:nvPr/>
        </p:nvGrpSpPr>
        <p:grpSpPr>
          <a:xfrm>
            <a:off x="6734160" y="2584440"/>
            <a:ext cx="739800" cy="739440"/>
            <a:chOff x="6734160" y="2584440"/>
            <a:chExt cx="739800" cy="739440"/>
          </a:xfrm>
        </p:grpSpPr>
        <p:grpSp>
          <p:nvGrpSpPr>
            <p:cNvPr id="31" name=""/>
            <p:cNvGrpSpPr/>
            <p:nvPr/>
          </p:nvGrpSpPr>
          <p:grpSpPr>
            <a:xfrm>
              <a:off x="6734160" y="2857680"/>
              <a:ext cx="739800" cy="466200"/>
              <a:chOff x="6734160" y="2857680"/>
              <a:chExt cx="739800" cy="466200"/>
            </a:xfrm>
          </p:grpSpPr>
          <p:sp>
            <p:nvSpPr>
              <p:cNvPr id="32" name=""/>
              <p:cNvSpPr/>
              <p:nvPr/>
            </p:nvSpPr>
            <p:spPr>
              <a:xfrm>
                <a:off x="6734160" y="2859480"/>
                <a:ext cx="148320" cy="1476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" name=""/>
              <p:cNvSpPr/>
              <p:nvPr/>
            </p:nvSpPr>
            <p:spPr>
              <a:xfrm>
                <a:off x="6806160" y="2931480"/>
                <a:ext cx="157320" cy="1573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" name=""/>
              <p:cNvSpPr/>
              <p:nvPr/>
            </p:nvSpPr>
            <p:spPr>
              <a:xfrm>
                <a:off x="7042680" y="3167640"/>
                <a:ext cx="156960" cy="1562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" name=""/>
              <p:cNvSpPr/>
              <p:nvPr/>
            </p:nvSpPr>
            <p:spPr>
              <a:xfrm>
                <a:off x="6981480" y="3104280"/>
                <a:ext cx="6840" cy="2376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" name=""/>
              <p:cNvSpPr/>
              <p:nvPr/>
            </p:nvSpPr>
            <p:spPr>
              <a:xfrm>
                <a:off x="6981480" y="3013920"/>
                <a:ext cx="47880" cy="9396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" name=""/>
              <p:cNvSpPr/>
              <p:nvPr/>
            </p:nvSpPr>
            <p:spPr>
              <a:xfrm>
                <a:off x="6888600" y="3016440"/>
                <a:ext cx="92880" cy="15264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" name=""/>
              <p:cNvSpPr/>
              <p:nvPr/>
            </p:nvSpPr>
            <p:spPr>
              <a:xfrm>
                <a:off x="7041960" y="3104280"/>
                <a:ext cx="63000" cy="11808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" name=""/>
              <p:cNvSpPr/>
              <p:nvPr/>
            </p:nvSpPr>
            <p:spPr>
              <a:xfrm>
                <a:off x="6979680" y="3111120"/>
                <a:ext cx="62640" cy="11844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" name=""/>
              <p:cNvSpPr/>
              <p:nvPr/>
            </p:nvSpPr>
            <p:spPr>
              <a:xfrm>
                <a:off x="7179480" y="2857680"/>
                <a:ext cx="294480" cy="37224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1" name=""/>
            <p:cNvSpPr/>
            <p:nvPr/>
          </p:nvSpPr>
          <p:spPr>
            <a:xfrm>
              <a:off x="6829200" y="2584440"/>
              <a:ext cx="372240" cy="37188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7045920" y="2720880"/>
              <a:ext cx="292680" cy="37224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33cc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3" name=""/>
          <p:cNvSpPr/>
          <p:nvPr/>
        </p:nvSpPr>
        <p:spPr>
          <a:xfrm>
            <a:off x="6288480" y="411120"/>
            <a:ext cx="1656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 Year Value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Program Offering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5540760" y="3422520"/>
            <a:ext cx="567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$1,620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6820200" y="2117880"/>
            <a:ext cx="567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$1,260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5495760" y="5276880"/>
            <a:ext cx="3240360" cy="11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 a three year period, effective October 1, 2000, Enron will provide “ENhome $” in the amount of $2,700 ($1,260 cost of hardware, $1,620 cost of connectivity) to each employee to lease/purchase hardware, internet service, employee centric portal and technical support.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Any equipment or service rendered above the value of the “ENhome $”  will be out-of-pocket costs to employees. This allows employees to upgrade as necessary.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1609560" y="5286240"/>
            <a:ext cx="1847880" cy="5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will sign an election agreement to indemnify the company as well as secure the assets while in the employee’s possession.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519840" y="1557360"/>
            <a:ext cx="6444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Intranet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174040" y="1405080"/>
            <a:ext cx="84132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ENhome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Agreement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3807720" y="1481040"/>
            <a:ext cx="9046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Vendor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Website for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Ordering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733920" y="5286240"/>
            <a:ext cx="1342800" cy="104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streamline administrative efforts, the election process will take place monthly.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2" name="MENO060" descr=""/>
          <p:cNvPicPr/>
          <p:nvPr/>
        </p:nvPicPr>
        <p:blipFill>
          <a:blip r:embed="rId1"/>
          <a:stretch/>
        </p:blipFill>
        <p:spPr>
          <a:xfrm>
            <a:off x="3687840" y="2354400"/>
            <a:ext cx="1149120" cy="1149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" name="MENO060" descr=""/>
          <p:cNvPicPr/>
          <p:nvPr/>
        </p:nvPicPr>
        <p:blipFill>
          <a:blip r:embed="rId2"/>
          <a:stretch/>
        </p:blipFill>
        <p:spPr>
          <a:xfrm>
            <a:off x="282600" y="2354400"/>
            <a:ext cx="1149480" cy="11491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54" name=""/>
          <p:cNvGrpSpPr/>
          <p:nvPr/>
        </p:nvGrpSpPr>
        <p:grpSpPr>
          <a:xfrm>
            <a:off x="1974960" y="2298600"/>
            <a:ext cx="1125360" cy="1316160"/>
            <a:chOff x="1974960" y="2298600"/>
            <a:chExt cx="1125360" cy="1316160"/>
          </a:xfrm>
        </p:grpSpPr>
        <p:sp>
          <p:nvSpPr>
            <p:cNvPr id="55" name=""/>
            <p:cNvSpPr/>
            <p:nvPr/>
          </p:nvSpPr>
          <p:spPr>
            <a:xfrm>
              <a:off x="1974960" y="2298600"/>
              <a:ext cx="1125360" cy="1316160"/>
            </a:xfrm>
            <a:custGeom>
              <a:avLst/>
              <a:gdLst/>
              <a:ahLst/>
              <a:rect l="l" t="t" r="r" b="b"/>
              <a:pathLst>
                <a:path w="865" h="1012">
                  <a:moveTo>
                    <a:pt x="33" y="21"/>
                  </a:moveTo>
                  <a:lnTo>
                    <a:pt x="865" y="23"/>
                  </a:lnTo>
                  <a:lnTo>
                    <a:pt x="841" y="0"/>
                  </a:lnTo>
                  <a:lnTo>
                    <a:pt x="0" y="2"/>
                  </a:lnTo>
                  <a:lnTo>
                    <a:pt x="0" y="1008"/>
                  </a:lnTo>
                  <a:lnTo>
                    <a:pt x="33" y="1012"/>
                  </a:lnTo>
                  <a:lnTo>
                    <a:pt x="33" y="1005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2017800" y="2325600"/>
              <a:ext cx="1082520" cy="1289160"/>
            </a:xfrm>
            <a:custGeom>
              <a:avLst/>
              <a:gdLst/>
              <a:ahLst/>
              <a:rect l="l" t="t" r="r" b="b"/>
              <a:pathLst>
                <a:path w="832" h="991">
                  <a:moveTo>
                    <a:pt x="0" y="0"/>
                  </a:moveTo>
                  <a:lnTo>
                    <a:pt x="832" y="0"/>
                  </a:lnTo>
                  <a:lnTo>
                    <a:pt x="832" y="991"/>
                  </a:lnTo>
                  <a:lnTo>
                    <a:pt x="0" y="991"/>
                  </a:lnTo>
                  <a:lnTo>
                    <a:pt x="0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2001960" y="2313000"/>
              <a:ext cx="1082520" cy="1296720"/>
            </a:xfrm>
            <a:custGeom>
              <a:avLst/>
              <a:gdLst/>
              <a:ahLst/>
              <a:rect l="l" t="t" r="r" b="b"/>
              <a:pathLst>
                <a:path w="832" h="997">
                  <a:moveTo>
                    <a:pt x="0" y="997"/>
                  </a:moveTo>
                  <a:lnTo>
                    <a:pt x="0" y="0"/>
                  </a:lnTo>
                  <a:lnTo>
                    <a:pt x="832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1986120" y="2309760"/>
              <a:ext cx="0" cy="12906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2179800" y="2487600"/>
              <a:ext cx="7700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2124360" y="252252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2124360" y="255564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2124360" y="258912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2124360" y="262404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2124360" y="266040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2124360" y="269388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2171880" y="3000240"/>
              <a:ext cx="77796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2171880" y="3313080"/>
              <a:ext cx="77796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2173320" y="2762280"/>
              <a:ext cx="7765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2124360" y="303516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2124360" y="334620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2124360" y="279720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2124360" y="307008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2124360" y="3381120"/>
              <a:ext cx="825480" cy="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2124360" y="345420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2124360" y="283032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2124360" y="310356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2124360" y="341604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2124360" y="348768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2124360" y="286524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2124360" y="313848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2124360" y="289872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2124360" y="317160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2124360" y="293364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2124360" y="320652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2124360" y="324324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2229840" y="2317680"/>
              <a:ext cx="642600" cy="20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Agreement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7" name=""/>
          <p:cNvSpPr/>
          <p:nvPr/>
        </p:nvSpPr>
        <p:spPr>
          <a:xfrm>
            <a:off x="7113600" y="4962600"/>
            <a:ext cx="0" cy="295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380880" y="988920"/>
            <a:ext cx="446724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1978200" y="623880"/>
            <a:ext cx="1241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Process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1514520" y="2924280"/>
            <a:ext cx="38088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3191040" y="2924280"/>
            <a:ext cx="38088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5181480" y="988920"/>
            <a:ext cx="379116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4267080" y="3800520"/>
            <a:ext cx="0" cy="1476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D4C10A-0F96-4F72-828F-4B062AE1822D}" type="slidenum">
              <a:t>3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92AD52CE-51EF-44CA-A486-B20BE1D8F9B4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141120"/>
            <a:ext cx="7772400" cy="64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Program Offerings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85440" y="950400"/>
            <a:ext cx="3683160" cy="557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76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Connectivity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56K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Cable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DSL (preferred)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1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76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Centric Portal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communications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E-Learning Portal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Election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Planning tools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 balance communications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Self-service tools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Career Opportunities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1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76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Internet Device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Model (Desktop)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8880" indent="-114480">
              <a:spcBef>
                <a:spcPts val="1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Pentium III 600MGHz Processor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8880" indent="-114480">
              <a:spcBef>
                <a:spcPts val="1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128 RAM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8880" indent="-114480">
              <a:spcBef>
                <a:spcPts val="1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 GB Hard Drive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8880" indent="-114480">
              <a:spcBef>
                <a:spcPts val="1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17” Monitor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8880" indent="-114480">
              <a:spcBef>
                <a:spcPts val="1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56K Modem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8880" indent="-114480">
              <a:spcBef>
                <a:spcPts val="1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 ROM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Notebook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Printer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Additional peripherals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4711680" y="947880"/>
            <a:ext cx="3886200" cy="557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Technical support one-stop shop will be provided to employees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Security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Security will be considered for entry into Enron domains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Remove “Enron” from IP address for personal internet usage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will not monitor internet usage if outside of firewall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Pre-loaded Software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Internet Service Provider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Small Business Edition (Microsoft Word, Excel, Outlook, Publisher and small business tools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Citrix server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E-fax software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 subsidy are not transferable for cash or other benefit, outside of this offering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07D99C-A43E-46CF-A4F2-72E155BD5F31}" type="slidenum">
              <a:t>4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9DF02DBF-9B17-4FA6-B8A7-F7489359FF74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"/>
          <p:cNvSpPr/>
          <p:nvPr/>
        </p:nvSpPr>
        <p:spPr>
          <a:xfrm>
            <a:off x="214200" y="4205160"/>
            <a:ext cx="6318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Benefits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14200" y="3710160"/>
            <a:ext cx="4158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NPV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2848320" y="3865680"/>
            <a:ext cx="56088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$(20.88)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(6.96)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4126320" y="3865680"/>
            <a:ext cx="56088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$(15.94)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(5.31)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215280" y="3865680"/>
            <a:ext cx="5439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 Years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 Year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6105960" y="3865680"/>
            <a:ext cx="56088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$(29.04)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(9.68)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7412400" y="3865680"/>
            <a:ext cx="56088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$(22.24)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(7.41)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214200" y="1233360"/>
            <a:ext cx="4982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216000" y="1398600"/>
            <a:ext cx="21888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Hardware Lease Cost - Company Subsidy </a:t>
            </a:r>
            <a:r>
              <a:rPr b="0" lang="en-US" sz="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(1)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Connectivity Cost - Company Subsidy </a:t>
            </a:r>
            <a:r>
              <a:rPr b="0" lang="en-US" sz="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(2)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Web Development &amp; Implementation </a:t>
            </a:r>
            <a:r>
              <a:rPr b="0" lang="en-US" sz="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(3)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Misc. Administrative Cost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ENhome Infrastructure Cost/Maintenance </a:t>
            </a:r>
            <a:r>
              <a:rPr b="0" lang="en-US" sz="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(4)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217080" y="2330280"/>
            <a:ext cx="184824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Connectivity Savings </a:t>
            </a:r>
            <a:r>
              <a:rPr b="0" lang="en-US" sz="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(5)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Laptop Savings </a:t>
            </a:r>
            <a:r>
              <a:rPr b="0" lang="en-US" sz="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(6)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Internal PC Configuration Savings </a:t>
            </a:r>
            <a:r>
              <a:rPr b="0" lang="en-US" sz="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(7)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214560" y="2166840"/>
            <a:ext cx="10886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 Reductions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2858760" y="2330280"/>
            <a:ext cx="54972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0.63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0.44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0.18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1.25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4136760" y="2330280"/>
            <a:ext cx="54972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0.63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0.44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0.18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1.25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6116400" y="2330280"/>
            <a:ext cx="54972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0.63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0.44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0.18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1.25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7422840" y="2330280"/>
            <a:ext cx="54972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0.63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0.44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0.18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1.25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2905200" y="2738520"/>
            <a:ext cx="428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4229280" y="2738520"/>
            <a:ext cx="428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6183360" y="2738520"/>
            <a:ext cx="428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7500960" y="2738520"/>
            <a:ext cx="4287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2525760" y="555480"/>
            <a:ext cx="2666880" cy="54324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2559240" y="588960"/>
            <a:ext cx="126432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 Enron Subsidy of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$1,260 Hardware 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$35/month for 3 Years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3802680" y="588960"/>
            <a:ext cx="138960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Partial HW Subsidy of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$630 Hardware 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$17.50/month for 3 Years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2517840" y="546120"/>
            <a:ext cx="2681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3239640" y="314280"/>
            <a:ext cx="11530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16,000 employees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2517840" y="1098720"/>
            <a:ext cx="2681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2517840" y="1266840"/>
            <a:ext cx="2681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5803920" y="555480"/>
            <a:ext cx="2666880" cy="543240"/>
          </a:xfrm>
          <a:prstGeom prst="rect">
            <a:avLst/>
          </a:prstGeom>
          <a:solidFill>
            <a:srgbClr val="cce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5796000" y="546120"/>
            <a:ext cx="2681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6467040" y="314280"/>
            <a:ext cx="11530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22,000 employees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5796000" y="1098720"/>
            <a:ext cx="2681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5796000" y="1266840"/>
            <a:ext cx="2681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5797800" y="588960"/>
            <a:ext cx="126432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 Enron Subsidy of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$1,260 Hardware 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$35/month for 3 Years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7040880" y="588960"/>
            <a:ext cx="138960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Partial HW Subsidy of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$630 Hardware 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$17.50/month for 3 Years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3281400" y="135000"/>
            <a:ext cx="1066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Domestic Only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6139800" y="135000"/>
            <a:ext cx="1804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Domestic and International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3465360" y="1057320"/>
            <a:ext cx="7016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Millions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6692760" y="1057320"/>
            <a:ext cx="7016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Millions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214200" y="3214800"/>
            <a:ext cx="5047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Taxes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215640" y="3362400"/>
            <a:ext cx="16563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Tax Benefit (40% of hardware &amp;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connectivity only)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214200" y="2992320"/>
            <a:ext cx="6001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Pre-Tax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2819880" y="2992320"/>
            <a:ext cx="589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(14.66)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4097880" y="2992320"/>
            <a:ext cx="589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$( 11.30)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6077520" y="2992320"/>
            <a:ext cx="589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$( 20.42)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7383960" y="2992320"/>
            <a:ext cx="589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$( 15.80)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2858760" y="3360600"/>
            <a:ext cx="5497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6.14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4136760" y="3360600"/>
            <a:ext cx="5497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4.80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6116400" y="3360600"/>
            <a:ext cx="5497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8.45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7422840" y="3360600"/>
            <a:ext cx="5497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6.60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5505480" y="650880"/>
            <a:ext cx="0" cy="3556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213840" y="4361040"/>
            <a:ext cx="186624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Productivity Improvements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Recruiting Benefit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Retention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Publication Savings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Reduction in Training Expense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 Estate Savings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Reduction in Fax/(Other) Cost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At-home Program Uniformity Savings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 Distance Connectivity Savings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209520" y="5565600"/>
            <a:ext cx="7839000" cy="81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(1)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Represents company subsidy for hardware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(2)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Represents company subsidy for connectivity; International connectivity costs start 2001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(3)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 Time Costs Depreciated over three years.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(4) </a:t>
            </a:r>
            <a:r>
              <a:rPr b="1" lang="en-US" sz="7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Costs of additional servers, routers, and the maintenance of this equipment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(5)</a:t>
            </a:r>
            <a:r>
              <a:rPr b="1" lang="en-US" sz="7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7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savings eliminates double counting the At Home Program participants who already have some sort of Internet connection at home (ISDN - 400, DSL - 50, Analog - 500), a conservative estimate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(6)</a:t>
            </a:r>
            <a:r>
              <a:rPr b="1" lang="en-US" sz="7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7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Laptop savings come from the reduction of 100 laptops which saves $4,420 per laptop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(7)</a:t>
            </a:r>
            <a:r>
              <a:rPr b="1" lang="en-US" sz="7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7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savings come from not having to administer and reconfigure existing At Home Program PCs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2858760" y="1398600"/>
            <a:ext cx="54972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6.72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8.64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0.20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0.30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15.91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4136760" y="1398600"/>
            <a:ext cx="54972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3.36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8.64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0.20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0.30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12.55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6116400" y="1398600"/>
            <a:ext cx="54972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9.24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8.64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0.20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0.30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21.67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7422840" y="1398600"/>
            <a:ext cx="54972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4.62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11.88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0.20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0.30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17.05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2905200" y="2057400"/>
            <a:ext cx="428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4229280" y="2057400"/>
            <a:ext cx="428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6183360" y="2057400"/>
            <a:ext cx="428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7500960" y="2057400"/>
            <a:ext cx="4287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A3CB1D-7404-4ADF-A1FF-965B52C20909}" type="slidenum">
              <a:t>5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23C2DDE4-B07D-4198-9BF4-728C3B732110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"/>
          <p:cNvGrpSpPr/>
          <p:nvPr/>
        </p:nvGrpSpPr>
        <p:grpSpPr>
          <a:xfrm>
            <a:off x="2771640" y="625320"/>
            <a:ext cx="3600360" cy="2266920"/>
            <a:chOff x="2771640" y="625320"/>
            <a:chExt cx="3600360" cy="2266920"/>
          </a:xfrm>
        </p:grpSpPr>
        <p:sp>
          <p:nvSpPr>
            <p:cNvPr id="157" name=""/>
            <p:cNvSpPr/>
            <p:nvPr/>
          </p:nvSpPr>
          <p:spPr>
            <a:xfrm>
              <a:off x="2781360" y="635040"/>
              <a:ext cx="3590640" cy="22572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2771640" y="1197000"/>
              <a:ext cx="3600360" cy="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2771640" y="1758960"/>
              <a:ext cx="3600360" cy="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771640" y="2320920"/>
              <a:ext cx="3600360" cy="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4572000" y="625320"/>
              <a:ext cx="0" cy="225756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2" name=""/>
          <p:cNvSpPr/>
          <p:nvPr/>
        </p:nvSpPr>
        <p:spPr>
          <a:xfrm>
            <a:off x="3233880" y="711360"/>
            <a:ext cx="87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Co-Pay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5146560" y="711360"/>
            <a:ext cx="676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NPV*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3470400" y="130176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5076360" y="1301760"/>
            <a:ext cx="822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(25.93)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3413160" y="186696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5076360" y="1866960"/>
            <a:ext cx="822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(22.69)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3413160" y="243216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5076360" y="2432160"/>
            <a:ext cx="822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(19.45)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635760" y="3370320"/>
            <a:ext cx="2793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Tax Benefits and Concerns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PlaceHolder 1"/>
          <p:cNvSpPr>
            <a:spLocks noGrp="1"/>
          </p:cNvSpPr>
          <p:nvPr>
            <p:ph/>
          </p:nvPr>
        </p:nvSpPr>
        <p:spPr>
          <a:xfrm>
            <a:off x="685440" y="3760560"/>
            <a:ext cx="7674120" cy="269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349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349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Co-pay dollars help subsidize Enron’s lease payments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349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Concerns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349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Co-payments raise issues of PC ownership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Enron is seen as the owner, Enron could be held liable for employee actions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349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Co-payments raise issues if the employee leaves the company before the end of the three year lease term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349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Co-payments also raise issues if all employees are not treated equally, which could lead to Enron losing the tax benefit completely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349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Administration burdensome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2701440" y="2955960"/>
            <a:ext cx="3409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An administrative cost of $50,000 is included in co-pay scenarios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4583160" y="966960"/>
            <a:ext cx="1771560" cy="2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 and cost savings with domestic and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employees at full Enron subsidy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61BB870-B0FF-48B7-A30B-4E4B006A62A0}" type="slidenum">
              <a:t>6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AB5904C3-8F4A-4215-9811-9D5201513E71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"/>
          <p:cNvSpPr/>
          <p:nvPr/>
        </p:nvSpPr>
        <p:spPr>
          <a:xfrm>
            <a:off x="2791800" y="236520"/>
            <a:ext cx="3585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Program Specifications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5" name=""/>
          <p:cNvGrpSpPr/>
          <p:nvPr/>
        </p:nvGrpSpPr>
        <p:grpSpPr>
          <a:xfrm>
            <a:off x="7920" y="690480"/>
            <a:ext cx="9132840" cy="5837400"/>
            <a:chOff x="7920" y="690480"/>
            <a:chExt cx="9132840" cy="5837400"/>
          </a:xfrm>
        </p:grpSpPr>
        <p:grpSp>
          <p:nvGrpSpPr>
            <p:cNvPr id="176" name=""/>
            <p:cNvGrpSpPr/>
            <p:nvPr/>
          </p:nvGrpSpPr>
          <p:grpSpPr>
            <a:xfrm>
              <a:off x="3894120" y="690480"/>
              <a:ext cx="5246640" cy="3533760"/>
              <a:chOff x="3894120" y="690480"/>
              <a:chExt cx="5246640" cy="3533760"/>
            </a:xfrm>
          </p:grpSpPr>
          <p:grpSp>
            <p:nvGrpSpPr>
              <p:cNvPr id="177" name=""/>
              <p:cNvGrpSpPr/>
              <p:nvPr/>
            </p:nvGrpSpPr>
            <p:grpSpPr>
              <a:xfrm>
                <a:off x="4048200" y="941400"/>
                <a:ext cx="2717640" cy="3051000"/>
                <a:chOff x="4048200" y="941400"/>
                <a:chExt cx="2717640" cy="3051000"/>
              </a:xfrm>
            </p:grpSpPr>
            <p:sp>
              <p:nvSpPr>
                <p:cNvPr id="178" name=""/>
                <p:cNvSpPr/>
                <p:nvPr/>
              </p:nvSpPr>
              <p:spPr>
                <a:xfrm>
                  <a:off x="4564080" y="2514600"/>
                  <a:ext cx="19080" cy="77760"/>
                </a:xfrm>
                <a:custGeom>
                  <a:avLst/>
                  <a:gdLst/>
                  <a:ahLst/>
                  <a:rect l="l" t="t" r="r" b="b"/>
                  <a:pathLst>
                    <a:path w="12" h="49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4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" name=""/>
                <p:cNvSpPr/>
                <p:nvPr/>
              </p:nvSpPr>
              <p:spPr>
                <a:xfrm>
                  <a:off x="4564080" y="25146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" name=""/>
                <p:cNvSpPr/>
                <p:nvPr/>
              </p:nvSpPr>
              <p:spPr>
                <a:xfrm>
                  <a:off x="4583160" y="24955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" name=""/>
                <p:cNvSpPr/>
                <p:nvPr/>
              </p:nvSpPr>
              <p:spPr>
                <a:xfrm>
                  <a:off x="4602240" y="249552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" name=""/>
                <p:cNvSpPr/>
                <p:nvPr/>
              </p:nvSpPr>
              <p:spPr>
                <a:xfrm>
                  <a:off x="4602240" y="2611440"/>
                  <a:ext cx="58680" cy="76320"/>
                </a:xfrm>
                <a:custGeom>
                  <a:avLst/>
                  <a:gdLst/>
                  <a:ahLst/>
                  <a:rect l="l" t="t" r="r" b="b"/>
                  <a:pathLst>
                    <a:path w="37" h="48">
                      <a:moveTo>
                        <a:pt x="25" y="36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37" y="48"/>
                      </a:lnTo>
                      <a:lnTo>
                        <a:pt x="25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" name=""/>
                <p:cNvSpPr/>
                <p:nvPr/>
              </p:nvSpPr>
              <p:spPr>
                <a:xfrm>
                  <a:off x="4680000" y="2668680"/>
                  <a:ext cx="3780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" name=""/>
                <p:cNvSpPr/>
                <p:nvPr/>
              </p:nvSpPr>
              <p:spPr>
                <a:xfrm>
                  <a:off x="4699080" y="2744640"/>
                  <a:ext cx="3780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" name=""/>
                <p:cNvSpPr/>
                <p:nvPr/>
              </p:nvSpPr>
              <p:spPr>
                <a:xfrm>
                  <a:off x="4717800" y="274464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" name=""/>
                <p:cNvSpPr/>
                <p:nvPr/>
              </p:nvSpPr>
              <p:spPr>
                <a:xfrm>
                  <a:off x="4755960" y="276372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" name=""/>
                <p:cNvSpPr/>
                <p:nvPr/>
              </p:nvSpPr>
              <p:spPr>
                <a:xfrm>
                  <a:off x="4755960" y="27637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" name=""/>
                <p:cNvSpPr/>
                <p:nvPr/>
              </p:nvSpPr>
              <p:spPr>
                <a:xfrm>
                  <a:off x="4755960" y="2725560"/>
                  <a:ext cx="3816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" name=""/>
                <p:cNvSpPr/>
                <p:nvPr/>
              </p:nvSpPr>
              <p:spPr>
                <a:xfrm>
                  <a:off x="4794120" y="274464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5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" name=""/>
                <p:cNvSpPr/>
                <p:nvPr/>
              </p:nvSpPr>
              <p:spPr>
                <a:xfrm>
                  <a:off x="4620960" y="2533680"/>
                  <a:ext cx="39960" cy="3960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" name=""/>
                <p:cNvSpPr/>
                <p:nvPr/>
              </p:nvSpPr>
              <p:spPr>
                <a:xfrm>
                  <a:off x="4641840" y="25146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" name=""/>
                <p:cNvSpPr/>
                <p:nvPr/>
              </p:nvSpPr>
              <p:spPr>
                <a:xfrm>
                  <a:off x="4641840" y="25146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" name=""/>
                <p:cNvSpPr/>
                <p:nvPr/>
              </p:nvSpPr>
              <p:spPr>
                <a:xfrm>
                  <a:off x="4660920" y="2573280"/>
                  <a:ext cx="5688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36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" name=""/>
                <p:cNvSpPr/>
                <p:nvPr/>
              </p:nvSpPr>
              <p:spPr>
                <a:xfrm>
                  <a:off x="4680000" y="259236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5" name=""/>
                <p:cNvSpPr/>
                <p:nvPr/>
              </p:nvSpPr>
              <p:spPr>
                <a:xfrm>
                  <a:off x="4699080" y="2611440"/>
                  <a:ext cx="114120" cy="95400"/>
                </a:xfrm>
                <a:custGeom>
                  <a:avLst/>
                  <a:gdLst/>
                  <a:ahLst/>
                  <a:rect l="l" t="t" r="r" b="b"/>
                  <a:pathLst>
                    <a:path w="72" h="60">
                      <a:moveTo>
                        <a:pt x="0" y="0"/>
                      </a:moveTo>
                      <a:lnTo>
                        <a:pt x="60" y="48"/>
                      </a:lnTo>
                      <a:lnTo>
                        <a:pt x="72" y="60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6" name=""/>
                <p:cNvSpPr/>
                <p:nvPr/>
              </p:nvSpPr>
              <p:spPr>
                <a:xfrm>
                  <a:off x="4889520" y="2763720"/>
                  <a:ext cx="56880" cy="5868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12" y="25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36" y="37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7" name=""/>
                <p:cNvSpPr/>
                <p:nvPr/>
              </p:nvSpPr>
              <p:spPr>
                <a:xfrm>
                  <a:off x="4889520" y="2725560"/>
                  <a:ext cx="19080" cy="5904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8" name=""/>
                <p:cNvSpPr/>
                <p:nvPr/>
              </p:nvSpPr>
              <p:spPr>
                <a:xfrm>
                  <a:off x="4851360" y="284148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9" name=""/>
                <p:cNvSpPr/>
                <p:nvPr/>
              </p:nvSpPr>
              <p:spPr>
                <a:xfrm>
                  <a:off x="4889520" y="2841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0" name=""/>
                <p:cNvSpPr/>
                <p:nvPr/>
              </p:nvSpPr>
              <p:spPr>
                <a:xfrm>
                  <a:off x="4908600" y="28414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1" name=""/>
                <p:cNvSpPr/>
                <p:nvPr/>
              </p:nvSpPr>
              <p:spPr>
                <a:xfrm>
                  <a:off x="4927680" y="286056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2" name=""/>
                <p:cNvSpPr/>
                <p:nvPr/>
              </p:nvSpPr>
              <p:spPr>
                <a:xfrm>
                  <a:off x="4946400" y="2841480"/>
                  <a:ext cx="20880" cy="38160"/>
                </a:xfrm>
                <a:custGeom>
                  <a:avLst/>
                  <a:gdLst/>
                  <a:ahLst/>
                  <a:rect l="l" t="t" r="r" b="b"/>
                  <a:pathLst>
                    <a:path w="13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3" name=""/>
                <p:cNvSpPr/>
                <p:nvPr/>
              </p:nvSpPr>
              <p:spPr>
                <a:xfrm>
                  <a:off x="4946400" y="284148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24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4" name=""/>
                <p:cNvSpPr/>
                <p:nvPr/>
              </p:nvSpPr>
              <p:spPr>
                <a:xfrm>
                  <a:off x="5273640" y="32446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5" name=""/>
                <p:cNvSpPr/>
                <p:nvPr/>
              </p:nvSpPr>
              <p:spPr>
                <a:xfrm>
                  <a:off x="5368680" y="339876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6" name=""/>
                <p:cNvSpPr/>
                <p:nvPr/>
              </p:nvSpPr>
              <p:spPr>
                <a:xfrm>
                  <a:off x="4048200" y="2381400"/>
                  <a:ext cx="75960" cy="56880"/>
                </a:xfrm>
                <a:custGeom>
                  <a:avLst/>
                  <a:gdLst/>
                  <a:ahLst/>
                  <a:rect l="l" t="t" r="r" b="b"/>
                  <a:pathLst>
                    <a:path w="48" h="36">
                      <a:moveTo>
                        <a:pt x="0" y="0"/>
                      </a:moveTo>
                      <a:lnTo>
                        <a:pt x="36" y="24"/>
                      </a:lnTo>
                      <a:lnTo>
                        <a:pt x="48" y="36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7" name=""/>
                <p:cNvSpPr/>
                <p:nvPr/>
              </p:nvSpPr>
              <p:spPr>
                <a:xfrm>
                  <a:off x="4086000" y="234144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8" name=""/>
                <p:cNvSpPr/>
                <p:nvPr/>
              </p:nvSpPr>
              <p:spPr>
                <a:xfrm>
                  <a:off x="4143240" y="23036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9" name=""/>
                <p:cNvSpPr/>
                <p:nvPr/>
              </p:nvSpPr>
              <p:spPr>
                <a:xfrm>
                  <a:off x="4181400" y="278460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0" name=""/>
                <p:cNvSpPr/>
                <p:nvPr/>
              </p:nvSpPr>
              <p:spPr>
                <a:xfrm>
                  <a:off x="4181400" y="2725560"/>
                  <a:ext cx="57240" cy="78120"/>
                </a:xfrm>
                <a:custGeom>
                  <a:avLst/>
                  <a:gdLst/>
                  <a:ahLst/>
                  <a:rect l="l" t="t" r="r" b="b"/>
                  <a:pathLst>
                    <a:path w="36" h="49">
                      <a:moveTo>
                        <a:pt x="0" y="37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4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1320" bIns="31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1" name=""/>
                <p:cNvSpPr/>
                <p:nvPr/>
              </p:nvSpPr>
              <p:spPr>
                <a:xfrm>
                  <a:off x="4219560" y="2706840"/>
                  <a:ext cx="57240" cy="3780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2" name=""/>
                <p:cNvSpPr/>
                <p:nvPr/>
              </p:nvSpPr>
              <p:spPr>
                <a:xfrm>
                  <a:off x="4257720" y="2668680"/>
                  <a:ext cx="58680" cy="5688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7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3" name=""/>
                <p:cNvSpPr/>
                <p:nvPr/>
              </p:nvSpPr>
              <p:spPr>
                <a:xfrm>
                  <a:off x="4276800" y="2630520"/>
                  <a:ext cx="39600" cy="76320"/>
                </a:xfrm>
                <a:custGeom>
                  <a:avLst/>
                  <a:gdLst/>
                  <a:ahLst/>
                  <a:rect l="l" t="t" r="r" b="b"/>
                  <a:pathLst>
                    <a:path w="25" h="48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5" y="48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4" name=""/>
                <p:cNvSpPr/>
                <p:nvPr/>
              </p:nvSpPr>
              <p:spPr>
                <a:xfrm>
                  <a:off x="4276800" y="2592360"/>
                  <a:ext cx="58680" cy="5724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24"/>
                      </a:moveTo>
                      <a:lnTo>
                        <a:pt x="25" y="0"/>
                      </a:lnTo>
                      <a:lnTo>
                        <a:pt x="37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5" name=""/>
                <p:cNvSpPr/>
                <p:nvPr/>
              </p:nvSpPr>
              <p:spPr>
                <a:xfrm>
                  <a:off x="4316400" y="2592360"/>
                  <a:ext cx="75960" cy="57240"/>
                </a:xfrm>
                <a:custGeom>
                  <a:avLst/>
                  <a:gdLst/>
                  <a:ahLst/>
                  <a:rect l="l" t="t" r="r" b="b"/>
                  <a:pathLst>
                    <a:path w="48" h="36">
                      <a:moveTo>
                        <a:pt x="0" y="0"/>
                      </a:moveTo>
                      <a:lnTo>
                        <a:pt x="36" y="24"/>
                      </a:lnTo>
                      <a:lnTo>
                        <a:pt x="48" y="36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6" name=""/>
                <p:cNvSpPr/>
                <p:nvPr/>
              </p:nvSpPr>
              <p:spPr>
                <a:xfrm>
                  <a:off x="4373640" y="263052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7" name=""/>
                <p:cNvSpPr/>
                <p:nvPr/>
              </p:nvSpPr>
              <p:spPr>
                <a:xfrm>
                  <a:off x="4392360" y="26114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8" name=""/>
                <p:cNvSpPr/>
                <p:nvPr/>
              </p:nvSpPr>
              <p:spPr>
                <a:xfrm>
                  <a:off x="4392360" y="259236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" name=""/>
                <p:cNvSpPr/>
                <p:nvPr/>
              </p:nvSpPr>
              <p:spPr>
                <a:xfrm>
                  <a:off x="4430520" y="2573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0" name=""/>
                <p:cNvSpPr/>
                <p:nvPr/>
              </p:nvSpPr>
              <p:spPr>
                <a:xfrm>
                  <a:off x="4449600" y="25732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1" name=""/>
                <p:cNvSpPr/>
                <p:nvPr/>
              </p:nvSpPr>
              <p:spPr>
                <a:xfrm>
                  <a:off x="4468680" y="257328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2" name=""/>
                <p:cNvSpPr/>
                <p:nvPr/>
              </p:nvSpPr>
              <p:spPr>
                <a:xfrm>
                  <a:off x="4525920" y="26686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3" name=""/>
                <p:cNvSpPr/>
                <p:nvPr/>
              </p:nvSpPr>
              <p:spPr>
                <a:xfrm>
                  <a:off x="4583160" y="268776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4" name=""/>
                <p:cNvSpPr/>
                <p:nvPr/>
              </p:nvSpPr>
              <p:spPr>
                <a:xfrm>
                  <a:off x="4583160" y="2706840"/>
                  <a:ext cx="58680" cy="1872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7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" name=""/>
                <p:cNvSpPr/>
                <p:nvPr/>
              </p:nvSpPr>
              <p:spPr>
                <a:xfrm>
                  <a:off x="4602240" y="2706840"/>
                  <a:ext cx="77760" cy="56880"/>
                </a:xfrm>
                <a:custGeom>
                  <a:avLst/>
                  <a:gdLst/>
                  <a:ahLst/>
                  <a:rect l="l" t="t" r="r" b="b"/>
                  <a:pathLst>
                    <a:path w="49" h="36">
                      <a:moveTo>
                        <a:pt x="0" y="0"/>
                      </a:moveTo>
                      <a:lnTo>
                        <a:pt x="25" y="12"/>
                      </a:lnTo>
                      <a:lnTo>
                        <a:pt x="49" y="36"/>
                      </a:lnTo>
                      <a:lnTo>
                        <a:pt x="2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" name=""/>
                <p:cNvSpPr/>
                <p:nvPr/>
              </p:nvSpPr>
              <p:spPr>
                <a:xfrm>
                  <a:off x="4660920" y="2763720"/>
                  <a:ext cx="38160" cy="2088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" name=""/>
                <p:cNvSpPr/>
                <p:nvPr/>
              </p:nvSpPr>
              <p:spPr>
                <a:xfrm>
                  <a:off x="4680000" y="286056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" name=""/>
                <p:cNvSpPr/>
                <p:nvPr/>
              </p:nvSpPr>
              <p:spPr>
                <a:xfrm>
                  <a:off x="4680000" y="284148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" name=""/>
                <p:cNvSpPr/>
                <p:nvPr/>
              </p:nvSpPr>
              <p:spPr>
                <a:xfrm>
                  <a:off x="4699080" y="28224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" name=""/>
                <p:cNvSpPr/>
                <p:nvPr/>
              </p:nvSpPr>
              <p:spPr>
                <a:xfrm>
                  <a:off x="4699080" y="280368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1" name=""/>
                <p:cNvSpPr/>
                <p:nvPr/>
              </p:nvSpPr>
              <p:spPr>
                <a:xfrm>
                  <a:off x="4717800" y="278460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2" name=""/>
                <p:cNvSpPr/>
                <p:nvPr/>
              </p:nvSpPr>
              <p:spPr>
                <a:xfrm>
                  <a:off x="5425920" y="3532320"/>
                  <a:ext cx="57240" cy="3780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3" name=""/>
                <p:cNvSpPr/>
                <p:nvPr/>
              </p:nvSpPr>
              <p:spPr>
                <a:xfrm>
                  <a:off x="4354560" y="2111400"/>
                  <a:ext cx="1908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" name=""/>
                <p:cNvSpPr/>
                <p:nvPr/>
              </p:nvSpPr>
              <p:spPr>
                <a:xfrm>
                  <a:off x="4354560" y="2130480"/>
                  <a:ext cx="3780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" name=""/>
                <p:cNvSpPr/>
                <p:nvPr/>
              </p:nvSpPr>
              <p:spPr>
                <a:xfrm>
                  <a:off x="4908600" y="2763720"/>
                  <a:ext cx="37800" cy="2088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" name=""/>
                <p:cNvSpPr/>
                <p:nvPr/>
              </p:nvSpPr>
              <p:spPr>
                <a:xfrm>
                  <a:off x="4927680" y="2744640"/>
                  <a:ext cx="1872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" name=""/>
                <p:cNvSpPr/>
                <p:nvPr/>
              </p:nvSpPr>
              <p:spPr>
                <a:xfrm>
                  <a:off x="4927680" y="272556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8" name=""/>
                <p:cNvSpPr/>
                <p:nvPr/>
              </p:nvSpPr>
              <p:spPr>
                <a:xfrm>
                  <a:off x="4927680" y="272556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" name=""/>
                <p:cNvSpPr/>
                <p:nvPr/>
              </p:nvSpPr>
              <p:spPr>
                <a:xfrm>
                  <a:off x="4946400" y="2725560"/>
                  <a:ext cx="20880" cy="19080"/>
                </a:xfrm>
                <a:custGeom>
                  <a:avLst/>
                  <a:gdLst/>
                  <a:ahLst/>
                  <a:rect l="l" t="t" r="r" b="b"/>
                  <a:pathLst>
                    <a:path w="13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" name=""/>
                <p:cNvSpPr/>
                <p:nvPr/>
              </p:nvSpPr>
              <p:spPr>
                <a:xfrm>
                  <a:off x="4946400" y="2725560"/>
                  <a:ext cx="78120" cy="19080"/>
                </a:xfrm>
                <a:custGeom>
                  <a:avLst/>
                  <a:gdLst/>
                  <a:ahLst/>
                  <a:rect l="l" t="t" r="r" b="b"/>
                  <a:pathLst>
                    <a:path w="49" h="12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49" y="12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" name=""/>
                <p:cNvSpPr/>
                <p:nvPr/>
              </p:nvSpPr>
              <p:spPr>
                <a:xfrm>
                  <a:off x="5005440" y="284148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36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" name=""/>
                <p:cNvSpPr/>
                <p:nvPr/>
              </p:nvSpPr>
              <p:spPr>
                <a:xfrm>
                  <a:off x="5043240" y="289872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" name=""/>
                <p:cNvSpPr/>
                <p:nvPr/>
              </p:nvSpPr>
              <p:spPr>
                <a:xfrm>
                  <a:off x="5005440" y="28224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4" name=""/>
                <p:cNvSpPr/>
                <p:nvPr/>
              </p:nvSpPr>
              <p:spPr>
                <a:xfrm>
                  <a:off x="5005440" y="278460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5" name=""/>
                <p:cNvSpPr/>
                <p:nvPr/>
              </p:nvSpPr>
              <p:spPr>
                <a:xfrm>
                  <a:off x="5005440" y="27255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" name=""/>
                <p:cNvSpPr/>
                <p:nvPr/>
              </p:nvSpPr>
              <p:spPr>
                <a:xfrm>
                  <a:off x="5005440" y="2725560"/>
                  <a:ext cx="56880" cy="5904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7" name=""/>
                <p:cNvSpPr/>
                <p:nvPr/>
              </p:nvSpPr>
              <p:spPr>
                <a:xfrm>
                  <a:off x="5043240" y="2725560"/>
                  <a:ext cx="76320" cy="19080"/>
                </a:xfrm>
                <a:custGeom>
                  <a:avLst/>
                  <a:gdLst/>
                  <a:ahLst/>
                  <a:rect l="l" t="t" r="r" b="b"/>
                  <a:pathLst>
                    <a:path w="48" h="12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48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8" name=""/>
                <p:cNvSpPr/>
                <p:nvPr/>
              </p:nvSpPr>
              <p:spPr>
                <a:xfrm>
                  <a:off x="5100480" y="27255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9" name=""/>
                <p:cNvSpPr/>
                <p:nvPr/>
              </p:nvSpPr>
              <p:spPr>
                <a:xfrm>
                  <a:off x="5062320" y="28987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0" name=""/>
                <p:cNvSpPr/>
                <p:nvPr/>
              </p:nvSpPr>
              <p:spPr>
                <a:xfrm>
                  <a:off x="5081400" y="289872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36" y="36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1" name=""/>
                <p:cNvSpPr/>
                <p:nvPr/>
              </p:nvSpPr>
              <p:spPr>
                <a:xfrm>
                  <a:off x="5119560" y="291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2" name=""/>
                <p:cNvSpPr/>
                <p:nvPr/>
              </p:nvSpPr>
              <p:spPr>
                <a:xfrm>
                  <a:off x="5138640" y="28987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3" name=""/>
                <p:cNvSpPr/>
                <p:nvPr/>
              </p:nvSpPr>
              <p:spPr>
                <a:xfrm>
                  <a:off x="5157720" y="28987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4" name=""/>
                <p:cNvSpPr/>
                <p:nvPr/>
              </p:nvSpPr>
              <p:spPr>
                <a:xfrm>
                  <a:off x="5176800" y="289872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0"/>
                      </a:moveTo>
                      <a:lnTo>
                        <a:pt x="24" y="24"/>
                      </a:lnTo>
                      <a:lnTo>
                        <a:pt x="36" y="36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5" name=""/>
                <p:cNvSpPr/>
                <p:nvPr/>
              </p:nvSpPr>
              <p:spPr>
                <a:xfrm>
                  <a:off x="5214960" y="2917800"/>
                  <a:ext cx="5868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37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6" name=""/>
                <p:cNvSpPr/>
                <p:nvPr/>
              </p:nvSpPr>
              <p:spPr>
                <a:xfrm>
                  <a:off x="5234040" y="2898720"/>
                  <a:ext cx="58680" cy="5724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12"/>
                      </a:moveTo>
                      <a:lnTo>
                        <a:pt x="25" y="0"/>
                      </a:lnTo>
                      <a:lnTo>
                        <a:pt x="37" y="12"/>
                      </a:lnTo>
                      <a:lnTo>
                        <a:pt x="25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7" name=""/>
                <p:cNvSpPr/>
                <p:nvPr/>
              </p:nvSpPr>
              <p:spPr>
                <a:xfrm>
                  <a:off x="5273640" y="289872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" name=""/>
                <p:cNvSpPr/>
                <p:nvPr/>
              </p:nvSpPr>
              <p:spPr>
                <a:xfrm>
                  <a:off x="5292720" y="289872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" name=""/>
                <p:cNvSpPr/>
                <p:nvPr/>
              </p:nvSpPr>
              <p:spPr>
                <a:xfrm>
                  <a:off x="4449600" y="19591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" name=""/>
                <p:cNvSpPr/>
                <p:nvPr/>
              </p:nvSpPr>
              <p:spPr>
                <a:xfrm>
                  <a:off x="4354560" y="1727280"/>
                  <a:ext cx="3780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1" name=""/>
                <p:cNvSpPr/>
                <p:nvPr/>
              </p:nvSpPr>
              <p:spPr>
                <a:xfrm>
                  <a:off x="4354560" y="1785960"/>
                  <a:ext cx="75960" cy="38160"/>
                </a:xfrm>
                <a:custGeom>
                  <a:avLst/>
                  <a:gdLst/>
                  <a:ahLst/>
                  <a:rect l="l" t="t" r="r" b="b"/>
                  <a:pathLst>
                    <a:path w="48" h="24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48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2" name=""/>
                <p:cNvSpPr/>
                <p:nvPr/>
              </p:nvSpPr>
              <p:spPr>
                <a:xfrm>
                  <a:off x="4392360" y="180504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36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3" name=""/>
                <p:cNvSpPr/>
                <p:nvPr/>
              </p:nvSpPr>
              <p:spPr>
                <a:xfrm>
                  <a:off x="4430520" y="1805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4" name=""/>
                <p:cNvSpPr/>
                <p:nvPr/>
              </p:nvSpPr>
              <p:spPr>
                <a:xfrm>
                  <a:off x="4449600" y="1747800"/>
                  <a:ext cx="57240" cy="7632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6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5" name=""/>
                <p:cNvSpPr/>
                <p:nvPr/>
              </p:nvSpPr>
              <p:spPr>
                <a:xfrm>
                  <a:off x="4487760" y="17478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6" name=""/>
                <p:cNvSpPr/>
                <p:nvPr/>
              </p:nvSpPr>
              <p:spPr>
                <a:xfrm>
                  <a:off x="4506840" y="17272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7" name=""/>
                <p:cNvSpPr/>
                <p:nvPr/>
              </p:nvSpPr>
              <p:spPr>
                <a:xfrm>
                  <a:off x="4506840" y="1843200"/>
                  <a:ext cx="38160" cy="95040"/>
                </a:xfrm>
                <a:custGeom>
                  <a:avLst/>
                  <a:gdLst/>
                  <a:ahLst/>
                  <a:rect l="l" t="t" r="r" b="b"/>
                  <a:pathLst>
                    <a:path w="24" h="60">
                      <a:moveTo>
                        <a:pt x="0" y="48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6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8" name=""/>
                <p:cNvSpPr/>
                <p:nvPr/>
              </p:nvSpPr>
              <p:spPr>
                <a:xfrm>
                  <a:off x="4487760" y="1938240"/>
                  <a:ext cx="38160" cy="77760"/>
                </a:xfrm>
                <a:custGeom>
                  <a:avLst/>
                  <a:gdLst/>
                  <a:ahLst/>
                  <a:rect l="l" t="t" r="r" b="b"/>
                  <a:pathLst>
                    <a:path w="24" h="49">
                      <a:moveTo>
                        <a:pt x="0" y="37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4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9" name=""/>
                <p:cNvSpPr/>
                <p:nvPr/>
              </p:nvSpPr>
              <p:spPr>
                <a:xfrm>
                  <a:off x="4506840" y="1938240"/>
                  <a:ext cx="38160" cy="2088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0" name=""/>
                <p:cNvSpPr/>
                <p:nvPr/>
              </p:nvSpPr>
              <p:spPr>
                <a:xfrm>
                  <a:off x="4525920" y="191916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1" name=""/>
                <p:cNvSpPr/>
                <p:nvPr/>
              </p:nvSpPr>
              <p:spPr>
                <a:xfrm>
                  <a:off x="4506840" y="20160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2" name=""/>
                <p:cNvSpPr/>
                <p:nvPr/>
              </p:nvSpPr>
              <p:spPr>
                <a:xfrm>
                  <a:off x="4525920" y="203508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3" name=""/>
                <p:cNvSpPr/>
                <p:nvPr/>
              </p:nvSpPr>
              <p:spPr>
                <a:xfrm>
                  <a:off x="4602240" y="203508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5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4" name=""/>
                <p:cNvSpPr/>
                <p:nvPr/>
              </p:nvSpPr>
              <p:spPr>
                <a:xfrm>
                  <a:off x="4602240" y="2016000"/>
                  <a:ext cx="39600" cy="57240"/>
                </a:xfrm>
                <a:custGeom>
                  <a:avLst/>
                  <a:gdLst/>
                  <a:ahLst/>
                  <a:rect l="l" t="t" r="r" b="b"/>
                  <a:pathLst>
                    <a:path w="25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5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5" name=""/>
                <p:cNvSpPr/>
                <p:nvPr/>
              </p:nvSpPr>
              <p:spPr>
                <a:xfrm>
                  <a:off x="5694120" y="318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6" name=""/>
                <p:cNvSpPr/>
                <p:nvPr/>
              </p:nvSpPr>
              <p:spPr>
                <a:xfrm>
                  <a:off x="5713200" y="3147840"/>
                  <a:ext cx="3816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7" name=""/>
                <p:cNvSpPr/>
                <p:nvPr/>
              </p:nvSpPr>
              <p:spPr>
                <a:xfrm>
                  <a:off x="5732280" y="3147840"/>
                  <a:ext cx="3816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8" name=""/>
                <p:cNvSpPr/>
                <p:nvPr/>
              </p:nvSpPr>
              <p:spPr>
                <a:xfrm>
                  <a:off x="5751360" y="31669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9" name=""/>
                <p:cNvSpPr/>
                <p:nvPr/>
              </p:nvSpPr>
              <p:spPr>
                <a:xfrm>
                  <a:off x="5770440" y="33400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0" name=""/>
                <p:cNvSpPr/>
                <p:nvPr/>
              </p:nvSpPr>
              <p:spPr>
                <a:xfrm>
                  <a:off x="5770440" y="330192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1" name=""/>
                <p:cNvSpPr/>
                <p:nvPr/>
              </p:nvSpPr>
              <p:spPr>
                <a:xfrm>
                  <a:off x="5713200" y="3263760"/>
                  <a:ext cx="76320" cy="57240"/>
                </a:xfrm>
                <a:custGeom>
                  <a:avLst/>
                  <a:gdLst/>
                  <a:ahLst/>
                  <a:rect l="l" t="t" r="r" b="b"/>
                  <a:pathLst>
                    <a:path w="48" h="36">
                      <a:moveTo>
                        <a:pt x="36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48" y="36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2" name=""/>
                <p:cNvSpPr/>
                <p:nvPr/>
              </p:nvSpPr>
              <p:spPr>
                <a:xfrm>
                  <a:off x="5694120" y="3206880"/>
                  <a:ext cx="57240" cy="7596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12" y="36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36" y="48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3" name=""/>
                <p:cNvSpPr/>
                <p:nvPr/>
              </p:nvSpPr>
              <p:spPr>
                <a:xfrm>
                  <a:off x="5789520" y="337824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4" name=""/>
                <p:cNvSpPr/>
                <p:nvPr/>
              </p:nvSpPr>
              <p:spPr>
                <a:xfrm>
                  <a:off x="5808600" y="3340080"/>
                  <a:ext cx="1908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5" name=""/>
                <p:cNvSpPr/>
                <p:nvPr/>
              </p:nvSpPr>
              <p:spPr>
                <a:xfrm>
                  <a:off x="5808600" y="33210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6" name=""/>
                <p:cNvSpPr/>
                <p:nvPr/>
              </p:nvSpPr>
              <p:spPr>
                <a:xfrm>
                  <a:off x="4468680" y="14209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7" name=""/>
                <p:cNvSpPr/>
                <p:nvPr/>
              </p:nvSpPr>
              <p:spPr>
                <a:xfrm>
                  <a:off x="4641840" y="998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8" name=""/>
                <p:cNvSpPr/>
                <p:nvPr/>
              </p:nvSpPr>
              <p:spPr>
                <a:xfrm>
                  <a:off x="4583160" y="1036800"/>
                  <a:ext cx="58680" cy="5688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7" y="24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9" name=""/>
                <p:cNvSpPr/>
                <p:nvPr/>
              </p:nvSpPr>
              <p:spPr>
                <a:xfrm>
                  <a:off x="4620960" y="1036800"/>
                  <a:ext cx="96840" cy="37800"/>
                </a:xfrm>
                <a:custGeom>
                  <a:avLst/>
                  <a:gdLst/>
                  <a:ahLst/>
                  <a:rect l="l" t="t" r="r" b="b"/>
                  <a:pathLst>
                    <a:path w="61" h="24">
                      <a:moveTo>
                        <a:pt x="0" y="0"/>
                      </a:moveTo>
                      <a:lnTo>
                        <a:pt x="49" y="0"/>
                      </a:lnTo>
                      <a:lnTo>
                        <a:pt x="61" y="12"/>
                      </a:lnTo>
                      <a:lnTo>
                        <a:pt x="13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0" name=""/>
                <p:cNvSpPr/>
                <p:nvPr/>
              </p:nvSpPr>
              <p:spPr>
                <a:xfrm>
                  <a:off x="4680000" y="941400"/>
                  <a:ext cx="37800" cy="76320"/>
                </a:xfrm>
                <a:custGeom>
                  <a:avLst/>
                  <a:gdLst/>
                  <a:ahLst/>
                  <a:rect l="l" t="t" r="r" b="b"/>
                  <a:pathLst>
                    <a:path w="24" h="48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4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1" name=""/>
                <p:cNvSpPr/>
                <p:nvPr/>
              </p:nvSpPr>
              <p:spPr>
                <a:xfrm>
                  <a:off x="4699080" y="960480"/>
                  <a:ext cx="3780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2" name=""/>
                <p:cNvSpPr/>
                <p:nvPr/>
              </p:nvSpPr>
              <p:spPr>
                <a:xfrm>
                  <a:off x="4717800" y="1536840"/>
                  <a:ext cx="38160" cy="114120"/>
                </a:xfrm>
                <a:custGeom>
                  <a:avLst/>
                  <a:gdLst/>
                  <a:ahLst/>
                  <a:rect l="l" t="t" r="r" b="b"/>
                  <a:pathLst>
                    <a:path w="24" h="72">
                      <a:moveTo>
                        <a:pt x="0" y="6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72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" name=""/>
                <p:cNvSpPr/>
                <p:nvPr/>
              </p:nvSpPr>
              <p:spPr>
                <a:xfrm>
                  <a:off x="4736880" y="1477800"/>
                  <a:ext cx="57240" cy="78120"/>
                </a:xfrm>
                <a:custGeom>
                  <a:avLst/>
                  <a:gdLst/>
                  <a:ahLst/>
                  <a:rect l="l" t="t" r="r" b="b"/>
                  <a:pathLst>
                    <a:path w="36" h="49">
                      <a:moveTo>
                        <a:pt x="0" y="37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4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1320" bIns="31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" name=""/>
                <p:cNvSpPr/>
                <p:nvPr/>
              </p:nvSpPr>
              <p:spPr>
                <a:xfrm>
                  <a:off x="4755960" y="1401840"/>
                  <a:ext cx="95400" cy="95040"/>
                </a:xfrm>
                <a:custGeom>
                  <a:avLst/>
                  <a:gdLst/>
                  <a:ahLst/>
                  <a:rect l="l" t="t" r="r" b="b"/>
                  <a:pathLst>
                    <a:path w="60" h="60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60" y="12"/>
                      </a:lnTo>
                      <a:lnTo>
                        <a:pt x="24" y="6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5" name=""/>
                <p:cNvSpPr/>
                <p:nvPr/>
              </p:nvSpPr>
              <p:spPr>
                <a:xfrm>
                  <a:off x="4832280" y="13827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6" name=""/>
                <p:cNvSpPr/>
                <p:nvPr/>
              </p:nvSpPr>
              <p:spPr>
                <a:xfrm>
                  <a:off x="4851360" y="13636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7" name=""/>
                <p:cNvSpPr/>
                <p:nvPr/>
              </p:nvSpPr>
              <p:spPr>
                <a:xfrm>
                  <a:off x="4851360" y="13446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8" name=""/>
                <p:cNvSpPr/>
                <p:nvPr/>
              </p:nvSpPr>
              <p:spPr>
                <a:xfrm>
                  <a:off x="4851360" y="130500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9" name=""/>
                <p:cNvSpPr/>
                <p:nvPr/>
              </p:nvSpPr>
              <p:spPr>
                <a:xfrm>
                  <a:off x="4851360" y="12859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0" name=""/>
                <p:cNvSpPr/>
                <p:nvPr/>
              </p:nvSpPr>
              <p:spPr>
                <a:xfrm>
                  <a:off x="4851360" y="126684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" name=""/>
                <p:cNvSpPr/>
                <p:nvPr/>
              </p:nvSpPr>
              <p:spPr>
                <a:xfrm>
                  <a:off x="4870440" y="12477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" name=""/>
                <p:cNvSpPr/>
                <p:nvPr/>
              </p:nvSpPr>
              <p:spPr>
                <a:xfrm>
                  <a:off x="4889520" y="1247760"/>
                  <a:ext cx="77760" cy="19080"/>
                </a:xfrm>
                <a:custGeom>
                  <a:avLst/>
                  <a:gdLst/>
                  <a:ahLst/>
                  <a:rect l="l" t="t" r="r" b="b"/>
                  <a:pathLst>
                    <a:path w="49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49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3" name=""/>
                <p:cNvSpPr/>
                <p:nvPr/>
              </p:nvSpPr>
              <p:spPr>
                <a:xfrm>
                  <a:off x="4927680" y="1247760"/>
                  <a:ext cx="58680" cy="1908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7" y="12"/>
                      </a:lnTo>
                      <a:lnTo>
                        <a:pt x="2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4" name=""/>
                <p:cNvSpPr/>
                <p:nvPr/>
              </p:nvSpPr>
              <p:spPr>
                <a:xfrm>
                  <a:off x="4946400" y="1247760"/>
                  <a:ext cx="5904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0"/>
                      </a:moveTo>
                      <a:lnTo>
                        <a:pt x="25" y="12"/>
                      </a:lnTo>
                      <a:lnTo>
                        <a:pt x="37" y="24"/>
                      </a:lnTo>
                      <a:lnTo>
                        <a:pt x="2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5" name=""/>
                <p:cNvSpPr/>
                <p:nvPr/>
              </p:nvSpPr>
              <p:spPr>
                <a:xfrm>
                  <a:off x="4755960" y="168912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6" name=""/>
                <p:cNvSpPr/>
                <p:nvPr/>
              </p:nvSpPr>
              <p:spPr>
                <a:xfrm>
                  <a:off x="4775040" y="16700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" name=""/>
                <p:cNvSpPr/>
                <p:nvPr/>
              </p:nvSpPr>
              <p:spPr>
                <a:xfrm>
                  <a:off x="4583160" y="1978200"/>
                  <a:ext cx="77760" cy="18720"/>
                </a:xfrm>
                <a:custGeom>
                  <a:avLst/>
                  <a:gdLst/>
                  <a:ahLst/>
                  <a:rect l="l" t="t" r="r" b="b"/>
                  <a:pathLst>
                    <a:path w="49" h="12">
                      <a:moveTo>
                        <a:pt x="0" y="0"/>
                      </a:moveTo>
                      <a:lnTo>
                        <a:pt x="37" y="0"/>
                      </a:lnTo>
                      <a:lnTo>
                        <a:pt x="49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" name=""/>
                <p:cNvSpPr/>
                <p:nvPr/>
              </p:nvSpPr>
              <p:spPr>
                <a:xfrm>
                  <a:off x="4641840" y="195912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9" name=""/>
                <p:cNvSpPr/>
                <p:nvPr/>
              </p:nvSpPr>
              <p:spPr>
                <a:xfrm>
                  <a:off x="4641840" y="193824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0" name=""/>
                <p:cNvSpPr/>
                <p:nvPr/>
              </p:nvSpPr>
              <p:spPr>
                <a:xfrm>
                  <a:off x="4641840" y="1938240"/>
                  <a:ext cx="75960" cy="20880"/>
                </a:xfrm>
                <a:custGeom>
                  <a:avLst/>
                  <a:gdLst/>
                  <a:ahLst/>
                  <a:rect l="l" t="t" r="r" b="b"/>
                  <a:pathLst>
                    <a:path w="48" h="13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48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" name=""/>
                <p:cNvSpPr/>
                <p:nvPr/>
              </p:nvSpPr>
              <p:spPr>
                <a:xfrm>
                  <a:off x="4680000" y="1900080"/>
                  <a:ext cx="3780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" name=""/>
                <p:cNvSpPr/>
                <p:nvPr/>
              </p:nvSpPr>
              <p:spPr>
                <a:xfrm>
                  <a:off x="4699080" y="1785960"/>
                  <a:ext cx="37800" cy="133200"/>
                </a:xfrm>
                <a:custGeom>
                  <a:avLst/>
                  <a:gdLst/>
                  <a:ahLst/>
                  <a:rect l="l" t="t" r="r" b="b"/>
                  <a:pathLst>
                    <a:path w="24" h="84">
                      <a:moveTo>
                        <a:pt x="0" y="7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84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" name=""/>
                <p:cNvSpPr/>
                <p:nvPr/>
              </p:nvSpPr>
              <p:spPr>
                <a:xfrm>
                  <a:off x="4717800" y="1747800"/>
                  <a:ext cx="76320" cy="57240"/>
                </a:xfrm>
                <a:custGeom>
                  <a:avLst/>
                  <a:gdLst/>
                  <a:ahLst/>
                  <a:rect l="l" t="t" r="r" b="b"/>
                  <a:pathLst>
                    <a:path w="48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48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4" name=""/>
                <p:cNvSpPr/>
                <p:nvPr/>
              </p:nvSpPr>
              <p:spPr>
                <a:xfrm>
                  <a:off x="5808600" y="32637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5" name=""/>
                <p:cNvSpPr/>
                <p:nvPr/>
              </p:nvSpPr>
              <p:spPr>
                <a:xfrm>
                  <a:off x="5827680" y="3263760"/>
                  <a:ext cx="76320" cy="76320"/>
                </a:xfrm>
                <a:custGeom>
                  <a:avLst/>
                  <a:gdLst/>
                  <a:ahLst/>
                  <a:rect l="l" t="t" r="r" b="b"/>
                  <a:pathLst>
                    <a:path w="48" h="48">
                      <a:moveTo>
                        <a:pt x="0" y="0"/>
                      </a:moveTo>
                      <a:lnTo>
                        <a:pt x="36" y="24"/>
                      </a:lnTo>
                      <a:lnTo>
                        <a:pt x="48" y="48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6" name=""/>
                <p:cNvSpPr/>
                <p:nvPr/>
              </p:nvSpPr>
              <p:spPr>
                <a:xfrm>
                  <a:off x="5884920" y="330192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7" name=""/>
                <p:cNvSpPr/>
                <p:nvPr/>
              </p:nvSpPr>
              <p:spPr>
                <a:xfrm>
                  <a:off x="5884920" y="330192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5" y="24"/>
                      </a:lnTo>
                      <a:lnTo>
                        <a:pt x="2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" name=""/>
                <p:cNvSpPr/>
                <p:nvPr/>
              </p:nvSpPr>
              <p:spPr>
                <a:xfrm>
                  <a:off x="5904000" y="3301920"/>
                  <a:ext cx="77760" cy="38160"/>
                </a:xfrm>
                <a:custGeom>
                  <a:avLst/>
                  <a:gdLst/>
                  <a:ahLst/>
                  <a:rect l="l" t="t" r="r" b="b"/>
                  <a:pathLst>
                    <a:path w="49" h="24">
                      <a:moveTo>
                        <a:pt x="0" y="12"/>
                      </a:moveTo>
                      <a:lnTo>
                        <a:pt x="37" y="0"/>
                      </a:lnTo>
                      <a:lnTo>
                        <a:pt x="49" y="12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" name=""/>
                <p:cNvSpPr/>
                <p:nvPr/>
              </p:nvSpPr>
              <p:spPr>
                <a:xfrm>
                  <a:off x="5962680" y="33019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0" name=""/>
                <p:cNvSpPr/>
                <p:nvPr/>
              </p:nvSpPr>
              <p:spPr>
                <a:xfrm>
                  <a:off x="5962680" y="3321000"/>
                  <a:ext cx="19080" cy="77760"/>
                </a:xfrm>
                <a:custGeom>
                  <a:avLst/>
                  <a:gdLst/>
                  <a:ahLst/>
                  <a:rect l="l" t="t" r="r" b="b"/>
                  <a:pathLst>
                    <a:path w="12" h="49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4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1" name=""/>
                <p:cNvSpPr/>
                <p:nvPr/>
              </p:nvSpPr>
              <p:spPr>
                <a:xfrm>
                  <a:off x="6038640" y="34178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2" name=""/>
                <p:cNvSpPr/>
                <p:nvPr/>
              </p:nvSpPr>
              <p:spPr>
                <a:xfrm>
                  <a:off x="5559480" y="3801960"/>
                  <a:ext cx="58680" cy="1908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37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3" name=""/>
                <p:cNvSpPr/>
                <p:nvPr/>
              </p:nvSpPr>
              <p:spPr>
                <a:xfrm>
                  <a:off x="5599080" y="38019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4" name=""/>
                <p:cNvSpPr/>
                <p:nvPr/>
              </p:nvSpPr>
              <p:spPr>
                <a:xfrm>
                  <a:off x="5618160" y="378144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5" name=""/>
                <p:cNvSpPr/>
                <p:nvPr/>
              </p:nvSpPr>
              <p:spPr>
                <a:xfrm>
                  <a:off x="5618160" y="3781440"/>
                  <a:ext cx="75960" cy="20520"/>
                </a:xfrm>
                <a:custGeom>
                  <a:avLst/>
                  <a:gdLst/>
                  <a:ahLst/>
                  <a:rect l="l" t="t" r="r" b="b"/>
                  <a:pathLst>
                    <a:path w="48" h="13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48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6" name=""/>
                <p:cNvSpPr/>
                <p:nvPr/>
              </p:nvSpPr>
              <p:spPr>
                <a:xfrm>
                  <a:off x="5675400" y="376236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7" name=""/>
                <p:cNvSpPr/>
                <p:nvPr/>
              </p:nvSpPr>
              <p:spPr>
                <a:xfrm>
                  <a:off x="5694120" y="376236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8" name=""/>
                <p:cNvSpPr/>
                <p:nvPr/>
              </p:nvSpPr>
              <p:spPr>
                <a:xfrm>
                  <a:off x="5713200" y="372420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9" name=""/>
                <p:cNvSpPr/>
                <p:nvPr/>
              </p:nvSpPr>
              <p:spPr>
                <a:xfrm>
                  <a:off x="5751360" y="3705120"/>
                  <a:ext cx="95400" cy="57240"/>
                </a:xfrm>
                <a:custGeom>
                  <a:avLst/>
                  <a:gdLst/>
                  <a:ahLst/>
                  <a:rect l="l" t="t" r="r" b="b"/>
                  <a:pathLst>
                    <a:path w="60" h="36">
                      <a:moveTo>
                        <a:pt x="0" y="12"/>
                      </a:moveTo>
                      <a:lnTo>
                        <a:pt x="48" y="0"/>
                      </a:lnTo>
                      <a:lnTo>
                        <a:pt x="60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0" name=""/>
                <p:cNvSpPr/>
                <p:nvPr/>
              </p:nvSpPr>
              <p:spPr>
                <a:xfrm>
                  <a:off x="5827680" y="3686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1" name=""/>
                <p:cNvSpPr/>
                <p:nvPr/>
              </p:nvSpPr>
              <p:spPr>
                <a:xfrm>
                  <a:off x="5827680" y="3666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2" name=""/>
                <p:cNvSpPr/>
                <p:nvPr/>
              </p:nvSpPr>
              <p:spPr>
                <a:xfrm>
                  <a:off x="5846760" y="366696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3" name=""/>
                <p:cNvSpPr/>
                <p:nvPr/>
              </p:nvSpPr>
              <p:spPr>
                <a:xfrm>
                  <a:off x="5884920" y="3666960"/>
                  <a:ext cx="58680" cy="1908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7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4" name=""/>
                <p:cNvSpPr/>
                <p:nvPr/>
              </p:nvSpPr>
              <p:spPr>
                <a:xfrm>
                  <a:off x="5904000" y="3648240"/>
                  <a:ext cx="39600" cy="3780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25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" name=""/>
                <p:cNvSpPr/>
                <p:nvPr/>
              </p:nvSpPr>
              <p:spPr>
                <a:xfrm>
                  <a:off x="5924520" y="362916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" name=""/>
                <p:cNvSpPr/>
                <p:nvPr/>
              </p:nvSpPr>
              <p:spPr>
                <a:xfrm>
                  <a:off x="5924520" y="3629160"/>
                  <a:ext cx="57240" cy="3780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" name=""/>
                <p:cNvSpPr/>
                <p:nvPr/>
              </p:nvSpPr>
              <p:spPr>
                <a:xfrm>
                  <a:off x="5962680" y="359100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" name=""/>
                <p:cNvSpPr/>
                <p:nvPr/>
              </p:nvSpPr>
              <p:spPr>
                <a:xfrm>
                  <a:off x="5981760" y="3591000"/>
                  <a:ext cx="5688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" name=""/>
                <p:cNvSpPr/>
                <p:nvPr/>
              </p:nvSpPr>
              <p:spPr>
                <a:xfrm>
                  <a:off x="6000840" y="3551400"/>
                  <a:ext cx="3780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" name=""/>
                <p:cNvSpPr/>
                <p:nvPr/>
              </p:nvSpPr>
              <p:spPr>
                <a:xfrm>
                  <a:off x="6000840" y="353232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1" name=""/>
                <p:cNvSpPr/>
                <p:nvPr/>
              </p:nvSpPr>
              <p:spPr>
                <a:xfrm>
                  <a:off x="6019560" y="35323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2" name=""/>
                <p:cNvSpPr/>
                <p:nvPr/>
              </p:nvSpPr>
              <p:spPr>
                <a:xfrm>
                  <a:off x="6019560" y="349416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3" name=""/>
                <p:cNvSpPr/>
                <p:nvPr/>
              </p:nvSpPr>
              <p:spPr>
                <a:xfrm>
                  <a:off x="6057720" y="3456000"/>
                  <a:ext cx="38160" cy="76320"/>
                </a:xfrm>
                <a:custGeom>
                  <a:avLst/>
                  <a:gdLst/>
                  <a:ahLst/>
                  <a:rect l="l" t="t" r="r" b="b"/>
                  <a:pathLst>
                    <a:path w="24" h="48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4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4" name=""/>
                <p:cNvSpPr/>
                <p:nvPr/>
              </p:nvSpPr>
              <p:spPr>
                <a:xfrm>
                  <a:off x="4755960" y="201600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5" name=""/>
                <p:cNvSpPr/>
                <p:nvPr/>
              </p:nvSpPr>
              <p:spPr>
                <a:xfrm>
                  <a:off x="5981760" y="3340080"/>
                  <a:ext cx="171360" cy="58680"/>
                </a:xfrm>
                <a:custGeom>
                  <a:avLst/>
                  <a:gdLst/>
                  <a:ahLst/>
                  <a:rect l="l" t="t" r="r" b="b"/>
                  <a:pathLst>
                    <a:path w="108" h="37">
                      <a:moveTo>
                        <a:pt x="0" y="0"/>
                      </a:moveTo>
                      <a:lnTo>
                        <a:pt x="96" y="12"/>
                      </a:lnTo>
                      <a:lnTo>
                        <a:pt x="108" y="37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6" name=""/>
                <p:cNvSpPr/>
                <p:nvPr/>
              </p:nvSpPr>
              <p:spPr>
                <a:xfrm>
                  <a:off x="6134040" y="3340080"/>
                  <a:ext cx="76320" cy="58680"/>
                </a:xfrm>
                <a:custGeom>
                  <a:avLst/>
                  <a:gdLst/>
                  <a:ahLst/>
                  <a:rect l="l" t="t" r="r" b="b"/>
                  <a:pathLst>
                    <a:path w="48" h="37">
                      <a:moveTo>
                        <a:pt x="0" y="12"/>
                      </a:moveTo>
                      <a:lnTo>
                        <a:pt x="36" y="0"/>
                      </a:lnTo>
                      <a:lnTo>
                        <a:pt x="48" y="24"/>
                      </a:lnTo>
                      <a:lnTo>
                        <a:pt x="12" y="3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7" name=""/>
                <p:cNvSpPr/>
                <p:nvPr/>
              </p:nvSpPr>
              <p:spPr>
                <a:xfrm>
                  <a:off x="6191280" y="3340080"/>
                  <a:ext cx="5868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7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" name=""/>
                <p:cNvSpPr/>
                <p:nvPr/>
              </p:nvSpPr>
              <p:spPr>
                <a:xfrm>
                  <a:off x="6210360" y="3340080"/>
                  <a:ext cx="77760" cy="38160"/>
                </a:xfrm>
                <a:custGeom>
                  <a:avLst/>
                  <a:gdLst/>
                  <a:ahLst/>
                  <a:rect l="l" t="t" r="r" b="b"/>
                  <a:pathLst>
                    <a:path w="49" h="24">
                      <a:moveTo>
                        <a:pt x="0" y="12"/>
                      </a:moveTo>
                      <a:lnTo>
                        <a:pt x="37" y="0"/>
                      </a:lnTo>
                      <a:lnTo>
                        <a:pt x="49" y="24"/>
                      </a:lnTo>
                      <a:lnTo>
                        <a:pt x="25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9" name=""/>
                <p:cNvSpPr/>
                <p:nvPr/>
              </p:nvSpPr>
              <p:spPr>
                <a:xfrm>
                  <a:off x="6269040" y="33400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" name=""/>
                <p:cNvSpPr/>
                <p:nvPr/>
              </p:nvSpPr>
              <p:spPr>
                <a:xfrm>
                  <a:off x="6307200" y="339876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36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" name=""/>
                <p:cNvSpPr/>
                <p:nvPr/>
              </p:nvSpPr>
              <p:spPr>
                <a:xfrm>
                  <a:off x="6364080" y="343692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" name=""/>
                <p:cNvSpPr/>
                <p:nvPr/>
              </p:nvSpPr>
              <p:spPr>
                <a:xfrm>
                  <a:off x="6383160" y="34941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" name=""/>
                <p:cNvSpPr/>
                <p:nvPr/>
              </p:nvSpPr>
              <p:spPr>
                <a:xfrm>
                  <a:off x="6402240" y="351324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" name=""/>
                <p:cNvSpPr/>
                <p:nvPr/>
              </p:nvSpPr>
              <p:spPr>
                <a:xfrm>
                  <a:off x="6440400" y="35132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" name=""/>
                <p:cNvSpPr/>
                <p:nvPr/>
              </p:nvSpPr>
              <p:spPr>
                <a:xfrm>
                  <a:off x="6459480" y="347508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6" name=""/>
                <p:cNvSpPr/>
                <p:nvPr/>
              </p:nvSpPr>
              <p:spPr>
                <a:xfrm>
                  <a:off x="6459480" y="34750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7" name=""/>
                <p:cNvSpPr/>
                <p:nvPr/>
              </p:nvSpPr>
              <p:spPr>
                <a:xfrm>
                  <a:off x="4889520" y="1843200"/>
                  <a:ext cx="56880" cy="5688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6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" name=""/>
                <p:cNvSpPr/>
                <p:nvPr/>
              </p:nvSpPr>
              <p:spPr>
                <a:xfrm>
                  <a:off x="4927680" y="180504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9" name=""/>
                <p:cNvSpPr/>
                <p:nvPr/>
              </p:nvSpPr>
              <p:spPr>
                <a:xfrm>
                  <a:off x="4851360" y="163188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0"/>
                      </a:moveTo>
                      <a:lnTo>
                        <a:pt x="24" y="24"/>
                      </a:lnTo>
                      <a:lnTo>
                        <a:pt x="36" y="36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0" name=""/>
                <p:cNvSpPr/>
                <p:nvPr/>
              </p:nvSpPr>
              <p:spPr>
                <a:xfrm>
                  <a:off x="4889520" y="167004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1" name=""/>
                <p:cNvSpPr/>
                <p:nvPr/>
              </p:nvSpPr>
              <p:spPr>
                <a:xfrm>
                  <a:off x="4927680" y="1650960"/>
                  <a:ext cx="134640" cy="57240"/>
                </a:xfrm>
                <a:custGeom>
                  <a:avLst/>
                  <a:gdLst/>
                  <a:ahLst/>
                  <a:rect l="l" t="t" r="r" b="b"/>
                  <a:pathLst>
                    <a:path w="85" h="36">
                      <a:moveTo>
                        <a:pt x="0" y="24"/>
                      </a:moveTo>
                      <a:lnTo>
                        <a:pt x="73" y="0"/>
                      </a:lnTo>
                      <a:lnTo>
                        <a:pt x="85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2" name=""/>
                <p:cNvSpPr/>
                <p:nvPr/>
              </p:nvSpPr>
              <p:spPr>
                <a:xfrm>
                  <a:off x="5043240" y="165096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3" name=""/>
                <p:cNvSpPr/>
                <p:nvPr/>
              </p:nvSpPr>
              <p:spPr>
                <a:xfrm>
                  <a:off x="5100480" y="16700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4" name=""/>
                <p:cNvSpPr/>
                <p:nvPr/>
              </p:nvSpPr>
              <p:spPr>
                <a:xfrm>
                  <a:off x="6594480" y="39355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5" name=""/>
                <p:cNvSpPr/>
                <p:nvPr/>
              </p:nvSpPr>
              <p:spPr>
                <a:xfrm>
                  <a:off x="6613560" y="395460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6" name=""/>
                <p:cNvSpPr/>
                <p:nvPr/>
              </p:nvSpPr>
              <p:spPr>
                <a:xfrm>
                  <a:off x="6632640" y="395460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7" name=""/>
                <p:cNvSpPr/>
                <p:nvPr/>
              </p:nvSpPr>
              <p:spPr>
                <a:xfrm>
                  <a:off x="6632640" y="39355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8" name=""/>
                <p:cNvSpPr/>
                <p:nvPr/>
              </p:nvSpPr>
              <p:spPr>
                <a:xfrm>
                  <a:off x="6651720" y="39164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9" name=""/>
                <p:cNvSpPr/>
                <p:nvPr/>
              </p:nvSpPr>
              <p:spPr>
                <a:xfrm>
                  <a:off x="6670440" y="39164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0" name=""/>
                <p:cNvSpPr/>
                <p:nvPr/>
              </p:nvSpPr>
              <p:spPr>
                <a:xfrm>
                  <a:off x="6670440" y="3897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1" name=""/>
                <p:cNvSpPr/>
                <p:nvPr/>
              </p:nvSpPr>
              <p:spPr>
                <a:xfrm>
                  <a:off x="6689520" y="38973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2" name=""/>
                <p:cNvSpPr/>
                <p:nvPr/>
              </p:nvSpPr>
              <p:spPr>
                <a:xfrm>
                  <a:off x="6689520" y="3840120"/>
                  <a:ext cx="38160" cy="76320"/>
                </a:xfrm>
                <a:custGeom>
                  <a:avLst/>
                  <a:gdLst/>
                  <a:ahLst/>
                  <a:rect l="l" t="t" r="r" b="b"/>
                  <a:pathLst>
                    <a:path w="24" h="48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3" name=""/>
                <p:cNvSpPr/>
                <p:nvPr/>
              </p:nvSpPr>
              <p:spPr>
                <a:xfrm>
                  <a:off x="6689520" y="38019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4" name=""/>
                <p:cNvSpPr/>
                <p:nvPr/>
              </p:nvSpPr>
              <p:spPr>
                <a:xfrm>
                  <a:off x="6708600" y="3781440"/>
                  <a:ext cx="1908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37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5" name=""/>
                <p:cNvSpPr/>
                <p:nvPr/>
              </p:nvSpPr>
              <p:spPr>
                <a:xfrm>
                  <a:off x="6708600" y="3724200"/>
                  <a:ext cx="19080" cy="96840"/>
                </a:xfrm>
                <a:custGeom>
                  <a:avLst/>
                  <a:gdLst/>
                  <a:ahLst/>
                  <a:rect l="l" t="t" r="r" b="b"/>
                  <a:pathLst>
                    <a:path w="12" h="61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61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6" name=""/>
                <p:cNvSpPr/>
                <p:nvPr/>
              </p:nvSpPr>
              <p:spPr>
                <a:xfrm>
                  <a:off x="6708600" y="37051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" name=""/>
                <p:cNvSpPr/>
                <p:nvPr/>
              </p:nvSpPr>
              <p:spPr>
                <a:xfrm>
                  <a:off x="6708600" y="370512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378" name=""/>
              <p:cNvGrpSpPr/>
              <p:nvPr/>
            </p:nvGrpSpPr>
            <p:grpSpPr>
              <a:xfrm>
                <a:off x="4717800" y="690480"/>
                <a:ext cx="4422960" cy="3533760"/>
                <a:chOff x="4717800" y="690480"/>
                <a:chExt cx="4422960" cy="3533760"/>
              </a:xfrm>
            </p:grpSpPr>
            <p:sp>
              <p:nvSpPr>
                <p:cNvPr id="379" name=""/>
                <p:cNvSpPr/>
                <p:nvPr/>
              </p:nvSpPr>
              <p:spPr>
                <a:xfrm>
                  <a:off x="6727680" y="3686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" name=""/>
                <p:cNvSpPr/>
                <p:nvPr/>
              </p:nvSpPr>
              <p:spPr>
                <a:xfrm>
                  <a:off x="6746760" y="36860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" name=""/>
                <p:cNvSpPr/>
                <p:nvPr/>
              </p:nvSpPr>
              <p:spPr>
                <a:xfrm>
                  <a:off x="6765840" y="364824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" name=""/>
                <p:cNvSpPr/>
                <p:nvPr/>
              </p:nvSpPr>
              <p:spPr>
                <a:xfrm>
                  <a:off x="6765840" y="3591000"/>
                  <a:ext cx="95400" cy="95040"/>
                </a:xfrm>
                <a:custGeom>
                  <a:avLst/>
                  <a:gdLst/>
                  <a:ahLst/>
                  <a:rect l="l" t="t" r="r" b="b"/>
                  <a:pathLst>
                    <a:path w="60" h="60">
                      <a:moveTo>
                        <a:pt x="0" y="36"/>
                      </a:moveTo>
                      <a:lnTo>
                        <a:pt x="48" y="0"/>
                      </a:lnTo>
                      <a:lnTo>
                        <a:pt x="60" y="24"/>
                      </a:lnTo>
                      <a:lnTo>
                        <a:pt x="24" y="6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" name=""/>
                <p:cNvSpPr/>
                <p:nvPr/>
              </p:nvSpPr>
              <p:spPr>
                <a:xfrm>
                  <a:off x="6842160" y="3570120"/>
                  <a:ext cx="58680" cy="59040"/>
                </a:xfrm>
                <a:custGeom>
                  <a:avLst/>
                  <a:gdLst/>
                  <a:ahLst/>
                  <a:rect l="l" t="t" r="r" b="b"/>
                  <a:pathLst>
                    <a:path w="37" h="37">
                      <a:moveTo>
                        <a:pt x="0" y="13"/>
                      </a:moveTo>
                      <a:lnTo>
                        <a:pt x="25" y="0"/>
                      </a:lnTo>
                      <a:lnTo>
                        <a:pt x="37" y="13"/>
                      </a:lnTo>
                      <a:lnTo>
                        <a:pt x="12" y="37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" name=""/>
                <p:cNvSpPr/>
                <p:nvPr/>
              </p:nvSpPr>
              <p:spPr>
                <a:xfrm>
                  <a:off x="6881760" y="355140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" name=""/>
                <p:cNvSpPr/>
                <p:nvPr/>
              </p:nvSpPr>
              <p:spPr>
                <a:xfrm>
                  <a:off x="6900840" y="351324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" name=""/>
                <p:cNvSpPr/>
                <p:nvPr/>
              </p:nvSpPr>
              <p:spPr>
                <a:xfrm>
                  <a:off x="6919920" y="34941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" name=""/>
                <p:cNvSpPr/>
                <p:nvPr/>
              </p:nvSpPr>
              <p:spPr>
                <a:xfrm>
                  <a:off x="6919920" y="347508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24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" name=""/>
                <p:cNvSpPr/>
                <p:nvPr/>
              </p:nvSpPr>
              <p:spPr>
                <a:xfrm>
                  <a:off x="6958080" y="34750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" name=""/>
                <p:cNvSpPr/>
                <p:nvPr/>
              </p:nvSpPr>
              <p:spPr>
                <a:xfrm>
                  <a:off x="6958080" y="3475080"/>
                  <a:ext cx="95040" cy="38160"/>
                </a:xfrm>
                <a:custGeom>
                  <a:avLst/>
                  <a:gdLst/>
                  <a:ahLst/>
                  <a:rect l="l" t="t" r="r" b="b"/>
                  <a:pathLst>
                    <a:path w="60" h="24">
                      <a:moveTo>
                        <a:pt x="0" y="12"/>
                      </a:moveTo>
                      <a:lnTo>
                        <a:pt x="48" y="0"/>
                      </a:lnTo>
                      <a:lnTo>
                        <a:pt x="60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" name=""/>
                <p:cNvSpPr/>
                <p:nvPr/>
              </p:nvSpPr>
              <p:spPr>
                <a:xfrm>
                  <a:off x="7034040" y="345600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" name=""/>
                <p:cNvSpPr/>
                <p:nvPr/>
              </p:nvSpPr>
              <p:spPr>
                <a:xfrm>
                  <a:off x="7110360" y="355140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2" name=""/>
                <p:cNvSpPr/>
                <p:nvPr/>
              </p:nvSpPr>
              <p:spPr>
                <a:xfrm>
                  <a:off x="7129440" y="35910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3" name=""/>
                <p:cNvSpPr/>
                <p:nvPr/>
              </p:nvSpPr>
              <p:spPr>
                <a:xfrm>
                  <a:off x="7148520" y="3686040"/>
                  <a:ext cx="5868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37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4" name=""/>
                <p:cNvSpPr/>
                <p:nvPr/>
              </p:nvSpPr>
              <p:spPr>
                <a:xfrm>
                  <a:off x="7186680" y="3666960"/>
                  <a:ext cx="58680" cy="5724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24"/>
                      </a:moveTo>
                      <a:lnTo>
                        <a:pt x="25" y="0"/>
                      </a:lnTo>
                      <a:lnTo>
                        <a:pt x="37" y="12"/>
                      </a:lnTo>
                      <a:lnTo>
                        <a:pt x="13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5" name=""/>
                <p:cNvSpPr/>
                <p:nvPr/>
              </p:nvSpPr>
              <p:spPr>
                <a:xfrm>
                  <a:off x="7226280" y="36669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6" name=""/>
                <p:cNvSpPr/>
                <p:nvPr/>
              </p:nvSpPr>
              <p:spPr>
                <a:xfrm>
                  <a:off x="7283520" y="395460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7" name=""/>
                <p:cNvSpPr/>
                <p:nvPr/>
              </p:nvSpPr>
              <p:spPr>
                <a:xfrm>
                  <a:off x="7302600" y="3897360"/>
                  <a:ext cx="3780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8" name=""/>
                <p:cNvSpPr/>
                <p:nvPr/>
              </p:nvSpPr>
              <p:spPr>
                <a:xfrm>
                  <a:off x="7302600" y="3821040"/>
                  <a:ext cx="56880" cy="95400"/>
                </a:xfrm>
                <a:custGeom>
                  <a:avLst/>
                  <a:gdLst/>
                  <a:ahLst/>
                  <a:rect l="l" t="t" r="r" b="b"/>
                  <a:pathLst>
                    <a:path w="36" h="60">
                      <a:moveTo>
                        <a:pt x="0" y="48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6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9" name=""/>
                <p:cNvSpPr/>
                <p:nvPr/>
              </p:nvSpPr>
              <p:spPr>
                <a:xfrm>
                  <a:off x="7321320" y="378144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24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0" name=""/>
                <p:cNvSpPr/>
                <p:nvPr/>
              </p:nvSpPr>
              <p:spPr>
                <a:xfrm>
                  <a:off x="7340400" y="3781440"/>
                  <a:ext cx="19080" cy="20520"/>
                </a:xfrm>
                <a:custGeom>
                  <a:avLst/>
                  <a:gdLst/>
                  <a:ahLst/>
                  <a:rect l="l" t="t" r="r" b="b"/>
                  <a:pathLst>
                    <a:path w="12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1" name=""/>
                <p:cNvSpPr/>
                <p:nvPr/>
              </p:nvSpPr>
              <p:spPr>
                <a:xfrm>
                  <a:off x="7340400" y="3781440"/>
                  <a:ext cx="3816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2" name=""/>
                <p:cNvSpPr/>
                <p:nvPr/>
              </p:nvSpPr>
              <p:spPr>
                <a:xfrm>
                  <a:off x="7340400" y="395460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3" name=""/>
                <p:cNvSpPr/>
                <p:nvPr/>
              </p:nvSpPr>
              <p:spPr>
                <a:xfrm>
                  <a:off x="7321320" y="39546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4" name=""/>
                <p:cNvSpPr/>
                <p:nvPr/>
              </p:nvSpPr>
              <p:spPr>
                <a:xfrm>
                  <a:off x="7321320" y="39164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5" name=""/>
                <p:cNvSpPr/>
                <p:nvPr/>
              </p:nvSpPr>
              <p:spPr>
                <a:xfrm>
                  <a:off x="7378560" y="4146480"/>
                  <a:ext cx="95400" cy="77760"/>
                </a:xfrm>
                <a:custGeom>
                  <a:avLst/>
                  <a:gdLst/>
                  <a:ahLst/>
                  <a:rect l="l" t="t" r="r" b="b"/>
                  <a:pathLst>
                    <a:path w="60" h="49">
                      <a:moveTo>
                        <a:pt x="0" y="0"/>
                      </a:moveTo>
                      <a:lnTo>
                        <a:pt x="36" y="24"/>
                      </a:lnTo>
                      <a:lnTo>
                        <a:pt x="60" y="49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6" name=""/>
                <p:cNvSpPr/>
                <p:nvPr/>
              </p:nvSpPr>
              <p:spPr>
                <a:xfrm>
                  <a:off x="7435800" y="4184640"/>
                  <a:ext cx="57240" cy="39600"/>
                </a:xfrm>
                <a:custGeom>
                  <a:avLst/>
                  <a:gdLst/>
                  <a:ahLst/>
                  <a:rect l="l" t="t" r="r" b="b"/>
                  <a:pathLst>
                    <a:path w="36" h="25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25"/>
                      </a:lnTo>
                      <a:lnTo>
                        <a:pt x="24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7" name=""/>
                <p:cNvSpPr/>
                <p:nvPr/>
              </p:nvSpPr>
              <p:spPr>
                <a:xfrm>
                  <a:off x="7454880" y="416556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24" y="37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8" name=""/>
                <p:cNvSpPr/>
                <p:nvPr/>
              </p:nvSpPr>
              <p:spPr>
                <a:xfrm>
                  <a:off x="7435800" y="414648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9" name=""/>
                <p:cNvSpPr/>
                <p:nvPr/>
              </p:nvSpPr>
              <p:spPr>
                <a:xfrm>
                  <a:off x="7435800" y="4070520"/>
                  <a:ext cx="19080" cy="95040"/>
                </a:xfrm>
                <a:custGeom>
                  <a:avLst/>
                  <a:gdLst/>
                  <a:ahLst/>
                  <a:rect l="l" t="t" r="r" b="b"/>
                  <a:pathLst>
                    <a:path w="12" h="60">
                      <a:moveTo>
                        <a:pt x="0" y="48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6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0" name=""/>
                <p:cNvSpPr/>
                <p:nvPr/>
              </p:nvSpPr>
              <p:spPr>
                <a:xfrm>
                  <a:off x="7378560" y="4013280"/>
                  <a:ext cx="76320" cy="75960"/>
                </a:xfrm>
                <a:custGeom>
                  <a:avLst/>
                  <a:gdLst/>
                  <a:ahLst/>
                  <a:rect l="l" t="t" r="r" b="b"/>
                  <a:pathLst>
                    <a:path w="48" h="48">
                      <a:moveTo>
                        <a:pt x="36" y="36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48" y="48"/>
                      </a:lnTo>
                      <a:lnTo>
                        <a:pt x="36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1" name=""/>
                <p:cNvSpPr/>
                <p:nvPr/>
              </p:nvSpPr>
              <p:spPr>
                <a:xfrm>
                  <a:off x="7359480" y="380196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2" name=""/>
                <p:cNvSpPr/>
                <p:nvPr/>
              </p:nvSpPr>
              <p:spPr>
                <a:xfrm>
                  <a:off x="7397640" y="3801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3" name=""/>
                <p:cNvSpPr/>
                <p:nvPr/>
              </p:nvSpPr>
              <p:spPr>
                <a:xfrm>
                  <a:off x="7435800" y="3859200"/>
                  <a:ext cx="76320" cy="57240"/>
                </a:xfrm>
                <a:custGeom>
                  <a:avLst/>
                  <a:gdLst/>
                  <a:ahLst/>
                  <a:rect l="l" t="t" r="r" b="b"/>
                  <a:pathLst>
                    <a:path w="48" h="36">
                      <a:moveTo>
                        <a:pt x="0" y="0"/>
                      </a:moveTo>
                      <a:lnTo>
                        <a:pt x="36" y="24"/>
                      </a:lnTo>
                      <a:lnTo>
                        <a:pt x="48" y="36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4" name=""/>
                <p:cNvSpPr/>
                <p:nvPr/>
              </p:nvSpPr>
              <p:spPr>
                <a:xfrm>
                  <a:off x="4717800" y="960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5" name=""/>
                <p:cNvSpPr/>
                <p:nvPr/>
              </p:nvSpPr>
              <p:spPr>
                <a:xfrm>
                  <a:off x="5195880" y="113364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6" name=""/>
                <p:cNvSpPr/>
                <p:nvPr/>
              </p:nvSpPr>
              <p:spPr>
                <a:xfrm>
                  <a:off x="5273640" y="1228680"/>
                  <a:ext cx="19080" cy="135000"/>
                </a:xfrm>
                <a:custGeom>
                  <a:avLst/>
                  <a:gdLst/>
                  <a:ahLst/>
                  <a:rect l="l" t="t" r="r" b="b"/>
                  <a:pathLst>
                    <a:path w="12" h="85">
                      <a:moveTo>
                        <a:pt x="0" y="73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85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7" name=""/>
                <p:cNvSpPr/>
                <p:nvPr/>
              </p:nvSpPr>
              <p:spPr>
                <a:xfrm>
                  <a:off x="5349960" y="1363680"/>
                  <a:ext cx="5688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8" name=""/>
                <p:cNvSpPr/>
                <p:nvPr/>
              </p:nvSpPr>
              <p:spPr>
                <a:xfrm>
                  <a:off x="4986360" y="749160"/>
                  <a:ext cx="38160" cy="95400"/>
                </a:xfrm>
                <a:custGeom>
                  <a:avLst/>
                  <a:gdLst/>
                  <a:ahLst/>
                  <a:rect l="l" t="t" r="r" b="b"/>
                  <a:pathLst>
                    <a:path w="24" h="60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6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9" name=""/>
                <p:cNvSpPr/>
                <p:nvPr/>
              </p:nvSpPr>
              <p:spPr>
                <a:xfrm>
                  <a:off x="5024520" y="768240"/>
                  <a:ext cx="18720" cy="76320"/>
                </a:xfrm>
                <a:custGeom>
                  <a:avLst/>
                  <a:gdLst/>
                  <a:ahLst/>
                  <a:rect l="l" t="t" r="r" b="b"/>
                  <a:pathLst>
                    <a:path w="12" h="48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0" name=""/>
                <p:cNvSpPr/>
                <p:nvPr/>
              </p:nvSpPr>
              <p:spPr>
                <a:xfrm>
                  <a:off x="5100480" y="84456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1" name=""/>
                <p:cNvSpPr/>
                <p:nvPr/>
              </p:nvSpPr>
              <p:spPr>
                <a:xfrm>
                  <a:off x="5119560" y="825480"/>
                  <a:ext cx="76320" cy="57240"/>
                </a:xfrm>
                <a:custGeom>
                  <a:avLst/>
                  <a:gdLst/>
                  <a:ahLst/>
                  <a:rect l="l" t="t" r="r" b="b"/>
                  <a:pathLst>
                    <a:path w="48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48" y="12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2" name=""/>
                <p:cNvSpPr/>
                <p:nvPr/>
              </p:nvSpPr>
              <p:spPr>
                <a:xfrm>
                  <a:off x="5234040" y="90180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3" name=""/>
                <p:cNvSpPr/>
                <p:nvPr/>
              </p:nvSpPr>
              <p:spPr>
                <a:xfrm>
                  <a:off x="5234040" y="1171440"/>
                  <a:ext cx="58680" cy="1908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37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4" name=""/>
                <p:cNvSpPr/>
                <p:nvPr/>
              </p:nvSpPr>
              <p:spPr>
                <a:xfrm>
                  <a:off x="5273640" y="11714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0"/>
                      </a:moveTo>
                      <a:lnTo>
                        <a:pt x="12" y="24"/>
                      </a:lnTo>
                      <a:lnTo>
                        <a:pt x="24" y="36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5" name=""/>
                <p:cNvSpPr/>
                <p:nvPr/>
              </p:nvSpPr>
              <p:spPr>
                <a:xfrm>
                  <a:off x="5292720" y="1209600"/>
                  <a:ext cx="114120" cy="38160"/>
                </a:xfrm>
                <a:custGeom>
                  <a:avLst/>
                  <a:gdLst/>
                  <a:ahLst/>
                  <a:rect l="l" t="t" r="r" b="b"/>
                  <a:pathLst>
                    <a:path w="72" h="24">
                      <a:moveTo>
                        <a:pt x="0" y="0"/>
                      </a:moveTo>
                      <a:lnTo>
                        <a:pt x="60" y="12"/>
                      </a:lnTo>
                      <a:lnTo>
                        <a:pt x="72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6" name=""/>
                <p:cNvSpPr/>
                <p:nvPr/>
              </p:nvSpPr>
              <p:spPr>
                <a:xfrm>
                  <a:off x="5387760" y="122868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7" name=""/>
                <p:cNvSpPr/>
                <p:nvPr/>
              </p:nvSpPr>
              <p:spPr>
                <a:xfrm>
                  <a:off x="5425920" y="120960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8" name=""/>
                <p:cNvSpPr/>
                <p:nvPr/>
              </p:nvSpPr>
              <p:spPr>
                <a:xfrm>
                  <a:off x="5464080" y="11714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9" name=""/>
                <p:cNvSpPr/>
                <p:nvPr/>
              </p:nvSpPr>
              <p:spPr>
                <a:xfrm>
                  <a:off x="5483160" y="1133640"/>
                  <a:ext cx="1908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0" name=""/>
                <p:cNvSpPr/>
                <p:nvPr/>
              </p:nvSpPr>
              <p:spPr>
                <a:xfrm>
                  <a:off x="5464080" y="109368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25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37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1" name=""/>
                <p:cNvSpPr/>
                <p:nvPr/>
              </p:nvSpPr>
              <p:spPr>
                <a:xfrm>
                  <a:off x="7493040" y="3916440"/>
                  <a:ext cx="39600" cy="57240"/>
                </a:xfrm>
                <a:custGeom>
                  <a:avLst/>
                  <a:gdLst/>
                  <a:ahLst/>
                  <a:rect l="l" t="t" r="r" b="b"/>
                  <a:pathLst>
                    <a:path w="25" h="36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5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2" name=""/>
                <p:cNvSpPr/>
                <p:nvPr/>
              </p:nvSpPr>
              <p:spPr>
                <a:xfrm>
                  <a:off x="7512120" y="391644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3" name=""/>
                <p:cNvSpPr/>
                <p:nvPr/>
              </p:nvSpPr>
              <p:spPr>
                <a:xfrm>
                  <a:off x="7532640" y="39164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4" name=""/>
                <p:cNvSpPr/>
                <p:nvPr/>
              </p:nvSpPr>
              <p:spPr>
                <a:xfrm>
                  <a:off x="7551720" y="387828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5" name=""/>
                <p:cNvSpPr/>
                <p:nvPr/>
              </p:nvSpPr>
              <p:spPr>
                <a:xfrm>
                  <a:off x="7551720" y="3878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6" name=""/>
                <p:cNvSpPr/>
                <p:nvPr/>
              </p:nvSpPr>
              <p:spPr>
                <a:xfrm>
                  <a:off x="7570800" y="3859200"/>
                  <a:ext cx="75960" cy="57240"/>
                </a:xfrm>
                <a:custGeom>
                  <a:avLst/>
                  <a:gdLst/>
                  <a:ahLst/>
                  <a:rect l="l" t="t" r="r" b="b"/>
                  <a:pathLst>
                    <a:path w="48" h="36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48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7" name=""/>
                <p:cNvSpPr/>
                <p:nvPr/>
              </p:nvSpPr>
              <p:spPr>
                <a:xfrm>
                  <a:off x="7608960" y="3762360"/>
                  <a:ext cx="37800" cy="115920"/>
                </a:xfrm>
                <a:custGeom>
                  <a:avLst/>
                  <a:gdLst/>
                  <a:ahLst/>
                  <a:rect l="l" t="t" r="r" b="b"/>
                  <a:pathLst>
                    <a:path w="24" h="73">
                      <a:moveTo>
                        <a:pt x="0" y="61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73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8" name=""/>
                <p:cNvSpPr/>
                <p:nvPr/>
              </p:nvSpPr>
              <p:spPr>
                <a:xfrm>
                  <a:off x="7608960" y="3724200"/>
                  <a:ext cx="3780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9" name=""/>
                <p:cNvSpPr/>
                <p:nvPr/>
              </p:nvSpPr>
              <p:spPr>
                <a:xfrm>
                  <a:off x="7532640" y="3629160"/>
                  <a:ext cx="95400" cy="114120"/>
                </a:xfrm>
                <a:custGeom>
                  <a:avLst/>
                  <a:gdLst/>
                  <a:ahLst/>
                  <a:rect l="l" t="t" r="r" b="b"/>
                  <a:pathLst>
                    <a:path w="60" h="72">
                      <a:moveTo>
                        <a:pt x="48" y="6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60" y="72"/>
                      </a:lnTo>
                      <a:lnTo>
                        <a:pt x="48" y="6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0" name=""/>
                <p:cNvSpPr/>
                <p:nvPr/>
              </p:nvSpPr>
              <p:spPr>
                <a:xfrm>
                  <a:off x="7512120" y="3591000"/>
                  <a:ext cx="39600" cy="57240"/>
                </a:xfrm>
                <a:custGeom>
                  <a:avLst/>
                  <a:gdLst/>
                  <a:ahLst/>
                  <a:rect l="l" t="t" r="r" b="b"/>
                  <a:pathLst>
                    <a:path w="25" h="36">
                      <a:moveTo>
                        <a:pt x="13" y="24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25" y="36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1" name=""/>
                <p:cNvSpPr/>
                <p:nvPr/>
              </p:nvSpPr>
              <p:spPr>
                <a:xfrm>
                  <a:off x="7512120" y="3551400"/>
                  <a:ext cx="20520" cy="58680"/>
                </a:xfrm>
                <a:custGeom>
                  <a:avLst/>
                  <a:gdLst/>
                  <a:ahLst/>
                  <a:rect l="l" t="t" r="r" b="b"/>
                  <a:pathLst>
                    <a:path w="13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2" name=""/>
                <p:cNvSpPr/>
                <p:nvPr/>
              </p:nvSpPr>
              <p:spPr>
                <a:xfrm>
                  <a:off x="7512120" y="3513240"/>
                  <a:ext cx="58680" cy="5688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24"/>
                      </a:moveTo>
                      <a:lnTo>
                        <a:pt x="25" y="0"/>
                      </a:lnTo>
                      <a:lnTo>
                        <a:pt x="37" y="12"/>
                      </a:lnTo>
                      <a:lnTo>
                        <a:pt x="13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3" name=""/>
                <p:cNvSpPr/>
                <p:nvPr/>
              </p:nvSpPr>
              <p:spPr>
                <a:xfrm>
                  <a:off x="7551720" y="3494160"/>
                  <a:ext cx="76320" cy="38160"/>
                </a:xfrm>
                <a:custGeom>
                  <a:avLst/>
                  <a:gdLst/>
                  <a:ahLst/>
                  <a:rect l="l" t="t" r="r" b="b"/>
                  <a:pathLst>
                    <a:path w="48" h="24">
                      <a:moveTo>
                        <a:pt x="0" y="12"/>
                      </a:moveTo>
                      <a:lnTo>
                        <a:pt x="36" y="0"/>
                      </a:lnTo>
                      <a:lnTo>
                        <a:pt x="48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4" name=""/>
                <p:cNvSpPr/>
                <p:nvPr/>
              </p:nvSpPr>
              <p:spPr>
                <a:xfrm>
                  <a:off x="7608960" y="349416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5" name=""/>
                <p:cNvSpPr/>
                <p:nvPr/>
              </p:nvSpPr>
              <p:spPr>
                <a:xfrm>
                  <a:off x="5559480" y="1133640"/>
                  <a:ext cx="58680" cy="3780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7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6" name=""/>
                <p:cNvSpPr/>
                <p:nvPr/>
              </p:nvSpPr>
              <p:spPr>
                <a:xfrm>
                  <a:off x="5599080" y="1074600"/>
                  <a:ext cx="3816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7" name=""/>
                <p:cNvSpPr/>
                <p:nvPr/>
              </p:nvSpPr>
              <p:spPr>
                <a:xfrm>
                  <a:off x="5618160" y="107460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8" name=""/>
                <p:cNvSpPr/>
                <p:nvPr/>
              </p:nvSpPr>
              <p:spPr>
                <a:xfrm>
                  <a:off x="5637240" y="103680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9" name=""/>
                <p:cNvSpPr/>
                <p:nvPr/>
              </p:nvSpPr>
              <p:spPr>
                <a:xfrm>
                  <a:off x="5618160" y="10177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0" name=""/>
                <p:cNvSpPr/>
                <p:nvPr/>
              </p:nvSpPr>
              <p:spPr>
                <a:xfrm>
                  <a:off x="5618160" y="1133640"/>
                  <a:ext cx="57240" cy="5688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36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1" name=""/>
                <p:cNvSpPr/>
                <p:nvPr/>
              </p:nvSpPr>
              <p:spPr>
                <a:xfrm>
                  <a:off x="5884920" y="1017720"/>
                  <a:ext cx="58680" cy="5688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7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2" name=""/>
                <p:cNvSpPr/>
                <p:nvPr/>
              </p:nvSpPr>
              <p:spPr>
                <a:xfrm>
                  <a:off x="5884920" y="960480"/>
                  <a:ext cx="19080" cy="76320"/>
                </a:xfrm>
                <a:custGeom>
                  <a:avLst/>
                  <a:gdLst/>
                  <a:ahLst/>
                  <a:rect l="l" t="t" r="r" b="b"/>
                  <a:pathLst>
                    <a:path w="12" h="48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3" name=""/>
                <p:cNvSpPr/>
                <p:nvPr/>
              </p:nvSpPr>
              <p:spPr>
                <a:xfrm>
                  <a:off x="6038640" y="960480"/>
                  <a:ext cx="38160" cy="76320"/>
                </a:xfrm>
                <a:custGeom>
                  <a:avLst/>
                  <a:gdLst/>
                  <a:ahLst/>
                  <a:rect l="l" t="t" r="r" b="b"/>
                  <a:pathLst>
                    <a:path w="24" h="48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4" name=""/>
                <p:cNvSpPr/>
                <p:nvPr/>
              </p:nvSpPr>
              <p:spPr>
                <a:xfrm>
                  <a:off x="6038640" y="882720"/>
                  <a:ext cx="57240" cy="39600"/>
                </a:xfrm>
                <a:custGeom>
                  <a:avLst/>
                  <a:gdLst/>
                  <a:ahLst/>
                  <a:rect l="l" t="t" r="r" b="b"/>
                  <a:pathLst>
                    <a:path w="36" h="25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36" y="25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5" name=""/>
                <p:cNvSpPr/>
                <p:nvPr/>
              </p:nvSpPr>
              <p:spPr>
                <a:xfrm>
                  <a:off x="6038640" y="82548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24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36" y="36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6" name=""/>
                <p:cNvSpPr/>
                <p:nvPr/>
              </p:nvSpPr>
              <p:spPr>
                <a:xfrm>
                  <a:off x="6172200" y="901800"/>
                  <a:ext cx="57240" cy="5868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12" y="25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36" y="37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7" name=""/>
                <p:cNvSpPr/>
                <p:nvPr/>
              </p:nvSpPr>
              <p:spPr>
                <a:xfrm>
                  <a:off x="6288120" y="979560"/>
                  <a:ext cx="5688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24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36" y="36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8" name=""/>
                <p:cNvSpPr/>
                <p:nvPr/>
              </p:nvSpPr>
              <p:spPr>
                <a:xfrm>
                  <a:off x="6288120" y="901800"/>
                  <a:ext cx="56880" cy="39600"/>
                </a:xfrm>
                <a:custGeom>
                  <a:avLst/>
                  <a:gdLst/>
                  <a:ahLst/>
                  <a:rect l="l" t="t" r="r" b="b"/>
                  <a:pathLst>
                    <a:path w="36" h="25">
                      <a:moveTo>
                        <a:pt x="0" y="0"/>
                      </a:moveTo>
                      <a:lnTo>
                        <a:pt x="24" y="13"/>
                      </a:lnTo>
                      <a:lnTo>
                        <a:pt x="36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9" name=""/>
                <p:cNvSpPr/>
                <p:nvPr/>
              </p:nvSpPr>
              <p:spPr>
                <a:xfrm>
                  <a:off x="6402240" y="117144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24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6" y="36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0" name=""/>
                <p:cNvSpPr/>
                <p:nvPr/>
              </p:nvSpPr>
              <p:spPr>
                <a:xfrm>
                  <a:off x="6402240" y="115236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1" name=""/>
                <p:cNvSpPr/>
                <p:nvPr/>
              </p:nvSpPr>
              <p:spPr>
                <a:xfrm>
                  <a:off x="6440400" y="1112760"/>
                  <a:ext cx="57240" cy="5868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36" y="13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2" name=""/>
                <p:cNvSpPr/>
                <p:nvPr/>
              </p:nvSpPr>
              <p:spPr>
                <a:xfrm>
                  <a:off x="6459480" y="1074600"/>
                  <a:ext cx="57240" cy="5904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24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3" name=""/>
                <p:cNvSpPr/>
                <p:nvPr/>
              </p:nvSpPr>
              <p:spPr>
                <a:xfrm>
                  <a:off x="6478560" y="103680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4" name=""/>
                <p:cNvSpPr/>
                <p:nvPr/>
              </p:nvSpPr>
              <p:spPr>
                <a:xfrm>
                  <a:off x="6478560" y="998640"/>
                  <a:ext cx="38160" cy="75960"/>
                </a:xfrm>
                <a:custGeom>
                  <a:avLst/>
                  <a:gdLst/>
                  <a:ahLst/>
                  <a:rect l="l" t="t" r="r" b="b"/>
                  <a:pathLst>
                    <a:path w="24" h="48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4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5" name=""/>
                <p:cNvSpPr/>
                <p:nvPr/>
              </p:nvSpPr>
              <p:spPr>
                <a:xfrm>
                  <a:off x="6478560" y="96048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6" name=""/>
                <p:cNvSpPr/>
                <p:nvPr/>
              </p:nvSpPr>
              <p:spPr>
                <a:xfrm>
                  <a:off x="6478560" y="749160"/>
                  <a:ext cx="19080" cy="249480"/>
                </a:xfrm>
                <a:custGeom>
                  <a:avLst/>
                  <a:gdLst/>
                  <a:ahLst/>
                  <a:rect l="l" t="t" r="r" b="b"/>
                  <a:pathLst>
                    <a:path w="12" h="157">
                      <a:moveTo>
                        <a:pt x="0" y="133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157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7" name=""/>
                <p:cNvSpPr/>
                <p:nvPr/>
              </p:nvSpPr>
              <p:spPr>
                <a:xfrm>
                  <a:off x="6440400" y="709560"/>
                  <a:ext cx="57240" cy="77760"/>
                </a:xfrm>
                <a:custGeom>
                  <a:avLst/>
                  <a:gdLst/>
                  <a:ahLst/>
                  <a:rect l="l" t="t" r="r" b="b"/>
                  <a:pathLst>
                    <a:path w="36" h="49">
                      <a:moveTo>
                        <a:pt x="24" y="25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36" y="49"/>
                      </a:lnTo>
                      <a:lnTo>
                        <a:pt x="24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8" name=""/>
                <p:cNvSpPr/>
                <p:nvPr/>
              </p:nvSpPr>
              <p:spPr>
                <a:xfrm>
                  <a:off x="6440400" y="6904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9" name=""/>
                <p:cNvSpPr/>
                <p:nvPr/>
              </p:nvSpPr>
              <p:spPr>
                <a:xfrm>
                  <a:off x="7896240" y="280368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0" name=""/>
                <p:cNvSpPr/>
                <p:nvPr/>
              </p:nvSpPr>
              <p:spPr>
                <a:xfrm>
                  <a:off x="7896240" y="280368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1" name=""/>
                <p:cNvSpPr/>
                <p:nvPr/>
              </p:nvSpPr>
              <p:spPr>
                <a:xfrm>
                  <a:off x="7915320" y="2803680"/>
                  <a:ext cx="3780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2" name=""/>
                <p:cNvSpPr/>
                <p:nvPr/>
              </p:nvSpPr>
              <p:spPr>
                <a:xfrm>
                  <a:off x="7934400" y="2763720"/>
                  <a:ext cx="3780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3" name=""/>
                <p:cNvSpPr/>
                <p:nvPr/>
              </p:nvSpPr>
              <p:spPr>
                <a:xfrm>
                  <a:off x="7953120" y="27637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4" name=""/>
                <p:cNvSpPr/>
                <p:nvPr/>
              </p:nvSpPr>
              <p:spPr>
                <a:xfrm>
                  <a:off x="7972200" y="2725560"/>
                  <a:ext cx="57240" cy="5904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5" name=""/>
                <p:cNvSpPr/>
                <p:nvPr/>
              </p:nvSpPr>
              <p:spPr>
                <a:xfrm>
                  <a:off x="8010360" y="27255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6" name=""/>
                <p:cNvSpPr/>
                <p:nvPr/>
              </p:nvSpPr>
              <p:spPr>
                <a:xfrm>
                  <a:off x="7934400" y="286056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7" name=""/>
                <p:cNvSpPr/>
                <p:nvPr/>
              </p:nvSpPr>
              <p:spPr>
                <a:xfrm>
                  <a:off x="7934400" y="2955960"/>
                  <a:ext cx="3780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37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8" name=""/>
                <p:cNvSpPr/>
                <p:nvPr/>
              </p:nvSpPr>
              <p:spPr>
                <a:xfrm>
                  <a:off x="7953120" y="2917800"/>
                  <a:ext cx="57240" cy="5868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9" name=""/>
                <p:cNvSpPr/>
                <p:nvPr/>
              </p:nvSpPr>
              <p:spPr>
                <a:xfrm>
                  <a:off x="7991280" y="29178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0" name=""/>
                <p:cNvSpPr/>
                <p:nvPr/>
              </p:nvSpPr>
              <p:spPr>
                <a:xfrm>
                  <a:off x="7991280" y="289872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1" name=""/>
                <p:cNvSpPr/>
                <p:nvPr/>
              </p:nvSpPr>
              <p:spPr>
                <a:xfrm>
                  <a:off x="7972200" y="2995560"/>
                  <a:ext cx="38160" cy="95400"/>
                </a:xfrm>
                <a:custGeom>
                  <a:avLst/>
                  <a:gdLst/>
                  <a:ahLst/>
                  <a:rect l="l" t="t" r="r" b="b"/>
                  <a:pathLst>
                    <a:path w="24" h="60">
                      <a:moveTo>
                        <a:pt x="12" y="48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60"/>
                      </a:lnTo>
                      <a:lnTo>
                        <a:pt x="12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2" name=""/>
                <p:cNvSpPr/>
                <p:nvPr/>
              </p:nvSpPr>
              <p:spPr>
                <a:xfrm>
                  <a:off x="7972200" y="3147840"/>
                  <a:ext cx="76320" cy="39960"/>
                </a:xfrm>
                <a:custGeom>
                  <a:avLst/>
                  <a:gdLst/>
                  <a:ahLst/>
                  <a:rect l="l" t="t" r="r" b="b"/>
                  <a:pathLst>
                    <a:path w="48" h="25">
                      <a:moveTo>
                        <a:pt x="0" y="12"/>
                      </a:moveTo>
                      <a:lnTo>
                        <a:pt x="36" y="0"/>
                      </a:lnTo>
                      <a:lnTo>
                        <a:pt x="48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3" name=""/>
                <p:cNvSpPr/>
                <p:nvPr/>
              </p:nvSpPr>
              <p:spPr>
                <a:xfrm>
                  <a:off x="8010360" y="31291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4" name=""/>
                <p:cNvSpPr/>
                <p:nvPr/>
              </p:nvSpPr>
              <p:spPr>
                <a:xfrm>
                  <a:off x="8010360" y="311004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5" name=""/>
                <p:cNvSpPr/>
                <p:nvPr/>
              </p:nvSpPr>
              <p:spPr>
                <a:xfrm>
                  <a:off x="8010360" y="311004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6" name=""/>
                <p:cNvSpPr/>
                <p:nvPr/>
              </p:nvSpPr>
              <p:spPr>
                <a:xfrm>
                  <a:off x="8010360" y="30909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7" name=""/>
                <p:cNvSpPr/>
                <p:nvPr/>
              </p:nvSpPr>
              <p:spPr>
                <a:xfrm>
                  <a:off x="7646760" y="35323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8" name=""/>
                <p:cNvSpPr/>
                <p:nvPr/>
              </p:nvSpPr>
              <p:spPr>
                <a:xfrm>
                  <a:off x="7646760" y="35323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9" name=""/>
                <p:cNvSpPr/>
                <p:nvPr/>
              </p:nvSpPr>
              <p:spPr>
                <a:xfrm>
                  <a:off x="7646760" y="3513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0" name=""/>
                <p:cNvSpPr/>
                <p:nvPr/>
              </p:nvSpPr>
              <p:spPr>
                <a:xfrm>
                  <a:off x="7646760" y="35132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1" name=""/>
                <p:cNvSpPr/>
                <p:nvPr/>
              </p:nvSpPr>
              <p:spPr>
                <a:xfrm>
                  <a:off x="7665840" y="3475080"/>
                  <a:ext cx="95400" cy="57240"/>
                </a:xfrm>
                <a:custGeom>
                  <a:avLst/>
                  <a:gdLst/>
                  <a:ahLst/>
                  <a:rect l="l" t="t" r="r" b="b"/>
                  <a:pathLst>
                    <a:path w="60" h="36">
                      <a:moveTo>
                        <a:pt x="0" y="24"/>
                      </a:moveTo>
                      <a:lnTo>
                        <a:pt x="48" y="0"/>
                      </a:lnTo>
                      <a:lnTo>
                        <a:pt x="60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2" name=""/>
                <p:cNvSpPr/>
                <p:nvPr/>
              </p:nvSpPr>
              <p:spPr>
                <a:xfrm>
                  <a:off x="7742160" y="34560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3" name=""/>
                <p:cNvSpPr/>
                <p:nvPr/>
              </p:nvSpPr>
              <p:spPr>
                <a:xfrm>
                  <a:off x="7742160" y="3456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4" name=""/>
                <p:cNvSpPr/>
                <p:nvPr/>
              </p:nvSpPr>
              <p:spPr>
                <a:xfrm>
                  <a:off x="7761240" y="34560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5" name=""/>
                <p:cNvSpPr/>
                <p:nvPr/>
              </p:nvSpPr>
              <p:spPr>
                <a:xfrm>
                  <a:off x="7761240" y="3456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6" name=""/>
                <p:cNvSpPr/>
                <p:nvPr/>
              </p:nvSpPr>
              <p:spPr>
                <a:xfrm>
                  <a:off x="7780320" y="3456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7" name=""/>
                <p:cNvSpPr/>
                <p:nvPr/>
              </p:nvSpPr>
              <p:spPr>
                <a:xfrm>
                  <a:off x="7780320" y="3456000"/>
                  <a:ext cx="77760" cy="19080"/>
                </a:xfrm>
                <a:custGeom>
                  <a:avLst/>
                  <a:gdLst/>
                  <a:ahLst/>
                  <a:rect l="l" t="t" r="r" b="b"/>
                  <a:pathLst>
                    <a:path w="49" h="12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49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8" name=""/>
                <p:cNvSpPr/>
                <p:nvPr/>
              </p:nvSpPr>
              <p:spPr>
                <a:xfrm>
                  <a:off x="7837560" y="343692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9" name=""/>
                <p:cNvSpPr/>
                <p:nvPr/>
              </p:nvSpPr>
              <p:spPr>
                <a:xfrm>
                  <a:off x="7858080" y="339876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0" name=""/>
                <p:cNvSpPr/>
                <p:nvPr/>
              </p:nvSpPr>
              <p:spPr>
                <a:xfrm>
                  <a:off x="7896240" y="337824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1" name=""/>
                <p:cNvSpPr/>
                <p:nvPr/>
              </p:nvSpPr>
              <p:spPr>
                <a:xfrm>
                  <a:off x="7896240" y="3378240"/>
                  <a:ext cx="3816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2" name=""/>
                <p:cNvSpPr/>
                <p:nvPr/>
              </p:nvSpPr>
              <p:spPr>
                <a:xfrm>
                  <a:off x="7915320" y="3321000"/>
                  <a:ext cx="56880" cy="77760"/>
                </a:xfrm>
                <a:custGeom>
                  <a:avLst/>
                  <a:gdLst/>
                  <a:ahLst/>
                  <a:rect l="l" t="t" r="r" b="b"/>
                  <a:pathLst>
                    <a:path w="36" h="49">
                      <a:moveTo>
                        <a:pt x="0" y="36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4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3" name=""/>
                <p:cNvSpPr/>
                <p:nvPr/>
              </p:nvSpPr>
              <p:spPr>
                <a:xfrm>
                  <a:off x="7953120" y="330192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4" name=""/>
                <p:cNvSpPr/>
                <p:nvPr/>
              </p:nvSpPr>
              <p:spPr>
                <a:xfrm>
                  <a:off x="7953120" y="330192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5" name=""/>
                <p:cNvSpPr/>
                <p:nvPr/>
              </p:nvSpPr>
              <p:spPr>
                <a:xfrm>
                  <a:off x="7953120" y="3244680"/>
                  <a:ext cx="76320" cy="76320"/>
                </a:xfrm>
                <a:custGeom>
                  <a:avLst/>
                  <a:gdLst/>
                  <a:ahLst/>
                  <a:rect l="l" t="t" r="r" b="b"/>
                  <a:pathLst>
                    <a:path w="48" h="48">
                      <a:moveTo>
                        <a:pt x="0" y="36"/>
                      </a:moveTo>
                      <a:lnTo>
                        <a:pt x="24" y="0"/>
                      </a:lnTo>
                      <a:lnTo>
                        <a:pt x="48" y="12"/>
                      </a:lnTo>
                      <a:lnTo>
                        <a:pt x="12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6" name=""/>
                <p:cNvSpPr/>
                <p:nvPr/>
              </p:nvSpPr>
              <p:spPr>
                <a:xfrm>
                  <a:off x="7991280" y="32446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7" name=""/>
                <p:cNvSpPr/>
                <p:nvPr/>
              </p:nvSpPr>
              <p:spPr>
                <a:xfrm>
                  <a:off x="8010360" y="3166920"/>
                  <a:ext cx="38160" cy="96840"/>
                </a:xfrm>
                <a:custGeom>
                  <a:avLst/>
                  <a:gdLst/>
                  <a:ahLst/>
                  <a:rect l="l" t="t" r="r" b="b"/>
                  <a:pathLst>
                    <a:path w="24" h="61">
                      <a:moveTo>
                        <a:pt x="0" y="49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61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8" name=""/>
                <p:cNvSpPr/>
                <p:nvPr/>
              </p:nvSpPr>
              <p:spPr>
                <a:xfrm>
                  <a:off x="8029440" y="2879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9" name=""/>
                <p:cNvSpPr/>
                <p:nvPr/>
              </p:nvSpPr>
              <p:spPr>
                <a:xfrm>
                  <a:off x="7991280" y="2803680"/>
                  <a:ext cx="57240" cy="3780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0" name=""/>
                <p:cNvSpPr/>
                <p:nvPr/>
              </p:nvSpPr>
              <p:spPr>
                <a:xfrm>
                  <a:off x="8029440" y="278460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1" name=""/>
                <p:cNvSpPr/>
                <p:nvPr/>
              </p:nvSpPr>
              <p:spPr>
                <a:xfrm>
                  <a:off x="8029440" y="2763720"/>
                  <a:ext cx="57240" cy="39960"/>
                </a:xfrm>
                <a:custGeom>
                  <a:avLst/>
                  <a:gdLst/>
                  <a:ahLst/>
                  <a:rect l="l" t="t" r="r" b="b"/>
                  <a:pathLst>
                    <a:path w="36" h="25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36" y="25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2" name=""/>
                <p:cNvSpPr/>
                <p:nvPr/>
              </p:nvSpPr>
              <p:spPr>
                <a:xfrm>
                  <a:off x="8067600" y="27637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3" name=""/>
                <p:cNvSpPr/>
                <p:nvPr/>
              </p:nvSpPr>
              <p:spPr>
                <a:xfrm>
                  <a:off x="8086680" y="2763720"/>
                  <a:ext cx="57240" cy="39960"/>
                </a:xfrm>
                <a:custGeom>
                  <a:avLst/>
                  <a:gdLst/>
                  <a:ahLst/>
                  <a:rect l="l" t="t" r="r" b="b"/>
                  <a:pathLst>
                    <a:path w="36" h="25">
                      <a:moveTo>
                        <a:pt x="0" y="0"/>
                      </a:moveTo>
                      <a:lnTo>
                        <a:pt x="24" y="13"/>
                      </a:lnTo>
                      <a:lnTo>
                        <a:pt x="36" y="25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4" name=""/>
                <p:cNvSpPr/>
                <p:nvPr/>
              </p:nvSpPr>
              <p:spPr>
                <a:xfrm>
                  <a:off x="8105760" y="2841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5" name=""/>
                <p:cNvSpPr/>
                <p:nvPr/>
              </p:nvSpPr>
              <p:spPr>
                <a:xfrm>
                  <a:off x="8124840" y="28605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6" name=""/>
                <p:cNvSpPr/>
                <p:nvPr/>
              </p:nvSpPr>
              <p:spPr>
                <a:xfrm>
                  <a:off x="8143920" y="2860560"/>
                  <a:ext cx="5868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7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7" name=""/>
                <p:cNvSpPr/>
                <p:nvPr/>
              </p:nvSpPr>
              <p:spPr>
                <a:xfrm>
                  <a:off x="6516720" y="960480"/>
                  <a:ext cx="77760" cy="38160"/>
                </a:xfrm>
                <a:custGeom>
                  <a:avLst/>
                  <a:gdLst/>
                  <a:ahLst/>
                  <a:rect l="l" t="t" r="r" b="b"/>
                  <a:pathLst>
                    <a:path w="49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49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8" name=""/>
                <p:cNvSpPr/>
                <p:nvPr/>
              </p:nvSpPr>
              <p:spPr>
                <a:xfrm>
                  <a:off x="8202600" y="278460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9" name=""/>
                <p:cNvSpPr/>
                <p:nvPr/>
              </p:nvSpPr>
              <p:spPr>
                <a:xfrm>
                  <a:off x="8202600" y="276372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0" name=""/>
                <p:cNvSpPr/>
                <p:nvPr/>
              </p:nvSpPr>
              <p:spPr>
                <a:xfrm>
                  <a:off x="8202600" y="27637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1" name=""/>
                <p:cNvSpPr/>
                <p:nvPr/>
              </p:nvSpPr>
              <p:spPr>
                <a:xfrm>
                  <a:off x="8221680" y="2725560"/>
                  <a:ext cx="56880" cy="5904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2" name=""/>
                <p:cNvSpPr/>
                <p:nvPr/>
              </p:nvSpPr>
              <p:spPr>
                <a:xfrm>
                  <a:off x="8259840" y="2687760"/>
                  <a:ext cx="1872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3" name=""/>
                <p:cNvSpPr/>
                <p:nvPr/>
              </p:nvSpPr>
              <p:spPr>
                <a:xfrm>
                  <a:off x="8259840" y="2668680"/>
                  <a:ext cx="3780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4" name=""/>
                <p:cNvSpPr/>
                <p:nvPr/>
              </p:nvSpPr>
              <p:spPr>
                <a:xfrm>
                  <a:off x="8278560" y="26686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5" name=""/>
                <p:cNvSpPr/>
                <p:nvPr/>
              </p:nvSpPr>
              <p:spPr>
                <a:xfrm>
                  <a:off x="8297640" y="26496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6" name=""/>
                <p:cNvSpPr/>
                <p:nvPr/>
              </p:nvSpPr>
              <p:spPr>
                <a:xfrm>
                  <a:off x="8297640" y="26496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7" name=""/>
                <p:cNvSpPr/>
                <p:nvPr/>
              </p:nvSpPr>
              <p:spPr>
                <a:xfrm>
                  <a:off x="8316720" y="26114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8" name=""/>
                <p:cNvSpPr/>
                <p:nvPr/>
              </p:nvSpPr>
              <p:spPr>
                <a:xfrm>
                  <a:off x="8335800" y="26114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9" name=""/>
                <p:cNvSpPr/>
                <p:nvPr/>
              </p:nvSpPr>
              <p:spPr>
                <a:xfrm>
                  <a:off x="8163000" y="299556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25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0" name=""/>
                <p:cNvSpPr/>
                <p:nvPr/>
              </p:nvSpPr>
              <p:spPr>
                <a:xfrm>
                  <a:off x="8183520" y="2976480"/>
                  <a:ext cx="76320" cy="38160"/>
                </a:xfrm>
                <a:custGeom>
                  <a:avLst/>
                  <a:gdLst/>
                  <a:ahLst/>
                  <a:rect l="l" t="t" r="r" b="b"/>
                  <a:pathLst>
                    <a:path w="48" h="24">
                      <a:moveTo>
                        <a:pt x="0" y="12"/>
                      </a:moveTo>
                      <a:lnTo>
                        <a:pt x="36" y="0"/>
                      </a:lnTo>
                      <a:lnTo>
                        <a:pt x="48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1" name=""/>
                <p:cNvSpPr/>
                <p:nvPr/>
              </p:nvSpPr>
              <p:spPr>
                <a:xfrm>
                  <a:off x="8240760" y="2936880"/>
                  <a:ext cx="3780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2" name=""/>
                <p:cNvSpPr/>
                <p:nvPr/>
              </p:nvSpPr>
              <p:spPr>
                <a:xfrm>
                  <a:off x="8240760" y="2860560"/>
                  <a:ext cx="37800" cy="95400"/>
                </a:xfrm>
                <a:custGeom>
                  <a:avLst/>
                  <a:gdLst/>
                  <a:ahLst/>
                  <a:rect l="l" t="t" r="r" b="b"/>
                  <a:pathLst>
                    <a:path w="24" h="60">
                      <a:moveTo>
                        <a:pt x="12" y="48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60"/>
                      </a:lnTo>
                      <a:lnTo>
                        <a:pt x="12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3" name=""/>
                <p:cNvSpPr/>
                <p:nvPr/>
              </p:nvSpPr>
              <p:spPr>
                <a:xfrm>
                  <a:off x="8221680" y="2822400"/>
                  <a:ext cx="56880" cy="7632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6" y="48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4" name=""/>
                <p:cNvSpPr/>
                <p:nvPr/>
              </p:nvSpPr>
              <p:spPr>
                <a:xfrm>
                  <a:off x="6554880" y="690480"/>
                  <a:ext cx="39600" cy="58680"/>
                </a:xfrm>
                <a:custGeom>
                  <a:avLst/>
                  <a:gdLst/>
                  <a:ahLst/>
                  <a:rect l="l" t="t" r="r" b="b"/>
                  <a:pathLst>
                    <a:path w="25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13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5" name=""/>
                <p:cNvSpPr/>
                <p:nvPr/>
              </p:nvSpPr>
              <p:spPr>
                <a:xfrm>
                  <a:off x="6594480" y="709560"/>
                  <a:ext cx="75960" cy="58680"/>
                </a:xfrm>
                <a:custGeom>
                  <a:avLst/>
                  <a:gdLst/>
                  <a:ahLst/>
                  <a:rect l="l" t="t" r="r" b="b"/>
                  <a:pathLst>
                    <a:path w="48" h="37">
                      <a:moveTo>
                        <a:pt x="0" y="0"/>
                      </a:moveTo>
                      <a:lnTo>
                        <a:pt x="24" y="25"/>
                      </a:lnTo>
                      <a:lnTo>
                        <a:pt x="48" y="37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6" name=""/>
                <p:cNvSpPr/>
                <p:nvPr/>
              </p:nvSpPr>
              <p:spPr>
                <a:xfrm>
                  <a:off x="8431200" y="2016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7" name=""/>
                <p:cNvSpPr/>
                <p:nvPr/>
              </p:nvSpPr>
              <p:spPr>
                <a:xfrm>
                  <a:off x="8431200" y="1996920"/>
                  <a:ext cx="5868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7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8" name=""/>
                <p:cNvSpPr/>
                <p:nvPr/>
              </p:nvSpPr>
              <p:spPr>
                <a:xfrm>
                  <a:off x="8469360" y="1938240"/>
                  <a:ext cx="58680" cy="77760"/>
                </a:xfrm>
                <a:custGeom>
                  <a:avLst/>
                  <a:gdLst/>
                  <a:ahLst/>
                  <a:rect l="l" t="t" r="r" b="b"/>
                  <a:pathLst>
                    <a:path w="37" h="49">
                      <a:moveTo>
                        <a:pt x="0" y="37"/>
                      </a:moveTo>
                      <a:lnTo>
                        <a:pt x="25" y="0"/>
                      </a:lnTo>
                      <a:lnTo>
                        <a:pt x="37" y="13"/>
                      </a:lnTo>
                      <a:lnTo>
                        <a:pt x="13" y="4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9" name=""/>
                <p:cNvSpPr/>
                <p:nvPr/>
              </p:nvSpPr>
              <p:spPr>
                <a:xfrm>
                  <a:off x="8508960" y="1862280"/>
                  <a:ext cx="76320" cy="96840"/>
                </a:xfrm>
                <a:custGeom>
                  <a:avLst/>
                  <a:gdLst/>
                  <a:ahLst/>
                  <a:rect l="l" t="t" r="r" b="b"/>
                  <a:pathLst>
                    <a:path w="48" h="61">
                      <a:moveTo>
                        <a:pt x="0" y="48"/>
                      </a:moveTo>
                      <a:lnTo>
                        <a:pt x="36" y="0"/>
                      </a:lnTo>
                      <a:lnTo>
                        <a:pt x="48" y="24"/>
                      </a:lnTo>
                      <a:lnTo>
                        <a:pt x="12" y="61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0" name=""/>
                <p:cNvSpPr/>
                <p:nvPr/>
              </p:nvSpPr>
              <p:spPr>
                <a:xfrm>
                  <a:off x="8566200" y="1824120"/>
                  <a:ext cx="56880" cy="7596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4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1" name=""/>
                <p:cNvSpPr/>
                <p:nvPr/>
              </p:nvSpPr>
              <p:spPr>
                <a:xfrm>
                  <a:off x="8604000" y="17859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2" name=""/>
                <p:cNvSpPr/>
                <p:nvPr/>
              </p:nvSpPr>
              <p:spPr>
                <a:xfrm>
                  <a:off x="8623080" y="1727280"/>
                  <a:ext cx="76320" cy="77760"/>
                </a:xfrm>
                <a:custGeom>
                  <a:avLst/>
                  <a:gdLst/>
                  <a:ahLst/>
                  <a:rect l="l" t="t" r="r" b="b"/>
                  <a:pathLst>
                    <a:path w="48" h="49">
                      <a:moveTo>
                        <a:pt x="0" y="37"/>
                      </a:moveTo>
                      <a:lnTo>
                        <a:pt x="36" y="0"/>
                      </a:lnTo>
                      <a:lnTo>
                        <a:pt x="48" y="13"/>
                      </a:lnTo>
                      <a:lnTo>
                        <a:pt x="12" y="4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3" name=""/>
                <p:cNvSpPr/>
                <p:nvPr/>
              </p:nvSpPr>
              <p:spPr>
                <a:xfrm>
                  <a:off x="8680320" y="1727280"/>
                  <a:ext cx="114480" cy="20520"/>
                </a:xfrm>
                <a:custGeom>
                  <a:avLst/>
                  <a:gdLst/>
                  <a:ahLst/>
                  <a:rect l="l" t="t" r="r" b="b"/>
                  <a:pathLst>
                    <a:path w="72" h="13">
                      <a:moveTo>
                        <a:pt x="0" y="0"/>
                      </a:moveTo>
                      <a:lnTo>
                        <a:pt x="48" y="0"/>
                      </a:lnTo>
                      <a:lnTo>
                        <a:pt x="72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4" name=""/>
                <p:cNvSpPr/>
                <p:nvPr/>
              </p:nvSpPr>
              <p:spPr>
                <a:xfrm>
                  <a:off x="8756640" y="17272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24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5" name=""/>
                <p:cNvSpPr/>
                <p:nvPr/>
              </p:nvSpPr>
              <p:spPr>
                <a:xfrm>
                  <a:off x="8775720" y="1727280"/>
                  <a:ext cx="39600" cy="3960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5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6" name=""/>
                <p:cNvSpPr/>
                <p:nvPr/>
              </p:nvSpPr>
              <p:spPr>
                <a:xfrm>
                  <a:off x="8794800" y="1727280"/>
                  <a:ext cx="58680" cy="20520"/>
                </a:xfrm>
                <a:custGeom>
                  <a:avLst/>
                  <a:gdLst/>
                  <a:ahLst/>
                  <a:rect l="l" t="t" r="r" b="b"/>
                  <a:pathLst>
                    <a:path w="37" h="13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37" y="13"/>
                      </a:lnTo>
                      <a:lnTo>
                        <a:pt x="1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7" name=""/>
                <p:cNvSpPr/>
                <p:nvPr/>
              </p:nvSpPr>
              <p:spPr>
                <a:xfrm>
                  <a:off x="8815320" y="1727280"/>
                  <a:ext cx="57240" cy="20520"/>
                </a:xfrm>
                <a:custGeom>
                  <a:avLst/>
                  <a:gdLst/>
                  <a:ahLst/>
                  <a:rect l="l" t="t" r="r" b="b"/>
                  <a:pathLst>
                    <a:path w="36" h="13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3"/>
                      </a:lnTo>
                      <a:lnTo>
                        <a:pt x="24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8" name=""/>
                <p:cNvSpPr/>
                <p:nvPr/>
              </p:nvSpPr>
              <p:spPr>
                <a:xfrm>
                  <a:off x="8853480" y="1727280"/>
                  <a:ext cx="3816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9" name=""/>
                <p:cNvSpPr/>
                <p:nvPr/>
              </p:nvSpPr>
              <p:spPr>
                <a:xfrm>
                  <a:off x="8872560" y="170820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0" name=""/>
                <p:cNvSpPr/>
                <p:nvPr/>
              </p:nvSpPr>
              <p:spPr>
                <a:xfrm>
                  <a:off x="8872560" y="17082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1" name=""/>
                <p:cNvSpPr/>
                <p:nvPr/>
              </p:nvSpPr>
              <p:spPr>
                <a:xfrm>
                  <a:off x="8891640" y="1708200"/>
                  <a:ext cx="56880" cy="39600"/>
                </a:xfrm>
                <a:custGeom>
                  <a:avLst/>
                  <a:gdLst/>
                  <a:ahLst/>
                  <a:rect l="l" t="t" r="r" b="b"/>
                  <a:pathLst>
                    <a:path w="36" h="25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25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2" name=""/>
                <p:cNvSpPr/>
                <p:nvPr/>
              </p:nvSpPr>
              <p:spPr>
                <a:xfrm>
                  <a:off x="8929440" y="170820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3" name=""/>
                <p:cNvSpPr/>
                <p:nvPr/>
              </p:nvSpPr>
              <p:spPr>
                <a:xfrm>
                  <a:off x="8489880" y="203508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4" name=""/>
                <p:cNvSpPr/>
                <p:nvPr/>
              </p:nvSpPr>
              <p:spPr>
                <a:xfrm>
                  <a:off x="8508960" y="2073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5" name=""/>
                <p:cNvSpPr/>
                <p:nvPr/>
              </p:nvSpPr>
              <p:spPr>
                <a:xfrm>
                  <a:off x="8528040" y="203508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6" name=""/>
                <p:cNvSpPr/>
                <p:nvPr/>
              </p:nvSpPr>
              <p:spPr>
                <a:xfrm>
                  <a:off x="8585280" y="20541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7" name=""/>
                <p:cNvSpPr/>
                <p:nvPr/>
              </p:nvSpPr>
              <p:spPr>
                <a:xfrm>
                  <a:off x="8354880" y="26305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8" name=""/>
                <p:cNvSpPr/>
                <p:nvPr/>
              </p:nvSpPr>
              <p:spPr>
                <a:xfrm>
                  <a:off x="8373960" y="2611440"/>
                  <a:ext cx="76320" cy="57240"/>
                </a:xfrm>
                <a:custGeom>
                  <a:avLst/>
                  <a:gdLst/>
                  <a:ahLst/>
                  <a:rect l="l" t="t" r="r" b="b"/>
                  <a:pathLst>
                    <a:path w="48" h="36">
                      <a:moveTo>
                        <a:pt x="0" y="24"/>
                      </a:moveTo>
                      <a:lnTo>
                        <a:pt x="36" y="0"/>
                      </a:lnTo>
                      <a:lnTo>
                        <a:pt x="48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9" name=""/>
                <p:cNvSpPr/>
                <p:nvPr/>
              </p:nvSpPr>
              <p:spPr>
                <a:xfrm>
                  <a:off x="8431200" y="257328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0" name=""/>
                <p:cNvSpPr/>
                <p:nvPr/>
              </p:nvSpPr>
              <p:spPr>
                <a:xfrm>
                  <a:off x="8450280" y="2476440"/>
                  <a:ext cx="96840" cy="115920"/>
                </a:xfrm>
                <a:custGeom>
                  <a:avLst/>
                  <a:gdLst/>
                  <a:ahLst/>
                  <a:rect l="l" t="t" r="r" b="b"/>
                  <a:pathLst>
                    <a:path w="61" h="73">
                      <a:moveTo>
                        <a:pt x="0" y="61"/>
                      </a:moveTo>
                      <a:lnTo>
                        <a:pt x="49" y="0"/>
                      </a:lnTo>
                      <a:lnTo>
                        <a:pt x="61" y="12"/>
                      </a:lnTo>
                      <a:lnTo>
                        <a:pt x="12" y="73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1" name=""/>
                <p:cNvSpPr/>
                <p:nvPr/>
              </p:nvSpPr>
              <p:spPr>
                <a:xfrm>
                  <a:off x="8528040" y="243828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2" name=""/>
                <p:cNvSpPr/>
                <p:nvPr/>
              </p:nvSpPr>
              <p:spPr>
                <a:xfrm>
                  <a:off x="8547120" y="2362320"/>
                  <a:ext cx="75960" cy="95040"/>
                </a:xfrm>
                <a:custGeom>
                  <a:avLst/>
                  <a:gdLst/>
                  <a:ahLst/>
                  <a:rect l="l" t="t" r="r" b="b"/>
                  <a:pathLst>
                    <a:path w="48" h="60">
                      <a:moveTo>
                        <a:pt x="0" y="48"/>
                      </a:moveTo>
                      <a:lnTo>
                        <a:pt x="24" y="0"/>
                      </a:lnTo>
                      <a:lnTo>
                        <a:pt x="48" y="12"/>
                      </a:lnTo>
                      <a:lnTo>
                        <a:pt x="12" y="6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3" name=""/>
                <p:cNvSpPr/>
                <p:nvPr/>
              </p:nvSpPr>
              <p:spPr>
                <a:xfrm>
                  <a:off x="8585280" y="2303640"/>
                  <a:ext cx="37800" cy="77760"/>
                </a:xfrm>
                <a:custGeom>
                  <a:avLst/>
                  <a:gdLst/>
                  <a:ahLst/>
                  <a:rect l="l" t="t" r="r" b="b"/>
                  <a:pathLst>
                    <a:path w="24" h="49">
                      <a:moveTo>
                        <a:pt x="0" y="37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4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4" name=""/>
                <p:cNvSpPr/>
                <p:nvPr/>
              </p:nvSpPr>
              <p:spPr>
                <a:xfrm>
                  <a:off x="8604000" y="2227320"/>
                  <a:ext cx="19080" cy="114120"/>
                </a:xfrm>
                <a:custGeom>
                  <a:avLst/>
                  <a:gdLst/>
                  <a:ahLst/>
                  <a:rect l="l" t="t" r="r" b="b"/>
                  <a:pathLst>
                    <a:path w="12" h="72">
                      <a:moveTo>
                        <a:pt x="0" y="48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72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5" name=""/>
                <p:cNvSpPr/>
                <p:nvPr/>
              </p:nvSpPr>
              <p:spPr>
                <a:xfrm>
                  <a:off x="8604000" y="2170080"/>
                  <a:ext cx="57240" cy="7632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6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6" name=""/>
                <p:cNvSpPr/>
                <p:nvPr/>
              </p:nvSpPr>
              <p:spPr>
                <a:xfrm>
                  <a:off x="8623080" y="2151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7" name=""/>
                <p:cNvSpPr/>
                <p:nvPr/>
              </p:nvSpPr>
              <p:spPr>
                <a:xfrm>
                  <a:off x="8623080" y="213048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8" name=""/>
                <p:cNvSpPr/>
                <p:nvPr/>
              </p:nvSpPr>
              <p:spPr>
                <a:xfrm>
                  <a:off x="8623080" y="211140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9" name=""/>
                <p:cNvSpPr/>
                <p:nvPr/>
              </p:nvSpPr>
              <p:spPr>
                <a:xfrm>
                  <a:off x="8259840" y="730080"/>
                  <a:ext cx="37800" cy="76320"/>
                </a:xfrm>
                <a:custGeom>
                  <a:avLst/>
                  <a:gdLst/>
                  <a:ahLst/>
                  <a:rect l="l" t="t" r="r" b="b"/>
                  <a:pathLst>
                    <a:path w="24" h="48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48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0" name=""/>
                <p:cNvSpPr/>
                <p:nvPr/>
              </p:nvSpPr>
              <p:spPr>
                <a:xfrm>
                  <a:off x="8240760" y="690480"/>
                  <a:ext cx="3780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25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1" name=""/>
                <p:cNvSpPr/>
                <p:nvPr/>
              </p:nvSpPr>
              <p:spPr>
                <a:xfrm>
                  <a:off x="8910720" y="690480"/>
                  <a:ext cx="3780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2" name=""/>
                <p:cNvSpPr/>
                <p:nvPr/>
              </p:nvSpPr>
              <p:spPr>
                <a:xfrm>
                  <a:off x="8986680" y="74916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3" name=""/>
                <p:cNvSpPr/>
                <p:nvPr/>
              </p:nvSpPr>
              <p:spPr>
                <a:xfrm>
                  <a:off x="8948520" y="709560"/>
                  <a:ext cx="57240" cy="5868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24" y="25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36" y="37"/>
                      </a:lnTo>
                      <a:lnTo>
                        <a:pt x="24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4" name=""/>
                <p:cNvSpPr/>
                <p:nvPr/>
              </p:nvSpPr>
              <p:spPr>
                <a:xfrm>
                  <a:off x="9043920" y="1689120"/>
                  <a:ext cx="1908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5" name=""/>
                <p:cNvSpPr/>
                <p:nvPr/>
              </p:nvSpPr>
              <p:spPr>
                <a:xfrm>
                  <a:off x="9043920" y="1574640"/>
                  <a:ext cx="96840" cy="133560"/>
                </a:xfrm>
                <a:custGeom>
                  <a:avLst/>
                  <a:gdLst/>
                  <a:ahLst/>
                  <a:rect l="l" t="t" r="r" b="b"/>
                  <a:pathLst>
                    <a:path w="61" h="84">
                      <a:moveTo>
                        <a:pt x="0" y="72"/>
                      </a:moveTo>
                      <a:lnTo>
                        <a:pt x="48" y="0"/>
                      </a:lnTo>
                      <a:lnTo>
                        <a:pt x="61" y="12"/>
                      </a:lnTo>
                      <a:lnTo>
                        <a:pt x="12" y="84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6" name=""/>
                <p:cNvSpPr/>
                <p:nvPr/>
              </p:nvSpPr>
              <p:spPr>
                <a:xfrm>
                  <a:off x="9120240" y="768240"/>
                  <a:ext cx="20520" cy="825480"/>
                </a:xfrm>
                <a:custGeom>
                  <a:avLst/>
                  <a:gdLst/>
                  <a:ahLst/>
                  <a:rect l="l" t="t" r="r" b="b"/>
                  <a:pathLst>
                    <a:path w="13" h="520">
                      <a:moveTo>
                        <a:pt x="0" y="508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520"/>
                      </a:lnTo>
                      <a:lnTo>
                        <a:pt x="0" y="50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7" name=""/>
                <p:cNvSpPr/>
                <p:nvPr/>
              </p:nvSpPr>
              <p:spPr>
                <a:xfrm>
                  <a:off x="8948520" y="17668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8" name=""/>
                <p:cNvSpPr/>
                <p:nvPr/>
              </p:nvSpPr>
              <p:spPr>
                <a:xfrm>
                  <a:off x="8967600" y="174780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579" name=""/>
              <p:cNvSpPr/>
              <p:nvPr/>
            </p:nvSpPr>
            <p:spPr>
              <a:xfrm>
                <a:off x="9005760" y="17478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" name=""/>
              <p:cNvSpPr/>
              <p:nvPr/>
            </p:nvSpPr>
            <p:spPr>
              <a:xfrm>
                <a:off x="9024840" y="17478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" name=""/>
              <p:cNvSpPr/>
              <p:nvPr/>
            </p:nvSpPr>
            <p:spPr>
              <a:xfrm>
                <a:off x="9043920" y="17272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" name=""/>
              <p:cNvSpPr/>
              <p:nvPr/>
            </p:nvSpPr>
            <p:spPr>
              <a:xfrm>
                <a:off x="3894120" y="282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" name=""/>
              <p:cNvSpPr/>
              <p:nvPr/>
            </p:nvSpPr>
            <p:spPr>
              <a:xfrm>
                <a:off x="3894120" y="2879640"/>
                <a:ext cx="96840" cy="38160"/>
              </a:xfrm>
              <a:custGeom>
                <a:avLst/>
                <a:gdLst/>
                <a:ahLst/>
                <a:rect l="l" t="t" r="r" b="b"/>
                <a:pathLst>
                  <a:path w="61" h="24">
                    <a:moveTo>
                      <a:pt x="0" y="12"/>
                    </a:moveTo>
                    <a:lnTo>
                      <a:pt x="48" y="0"/>
                    </a:lnTo>
                    <a:lnTo>
                      <a:pt x="61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" name=""/>
              <p:cNvSpPr/>
              <p:nvPr/>
            </p:nvSpPr>
            <p:spPr>
              <a:xfrm>
                <a:off x="3970440" y="28796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0" y="12"/>
                    </a:lnTo>
                    <a:lnTo>
                      <a:pt x="25" y="24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" name=""/>
              <p:cNvSpPr/>
              <p:nvPr/>
            </p:nvSpPr>
            <p:spPr>
              <a:xfrm>
                <a:off x="4010040" y="29178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6" name=""/>
              <p:cNvSpPr/>
              <p:nvPr/>
            </p:nvSpPr>
            <p:spPr>
              <a:xfrm>
                <a:off x="4010040" y="289872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24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7" name=""/>
              <p:cNvSpPr/>
              <p:nvPr/>
            </p:nvSpPr>
            <p:spPr>
              <a:xfrm>
                <a:off x="4048200" y="2898720"/>
                <a:ext cx="95040" cy="19080"/>
              </a:xfrm>
              <a:custGeom>
                <a:avLst/>
                <a:gdLst/>
                <a:ahLst/>
                <a:rect l="l" t="t" r="r" b="b"/>
                <a:pathLst>
                  <a:path w="60" h="12">
                    <a:moveTo>
                      <a:pt x="0" y="0"/>
                    </a:moveTo>
                    <a:lnTo>
                      <a:pt x="48" y="0"/>
                    </a:lnTo>
                    <a:lnTo>
                      <a:pt x="60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8" name=""/>
              <p:cNvSpPr/>
              <p:nvPr/>
            </p:nvSpPr>
            <p:spPr>
              <a:xfrm>
                <a:off x="4124160" y="28605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9" name=""/>
              <p:cNvSpPr/>
              <p:nvPr/>
            </p:nvSpPr>
            <p:spPr>
              <a:xfrm>
                <a:off x="4143240" y="2860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0" name=""/>
              <p:cNvSpPr/>
              <p:nvPr/>
            </p:nvSpPr>
            <p:spPr>
              <a:xfrm>
                <a:off x="4162320" y="2841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1" name=""/>
              <p:cNvSpPr/>
              <p:nvPr/>
            </p:nvSpPr>
            <p:spPr>
              <a:xfrm>
                <a:off x="4181400" y="282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2" name=""/>
              <p:cNvSpPr/>
              <p:nvPr/>
            </p:nvSpPr>
            <p:spPr>
              <a:xfrm>
                <a:off x="3894120" y="690480"/>
                <a:ext cx="5226120" cy="3494160"/>
              </a:xfrm>
              <a:custGeom>
                <a:avLst/>
                <a:gdLst/>
                <a:ahLst/>
                <a:rect l="l" t="t" r="r" b="b"/>
                <a:pathLst>
                  <a:path w="3292" h="2201">
                    <a:moveTo>
                      <a:pt x="881" y="1573"/>
                    </a:moveTo>
                    <a:lnTo>
                      <a:pt x="869" y="1609"/>
                    </a:lnTo>
                    <a:lnTo>
                      <a:pt x="881" y="1609"/>
                    </a:lnTo>
                    <a:lnTo>
                      <a:pt x="917" y="1681"/>
                    </a:lnTo>
                    <a:lnTo>
                      <a:pt x="929" y="1706"/>
                    </a:lnTo>
                    <a:lnTo>
                      <a:pt x="941" y="1718"/>
                    </a:lnTo>
                    <a:lnTo>
                      <a:pt x="953" y="1742"/>
                    </a:lnTo>
                    <a:lnTo>
                      <a:pt x="953" y="1778"/>
                    </a:lnTo>
                    <a:lnTo>
                      <a:pt x="965" y="1790"/>
                    </a:lnTo>
                    <a:lnTo>
                      <a:pt x="977" y="1802"/>
                    </a:lnTo>
                    <a:lnTo>
                      <a:pt x="989" y="1814"/>
                    </a:lnTo>
                    <a:lnTo>
                      <a:pt x="1013" y="1851"/>
                    </a:lnTo>
                    <a:lnTo>
                      <a:pt x="1025" y="1863"/>
                    </a:lnTo>
                    <a:lnTo>
                      <a:pt x="1037" y="1935"/>
                    </a:lnTo>
                    <a:lnTo>
                      <a:pt x="1037" y="1947"/>
                    </a:lnTo>
                    <a:lnTo>
                      <a:pt x="1049" y="1960"/>
                    </a:lnTo>
                    <a:lnTo>
                      <a:pt x="1074" y="1960"/>
                    </a:lnTo>
                    <a:lnTo>
                      <a:pt x="1086" y="1960"/>
                    </a:lnTo>
                    <a:lnTo>
                      <a:pt x="1086" y="1947"/>
                    </a:lnTo>
                    <a:lnTo>
                      <a:pt x="1122" y="1947"/>
                    </a:lnTo>
                    <a:lnTo>
                      <a:pt x="1134" y="1935"/>
                    </a:lnTo>
                    <a:lnTo>
                      <a:pt x="1146" y="1935"/>
                    </a:lnTo>
                    <a:lnTo>
                      <a:pt x="1170" y="1911"/>
                    </a:lnTo>
                    <a:lnTo>
                      <a:pt x="1218" y="1899"/>
                    </a:lnTo>
                    <a:lnTo>
                      <a:pt x="1218" y="1887"/>
                    </a:lnTo>
                    <a:lnTo>
                      <a:pt x="1230" y="1875"/>
                    </a:lnTo>
                    <a:lnTo>
                      <a:pt x="1254" y="1875"/>
                    </a:lnTo>
                    <a:lnTo>
                      <a:pt x="1266" y="1875"/>
                    </a:lnTo>
                    <a:lnTo>
                      <a:pt x="1279" y="1863"/>
                    </a:lnTo>
                    <a:lnTo>
                      <a:pt x="1279" y="1851"/>
                    </a:lnTo>
                    <a:lnTo>
                      <a:pt x="1303" y="1851"/>
                    </a:lnTo>
                    <a:lnTo>
                      <a:pt x="1315" y="1827"/>
                    </a:lnTo>
                    <a:lnTo>
                      <a:pt x="1327" y="1827"/>
                    </a:lnTo>
                    <a:lnTo>
                      <a:pt x="1327" y="1802"/>
                    </a:lnTo>
                    <a:lnTo>
                      <a:pt x="1339" y="1790"/>
                    </a:lnTo>
                    <a:lnTo>
                      <a:pt x="1339" y="1790"/>
                    </a:lnTo>
                    <a:lnTo>
                      <a:pt x="1363" y="1766"/>
                    </a:lnTo>
                    <a:lnTo>
                      <a:pt x="1363" y="1742"/>
                    </a:lnTo>
                    <a:lnTo>
                      <a:pt x="1363" y="1742"/>
                    </a:lnTo>
                    <a:lnTo>
                      <a:pt x="1351" y="1718"/>
                    </a:lnTo>
                    <a:lnTo>
                      <a:pt x="1315" y="1706"/>
                    </a:lnTo>
                    <a:lnTo>
                      <a:pt x="1303" y="1693"/>
                    </a:lnTo>
                    <a:lnTo>
                      <a:pt x="1303" y="1657"/>
                    </a:lnTo>
                    <a:lnTo>
                      <a:pt x="1303" y="1657"/>
                    </a:lnTo>
                    <a:lnTo>
                      <a:pt x="1254" y="1706"/>
                    </a:lnTo>
                    <a:lnTo>
                      <a:pt x="1230" y="1706"/>
                    </a:lnTo>
                    <a:lnTo>
                      <a:pt x="1218" y="1706"/>
                    </a:lnTo>
                    <a:lnTo>
                      <a:pt x="1194" y="1706"/>
                    </a:lnTo>
                    <a:lnTo>
                      <a:pt x="1206" y="1693"/>
                    </a:lnTo>
                    <a:lnTo>
                      <a:pt x="1206" y="1669"/>
                    </a:lnTo>
                    <a:lnTo>
                      <a:pt x="1206" y="1657"/>
                    </a:lnTo>
                    <a:lnTo>
                      <a:pt x="1194" y="1657"/>
                    </a:lnTo>
                    <a:lnTo>
                      <a:pt x="1182" y="1681"/>
                    </a:lnTo>
                    <a:lnTo>
                      <a:pt x="1182" y="1669"/>
                    </a:lnTo>
                    <a:lnTo>
                      <a:pt x="1182" y="1645"/>
                    </a:lnTo>
                    <a:lnTo>
                      <a:pt x="1146" y="1621"/>
                    </a:lnTo>
                    <a:lnTo>
                      <a:pt x="1134" y="1585"/>
                    </a:lnTo>
                    <a:lnTo>
                      <a:pt x="1134" y="1585"/>
                    </a:lnTo>
                    <a:lnTo>
                      <a:pt x="1146" y="1573"/>
                    </a:lnTo>
                    <a:lnTo>
                      <a:pt x="1158" y="1548"/>
                    </a:lnTo>
                    <a:lnTo>
                      <a:pt x="1170" y="1560"/>
                    </a:lnTo>
                    <a:lnTo>
                      <a:pt x="1170" y="1560"/>
                    </a:lnTo>
                    <a:lnTo>
                      <a:pt x="1182" y="1573"/>
                    </a:lnTo>
                    <a:lnTo>
                      <a:pt x="1206" y="1621"/>
                    </a:lnTo>
                    <a:lnTo>
                      <a:pt x="1218" y="1621"/>
                    </a:lnTo>
                    <a:lnTo>
                      <a:pt x="1254" y="1645"/>
                    </a:lnTo>
                    <a:lnTo>
                      <a:pt x="1254" y="1645"/>
                    </a:lnTo>
                    <a:lnTo>
                      <a:pt x="1266" y="1657"/>
                    </a:lnTo>
                    <a:lnTo>
                      <a:pt x="1303" y="1645"/>
                    </a:lnTo>
                    <a:lnTo>
                      <a:pt x="1303" y="1645"/>
                    </a:lnTo>
                    <a:lnTo>
                      <a:pt x="1315" y="1645"/>
                    </a:lnTo>
                    <a:lnTo>
                      <a:pt x="1315" y="1669"/>
                    </a:lnTo>
                    <a:lnTo>
                      <a:pt x="1411" y="1681"/>
                    </a:lnTo>
                    <a:lnTo>
                      <a:pt x="1447" y="1669"/>
                    </a:lnTo>
                    <a:lnTo>
                      <a:pt x="1459" y="1681"/>
                    </a:lnTo>
                    <a:lnTo>
                      <a:pt x="1496" y="1669"/>
                    </a:lnTo>
                    <a:lnTo>
                      <a:pt x="1508" y="1681"/>
                    </a:lnTo>
                    <a:lnTo>
                      <a:pt x="1520" y="1693"/>
                    </a:lnTo>
                    <a:lnTo>
                      <a:pt x="1520" y="1706"/>
                    </a:lnTo>
                    <a:lnTo>
                      <a:pt x="1544" y="1718"/>
                    </a:lnTo>
                    <a:lnTo>
                      <a:pt x="1556" y="1742"/>
                    </a:lnTo>
                    <a:lnTo>
                      <a:pt x="1580" y="1730"/>
                    </a:lnTo>
                    <a:lnTo>
                      <a:pt x="1580" y="1742"/>
                    </a:lnTo>
                    <a:lnTo>
                      <a:pt x="1556" y="1754"/>
                    </a:lnTo>
                    <a:lnTo>
                      <a:pt x="1568" y="1766"/>
                    </a:lnTo>
                    <a:lnTo>
                      <a:pt x="1580" y="1778"/>
                    </a:lnTo>
                    <a:lnTo>
                      <a:pt x="1604" y="1778"/>
                    </a:lnTo>
                    <a:lnTo>
                      <a:pt x="1616" y="1778"/>
                    </a:lnTo>
                    <a:lnTo>
                      <a:pt x="1616" y="1754"/>
                    </a:lnTo>
                    <a:lnTo>
                      <a:pt x="1628" y="1754"/>
                    </a:lnTo>
                    <a:lnTo>
                      <a:pt x="1616" y="1766"/>
                    </a:lnTo>
                    <a:lnTo>
                      <a:pt x="1628" y="1778"/>
                    </a:lnTo>
                    <a:lnTo>
                      <a:pt x="1628" y="1802"/>
                    </a:lnTo>
                    <a:lnTo>
                      <a:pt x="1628" y="1827"/>
                    </a:lnTo>
                    <a:lnTo>
                      <a:pt x="1628" y="1827"/>
                    </a:lnTo>
                    <a:lnTo>
                      <a:pt x="1640" y="1875"/>
                    </a:lnTo>
                    <a:lnTo>
                      <a:pt x="1664" y="1923"/>
                    </a:lnTo>
                    <a:lnTo>
                      <a:pt x="1664" y="1972"/>
                    </a:lnTo>
                    <a:lnTo>
                      <a:pt x="1689" y="1996"/>
                    </a:lnTo>
                    <a:lnTo>
                      <a:pt x="1701" y="2044"/>
                    </a:lnTo>
                    <a:lnTo>
                      <a:pt x="1713" y="2056"/>
                    </a:lnTo>
                    <a:lnTo>
                      <a:pt x="1725" y="2056"/>
                    </a:lnTo>
                    <a:lnTo>
                      <a:pt x="1725" y="2056"/>
                    </a:lnTo>
                    <a:lnTo>
                      <a:pt x="1737" y="2044"/>
                    </a:lnTo>
                    <a:lnTo>
                      <a:pt x="1749" y="2032"/>
                    </a:lnTo>
                    <a:lnTo>
                      <a:pt x="1749" y="2032"/>
                    </a:lnTo>
                    <a:lnTo>
                      <a:pt x="1761" y="2020"/>
                    </a:lnTo>
                    <a:lnTo>
                      <a:pt x="1761" y="2020"/>
                    </a:lnTo>
                    <a:lnTo>
                      <a:pt x="1761" y="1984"/>
                    </a:lnTo>
                    <a:lnTo>
                      <a:pt x="1773" y="1960"/>
                    </a:lnTo>
                    <a:lnTo>
                      <a:pt x="1773" y="1947"/>
                    </a:lnTo>
                    <a:lnTo>
                      <a:pt x="1773" y="1911"/>
                    </a:lnTo>
                    <a:lnTo>
                      <a:pt x="1773" y="1899"/>
                    </a:lnTo>
                    <a:lnTo>
                      <a:pt x="1785" y="1899"/>
                    </a:lnTo>
                    <a:lnTo>
                      <a:pt x="1797" y="1887"/>
                    </a:lnTo>
                    <a:lnTo>
                      <a:pt x="1809" y="1887"/>
                    </a:lnTo>
                    <a:lnTo>
                      <a:pt x="1809" y="1863"/>
                    </a:lnTo>
                    <a:lnTo>
                      <a:pt x="1857" y="1827"/>
                    </a:lnTo>
                    <a:lnTo>
                      <a:pt x="1882" y="1814"/>
                    </a:lnTo>
                    <a:lnTo>
                      <a:pt x="1894" y="1802"/>
                    </a:lnTo>
                    <a:lnTo>
                      <a:pt x="1906" y="1778"/>
                    </a:lnTo>
                    <a:lnTo>
                      <a:pt x="1906" y="1766"/>
                    </a:lnTo>
                    <a:lnTo>
                      <a:pt x="1930" y="1754"/>
                    </a:lnTo>
                    <a:lnTo>
                      <a:pt x="1930" y="1754"/>
                    </a:lnTo>
                    <a:lnTo>
                      <a:pt x="1930" y="1766"/>
                    </a:lnTo>
                    <a:lnTo>
                      <a:pt x="1978" y="1754"/>
                    </a:lnTo>
                    <a:lnTo>
                      <a:pt x="1990" y="1742"/>
                    </a:lnTo>
                    <a:lnTo>
                      <a:pt x="2014" y="1778"/>
                    </a:lnTo>
                    <a:lnTo>
                      <a:pt x="2026" y="1802"/>
                    </a:lnTo>
                    <a:lnTo>
                      <a:pt x="2038" y="1802"/>
                    </a:lnTo>
                    <a:lnTo>
                      <a:pt x="2038" y="1827"/>
                    </a:lnTo>
                    <a:lnTo>
                      <a:pt x="2050" y="1827"/>
                    </a:lnTo>
                    <a:lnTo>
                      <a:pt x="2062" y="1863"/>
                    </a:lnTo>
                    <a:lnTo>
                      <a:pt x="2050" y="1887"/>
                    </a:lnTo>
                    <a:lnTo>
                      <a:pt x="2074" y="1899"/>
                    </a:lnTo>
                    <a:lnTo>
                      <a:pt x="2099" y="1875"/>
                    </a:lnTo>
                    <a:lnTo>
                      <a:pt x="2111" y="1875"/>
                    </a:lnTo>
                    <a:lnTo>
                      <a:pt x="2123" y="1887"/>
                    </a:lnTo>
                    <a:lnTo>
                      <a:pt x="2123" y="1911"/>
                    </a:lnTo>
                    <a:lnTo>
                      <a:pt x="2147" y="1972"/>
                    </a:lnTo>
                    <a:lnTo>
                      <a:pt x="2135" y="1984"/>
                    </a:lnTo>
                    <a:lnTo>
                      <a:pt x="2147" y="1996"/>
                    </a:lnTo>
                    <a:lnTo>
                      <a:pt x="2135" y="2008"/>
                    </a:lnTo>
                    <a:lnTo>
                      <a:pt x="2135" y="2032"/>
                    </a:lnTo>
                    <a:lnTo>
                      <a:pt x="2135" y="2044"/>
                    </a:lnTo>
                    <a:lnTo>
                      <a:pt x="2135" y="2056"/>
                    </a:lnTo>
                    <a:lnTo>
                      <a:pt x="2135" y="2056"/>
                    </a:lnTo>
                    <a:lnTo>
                      <a:pt x="2171" y="2093"/>
                    </a:lnTo>
                    <a:lnTo>
                      <a:pt x="2171" y="2129"/>
                    </a:lnTo>
                    <a:lnTo>
                      <a:pt x="2183" y="2129"/>
                    </a:lnTo>
                    <a:lnTo>
                      <a:pt x="2183" y="2141"/>
                    </a:lnTo>
                    <a:lnTo>
                      <a:pt x="2195" y="2165"/>
                    </a:lnTo>
                    <a:lnTo>
                      <a:pt x="2195" y="2177"/>
                    </a:lnTo>
                    <a:lnTo>
                      <a:pt x="2231" y="2201"/>
                    </a:lnTo>
                    <a:lnTo>
                      <a:pt x="2255" y="2201"/>
                    </a:lnTo>
                    <a:lnTo>
                      <a:pt x="2243" y="2189"/>
                    </a:lnTo>
                    <a:lnTo>
                      <a:pt x="2231" y="2177"/>
                    </a:lnTo>
                    <a:lnTo>
                      <a:pt x="2231" y="2129"/>
                    </a:lnTo>
                    <a:lnTo>
                      <a:pt x="2195" y="2093"/>
                    </a:lnTo>
                    <a:lnTo>
                      <a:pt x="2183" y="2080"/>
                    </a:lnTo>
                    <a:lnTo>
                      <a:pt x="2171" y="2056"/>
                    </a:lnTo>
                    <a:lnTo>
                      <a:pt x="2159" y="2056"/>
                    </a:lnTo>
                    <a:lnTo>
                      <a:pt x="2159" y="2032"/>
                    </a:lnTo>
                    <a:lnTo>
                      <a:pt x="2147" y="2044"/>
                    </a:lnTo>
                    <a:lnTo>
                      <a:pt x="2147" y="2020"/>
                    </a:lnTo>
                    <a:lnTo>
                      <a:pt x="2159" y="1972"/>
                    </a:lnTo>
                    <a:lnTo>
                      <a:pt x="2171" y="1947"/>
                    </a:lnTo>
                    <a:lnTo>
                      <a:pt x="2171" y="1947"/>
                    </a:lnTo>
                    <a:lnTo>
                      <a:pt x="2183" y="1947"/>
                    </a:lnTo>
                    <a:lnTo>
                      <a:pt x="2183" y="1960"/>
                    </a:lnTo>
                    <a:lnTo>
                      <a:pt x="2207" y="1960"/>
                    </a:lnTo>
                    <a:lnTo>
                      <a:pt x="2219" y="1972"/>
                    </a:lnTo>
                    <a:lnTo>
                      <a:pt x="2231" y="1996"/>
                    </a:lnTo>
                    <a:lnTo>
                      <a:pt x="2267" y="2020"/>
                    </a:lnTo>
                    <a:lnTo>
                      <a:pt x="2267" y="2044"/>
                    </a:lnTo>
                    <a:lnTo>
                      <a:pt x="2267" y="2044"/>
                    </a:lnTo>
                    <a:lnTo>
                      <a:pt x="2279" y="2032"/>
                    </a:lnTo>
                    <a:lnTo>
                      <a:pt x="2292" y="2032"/>
                    </a:lnTo>
                    <a:lnTo>
                      <a:pt x="2304" y="2032"/>
                    </a:lnTo>
                    <a:lnTo>
                      <a:pt x="2304" y="2008"/>
                    </a:lnTo>
                    <a:lnTo>
                      <a:pt x="2316" y="2008"/>
                    </a:lnTo>
                    <a:lnTo>
                      <a:pt x="2340" y="1996"/>
                    </a:lnTo>
                    <a:lnTo>
                      <a:pt x="2352" y="1935"/>
                    </a:lnTo>
                    <a:lnTo>
                      <a:pt x="2340" y="1911"/>
                    </a:lnTo>
                    <a:lnTo>
                      <a:pt x="2292" y="1851"/>
                    </a:lnTo>
                    <a:lnTo>
                      <a:pt x="2279" y="1827"/>
                    </a:lnTo>
                    <a:lnTo>
                      <a:pt x="2279" y="1802"/>
                    </a:lnTo>
                    <a:lnTo>
                      <a:pt x="2304" y="1778"/>
                    </a:lnTo>
                    <a:lnTo>
                      <a:pt x="2340" y="1766"/>
                    </a:lnTo>
                    <a:lnTo>
                      <a:pt x="2364" y="1766"/>
                    </a:lnTo>
                    <a:lnTo>
                      <a:pt x="2352" y="1778"/>
                    </a:lnTo>
                    <a:lnTo>
                      <a:pt x="2364" y="1790"/>
                    </a:lnTo>
                    <a:lnTo>
                      <a:pt x="2364" y="1790"/>
                    </a:lnTo>
                    <a:lnTo>
                      <a:pt x="2376" y="1790"/>
                    </a:lnTo>
                    <a:lnTo>
                      <a:pt x="2364" y="1778"/>
                    </a:lnTo>
                    <a:lnTo>
                      <a:pt x="2376" y="1778"/>
                    </a:lnTo>
                    <a:lnTo>
                      <a:pt x="2424" y="1754"/>
                    </a:lnTo>
                    <a:lnTo>
                      <a:pt x="2424" y="1742"/>
                    </a:lnTo>
                    <a:lnTo>
                      <a:pt x="2436" y="1754"/>
                    </a:lnTo>
                    <a:lnTo>
                      <a:pt x="2436" y="1742"/>
                    </a:lnTo>
                    <a:lnTo>
                      <a:pt x="2448" y="1754"/>
                    </a:lnTo>
                    <a:lnTo>
                      <a:pt x="2448" y="1742"/>
                    </a:lnTo>
                    <a:lnTo>
                      <a:pt x="2484" y="1742"/>
                    </a:lnTo>
                    <a:lnTo>
                      <a:pt x="2497" y="1730"/>
                    </a:lnTo>
                    <a:lnTo>
                      <a:pt x="2521" y="1706"/>
                    </a:lnTo>
                    <a:lnTo>
                      <a:pt x="2521" y="1693"/>
                    </a:lnTo>
                    <a:lnTo>
                      <a:pt x="2533" y="1693"/>
                    </a:lnTo>
                    <a:lnTo>
                      <a:pt x="2557" y="1657"/>
                    </a:lnTo>
                    <a:lnTo>
                      <a:pt x="2557" y="1645"/>
                    </a:lnTo>
                    <a:lnTo>
                      <a:pt x="2557" y="1645"/>
                    </a:lnTo>
                    <a:lnTo>
                      <a:pt x="2581" y="1609"/>
                    </a:lnTo>
                    <a:lnTo>
                      <a:pt x="2593" y="1609"/>
                    </a:lnTo>
                    <a:lnTo>
                      <a:pt x="2605" y="1560"/>
                    </a:lnTo>
                    <a:lnTo>
                      <a:pt x="2569" y="1560"/>
                    </a:lnTo>
                    <a:lnTo>
                      <a:pt x="2605" y="1548"/>
                    </a:lnTo>
                    <a:lnTo>
                      <a:pt x="2593" y="1536"/>
                    </a:lnTo>
                    <a:lnTo>
                      <a:pt x="2593" y="1524"/>
                    </a:lnTo>
                    <a:lnTo>
                      <a:pt x="2593" y="1524"/>
                    </a:lnTo>
                    <a:lnTo>
                      <a:pt x="2593" y="1512"/>
                    </a:lnTo>
                    <a:lnTo>
                      <a:pt x="2581" y="1500"/>
                    </a:lnTo>
                    <a:lnTo>
                      <a:pt x="2569" y="1452"/>
                    </a:lnTo>
                    <a:lnTo>
                      <a:pt x="2545" y="1440"/>
                    </a:lnTo>
                    <a:lnTo>
                      <a:pt x="2557" y="1427"/>
                    </a:lnTo>
                    <a:lnTo>
                      <a:pt x="2581" y="1403"/>
                    </a:lnTo>
                    <a:lnTo>
                      <a:pt x="2581" y="1403"/>
                    </a:lnTo>
                    <a:lnTo>
                      <a:pt x="2605" y="1391"/>
                    </a:lnTo>
                    <a:lnTo>
                      <a:pt x="2605" y="1391"/>
                    </a:lnTo>
                    <a:lnTo>
                      <a:pt x="2617" y="1379"/>
                    </a:lnTo>
                    <a:lnTo>
                      <a:pt x="2581" y="1367"/>
                    </a:lnTo>
                    <a:lnTo>
                      <a:pt x="2581" y="1367"/>
                    </a:lnTo>
                    <a:lnTo>
                      <a:pt x="2569" y="1367"/>
                    </a:lnTo>
                    <a:lnTo>
                      <a:pt x="2557" y="1391"/>
                    </a:lnTo>
                    <a:lnTo>
                      <a:pt x="2545" y="1391"/>
                    </a:lnTo>
                    <a:lnTo>
                      <a:pt x="2545" y="1379"/>
                    </a:lnTo>
                    <a:lnTo>
                      <a:pt x="2545" y="1367"/>
                    </a:lnTo>
                    <a:lnTo>
                      <a:pt x="2521" y="1343"/>
                    </a:lnTo>
                    <a:lnTo>
                      <a:pt x="2521" y="1331"/>
                    </a:lnTo>
                    <a:lnTo>
                      <a:pt x="2533" y="1331"/>
                    </a:lnTo>
                    <a:lnTo>
                      <a:pt x="2545" y="1331"/>
                    </a:lnTo>
                    <a:lnTo>
                      <a:pt x="2557" y="1306"/>
                    </a:lnTo>
                    <a:lnTo>
                      <a:pt x="2569" y="1306"/>
                    </a:lnTo>
                    <a:lnTo>
                      <a:pt x="2593" y="1282"/>
                    </a:lnTo>
                    <a:lnTo>
                      <a:pt x="2605" y="1282"/>
                    </a:lnTo>
                    <a:lnTo>
                      <a:pt x="2605" y="1294"/>
                    </a:lnTo>
                    <a:lnTo>
                      <a:pt x="2593" y="1319"/>
                    </a:lnTo>
                    <a:lnTo>
                      <a:pt x="2593" y="1331"/>
                    </a:lnTo>
                    <a:lnTo>
                      <a:pt x="2581" y="1343"/>
                    </a:lnTo>
                    <a:lnTo>
                      <a:pt x="2605" y="1331"/>
                    </a:lnTo>
                    <a:lnTo>
                      <a:pt x="2605" y="1319"/>
                    </a:lnTo>
                    <a:lnTo>
                      <a:pt x="2629" y="1306"/>
                    </a:lnTo>
                    <a:lnTo>
                      <a:pt x="2641" y="1306"/>
                    </a:lnTo>
                    <a:lnTo>
                      <a:pt x="2665" y="1319"/>
                    </a:lnTo>
                    <a:lnTo>
                      <a:pt x="2653" y="1355"/>
                    </a:lnTo>
                    <a:lnTo>
                      <a:pt x="2665" y="1367"/>
                    </a:lnTo>
                    <a:lnTo>
                      <a:pt x="2677" y="1367"/>
                    </a:lnTo>
                    <a:lnTo>
                      <a:pt x="2689" y="1379"/>
                    </a:lnTo>
                    <a:lnTo>
                      <a:pt x="2702" y="1391"/>
                    </a:lnTo>
                    <a:lnTo>
                      <a:pt x="2689" y="1391"/>
                    </a:lnTo>
                    <a:lnTo>
                      <a:pt x="2702" y="1415"/>
                    </a:lnTo>
                    <a:lnTo>
                      <a:pt x="2689" y="1427"/>
                    </a:lnTo>
                    <a:lnTo>
                      <a:pt x="2689" y="1452"/>
                    </a:lnTo>
                    <a:lnTo>
                      <a:pt x="2702" y="1452"/>
                    </a:lnTo>
                    <a:lnTo>
                      <a:pt x="2738" y="1440"/>
                    </a:lnTo>
                    <a:lnTo>
                      <a:pt x="2750" y="1415"/>
                    </a:lnTo>
                    <a:lnTo>
                      <a:pt x="2738" y="1367"/>
                    </a:lnTo>
                    <a:lnTo>
                      <a:pt x="2726" y="1343"/>
                    </a:lnTo>
                    <a:lnTo>
                      <a:pt x="2714" y="1331"/>
                    </a:lnTo>
                    <a:lnTo>
                      <a:pt x="2714" y="1319"/>
                    </a:lnTo>
                    <a:lnTo>
                      <a:pt x="2714" y="1306"/>
                    </a:lnTo>
                    <a:lnTo>
                      <a:pt x="2726" y="1306"/>
                    </a:lnTo>
                    <a:lnTo>
                      <a:pt x="2750" y="1282"/>
                    </a:lnTo>
                    <a:lnTo>
                      <a:pt x="2750" y="1258"/>
                    </a:lnTo>
                    <a:lnTo>
                      <a:pt x="2762" y="1246"/>
                    </a:lnTo>
                    <a:lnTo>
                      <a:pt x="2774" y="1246"/>
                    </a:lnTo>
                    <a:lnTo>
                      <a:pt x="2774" y="1234"/>
                    </a:lnTo>
                    <a:lnTo>
                      <a:pt x="2786" y="1234"/>
                    </a:lnTo>
                    <a:lnTo>
                      <a:pt x="2798" y="1210"/>
                    </a:lnTo>
                    <a:lnTo>
                      <a:pt x="2810" y="1210"/>
                    </a:lnTo>
                    <a:lnTo>
                      <a:pt x="2810" y="1222"/>
                    </a:lnTo>
                    <a:lnTo>
                      <a:pt x="2822" y="1234"/>
                    </a:lnTo>
                    <a:lnTo>
                      <a:pt x="2858" y="1210"/>
                    </a:lnTo>
                    <a:lnTo>
                      <a:pt x="2870" y="1186"/>
                    </a:lnTo>
                    <a:lnTo>
                      <a:pt x="2919" y="1125"/>
                    </a:lnTo>
                    <a:lnTo>
                      <a:pt x="2931" y="1101"/>
                    </a:lnTo>
                    <a:lnTo>
                      <a:pt x="2955" y="1053"/>
                    </a:lnTo>
                    <a:lnTo>
                      <a:pt x="2967" y="1016"/>
                    </a:lnTo>
                    <a:lnTo>
                      <a:pt x="2967" y="968"/>
                    </a:lnTo>
                    <a:lnTo>
                      <a:pt x="2991" y="932"/>
                    </a:lnTo>
                    <a:lnTo>
                      <a:pt x="2979" y="920"/>
                    </a:lnTo>
                    <a:lnTo>
                      <a:pt x="2979" y="907"/>
                    </a:lnTo>
                    <a:lnTo>
                      <a:pt x="2991" y="895"/>
                    </a:lnTo>
                    <a:lnTo>
                      <a:pt x="2967" y="871"/>
                    </a:lnTo>
                    <a:lnTo>
                      <a:pt x="2955" y="859"/>
                    </a:lnTo>
                    <a:lnTo>
                      <a:pt x="2955" y="859"/>
                    </a:lnTo>
                    <a:lnTo>
                      <a:pt x="2931" y="859"/>
                    </a:lnTo>
                    <a:lnTo>
                      <a:pt x="2919" y="871"/>
                    </a:lnTo>
                    <a:lnTo>
                      <a:pt x="2907" y="883"/>
                    </a:lnTo>
                    <a:lnTo>
                      <a:pt x="2919" y="871"/>
                    </a:lnTo>
                    <a:lnTo>
                      <a:pt x="2919" y="847"/>
                    </a:lnTo>
                    <a:lnTo>
                      <a:pt x="2907" y="859"/>
                    </a:lnTo>
                    <a:lnTo>
                      <a:pt x="2895" y="871"/>
                    </a:lnTo>
                    <a:lnTo>
                      <a:pt x="2895" y="847"/>
                    </a:lnTo>
                    <a:lnTo>
                      <a:pt x="2882" y="847"/>
                    </a:lnTo>
                    <a:lnTo>
                      <a:pt x="2870" y="835"/>
                    </a:lnTo>
                    <a:lnTo>
                      <a:pt x="2858" y="835"/>
                    </a:lnTo>
                    <a:lnTo>
                      <a:pt x="2882" y="823"/>
                    </a:lnTo>
                    <a:lnTo>
                      <a:pt x="2907" y="786"/>
                    </a:lnTo>
                    <a:lnTo>
                      <a:pt x="2943" y="738"/>
                    </a:lnTo>
                    <a:lnTo>
                      <a:pt x="2967" y="714"/>
                    </a:lnTo>
                    <a:lnTo>
                      <a:pt x="2979" y="690"/>
                    </a:lnTo>
                    <a:lnTo>
                      <a:pt x="3015" y="653"/>
                    </a:lnTo>
                    <a:lnTo>
                      <a:pt x="3063" y="653"/>
                    </a:lnTo>
                    <a:lnTo>
                      <a:pt x="3075" y="666"/>
                    </a:lnTo>
                    <a:lnTo>
                      <a:pt x="3087" y="653"/>
                    </a:lnTo>
                    <a:lnTo>
                      <a:pt x="3100" y="653"/>
                    </a:lnTo>
                    <a:lnTo>
                      <a:pt x="3124" y="653"/>
                    </a:lnTo>
                    <a:lnTo>
                      <a:pt x="3136" y="653"/>
                    </a:lnTo>
                    <a:lnTo>
                      <a:pt x="3136" y="641"/>
                    </a:lnTo>
                    <a:lnTo>
                      <a:pt x="3148" y="641"/>
                    </a:lnTo>
                    <a:lnTo>
                      <a:pt x="3172" y="641"/>
                    </a:lnTo>
                    <a:lnTo>
                      <a:pt x="3184" y="641"/>
                    </a:lnTo>
                    <a:lnTo>
                      <a:pt x="3196" y="653"/>
                    </a:lnTo>
                    <a:lnTo>
                      <a:pt x="3184" y="666"/>
                    </a:lnTo>
                    <a:lnTo>
                      <a:pt x="3184" y="678"/>
                    </a:lnTo>
                    <a:lnTo>
                      <a:pt x="3196" y="678"/>
                    </a:lnTo>
                    <a:lnTo>
                      <a:pt x="3220" y="666"/>
                    </a:lnTo>
                    <a:lnTo>
                      <a:pt x="3232" y="666"/>
                    </a:lnTo>
                    <a:lnTo>
                      <a:pt x="3256" y="666"/>
                    </a:lnTo>
                    <a:lnTo>
                      <a:pt x="3244" y="653"/>
                    </a:lnTo>
                    <a:lnTo>
                      <a:pt x="3244" y="641"/>
                    </a:lnTo>
                    <a:lnTo>
                      <a:pt x="3244" y="629"/>
                    </a:lnTo>
                    <a:lnTo>
                      <a:pt x="3292" y="557"/>
                    </a:lnTo>
                    <a:lnTo>
                      <a:pt x="3292" y="49"/>
                    </a:lnTo>
                    <a:lnTo>
                      <a:pt x="3280" y="37"/>
                    </a:lnTo>
                    <a:lnTo>
                      <a:pt x="3244" y="49"/>
                    </a:lnTo>
                    <a:lnTo>
                      <a:pt x="3208" y="61"/>
                    </a:lnTo>
                    <a:lnTo>
                      <a:pt x="3208" y="37"/>
                    </a:lnTo>
                    <a:lnTo>
                      <a:pt x="3184" y="12"/>
                    </a:lnTo>
                    <a:lnTo>
                      <a:pt x="3172" y="12"/>
                    </a:lnTo>
                    <a:lnTo>
                      <a:pt x="3160" y="0"/>
                    </a:lnTo>
                    <a:lnTo>
                      <a:pt x="2955" y="0"/>
                    </a:lnTo>
                    <a:lnTo>
                      <a:pt x="2955" y="12"/>
                    </a:lnTo>
                    <a:lnTo>
                      <a:pt x="2931" y="12"/>
                    </a:lnTo>
                    <a:lnTo>
                      <a:pt x="2895" y="12"/>
                    </a:lnTo>
                    <a:lnTo>
                      <a:pt x="2882" y="0"/>
                    </a:lnTo>
                    <a:lnTo>
                      <a:pt x="2858" y="12"/>
                    </a:lnTo>
                    <a:lnTo>
                      <a:pt x="2846" y="25"/>
                    </a:lnTo>
                    <a:lnTo>
                      <a:pt x="2834" y="12"/>
                    </a:lnTo>
                    <a:lnTo>
                      <a:pt x="2810" y="0"/>
                    </a:lnTo>
                    <a:lnTo>
                      <a:pt x="2798" y="37"/>
                    </a:lnTo>
                    <a:lnTo>
                      <a:pt x="2786" y="61"/>
                    </a:lnTo>
                    <a:lnTo>
                      <a:pt x="2762" y="49"/>
                    </a:lnTo>
                    <a:lnTo>
                      <a:pt x="2750" y="25"/>
                    </a:lnTo>
                    <a:lnTo>
                      <a:pt x="2738" y="0"/>
                    </a:lnTo>
                    <a:lnTo>
                      <a:pt x="1797" y="0"/>
                    </a:lnTo>
                    <a:lnTo>
                      <a:pt x="1689" y="0"/>
                    </a:lnTo>
                    <a:lnTo>
                      <a:pt x="1701" y="12"/>
                    </a:lnTo>
                    <a:lnTo>
                      <a:pt x="1725" y="37"/>
                    </a:lnTo>
                    <a:lnTo>
                      <a:pt x="1737" y="49"/>
                    </a:lnTo>
                    <a:lnTo>
                      <a:pt x="1676" y="25"/>
                    </a:lnTo>
                    <a:lnTo>
                      <a:pt x="1676" y="0"/>
                    </a:lnTo>
                    <a:lnTo>
                      <a:pt x="1652" y="0"/>
                    </a:lnTo>
                    <a:lnTo>
                      <a:pt x="1628" y="25"/>
                    </a:lnTo>
                    <a:lnTo>
                      <a:pt x="1652" y="73"/>
                    </a:lnTo>
                    <a:lnTo>
                      <a:pt x="1652" y="97"/>
                    </a:lnTo>
                    <a:lnTo>
                      <a:pt x="1640" y="133"/>
                    </a:lnTo>
                    <a:lnTo>
                      <a:pt x="1652" y="170"/>
                    </a:lnTo>
                    <a:lnTo>
                      <a:pt x="1676" y="170"/>
                    </a:lnTo>
                    <a:lnTo>
                      <a:pt x="1664" y="182"/>
                    </a:lnTo>
                    <a:lnTo>
                      <a:pt x="1664" y="218"/>
                    </a:lnTo>
                    <a:lnTo>
                      <a:pt x="1664" y="254"/>
                    </a:lnTo>
                    <a:lnTo>
                      <a:pt x="1640" y="303"/>
                    </a:lnTo>
                    <a:lnTo>
                      <a:pt x="1604" y="327"/>
                    </a:lnTo>
                    <a:lnTo>
                      <a:pt x="1580" y="303"/>
                    </a:lnTo>
                    <a:lnTo>
                      <a:pt x="1604" y="291"/>
                    </a:lnTo>
                    <a:lnTo>
                      <a:pt x="1616" y="266"/>
                    </a:lnTo>
                    <a:lnTo>
                      <a:pt x="1628" y="242"/>
                    </a:lnTo>
                    <a:lnTo>
                      <a:pt x="1628" y="218"/>
                    </a:lnTo>
                    <a:lnTo>
                      <a:pt x="1640" y="194"/>
                    </a:lnTo>
                    <a:lnTo>
                      <a:pt x="1628" y="170"/>
                    </a:lnTo>
                    <a:lnTo>
                      <a:pt x="1628" y="37"/>
                    </a:lnTo>
                    <a:lnTo>
                      <a:pt x="1604" y="12"/>
                    </a:lnTo>
                    <a:lnTo>
                      <a:pt x="1604" y="0"/>
                    </a:lnTo>
                    <a:lnTo>
                      <a:pt x="1532" y="0"/>
                    </a:lnTo>
                    <a:lnTo>
                      <a:pt x="1532" y="12"/>
                    </a:lnTo>
                    <a:lnTo>
                      <a:pt x="1508" y="37"/>
                    </a:lnTo>
                    <a:lnTo>
                      <a:pt x="1508" y="61"/>
                    </a:lnTo>
                    <a:lnTo>
                      <a:pt x="1520" y="85"/>
                    </a:lnTo>
                    <a:lnTo>
                      <a:pt x="1508" y="109"/>
                    </a:lnTo>
                    <a:lnTo>
                      <a:pt x="1508" y="133"/>
                    </a:lnTo>
                    <a:lnTo>
                      <a:pt x="1532" y="146"/>
                    </a:lnTo>
                    <a:lnTo>
                      <a:pt x="1544" y="170"/>
                    </a:lnTo>
                    <a:lnTo>
                      <a:pt x="1556" y="182"/>
                    </a:lnTo>
                    <a:lnTo>
                      <a:pt x="1544" y="218"/>
                    </a:lnTo>
                    <a:lnTo>
                      <a:pt x="1532" y="206"/>
                    </a:lnTo>
                    <a:lnTo>
                      <a:pt x="1508" y="182"/>
                    </a:lnTo>
                    <a:lnTo>
                      <a:pt x="1496" y="170"/>
                    </a:lnTo>
                    <a:lnTo>
                      <a:pt x="1471" y="158"/>
                    </a:lnTo>
                    <a:lnTo>
                      <a:pt x="1447" y="158"/>
                    </a:lnTo>
                    <a:lnTo>
                      <a:pt x="1435" y="133"/>
                    </a:lnTo>
                    <a:lnTo>
                      <a:pt x="1411" y="133"/>
                    </a:lnTo>
                    <a:lnTo>
                      <a:pt x="1375" y="109"/>
                    </a:lnTo>
                    <a:lnTo>
                      <a:pt x="1351" y="85"/>
                    </a:lnTo>
                    <a:lnTo>
                      <a:pt x="1339" y="97"/>
                    </a:lnTo>
                    <a:lnTo>
                      <a:pt x="1351" y="121"/>
                    </a:lnTo>
                    <a:lnTo>
                      <a:pt x="1375" y="133"/>
                    </a:lnTo>
                    <a:lnTo>
                      <a:pt x="1399" y="170"/>
                    </a:lnTo>
                    <a:lnTo>
                      <a:pt x="1387" y="182"/>
                    </a:lnTo>
                    <a:lnTo>
                      <a:pt x="1363" y="194"/>
                    </a:lnTo>
                    <a:lnTo>
                      <a:pt x="1363" y="218"/>
                    </a:lnTo>
                    <a:lnTo>
                      <a:pt x="1351" y="206"/>
                    </a:lnTo>
                    <a:lnTo>
                      <a:pt x="1351" y="170"/>
                    </a:lnTo>
                    <a:lnTo>
                      <a:pt x="1339" y="182"/>
                    </a:lnTo>
                    <a:lnTo>
                      <a:pt x="1315" y="206"/>
                    </a:lnTo>
                    <a:lnTo>
                      <a:pt x="1291" y="194"/>
                    </a:lnTo>
                    <a:lnTo>
                      <a:pt x="1279" y="206"/>
                    </a:lnTo>
                    <a:lnTo>
                      <a:pt x="1266" y="218"/>
                    </a:lnTo>
                    <a:lnTo>
                      <a:pt x="1254" y="206"/>
                    </a:lnTo>
                    <a:lnTo>
                      <a:pt x="1254" y="170"/>
                    </a:lnTo>
                    <a:lnTo>
                      <a:pt x="1218" y="206"/>
                    </a:lnTo>
                    <a:lnTo>
                      <a:pt x="1194" y="218"/>
                    </a:lnTo>
                    <a:lnTo>
                      <a:pt x="1134" y="254"/>
                    </a:lnTo>
                    <a:lnTo>
                      <a:pt x="1134" y="279"/>
                    </a:lnTo>
                    <a:lnTo>
                      <a:pt x="1122" y="303"/>
                    </a:lnTo>
                    <a:lnTo>
                      <a:pt x="1098" y="303"/>
                    </a:lnTo>
                    <a:lnTo>
                      <a:pt x="1086" y="279"/>
                    </a:lnTo>
                    <a:lnTo>
                      <a:pt x="1074" y="266"/>
                    </a:lnTo>
                    <a:lnTo>
                      <a:pt x="1086" y="242"/>
                    </a:lnTo>
                    <a:lnTo>
                      <a:pt x="1110" y="242"/>
                    </a:lnTo>
                    <a:lnTo>
                      <a:pt x="1098" y="218"/>
                    </a:lnTo>
                    <a:lnTo>
                      <a:pt x="1086" y="206"/>
                    </a:lnTo>
                    <a:lnTo>
                      <a:pt x="1061" y="206"/>
                    </a:lnTo>
                    <a:lnTo>
                      <a:pt x="1037" y="194"/>
                    </a:lnTo>
                    <a:lnTo>
                      <a:pt x="1061" y="218"/>
                    </a:lnTo>
                    <a:lnTo>
                      <a:pt x="1061" y="254"/>
                    </a:lnTo>
                    <a:lnTo>
                      <a:pt x="1049" y="279"/>
                    </a:lnTo>
                    <a:lnTo>
                      <a:pt x="1061" y="291"/>
                    </a:lnTo>
                    <a:lnTo>
                      <a:pt x="1061" y="315"/>
                    </a:lnTo>
                    <a:lnTo>
                      <a:pt x="1049" y="339"/>
                    </a:lnTo>
                    <a:lnTo>
                      <a:pt x="1013" y="327"/>
                    </a:lnTo>
                    <a:lnTo>
                      <a:pt x="1001" y="339"/>
                    </a:lnTo>
                    <a:lnTo>
                      <a:pt x="965" y="363"/>
                    </a:lnTo>
                    <a:lnTo>
                      <a:pt x="989" y="412"/>
                    </a:lnTo>
                    <a:lnTo>
                      <a:pt x="965" y="412"/>
                    </a:lnTo>
                    <a:lnTo>
                      <a:pt x="929" y="387"/>
                    </a:lnTo>
                    <a:lnTo>
                      <a:pt x="917" y="387"/>
                    </a:lnTo>
                    <a:lnTo>
                      <a:pt x="905" y="399"/>
                    </a:lnTo>
                    <a:lnTo>
                      <a:pt x="917" y="424"/>
                    </a:lnTo>
                    <a:lnTo>
                      <a:pt x="941" y="424"/>
                    </a:lnTo>
                    <a:lnTo>
                      <a:pt x="941" y="448"/>
                    </a:lnTo>
                    <a:lnTo>
                      <a:pt x="917" y="448"/>
                    </a:lnTo>
                    <a:lnTo>
                      <a:pt x="893" y="436"/>
                    </a:lnTo>
                    <a:lnTo>
                      <a:pt x="869" y="412"/>
                    </a:lnTo>
                    <a:lnTo>
                      <a:pt x="869" y="339"/>
                    </a:lnTo>
                    <a:lnTo>
                      <a:pt x="832" y="303"/>
                    </a:lnTo>
                    <a:lnTo>
                      <a:pt x="820" y="279"/>
                    </a:lnTo>
                    <a:lnTo>
                      <a:pt x="844" y="303"/>
                    </a:lnTo>
                    <a:lnTo>
                      <a:pt x="869" y="303"/>
                    </a:lnTo>
                    <a:lnTo>
                      <a:pt x="881" y="327"/>
                    </a:lnTo>
                    <a:lnTo>
                      <a:pt x="941" y="339"/>
                    </a:lnTo>
                    <a:lnTo>
                      <a:pt x="965" y="339"/>
                    </a:lnTo>
                    <a:lnTo>
                      <a:pt x="989" y="327"/>
                    </a:lnTo>
                    <a:lnTo>
                      <a:pt x="1001" y="303"/>
                    </a:lnTo>
                    <a:lnTo>
                      <a:pt x="1001" y="279"/>
                    </a:lnTo>
                    <a:lnTo>
                      <a:pt x="989" y="254"/>
                    </a:lnTo>
                    <a:lnTo>
                      <a:pt x="917" y="182"/>
                    </a:lnTo>
                    <a:lnTo>
                      <a:pt x="893" y="158"/>
                    </a:lnTo>
                    <a:lnTo>
                      <a:pt x="844" y="146"/>
                    </a:lnTo>
                    <a:lnTo>
                      <a:pt x="844" y="133"/>
                    </a:lnTo>
                    <a:lnTo>
                      <a:pt x="820" y="121"/>
                    </a:lnTo>
                    <a:lnTo>
                      <a:pt x="808" y="133"/>
                    </a:lnTo>
                    <a:lnTo>
                      <a:pt x="772" y="121"/>
                    </a:lnTo>
                    <a:lnTo>
                      <a:pt x="760" y="97"/>
                    </a:lnTo>
                    <a:lnTo>
                      <a:pt x="772" y="109"/>
                    </a:lnTo>
                    <a:lnTo>
                      <a:pt x="796" y="85"/>
                    </a:lnTo>
                    <a:lnTo>
                      <a:pt x="760" y="49"/>
                    </a:lnTo>
                    <a:lnTo>
                      <a:pt x="736" y="37"/>
                    </a:lnTo>
                    <a:lnTo>
                      <a:pt x="712" y="85"/>
                    </a:lnTo>
                    <a:lnTo>
                      <a:pt x="712" y="49"/>
                    </a:lnTo>
                    <a:lnTo>
                      <a:pt x="688" y="73"/>
                    </a:lnTo>
                    <a:lnTo>
                      <a:pt x="688" y="37"/>
                    </a:lnTo>
                    <a:lnTo>
                      <a:pt x="676" y="49"/>
                    </a:lnTo>
                    <a:lnTo>
                      <a:pt x="663" y="73"/>
                    </a:lnTo>
                    <a:lnTo>
                      <a:pt x="639" y="49"/>
                    </a:lnTo>
                    <a:lnTo>
                      <a:pt x="627" y="73"/>
                    </a:lnTo>
                    <a:lnTo>
                      <a:pt x="603" y="97"/>
                    </a:lnTo>
                    <a:lnTo>
                      <a:pt x="579" y="109"/>
                    </a:lnTo>
                    <a:lnTo>
                      <a:pt x="555" y="109"/>
                    </a:lnTo>
                    <a:lnTo>
                      <a:pt x="543" y="133"/>
                    </a:lnTo>
                    <a:lnTo>
                      <a:pt x="519" y="146"/>
                    </a:lnTo>
                    <a:lnTo>
                      <a:pt x="519" y="170"/>
                    </a:lnTo>
                    <a:lnTo>
                      <a:pt x="531" y="170"/>
                    </a:lnTo>
                    <a:lnTo>
                      <a:pt x="507" y="194"/>
                    </a:lnTo>
                    <a:lnTo>
                      <a:pt x="507" y="170"/>
                    </a:lnTo>
                    <a:lnTo>
                      <a:pt x="495" y="182"/>
                    </a:lnTo>
                    <a:lnTo>
                      <a:pt x="507" y="158"/>
                    </a:lnTo>
                    <a:lnTo>
                      <a:pt x="471" y="194"/>
                    </a:lnTo>
                    <a:lnTo>
                      <a:pt x="483" y="206"/>
                    </a:lnTo>
                    <a:lnTo>
                      <a:pt x="458" y="218"/>
                    </a:lnTo>
                    <a:lnTo>
                      <a:pt x="434" y="242"/>
                    </a:lnTo>
                    <a:lnTo>
                      <a:pt x="458" y="218"/>
                    </a:lnTo>
                    <a:lnTo>
                      <a:pt x="507" y="218"/>
                    </a:lnTo>
                    <a:lnTo>
                      <a:pt x="483" y="242"/>
                    </a:lnTo>
                    <a:lnTo>
                      <a:pt x="471" y="266"/>
                    </a:lnTo>
                    <a:lnTo>
                      <a:pt x="458" y="291"/>
                    </a:lnTo>
                    <a:lnTo>
                      <a:pt x="422" y="375"/>
                    </a:lnTo>
                    <a:lnTo>
                      <a:pt x="410" y="399"/>
                    </a:lnTo>
                    <a:lnTo>
                      <a:pt x="374" y="472"/>
                    </a:lnTo>
                    <a:lnTo>
                      <a:pt x="362" y="460"/>
                    </a:lnTo>
                    <a:lnTo>
                      <a:pt x="338" y="496"/>
                    </a:lnTo>
                    <a:lnTo>
                      <a:pt x="326" y="496"/>
                    </a:lnTo>
                    <a:lnTo>
                      <a:pt x="278" y="545"/>
                    </a:lnTo>
                    <a:lnTo>
                      <a:pt x="290" y="557"/>
                    </a:lnTo>
                    <a:lnTo>
                      <a:pt x="278" y="581"/>
                    </a:lnTo>
                    <a:lnTo>
                      <a:pt x="290" y="617"/>
                    </a:lnTo>
                    <a:lnTo>
                      <a:pt x="290" y="629"/>
                    </a:lnTo>
                    <a:lnTo>
                      <a:pt x="290" y="641"/>
                    </a:lnTo>
                    <a:lnTo>
                      <a:pt x="290" y="653"/>
                    </a:lnTo>
                    <a:lnTo>
                      <a:pt x="302" y="653"/>
                    </a:lnTo>
                    <a:lnTo>
                      <a:pt x="290" y="666"/>
                    </a:lnTo>
                    <a:lnTo>
                      <a:pt x="290" y="690"/>
                    </a:lnTo>
                    <a:lnTo>
                      <a:pt x="314" y="702"/>
                    </a:lnTo>
                    <a:lnTo>
                      <a:pt x="338" y="714"/>
                    </a:lnTo>
                    <a:lnTo>
                      <a:pt x="350" y="702"/>
                    </a:lnTo>
                    <a:lnTo>
                      <a:pt x="374" y="666"/>
                    </a:lnTo>
                    <a:lnTo>
                      <a:pt x="386" y="666"/>
                    </a:lnTo>
                    <a:lnTo>
                      <a:pt x="398" y="653"/>
                    </a:lnTo>
                    <a:lnTo>
                      <a:pt x="398" y="666"/>
                    </a:lnTo>
                    <a:lnTo>
                      <a:pt x="422" y="750"/>
                    </a:lnTo>
                    <a:lnTo>
                      <a:pt x="434" y="774"/>
                    </a:lnTo>
                    <a:lnTo>
                      <a:pt x="434" y="786"/>
                    </a:lnTo>
                    <a:lnTo>
                      <a:pt x="434" y="799"/>
                    </a:lnTo>
                    <a:lnTo>
                      <a:pt x="434" y="811"/>
                    </a:lnTo>
                    <a:lnTo>
                      <a:pt x="471" y="811"/>
                    </a:lnTo>
                    <a:lnTo>
                      <a:pt x="471" y="799"/>
                    </a:lnTo>
                    <a:lnTo>
                      <a:pt x="471" y="786"/>
                    </a:lnTo>
                    <a:lnTo>
                      <a:pt x="495" y="786"/>
                    </a:lnTo>
                    <a:lnTo>
                      <a:pt x="507" y="762"/>
                    </a:lnTo>
                    <a:lnTo>
                      <a:pt x="519" y="690"/>
                    </a:lnTo>
                    <a:lnTo>
                      <a:pt x="543" y="666"/>
                    </a:lnTo>
                    <a:lnTo>
                      <a:pt x="543" y="653"/>
                    </a:lnTo>
                    <a:lnTo>
                      <a:pt x="555" y="629"/>
                    </a:lnTo>
                    <a:lnTo>
                      <a:pt x="555" y="617"/>
                    </a:lnTo>
                    <a:lnTo>
                      <a:pt x="519" y="593"/>
                    </a:lnTo>
                    <a:lnTo>
                      <a:pt x="531" y="533"/>
                    </a:lnTo>
                    <a:lnTo>
                      <a:pt x="543" y="496"/>
                    </a:lnTo>
                    <a:lnTo>
                      <a:pt x="591" y="448"/>
                    </a:lnTo>
                    <a:lnTo>
                      <a:pt x="603" y="436"/>
                    </a:lnTo>
                    <a:lnTo>
                      <a:pt x="615" y="424"/>
                    </a:lnTo>
                    <a:lnTo>
                      <a:pt x="603" y="412"/>
                    </a:lnTo>
                    <a:lnTo>
                      <a:pt x="603" y="387"/>
                    </a:lnTo>
                    <a:lnTo>
                      <a:pt x="603" y="375"/>
                    </a:lnTo>
                    <a:lnTo>
                      <a:pt x="615" y="363"/>
                    </a:lnTo>
                    <a:lnTo>
                      <a:pt x="627" y="351"/>
                    </a:lnTo>
                    <a:lnTo>
                      <a:pt x="651" y="351"/>
                    </a:lnTo>
                    <a:lnTo>
                      <a:pt x="663" y="351"/>
                    </a:lnTo>
                    <a:lnTo>
                      <a:pt x="688" y="363"/>
                    </a:lnTo>
                    <a:lnTo>
                      <a:pt x="688" y="399"/>
                    </a:lnTo>
                    <a:lnTo>
                      <a:pt x="676" y="399"/>
                    </a:lnTo>
                    <a:lnTo>
                      <a:pt x="663" y="436"/>
                    </a:lnTo>
                    <a:lnTo>
                      <a:pt x="615" y="496"/>
                    </a:lnTo>
                    <a:lnTo>
                      <a:pt x="603" y="520"/>
                    </a:lnTo>
                    <a:lnTo>
                      <a:pt x="603" y="545"/>
                    </a:lnTo>
                    <a:lnTo>
                      <a:pt x="615" y="557"/>
                    </a:lnTo>
                    <a:lnTo>
                      <a:pt x="603" y="593"/>
                    </a:lnTo>
                    <a:lnTo>
                      <a:pt x="627" y="617"/>
                    </a:lnTo>
                    <a:lnTo>
                      <a:pt x="651" y="629"/>
                    </a:lnTo>
                    <a:lnTo>
                      <a:pt x="724" y="605"/>
                    </a:lnTo>
                    <a:lnTo>
                      <a:pt x="748" y="605"/>
                    </a:lnTo>
                    <a:lnTo>
                      <a:pt x="760" y="617"/>
                    </a:lnTo>
                    <a:lnTo>
                      <a:pt x="772" y="617"/>
                    </a:lnTo>
                    <a:lnTo>
                      <a:pt x="784" y="629"/>
                    </a:lnTo>
                    <a:lnTo>
                      <a:pt x="760" y="629"/>
                    </a:lnTo>
                    <a:lnTo>
                      <a:pt x="736" y="653"/>
                    </a:lnTo>
                    <a:lnTo>
                      <a:pt x="712" y="653"/>
                    </a:lnTo>
                    <a:lnTo>
                      <a:pt x="700" y="641"/>
                    </a:lnTo>
                    <a:lnTo>
                      <a:pt x="663" y="653"/>
                    </a:lnTo>
                    <a:lnTo>
                      <a:pt x="651" y="666"/>
                    </a:lnTo>
                    <a:lnTo>
                      <a:pt x="651" y="702"/>
                    </a:lnTo>
                    <a:lnTo>
                      <a:pt x="663" y="702"/>
                    </a:lnTo>
                    <a:lnTo>
                      <a:pt x="663" y="738"/>
                    </a:lnTo>
                    <a:lnTo>
                      <a:pt x="651" y="750"/>
                    </a:lnTo>
                    <a:lnTo>
                      <a:pt x="639" y="738"/>
                    </a:lnTo>
                    <a:lnTo>
                      <a:pt x="627" y="726"/>
                    </a:lnTo>
                    <a:lnTo>
                      <a:pt x="615" y="726"/>
                    </a:lnTo>
                    <a:lnTo>
                      <a:pt x="603" y="762"/>
                    </a:lnTo>
                    <a:lnTo>
                      <a:pt x="603" y="799"/>
                    </a:lnTo>
                    <a:lnTo>
                      <a:pt x="591" y="823"/>
                    </a:lnTo>
                    <a:lnTo>
                      <a:pt x="579" y="835"/>
                    </a:lnTo>
                    <a:lnTo>
                      <a:pt x="579" y="847"/>
                    </a:lnTo>
                    <a:lnTo>
                      <a:pt x="567" y="847"/>
                    </a:lnTo>
                    <a:lnTo>
                      <a:pt x="555" y="847"/>
                    </a:lnTo>
                    <a:lnTo>
                      <a:pt x="543" y="835"/>
                    </a:lnTo>
                    <a:lnTo>
                      <a:pt x="507" y="847"/>
                    </a:lnTo>
                    <a:lnTo>
                      <a:pt x="495" y="847"/>
                    </a:lnTo>
                    <a:lnTo>
                      <a:pt x="471" y="859"/>
                    </a:lnTo>
                    <a:lnTo>
                      <a:pt x="446" y="859"/>
                    </a:lnTo>
                    <a:lnTo>
                      <a:pt x="458" y="847"/>
                    </a:lnTo>
                    <a:lnTo>
                      <a:pt x="446" y="835"/>
                    </a:lnTo>
                    <a:lnTo>
                      <a:pt x="410" y="859"/>
                    </a:lnTo>
                    <a:lnTo>
                      <a:pt x="398" y="859"/>
                    </a:lnTo>
                    <a:lnTo>
                      <a:pt x="398" y="847"/>
                    </a:lnTo>
                    <a:lnTo>
                      <a:pt x="386" y="847"/>
                    </a:lnTo>
                    <a:lnTo>
                      <a:pt x="386" y="835"/>
                    </a:lnTo>
                    <a:lnTo>
                      <a:pt x="374" y="823"/>
                    </a:lnTo>
                    <a:lnTo>
                      <a:pt x="386" y="786"/>
                    </a:lnTo>
                    <a:lnTo>
                      <a:pt x="398" y="786"/>
                    </a:lnTo>
                    <a:lnTo>
                      <a:pt x="398" y="774"/>
                    </a:lnTo>
                    <a:lnTo>
                      <a:pt x="386" y="774"/>
                    </a:lnTo>
                    <a:lnTo>
                      <a:pt x="386" y="726"/>
                    </a:lnTo>
                    <a:lnTo>
                      <a:pt x="374" y="726"/>
                    </a:lnTo>
                    <a:lnTo>
                      <a:pt x="374" y="738"/>
                    </a:lnTo>
                    <a:lnTo>
                      <a:pt x="362" y="738"/>
                    </a:lnTo>
                    <a:lnTo>
                      <a:pt x="350" y="750"/>
                    </a:lnTo>
                    <a:lnTo>
                      <a:pt x="338" y="774"/>
                    </a:lnTo>
                    <a:lnTo>
                      <a:pt x="350" y="799"/>
                    </a:lnTo>
                    <a:lnTo>
                      <a:pt x="362" y="811"/>
                    </a:lnTo>
                    <a:lnTo>
                      <a:pt x="362" y="835"/>
                    </a:lnTo>
                    <a:lnTo>
                      <a:pt x="362" y="847"/>
                    </a:lnTo>
                    <a:lnTo>
                      <a:pt x="362" y="847"/>
                    </a:lnTo>
                    <a:lnTo>
                      <a:pt x="362" y="859"/>
                    </a:lnTo>
                    <a:lnTo>
                      <a:pt x="350" y="871"/>
                    </a:lnTo>
                    <a:lnTo>
                      <a:pt x="350" y="883"/>
                    </a:lnTo>
                    <a:lnTo>
                      <a:pt x="338" y="871"/>
                    </a:lnTo>
                    <a:lnTo>
                      <a:pt x="326" y="871"/>
                    </a:lnTo>
                    <a:lnTo>
                      <a:pt x="326" y="883"/>
                    </a:lnTo>
                    <a:lnTo>
                      <a:pt x="302" y="883"/>
                    </a:lnTo>
                    <a:lnTo>
                      <a:pt x="290" y="895"/>
                    </a:lnTo>
                    <a:lnTo>
                      <a:pt x="290" y="907"/>
                    </a:lnTo>
                    <a:lnTo>
                      <a:pt x="302" y="907"/>
                    </a:lnTo>
                    <a:lnTo>
                      <a:pt x="302" y="920"/>
                    </a:lnTo>
                    <a:lnTo>
                      <a:pt x="290" y="932"/>
                    </a:lnTo>
                    <a:lnTo>
                      <a:pt x="290" y="920"/>
                    </a:lnTo>
                    <a:lnTo>
                      <a:pt x="290" y="895"/>
                    </a:lnTo>
                    <a:lnTo>
                      <a:pt x="278" y="907"/>
                    </a:lnTo>
                    <a:lnTo>
                      <a:pt x="266" y="932"/>
                    </a:lnTo>
                    <a:lnTo>
                      <a:pt x="253" y="956"/>
                    </a:lnTo>
                    <a:lnTo>
                      <a:pt x="217" y="968"/>
                    </a:lnTo>
                    <a:lnTo>
                      <a:pt x="217" y="1004"/>
                    </a:lnTo>
                    <a:lnTo>
                      <a:pt x="181" y="1016"/>
                    </a:lnTo>
                    <a:lnTo>
                      <a:pt x="181" y="1028"/>
                    </a:lnTo>
                    <a:lnTo>
                      <a:pt x="157" y="1028"/>
                    </a:lnTo>
                    <a:lnTo>
                      <a:pt x="157" y="1016"/>
                    </a:lnTo>
                    <a:lnTo>
                      <a:pt x="145" y="1016"/>
                    </a:lnTo>
                    <a:lnTo>
                      <a:pt x="157" y="1053"/>
                    </a:lnTo>
                    <a:lnTo>
                      <a:pt x="133" y="1053"/>
                    </a:lnTo>
                    <a:lnTo>
                      <a:pt x="121" y="1040"/>
                    </a:lnTo>
                    <a:lnTo>
                      <a:pt x="97" y="1053"/>
                    </a:lnTo>
                    <a:lnTo>
                      <a:pt x="97" y="1065"/>
                    </a:lnTo>
                    <a:lnTo>
                      <a:pt x="133" y="1089"/>
                    </a:lnTo>
                    <a:lnTo>
                      <a:pt x="145" y="1101"/>
                    </a:lnTo>
                    <a:lnTo>
                      <a:pt x="145" y="1101"/>
                    </a:lnTo>
                    <a:lnTo>
                      <a:pt x="157" y="1125"/>
                    </a:lnTo>
                    <a:lnTo>
                      <a:pt x="169" y="1137"/>
                    </a:lnTo>
                    <a:lnTo>
                      <a:pt x="157" y="1198"/>
                    </a:lnTo>
                    <a:lnTo>
                      <a:pt x="145" y="1210"/>
                    </a:lnTo>
                    <a:lnTo>
                      <a:pt x="145" y="1210"/>
                    </a:lnTo>
                    <a:lnTo>
                      <a:pt x="109" y="1198"/>
                    </a:lnTo>
                    <a:lnTo>
                      <a:pt x="97" y="1210"/>
                    </a:lnTo>
                    <a:lnTo>
                      <a:pt x="73" y="1198"/>
                    </a:lnTo>
                    <a:lnTo>
                      <a:pt x="36" y="1198"/>
                    </a:lnTo>
                    <a:lnTo>
                      <a:pt x="24" y="1198"/>
                    </a:lnTo>
                    <a:lnTo>
                      <a:pt x="12" y="1210"/>
                    </a:lnTo>
                    <a:lnTo>
                      <a:pt x="0" y="1210"/>
                    </a:lnTo>
                    <a:lnTo>
                      <a:pt x="0" y="1222"/>
                    </a:lnTo>
                    <a:lnTo>
                      <a:pt x="12" y="1234"/>
                    </a:lnTo>
                    <a:lnTo>
                      <a:pt x="12" y="1246"/>
                    </a:lnTo>
                    <a:lnTo>
                      <a:pt x="12" y="1270"/>
                    </a:lnTo>
                    <a:lnTo>
                      <a:pt x="0" y="1319"/>
                    </a:lnTo>
                    <a:lnTo>
                      <a:pt x="0" y="1319"/>
                    </a:lnTo>
                    <a:lnTo>
                      <a:pt x="0" y="1343"/>
                    </a:lnTo>
                    <a:lnTo>
                      <a:pt x="0" y="1343"/>
                    </a:lnTo>
                    <a:lnTo>
                      <a:pt x="12" y="1343"/>
                    </a:lnTo>
                    <a:lnTo>
                      <a:pt x="0" y="1391"/>
                    </a:lnTo>
                    <a:lnTo>
                      <a:pt x="48" y="1379"/>
                    </a:lnTo>
                    <a:lnTo>
                      <a:pt x="48" y="1391"/>
                    </a:lnTo>
                    <a:lnTo>
                      <a:pt x="73" y="1403"/>
                    </a:lnTo>
                    <a:lnTo>
                      <a:pt x="73" y="1415"/>
                    </a:lnTo>
                    <a:lnTo>
                      <a:pt x="97" y="1391"/>
                    </a:lnTo>
                    <a:lnTo>
                      <a:pt x="145" y="1391"/>
                    </a:lnTo>
                    <a:lnTo>
                      <a:pt x="157" y="1367"/>
                    </a:lnTo>
                    <a:lnTo>
                      <a:pt x="169" y="1367"/>
                    </a:lnTo>
                    <a:lnTo>
                      <a:pt x="181" y="1355"/>
                    </a:lnTo>
                    <a:lnTo>
                      <a:pt x="193" y="1343"/>
                    </a:lnTo>
                    <a:lnTo>
                      <a:pt x="181" y="1331"/>
                    </a:lnTo>
                    <a:lnTo>
                      <a:pt x="181" y="1319"/>
                    </a:lnTo>
                    <a:lnTo>
                      <a:pt x="205" y="1282"/>
                    </a:lnTo>
                    <a:lnTo>
                      <a:pt x="229" y="1270"/>
                    </a:lnTo>
                    <a:lnTo>
                      <a:pt x="253" y="1246"/>
                    </a:lnTo>
                    <a:lnTo>
                      <a:pt x="241" y="1222"/>
                    </a:lnTo>
                    <a:lnTo>
                      <a:pt x="266" y="1198"/>
                    </a:lnTo>
                    <a:lnTo>
                      <a:pt x="302" y="1222"/>
                    </a:lnTo>
                    <a:lnTo>
                      <a:pt x="314" y="1222"/>
                    </a:lnTo>
                    <a:lnTo>
                      <a:pt x="314" y="1210"/>
                    </a:lnTo>
                    <a:lnTo>
                      <a:pt x="338" y="1198"/>
                    </a:lnTo>
                    <a:lnTo>
                      <a:pt x="350" y="1186"/>
                    </a:lnTo>
                    <a:lnTo>
                      <a:pt x="362" y="1186"/>
                    </a:lnTo>
                    <a:lnTo>
                      <a:pt x="386" y="1186"/>
                    </a:lnTo>
                    <a:lnTo>
                      <a:pt x="386" y="1198"/>
                    </a:lnTo>
                    <a:lnTo>
                      <a:pt x="398" y="1246"/>
                    </a:lnTo>
                    <a:lnTo>
                      <a:pt x="410" y="1246"/>
                    </a:lnTo>
                    <a:lnTo>
                      <a:pt x="434" y="1258"/>
                    </a:lnTo>
                    <a:lnTo>
                      <a:pt x="434" y="1270"/>
                    </a:lnTo>
                    <a:lnTo>
                      <a:pt x="446" y="1270"/>
                    </a:lnTo>
                    <a:lnTo>
                      <a:pt x="471" y="1282"/>
                    </a:lnTo>
                    <a:lnTo>
                      <a:pt x="483" y="1306"/>
                    </a:lnTo>
                    <a:lnTo>
                      <a:pt x="495" y="1306"/>
                    </a:lnTo>
                    <a:lnTo>
                      <a:pt x="507" y="1343"/>
                    </a:lnTo>
                    <a:lnTo>
                      <a:pt x="495" y="1367"/>
                    </a:lnTo>
                    <a:lnTo>
                      <a:pt x="495" y="1367"/>
                    </a:lnTo>
                    <a:lnTo>
                      <a:pt x="507" y="1355"/>
                    </a:lnTo>
                    <a:lnTo>
                      <a:pt x="507" y="1343"/>
                    </a:lnTo>
                    <a:lnTo>
                      <a:pt x="519" y="1331"/>
                    </a:lnTo>
                    <a:lnTo>
                      <a:pt x="519" y="1319"/>
                    </a:lnTo>
                    <a:lnTo>
                      <a:pt x="507" y="1319"/>
                    </a:lnTo>
                    <a:lnTo>
                      <a:pt x="519" y="1294"/>
                    </a:lnTo>
                    <a:lnTo>
                      <a:pt x="531" y="1294"/>
                    </a:lnTo>
                    <a:lnTo>
                      <a:pt x="543" y="1306"/>
                    </a:lnTo>
                    <a:lnTo>
                      <a:pt x="543" y="1306"/>
                    </a:lnTo>
                    <a:lnTo>
                      <a:pt x="543" y="1306"/>
                    </a:lnTo>
                    <a:lnTo>
                      <a:pt x="543" y="1282"/>
                    </a:lnTo>
                    <a:lnTo>
                      <a:pt x="495" y="1258"/>
                    </a:lnTo>
                    <a:lnTo>
                      <a:pt x="507" y="1246"/>
                    </a:lnTo>
                    <a:lnTo>
                      <a:pt x="483" y="1246"/>
                    </a:lnTo>
                    <a:lnTo>
                      <a:pt x="471" y="1246"/>
                    </a:lnTo>
                    <a:lnTo>
                      <a:pt x="446" y="1210"/>
                    </a:lnTo>
                    <a:lnTo>
                      <a:pt x="422" y="1186"/>
                    </a:lnTo>
                    <a:lnTo>
                      <a:pt x="422" y="1149"/>
                    </a:lnTo>
                    <a:lnTo>
                      <a:pt x="434" y="1149"/>
                    </a:lnTo>
                    <a:lnTo>
                      <a:pt x="446" y="1137"/>
                    </a:lnTo>
                    <a:lnTo>
                      <a:pt x="446" y="1137"/>
                    </a:lnTo>
                    <a:lnTo>
                      <a:pt x="446" y="1149"/>
                    </a:lnTo>
                    <a:lnTo>
                      <a:pt x="458" y="1161"/>
                    </a:lnTo>
                    <a:lnTo>
                      <a:pt x="471" y="1161"/>
                    </a:lnTo>
                    <a:lnTo>
                      <a:pt x="471" y="1149"/>
                    </a:lnTo>
                    <a:lnTo>
                      <a:pt x="471" y="1161"/>
                    </a:lnTo>
                    <a:lnTo>
                      <a:pt x="483" y="1186"/>
                    </a:lnTo>
                    <a:lnTo>
                      <a:pt x="495" y="1198"/>
                    </a:lnTo>
                    <a:lnTo>
                      <a:pt x="507" y="1210"/>
                    </a:lnTo>
                    <a:lnTo>
                      <a:pt x="567" y="1258"/>
                    </a:lnTo>
                    <a:lnTo>
                      <a:pt x="567" y="1294"/>
                    </a:lnTo>
                    <a:lnTo>
                      <a:pt x="579" y="1306"/>
                    </a:lnTo>
                    <a:lnTo>
                      <a:pt x="603" y="1355"/>
                    </a:lnTo>
                    <a:lnTo>
                      <a:pt x="627" y="1355"/>
                    </a:lnTo>
                    <a:lnTo>
                      <a:pt x="639" y="1355"/>
                    </a:lnTo>
                    <a:lnTo>
                      <a:pt x="651" y="1367"/>
                    </a:lnTo>
                    <a:lnTo>
                      <a:pt x="663" y="1367"/>
                    </a:lnTo>
                    <a:lnTo>
                      <a:pt x="663" y="1355"/>
                    </a:lnTo>
                    <a:lnTo>
                      <a:pt x="676" y="1355"/>
                    </a:lnTo>
                    <a:lnTo>
                      <a:pt x="639" y="1331"/>
                    </a:lnTo>
                    <a:lnTo>
                      <a:pt x="627" y="1306"/>
                    </a:lnTo>
                    <a:lnTo>
                      <a:pt x="627" y="1282"/>
                    </a:lnTo>
                    <a:lnTo>
                      <a:pt x="639" y="1306"/>
                    </a:lnTo>
                    <a:lnTo>
                      <a:pt x="651" y="1306"/>
                    </a:lnTo>
                    <a:lnTo>
                      <a:pt x="651" y="1294"/>
                    </a:lnTo>
                    <a:lnTo>
                      <a:pt x="651" y="1282"/>
                    </a:lnTo>
                    <a:lnTo>
                      <a:pt x="663" y="1282"/>
                    </a:lnTo>
                    <a:lnTo>
                      <a:pt x="663" y="1282"/>
                    </a:lnTo>
                    <a:lnTo>
                      <a:pt x="688" y="1282"/>
                    </a:lnTo>
                    <a:lnTo>
                      <a:pt x="700" y="1294"/>
                    </a:lnTo>
                    <a:lnTo>
                      <a:pt x="712" y="1282"/>
                    </a:lnTo>
                    <a:lnTo>
                      <a:pt x="700" y="1294"/>
                    </a:lnTo>
                    <a:lnTo>
                      <a:pt x="700" y="1306"/>
                    </a:lnTo>
                    <a:lnTo>
                      <a:pt x="724" y="1282"/>
                    </a:lnTo>
                    <a:lnTo>
                      <a:pt x="760" y="1282"/>
                    </a:lnTo>
                    <a:lnTo>
                      <a:pt x="772" y="1282"/>
                    </a:lnTo>
                    <a:lnTo>
                      <a:pt x="760" y="1282"/>
                    </a:lnTo>
                    <a:lnTo>
                      <a:pt x="760" y="1294"/>
                    </a:lnTo>
                    <a:lnTo>
                      <a:pt x="712" y="1294"/>
                    </a:lnTo>
                    <a:lnTo>
                      <a:pt x="700" y="1306"/>
                    </a:lnTo>
                    <a:lnTo>
                      <a:pt x="700" y="1319"/>
                    </a:lnTo>
                    <a:lnTo>
                      <a:pt x="712" y="1319"/>
                    </a:lnTo>
                    <a:lnTo>
                      <a:pt x="712" y="1331"/>
                    </a:lnTo>
                    <a:lnTo>
                      <a:pt x="712" y="1355"/>
                    </a:lnTo>
                    <a:lnTo>
                      <a:pt x="712" y="1355"/>
                    </a:lnTo>
                    <a:lnTo>
                      <a:pt x="700" y="1343"/>
                    </a:lnTo>
                    <a:lnTo>
                      <a:pt x="700" y="1355"/>
                    </a:lnTo>
                    <a:lnTo>
                      <a:pt x="724" y="1367"/>
                    </a:lnTo>
                    <a:lnTo>
                      <a:pt x="724" y="1367"/>
                    </a:lnTo>
                    <a:lnTo>
                      <a:pt x="724" y="1379"/>
                    </a:lnTo>
                    <a:lnTo>
                      <a:pt x="724" y="1391"/>
                    </a:lnTo>
                    <a:lnTo>
                      <a:pt x="736" y="1391"/>
                    </a:lnTo>
                    <a:lnTo>
                      <a:pt x="736" y="1391"/>
                    </a:lnTo>
                    <a:lnTo>
                      <a:pt x="748" y="1391"/>
                    </a:lnTo>
                    <a:lnTo>
                      <a:pt x="772" y="1403"/>
                    </a:lnTo>
                    <a:lnTo>
                      <a:pt x="784" y="1403"/>
                    </a:lnTo>
                    <a:lnTo>
                      <a:pt x="796" y="1391"/>
                    </a:lnTo>
                    <a:lnTo>
                      <a:pt x="808" y="1391"/>
                    </a:lnTo>
                    <a:lnTo>
                      <a:pt x="832" y="1415"/>
                    </a:lnTo>
                    <a:lnTo>
                      <a:pt x="844" y="1403"/>
                    </a:lnTo>
                    <a:lnTo>
                      <a:pt x="869" y="1391"/>
                    </a:lnTo>
                    <a:lnTo>
                      <a:pt x="881" y="1403"/>
                    </a:lnTo>
                    <a:lnTo>
                      <a:pt x="893" y="1391"/>
                    </a:lnTo>
                    <a:lnTo>
                      <a:pt x="893" y="1391"/>
                    </a:lnTo>
                    <a:lnTo>
                      <a:pt x="893" y="1403"/>
                    </a:lnTo>
                    <a:lnTo>
                      <a:pt x="893" y="1415"/>
                    </a:lnTo>
                    <a:lnTo>
                      <a:pt x="893" y="1427"/>
                    </a:lnTo>
                    <a:lnTo>
                      <a:pt x="893" y="1452"/>
                    </a:lnTo>
                    <a:lnTo>
                      <a:pt x="869" y="1512"/>
                    </a:lnTo>
                    <a:lnTo>
                      <a:pt x="856" y="1536"/>
                    </a:lnTo>
                    <a:lnTo>
                      <a:pt x="881" y="157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93" name=""/>
            <p:cNvGrpSpPr/>
            <p:nvPr/>
          </p:nvGrpSpPr>
          <p:grpSpPr>
            <a:xfrm>
              <a:off x="7920" y="690480"/>
              <a:ext cx="2450880" cy="3341880"/>
              <a:chOff x="7920" y="690480"/>
              <a:chExt cx="2450880" cy="3341880"/>
            </a:xfrm>
          </p:grpSpPr>
          <p:grpSp>
            <p:nvGrpSpPr>
              <p:cNvPr id="594" name=""/>
              <p:cNvGrpSpPr/>
              <p:nvPr/>
            </p:nvGrpSpPr>
            <p:grpSpPr>
              <a:xfrm>
                <a:off x="7920" y="825480"/>
                <a:ext cx="1990800" cy="3148200"/>
                <a:chOff x="7920" y="825480"/>
                <a:chExt cx="1990800" cy="3148200"/>
              </a:xfrm>
            </p:grpSpPr>
            <p:sp>
              <p:nvSpPr>
                <p:cNvPr id="595" name=""/>
                <p:cNvSpPr/>
                <p:nvPr/>
              </p:nvSpPr>
              <p:spPr>
                <a:xfrm>
                  <a:off x="295200" y="24764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6" name=""/>
                <p:cNvSpPr/>
                <p:nvPr/>
              </p:nvSpPr>
              <p:spPr>
                <a:xfrm>
                  <a:off x="314280" y="238140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7" name=""/>
                <p:cNvSpPr/>
                <p:nvPr/>
              </p:nvSpPr>
              <p:spPr>
                <a:xfrm>
                  <a:off x="333360" y="240048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8" name=""/>
                <p:cNvSpPr/>
                <p:nvPr/>
              </p:nvSpPr>
              <p:spPr>
                <a:xfrm>
                  <a:off x="162000" y="2208240"/>
                  <a:ext cx="5688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36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9" name=""/>
                <p:cNvSpPr/>
                <p:nvPr/>
              </p:nvSpPr>
              <p:spPr>
                <a:xfrm>
                  <a:off x="180720" y="222732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36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0" name=""/>
                <p:cNvSpPr/>
                <p:nvPr/>
              </p:nvSpPr>
              <p:spPr>
                <a:xfrm>
                  <a:off x="218880" y="22464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1" name=""/>
                <p:cNvSpPr/>
                <p:nvPr/>
              </p:nvSpPr>
              <p:spPr>
                <a:xfrm>
                  <a:off x="84240" y="209232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5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2" name=""/>
                <p:cNvSpPr/>
                <p:nvPr/>
              </p:nvSpPr>
              <p:spPr>
                <a:xfrm>
                  <a:off x="123840" y="21304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3" name=""/>
                <p:cNvSpPr/>
                <p:nvPr/>
              </p:nvSpPr>
              <p:spPr>
                <a:xfrm>
                  <a:off x="257040" y="22845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4" name=""/>
                <p:cNvSpPr/>
                <p:nvPr/>
              </p:nvSpPr>
              <p:spPr>
                <a:xfrm>
                  <a:off x="276120" y="22845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5" name=""/>
                <p:cNvSpPr/>
                <p:nvPr/>
              </p:nvSpPr>
              <p:spPr>
                <a:xfrm>
                  <a:off x="295200" y="22845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6" name=""/>
                <p:cNvSpPr/>
                <p:nvPr/>
              </p:nvSpPr>
              <p:spPr>
                <a:xfrm>
                  <a:off x="1119240" y="345600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" name=""/>
                <p:cNvSpPr/>
                <p:nvPr/>
              </p:nvSpPr>
              <p:spPr>
                <a:xfrm>
                  <a:off x="1119240" y="345600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" name=""/>
                <p:cNvSpPr/>
                <p:nvPr/>
              </p:nvSpPr>
              <p:spPr>
                <a:xfrm>
                  <a:off x="1119240" y="34369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" name=""/>
                <p:cNvSpPr/>
                <p:nvPr/>
              </p:nvSpPr>
              <p:spPr>
                <a:xfrm>
                  <a:off x="1119240" y="34178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" name=""/>
                <p:cNvSpPr/>
                <p:nvPr/>
              </p:nvSpPr>
              <p:spPr>
                <a:xfrm>
                  <a:off x="1119240" y="33987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1" name=""/>
                <p:cNvSpPr/>
                <p:nvPr/>
              </p:nvSpPr>
              <p:spPr>
                <a:xfrm>
                  <a:off x="1119240" y="337824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2" name=""/>
                <p:cNvSpPr/>
                <p:nvPr/>
              </p:nvSpPr>
              <p:spPr>
                <a:xfrm>
                  <a:off x="1119240" y="335916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3" name=""/>
                <p:cNvSpPr/>
                <p:nvPr/>
              </p:nvSpPr>
              <p:spPr>
                <a:xfrm>
                  <a:off x="1119240" y="33400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4" name=""/>
                <p:cNvSpPr/>
                <p:nvPr/>
              </p:nvSpPr>
              <p:spPr>
                <a:xfrm>
                  <a:off x="1138320" y="332100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5" name=""/>
                <p:cNvSpPr/>
                <p:nvPr/>
              </p:nvSpPr>
              <p:spPr>
                <a:xfrm>
                  <a:off x="1138320" y="330192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6" name=""/>
                <p:cNvSpPr/>
                <p:nvPr/>
              </p:nvSpPr>
              <p:spPr>
                <a:xfrm>
                  <a:off x="1119240" y="32828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7" name=""/>
                <p:cNvSpPr/>
                <p:nvPr/>
              </p:nvSpPr>
              <p:spPr>
                <a:xfrm>
                  <a:off x="1119240" y="32637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8" name=""/>
                <p:cNvSpPr/>
                <p:nvPr/>
              </p:nvSpPr>
              <p:spPr>
                <a:xfrm>
                  <a:off x="1119240" y="32446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9" name=""/>
                <p:cNvSpPr/>
                <p:nvPr/>
              </p:nvSpPr>
              <p:spPr>
                <a:xfrm>
                  <a:off x="1138320" y="32446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" name=""/>
                <p:cNvSpPr/>
                <p:nvPr/>
              </p:nvSpPr>
              <p:spPr>
                <a:xfrm>
                  <a:off x="1157040" y="32259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1" name=""/>
                <p:cNvSpPr/>
                <p:nvPr/>
              </p:nvSpPr>
              <p:spPr>
                <a:xfrm>
                  <a:off x="1176120" y="3225960"/>
                  <a:ext cx="19080" cy="1872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2" name=""/>
                <p:cNvSpPr/>
                <p:nvPr/>
              </p:nvSpPr>
              <p:spPr>
                <a:xfrm>
                  <a:off x="1176120" y="32068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" name=""/>
                <p:cNvSpPr/>
                <p:nvPr/>
              </p:nvSpPr>
              <p:spPr>
                <a:xfrm>
                  <a:off x="1195200" y="32068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" name=""/>
                <p:cNvSpPr/>
                <p:nvPr/>
              </p:nvSpPr>
              <p:spPr>
                <a:xfrm>
                  <a:off x="1195200" y="318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" name=""/>
                <p:cNvSpPr/>
                <p:nvPr/>
              </p:nvSpPr>
              <p:spPr>
                <a:xfrm>
                  <a:off x="1195200" y="31878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" name=""/>
                <p:cNvSpPr/>
                <p:nvPr/>
              </p:nvSpPr>
              <p:spPr>
                <a:xfrm>
                  <a:off x="1290600" y="36100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" name=""/>
                <p:cNvSpPr/>
                <p:nvPr/>
              </p:nvSpPr>
              <p:spPr>
                <a:xfrm>
                  <a:off x="1385640" y="3686040"/>
                  <a:ext cx="3996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" name=""/>
                <p:cNvSpPr/>
                <p:nvPr/>
              </p:nvSpPr>
              <p:spPr>
                <a:xfrm>
                  <a:off x="1404720" y="366696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" name=""/>
                <p:cNvSpPr/>
                <p:nvPr/>
              </p:nvSpPr>
              <p:spPr>
                <a:xfrm>
                  <a:off x="1404720" y="3629160"/>
                  <a:ext cx="39960" cy="56880"/>
                </a:xfrm>
                <a:custGeom>
                  <a:avLst/>
                  <a:gdLst/>
                  <a:ahLst/>
                  <a:rect l="l" t="t" r="r" b="b"/>
                  <a:pathLst>
                    <a:path w="25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5" y="24"/>
                      </a:lnTo>
                      <a:lnTo>
                        <a:pt x="25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0" name=""/>
                <p:cNvSpPr/>
                <p:nvPr/>
              </p:nvSpPr>
              <p:spPr>
                <a:xfrm>
                  <a:off x="1404720" y="3610080"/>
                  <a:ext cx="39960" cy="56880"/>
                </a:xfrm>
                <a:custGeom>
                  <a:avLst/>
                  <a:gdLst/>
                  <a:ahLst/>
                  <a:rect l="l" t="t" r="r" b="b"/>
                  <a:pathLst>
                    <a:path w="25" h="36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25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1" name=""/>
                <p:cNvSpPr/>
                <p:nvPr/>
              </p:nvSpPr>
              <p:spPr>
                <a:xfrm>
                  <a:off x="1425600" y="36100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2" name=""/>
                <p:cNvSpPr/>
                <p:nvPr/>
              </p:nvSpPr>
              <p:spPr>
                <a:xfrm>
                  <a:off x="1425600" y="3591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3" name=""/>
                <p:cNvSpPr/>
                <p:nvPr/>
              </p:nvSpPr>
              <p:spPr>
                <a:xfrm>
                  <a:off x="1425600" y="35701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4" name=""/>
                <p:cNvSpPr/>
                <p:nvPr/>
              </p:nvSpPr>
              <p:spPr>
                <a:xfrm>
                  <a:off x="1444680" y="355140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5" name=""/>
                <p:cNvSpPr/>
                <p:nvPr/>
              </p:nvSpPr>
              <p:spPr>
                <a:xfrm>
                  <a:off x="1444680" y="353232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6" name=""/>
                <p:cNvSpPr/>
                <p:nvPr/>
              </p:nvSpPr>
              <p:spPr>
                <a:xfrm>
                  <a:off x="1444680" y="35132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7" name=""/>
                <p:cNvSpPr/>
                <p:nvPr/>
              </p:nvSpPr>
              <p:spPr>
                <a:xfrm>
                  <a:off x="1463760" y="3513240"/>
                  <a:ext cx="1872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8" name=""/>
                <p:cNvSpPr/>
                <p:nvPr/>
              </p:nvSpPr>
              <p:spPr>
                <a:xfrm>
                  <a:off x="1539720" y="37051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9" name=""/>
                <p:cNvSpPr/>
                <p:nvPr/>
              </p:nvSpPr>
              <p:spPr>
                <a:xfrm>
                  <a:off x="1577880" y="3897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0" name=""/>
                <p:cNvSpPr/>
                <p:nvPr/>
              </p:nvSpPr>
              <p:spPr>
                <a:xfrm>
                  <a:off x="1558800" y="3878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1" name=""/>
                <p:cNvSpPr/>
                <p:nvPr/>
              </p:nvSpPr>
              <p:spPr>
                <a:xfrm>
                  <a:off x="1558800" y="38782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2" name=""/>
                <p:cNvSpPr/>
                <p:nvPr/>
              </p:nvSpPr>
              <p:spPr>
                <a:xfrm>
                  <a:off x="1558800" y="38592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3" name=""/>
                <p:cNvSpPr/>
                <p:nvPr/>
              </p:nvSpPr>
              <p:spPr>
                <a:xfrm>
                  <a:off x="1558800" y="38401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4" name=""/>
                <p:cNvSpPr/>
                <p:nvPr/>
              </p:nvSpPr>
              <p:spPr>
                <a:xfrm>
                  <a:off x="1558800" y="38210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5" name=""/>
                <p:cNvSpPr/>
                <p:nvPr/>
              </p:nvSpPr>
              <p:spPr>
                <a:xfrm>
                  <a:off x="1558800" y="38019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6" name=""/>
                <p:cNvSpPr/>
                <p:nvPr/>
              </p:nvSpPr>
              <p:spPr>
                <a:xfrm>
                  <a:off x="1558800" y="378144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7" name=""/>
                <p:cNvSpPr/>
                <p:nvPr/>
              </p:nvSpPr>
              <p:spPr>
                <a:xfrm>
                  <a:off x="1558800" y="376236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8" name=""/>
                <p:cNvSpPr/>
                <p:nvPr/>
              </p:nvSpPr>
              <p:spPr>
                <a:xfrm>
                  <a:off x="1558800" y="3743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9" name=""/>
                <p:cNvSpPr/>
                <p:nvPr/>
              </p:nvSpPr>
              <p:spPr>
                <a:xfrm>
                  <a:off x="1577880" y="372420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0" name=""/>
                <p:cNvSpPr/>
                <p:nvPr/>
              </p:nvSpPr>
              <p:spPr>
                <a:xfrm>
                  <a:off x="1558800" y="37242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1" name=""/>
                <p:cNvSpPr/>
                <p:nvPr/>
              </p:nvSpPr>
              <p:spPr>
                <a:xfrm>
                  <a:off x="1751040" y="39546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2" name=""/>
                <p:cNvSpPr/>
                <p:nvPr/>
              </p:nvSpPr>
              <p:spPr>
                <a:xfrm>
                  <a:off x="1751040" y="39355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3" name=""/>
                <p:cNvSpPr/>
                <p:nvPr/>
              </p:nvSpPr>
              <p:spPr>
                <a:xfrm>
                  <a:off x="1596960" y="39164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4" name=""/>
                <p:cNvSpPr/>
                <p:nvPr/>
              </p:nvSpPr>
              <p:spPr>
                <a:xfrm>
                  <a:off x="276120" y="26686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5" name=""/>
                <p:cNvSpPr/>
                <p:nvPr/>
              </p:nvSpPr>
              <p:spPr>
                <a:xfrm>
                  <a:off x="1157040" y="35701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6" name=""/>
                <p:cNvSpPr/>
                <p:nvPr/>
              </p:nvSpPr>
              <p:spPr>
                <a:xfrm>
                  <a:off x="1157040" y="355140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24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7" name=""/>
                <p:cNvSpPr/>
                <p:nvPr/>
              </p:nvSpPr>
              <p:spPr>
                <a:xfrm>
                  <a:off x="1157040" y="355140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8" name=""/>
                <p:cNvSpPr/>
                <p:nvPr/>
              </p:nvSpPr>
              <p:spPr>
                <a:xfrm>
                  <a:off x="1138320" y="353232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9" name=""/>
                <p:cNvSpPr/>
                <p:nvPr/>
              </p:nvSpPr>
              <p:spPr>
                <a:xfrm>
                  <a:off x="1138320" y="351324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0" name=""/>
                <p:cNvSpPr/>
                <p:nvPr/>
              </p:nvSpPr>
              <p:spPr>
                <a:xfrm>
                  <a:off x="1119240" y="351324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1" name=""/>
                <p:cNvSpPr/>
                <p:nvPr/>
              </p:nvSpPr>
              <p:spPr>
                <a:xfrm>
                  <a:off x="1119240" y="34941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2" name=""/>
                <p:cNvSpPr/>
                <p:nvPr/>
              </p:nvSpPr>
              <p:spPr>
                <a:xfrm>
                  <a:off x="1214280" y="361008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3" name=""/>
                <p:cNvSpPr/>
                <p:nvPr/>
              </p:nvSpPr>
              <p:spPr>
                <a:xfrm>
                  <a:off x="7920" y="1938240"/>
                  <a:ext cx="57240" cy="20880"/>
                </a:xfrm>
                <a:custGeom>
                  <a:avLst/>
                  <a:gdLst/>
                  <a:ahLst/>
                  <a:rect l="l" t="t" r="r" b="b"/>
                  <a:pathLst>
                    <a:path w="36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3"/>
                      </a:lnTo>
                      <a:lnTo>
                        <a:pt x="24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4" name=""/>
                <p:cNvSpPr/>
                <p:nvPr/>
              </p:nvSpPr>
              <p:spPr>
                <a:xfrm>
                  <a:off x="65160" y="19969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5" name=""/>
                <p:cNvSpPr/>
                <p:nvPr/>
              </p:nvSpPr>
              <p:spPr>
                <a:xfrm>
                  <a:off x="65160" y="2016000"/>
                  <a:ext cx="58680" cy="1908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7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6" name=""/>
                <p:cNvSpPr/>
                <p:nvPr/>
              </p:nvSpPr>
              <p:spPr>
                <a:xfrm>
                  <a:off x="1214280" y="318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7" name=""/>
                <p:cNvSpPr/>
                <p:nvPr/>
              </p:nvSpPr>
              <p:spPr>
                <a:xfrm>
                  <a:off x="1233360" y="31878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8" name=""/>
                <p:cNvSpPr/>
                <p:nvPr/>
              </p:nvSpPr>
              <p:spPr>
                <a:xfrm>
                  <a:off x="1233360" y="31878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9" name=""/>
                <p:cNvSpPr/>
                <p:nvPr/>
              </p:nvSpPr>
              <p:spPr>
                <a:xfrm>
                  <a:off x="1252440" y="31878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0" name=""/>
                <p:cNvSpPr/>
                <p:nvPr/>
              </p:nvSpPr>
              <p:spPr>
                <a:xfrm>
                  <a:off x="1271520" y="318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1" name=""/>
                <p:cNvSpPr/>
                <p:nvPr/>
              </p:nvSpPr>
              <p:spPr>
                <a:xfrm>
                  <a:off x="1290600" y="318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2" name=""/>
                <p:cNvSpPr/>
                <p:nvPr/>
              </p:nvSpPr>
              <p:spPr>
                <a:xfrm>
                  <a:off x="1290600" y="318780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3" name=""/>
                <p:cNvSpPr/>
                <p:nvPr/>
              </p:nvSpPr>
              <p:spPr>
                <a:xfrm>
                  <a:off x="1347840" y="314784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4" name=""/>
                <p:cNvSpPr/>
                <p:nvPr/>
              </p:nvSpPr>
              <p:spPr>
                <a:xfrm>
                  <a:off x="1347840" y="3147840"/>
                  <a:ext cx="3780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5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5" name=""/>
                <p:cNvSpPr/>
                <p:nvPr/>
              </p:nvSpPr>
              <p:spPr>
                <a:xfrm>
                  <a:off x="1366920" y="3147840"/>
                  <a:ext cx="3780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6" name=""/>
                <p:cNvSpPr/>
                <p:nvPr/>
              </p:nvSpPr>
              <p:spPr>
                <a:xfrm>
                  <a:off x="1385640" y="3147840"/>
                  <a:ext cx="39960" cy="3996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25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7" name=""/>
                <p:cNvSpPr/>
                <p:nvPr/>
              </p:nvSpPr>
              <p:spPr>
                <a:xfrm>
                  <a:off x="1404720" y="3147840"/>
                  <a:ext cx="39960" cy="3996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8" name=""/>
                <p:cNvSpPr/>
                <p:nvPr/>
              </p:nvSpPr>
              <p:spPr>
                <a:xfrm>
                  <a:off x="1404720" y="3147840"/>
                  <a:ext cx="39960" cy="3996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25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9" name=""/>
                <p:cNvSpPr/>
                <p:nvPr/>
              </p:nvSpPr>
              <p:spPr>
                <a:xfrm>
                  <a:off x="1366920" y="31878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0" name=""/>
                <p:cNvSpPr/>
                <p:nvPr/>
              </p:nvSpPr>
              <p:spPr>
                <a:xfrm>
                  <a:off x="1366920" y="318780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1" name=""/>
                <p:cNvSpPr/>
                <p:nvPr/>
              </p:nvSpPr>
              <p:spPr>
                <a:xfrm>
                  <a:off x="1385640" y="316692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2" name=""/>
                <p:cNvSpPr/>
                <p:nvPr/>
              </p:nvSpPr>
              <p:spPr>
                <a:xfrm>
                  <a:off x="1309680" y="32068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3" name=""/>
                <p:cNvSpPr/>
                <p:nvPr/>
              </p:nvSpPr>
              <p:spPr>
                <a:xfrm>
                  <a:off x="1328760" y="32068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4" name=""/>
                <p:cNvSpPr/>
                <p:nvPr/>
              </p:nvSpPr>
              <p:spPr>
                <a:xfrm>
                  <a:off x="1347840" y="320688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5" name=""/>
                <p:cNvSpPr/>
                <p:nvPr/>
              </p:nvSpPr>
              <p:spPr>
                <a:xfrm>
                  <a:off x="1366920" y="320688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6" name=""/>
                <p:cNvSpPr/>
                <p:nvPr/>
              </p:nvSpPr>
              <p:spPr>
                <a:xfrm>
                  <a:off x="1366920" y="320688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7" name=""/>
                <p:cNvSpPr/>
                <p:nvPr/>
              </p:nvSpPr>
              <p:spPr>
                <a:xfrm>
                  <a:off x="1385640" y="320688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8" name=""/>
                <p:cNvSpPr/>
                <p:nvPr/>
              </p:nvSpPr>
              <p:spPr>
                <a:xfrm>
                  <a:off x="1425600" y="3166920"/>
                  <a:ext cx="38160" cy="2088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9" name=""/>
                <p:cNvSpPr/>
                <p:nvPr/>
              </p:nvSpPr>
              <p:spPr>
                <a:xfrm>
                  <a:off x="1444680" y="3147840"/>
                  <a:ext cx="3780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0" name=""/>
                <p:cNvSpPr/>
                <p:nvPr/>
              </p:nvSpPr>
              <p:spPr>
                <a:xfrm>
                  <a:off x="1463760" y="3147840"/>
                  <a:ext cx="3780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1" name=""/>
                <p:cNvSpPr/>
                <p:nvPr/>
              </p:nvSpPr>
              <p:spPr>
                <a:xfrm>
                  <a:off x="1482480" y="3166920"/>
                  <a:ext cx="38160" cy="2088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2" name=""/>
                <p:cNvSpPr/>
                <p:nvPr/>
              </p:nvSpPr>
              <p:spPr>
                <a:xfrm>
                  <a:off x="1501560" y="31878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3" name=""/>
                <p:cNvSpPr/>
                <p:nvPr/>
              </p:nvSpPr>
              <p:spPr>
                <a:xfrm>
                  <a:off x="1520640" y="31669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4" name=""/>
                <p:cNvSpPr/>
                <p:nvPr/>
              </p:nvSpPr>
              <p:spPr>
                <a:xfrm>
                  <a:off x="1539720" y="3166920"/>
                  <a:ext cx="38160" cy="2088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5" name=""/>
                <p:cNvSpPr/>
                <p:nvPr/>
              </p:nvSpPr>
              <p:spPr>
                <a:xfrm>
                  <a:off x="1577880" y="32068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6" name=""/>
                <p:cNvSpPr/>
                <p:nvPr/>
              </p:nvSpPr>
              <p:spPr>
                <a:xfrm>
                  <a:off x="1577880" y="32637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7" name=""/>
                <p:cNvSpPr/>
                <p:nvPr/>
              </p:nvSpPr>
              <p:spPr>
                <a:xfrm>
                  <a:off x="1596960" y="32828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8" name=""/>
                <p:cNvSpPr/>
                <p:nvPr/>
              </p:nvSpPr>
              <p:spPr>
                <a:xfrm>
                  <a:off x="1770120" y="293688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9" name=""/>
                <p:cNvSpPr/>
                <p:nvPr/>
              </p:nvSpPr>
              <p:spPr>
                <a:xfrm>
                  <a:off x="1789200" y="29178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0" name=""/>
                <p:cNvSpPr/>
                <p:nvPr/>
              </p:nvSpPr>
              <p:spPr>
                <a:xfrm>
                  <a:off x="1807920" y="29178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1" name=""/>
                <p:cNvSpPr/>
                <p:nvPr/>
              </p:nvSpPr>
              <p:spPr>
                <a:xfrm>
                  <a:off x="1770120" y="295596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2" name=""/>
                <p:cNvSpPr/>
                <p:nvPr/>
              </p:nvSpPr>
              <p:spPr>
                <a:xfrm>
                  <a:off x="1789200" y="2955960"/>
                  <a:ext cx="3780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3" name=""/>
                <p:cNvSpPr/>
                <p:nvPr/>
              </p:nvSpPr>
              <p:spPr>
                <a:xfrm>
                  <a:off x="1807920" y="2955960"/>
                  <a:ext cx="19080" cy="20520"/>
                </a:xfrm>
                <a:custGeom>
                  <a:avLst/>
                  <a:gdLst/>
                  <a:ahLst/>
                  <a:rect l="l" t="t" r="r" b="b"/>
                  <a:pathLst>
                    <a:path w="12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4" name=""/>
                <p:cNvSpPr/>
                <p:nvPr/>
              </p:nvSpPr>
              <p:spPr>
                <a:xfrm>
                  <a:off x="1807920" y="293688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5" name=""/>
                <p:cNvSpPr/>
                <p:nvPr/>
              </p:nvSpPr>
              <p:spPr>
                <a:xfrm>
                  <a:off x="1635120" y="33591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6" name=""/>
                <p:cNvSpPr/>
                <p:nvPr/>
              </p:nvSpPr>
              <p:spPr>
                <a:xfrm>
                  <a:off x="1654200" y="33591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7" name=""/>
                <p:cNvSpPr/>
                <p:nvPr/>
              </p:nvSpPr>
              <p:spPr>
                <a:xfrm>
                  <a:off x="1654200" y="33400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8" name=""/>
                <p:cNvSpPr/>
                <p:nvPr/>
              </p:nvSpPr>
              <p:spPr>
                <a:xfrm>
                  <a:off x="1673280" y="33210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9" name=""/>
                <p:cNvSpPr/>
                <p:nvPr/>
              </p:nvSpPr>
              <p:spPr>
                <a:xfrm>
                  <a:off x="1673280" y="328284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0" name=""/>
                <p:cNvSpPr/>
                <p:nvPr/>
              </p:nvSpPr>
              <p:spPr>
                <a:xfrm>
                  <a:off x="1654200" y="32637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1" name=""/>
                <p:cNvSpPr/>
                <p:nvPr/>
              </p:nvSpPr>
              <p:spPr>
                <a:xfrm>
                  <a:off x="1654200" y="32446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2" name=""/>
                <p:cNvSpPr/>
                <p:nvPr/>
              </p:nvSpPr>
              <p:spPr>
                <a:xfrm>
                  <a:off x="1654200" y="322596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3" name=""/>
                <p:cNvSpPr/>
                <p:nvPr/>
              </p:nvSpPr>
              <p:spPr>
                <a:xfrm>
                  <a:off x="1635120" y="320688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4" name=""/>
                <p:cNvSpPr/>
                <p:nvPr/>
              </p:nvSpPr>
              <p:spPr>
                <a:xfrm>
                  <a:off x="1635120" y="32068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5" name=""/>
                <p:cNvSpPr/>
                <p:nvPr/>
              </p:nvSpPr>
              <p:spPr>
                <a:xfrm>
                  <a:off x="1635120" y="3166920"/>
                  <a:ext cx="19080" cy="5904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6" name=""/>
                <p:cNvSpPr/>
                <p:nvPr/>
              </p:nvSpPr>
              <p:spPr>
                <a:xfrm>
                  <a:off x="1635120" y="314784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7" name=""/>
                <p:cNvSpPr/>
                <p:nvPr/>
              </p:nvSpPr>
              <p:spPr>
                <a:xfrm>
                  <a:off x="1616040" y="312912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37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8" name=""/>
                <p:cNvSpPr/>
                <p:nvPr/>
              </p:nvSpPr>
              <p:spPr>
                <a:xfrm>
                  <a:off x="1616040" y="311004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9" name=""/>
                <p:cNvSpPr/>
                <p:nvPr/>
              </p:nvSpPr>
              <p:spPr>
                <a:xfrm>
                  <a:off x="1635120" y="3090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0" name=""/>
                <p:cNvSpPr/>
                <p:nvPr/>
              </p:nvSpPr>
              <p:spPr>
                <a:xfrm>
                  <a:off x="1635120" y="30718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1" name=""/>
                <p:cNvSpPr/>
                <p:nvPr/>
              </p:nvSpPr>
              <p:spPr>
                <a:xfrm>
                  <a:off x="1654200" y="30718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2" name=""/>
                <p:cNvSpPr/>
                <p:nvPr/>
              </p:nvSpPr>
              <p:spPr>
                <a:xfrm>
                  <a:off x="1673280" y="30528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3" name=""/>
                <p:cNvSpPr/>
                <p:nvPr/>
              </p:nvSpPr>
              <p:spPr>
                <a:xfrm>
                  <a:off x="1692360" y="3033720"/>
                  <a:ext cx="39600" cy="57240"/>
                </a:xfrm>
                <a:custGeom>
                  <a:avLst/>
                  <a:gdLst/>
                  <a:ahLst/>
                  <a:rect l="l" t="t" r="r" b="b"/>
                  <a:pathLst>
                    <a:path w="25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5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4" name=""/>
                <p:cNvSpPr/>
                <p:nvPr/>
              </p:nvSpPr>
              <p:spPr>
                <a:xfrm>
                  <a:off x="1692360" y="303372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25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5" name=""/>
                <p:cNvSpPr/>
                <p:nvPr/>
              </p:nvSpPr>
              <p:spPr>
                <a:xfrm>
                  <a:off x="1711080" y="301464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6" name=""/>
                <p:cNvSpPr/>
                <p:nvPr/>
              </p:nvSpPr>
              <p:spPr>
                <a:xfrm>
                  <a:off x="1731960" y="301464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7" name=""/>
                <p:cNvSpPr/>
                <p:nvPr/>
              </p:nvSpPr>
              <p:spPr>
                <a:xfrm>
                  <a:off x="1731960" y="29955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8" name=""/>
                <p:cNvSpPr/>
                <p:nvPr/>
              </p:nvSpPr>
              <p:spPr>
                <a:xfrm>
                  <a:off x="1751040" y="29955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9" name=""/>
                <p:cNvSpPr/>
                <p:nvPr/>
              </p:nvSpPr>
              <p:spPr>
                <a:xfrm>
                  <a:off x="1770120" y="299556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0" name=""/>
                <p:cNvSpPr/>
                <p:nvPr/>
              </p:nvSpPr>
              <p:spPr>
                <a:xfrm>
                  <a:off x="1789200" y="297648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1" name=""/>
                <p:cNvSpPr/>
                <p:nvPr/>
              </p:nvSpPr>
              <p:spPr>
                <a:xfrm>
                  <a:off x="1770120" y="284148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2" name=""/>
                <p:cNvSpPr/>
                <p:nvPr/>
              </p:nvSpPr>
              <p:spPr>
                <a:xfrm>
                  <a:off x="1789200" y="282240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3" name=""/>
                <p:cNvSpPr/>
                <p:nvPr/>
              </p:nvSpPr>
              <p:spPr>
                <a:xfrm>
                  <a:off x="1789200" y="2803680"/>
                  <a:ext cx="1872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4" name=""/>
                <p:cNvSpPr/>
                <p:nvPr/>
              </p:nvSpPr>
              <p:spPr>
                <a:xfrm>
                  <a:off x="1789200" y="2784600"/>
                  <a:ext cx="1872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5" name=""/>
                <p:cNvSpPr/>
                <p:nvPr/>
              </p:nvSpPr>
              <p:spPr>
                <a:xfrm>
                  <a:off x="1789200" y="278460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6" name=""/>
                <p:cNvSpPr/>
                <p:nvPr/>
              </p:nvSpPr>
              <p:spPr>
                <a:xfrm>
                  <a:off x="1807920" y="29368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7" name=""/>
                <p:cNvSpPr/>
                <p:nvPr/>
              </p:nvSpPr>
              <p:spPr>
                <a:xfrm>
                  <a:off x="1807920" y="29178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8" name=""/>
                <p:cNvSpPr/>
                <p:nvPr/>
              </p:nvSpPr>
              <p:spPr>
                <a:xfrm>
                  <a:off x="1807920" y="28987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9" name=""/>
                <p:cNvSpPr/>
                <p:nvPr/>
              </p:nvSpPr>
              <p:spPr>
                <a:xfrm>
                  <a:off x="1789200" y="28796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0" name=""/>
                <p:cNvSpPr/>
                <p:nvPr/>
              </p:nvSpPr>
              <p:spPr>
                <a:xfrm>
                  <a:off x="1789200" y="2879640"/>
                  <a:ext cx="1872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1" name=""/>
                <p:cNvSpPr/>
                <p:nvPr/>
              </p:nvSpPr>
              <p:spPr>
                <a:xfrm>
                  <a:off x="1789200" y="286056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2" name=""/>
                <p:cNvSpPr/>
                <p:nvPr/>
              </p:nvSpPr>
              <p:spPr>
                <a:xfrm>
                  <a:off x="1789200" y="284148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3" name=""/>
                <p:cNvSpPr/>
                <p:nvPr/>
              </p:nvSpPr>
              <p:spPr>
                <a:xfrm>
                  <a:off x="1807920" y="284148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4" name=""/>
                <p:cNvSpPr/>
                <p:nvPr/>
              </p:nvSpPr>
              <p:spPr>
                <a:xfrm>
                  <a:off x="1807920" y="287964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5" name=""/>
                <p:cNvSpPr/>
                <p:nvPr/>
              </p:nvSpPr>
              <p:spPr>
                <a:xfrm>
                  <a:off x="1807920" y="28605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6" name=""/>
                <p:cNvSpPr/>
                <p:nvPr/>
              </p:nvSpPr>
              <p:spPr>
                <a:xfrm>
                  <a:off x="1807920" y="2841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7" name=""/>
                <p:cNvSpPr/>
                <p:nvPr/>
              </p:nvSpPr>
              <p:spPr>
                <a:xfrm>
                  <a:off x="1827000" y="284148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8" name=""/>
                <p:cNvSpPr/>
                <p:nvPr/>
              </p:nvSpPr>
              <p:spPr>
                <a:xfrm>
                  <a:off x="1827000" y="2803680"/>
                  <a:ext cx="1908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9" name=""/>
                <p:cNvSpPr/>
                <p:nvPr/>
              </p:nvSpPr>
              <p:spPr>
                <a:xfrm>
                  <a:off x="1807920" y="278460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0" name=""/>
                <p:cNvSpPr/>
                <p:nvPr/>
              </p:nvSpPr>
              <p:spPr>
                <a:xfrm>
                  <a:off x="1807920" y="27846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1" name=""/>
                <p:cNvSpPr/>
                <p:nvPr/>
              </p:nvSpPr>
              <p:spPr>
                <a:xfrm>
                  <a:off x="102960" y="844560"/>
                  <a:ext cx="39960" cy="77760"/>
                </a:xfrm>
                <a:custGeom>
                  <a:avLst/>
                  <a:gdLst/>
                  <a:ahLst/>
                  <a:rect l="l" t="t" r="r" b="b"/>
                  <a:pathLst>
                    <a:path w="25" h="49">
                      <a:moveTo>
                        <a:pt x="13" y="24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25" y="49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2" name=""/>
                <p:cNvSpPr/>
                <p:nvPr/>
              </p:nvSpPr>
              <p:spPr>
                <a:xfrm>
                  <a:off x="1846080" y="27255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3" name=""/>
                <p:cNvSpPr/>
                <p:nvPr/>
              </p:nvSpPr>
              <p:spPr>
                <a:xfrm>
                  <a:off x="1865160" y="27068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4" name=""/>
                <p:cNvSpPr/>
                <p:nvPr/>
              </p:nvSpPr>
              <p:spPr>
                <a:xfrm>
                  <a:off x="1884240" y="27068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5" name=""/>
                <p:cNvSpPr/>
                <p:nvPr/>
              </p:nvSpPr>
              <p:spPr>
                <a:xfrm>
                  <a:off x="1884240" y="2706840"/>
                  <a:ext cx="57240" cy="1872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6" name=""/>
                <p:cNvSpPr/>
                <p:nvPr/>
              </p:nvSpPr>
              <p:spPr>
                <a:xfrm>
                  <a:off x="1903320" y="270684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7" name=""/>
                <p:cNvSpPr/>
                <p:nvPr/>
              </p:nvSpPr>
              <p:spPr>
                <a:xfrm>
                  <a:off x="1922400" y="26877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8" name=""/>
                <p:cNvSpPr/>
                <p:nvPr/>
              </p:nvSpPr>
              <p:spPr>
                <a:xfrm>
                  <a:off x="1941480" y="268776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9" name=""/>
                <p:cNvSpPr/>
                <p:nvPr/>
              </p:nvSpPr>
              <p:spPr>
                <a:xfrm>
                  <a:off x="1827000" y="278460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0" name=""/>
                <p:cNvSpPr/>
                <p:nvPr/>
              </p:nvSpPr>
              <p:spPr>
                <a:xfrm>
                  <a:off x="1846080" y="27637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1" name=""/>
                <p:cNvSpPr/>
                <p:nvPr/>
              </p:nvSpPr>
              <p:spPr>
                <a:xfrm>
                  <a:off x="1865160" y="274464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2" name=""/>
                <p:cNvSpPr/>
                <p:nvPr/>
              </p:nvSpPr>
              <p:spPr>
                <a:xfrm>
                  <a:off x="1960560" y="26877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3" name=""/>
                <p:cNvSpPr/>
                <p:nvPr/>
              </p:nvSpPr>
              <p:spPr>
                <a:xfrm>
                  <a:off x="199800" y="863640"/>
                  <a:ext cx="38160" cy="77760"/>
                </a:xfrm>
                <a:custGeom>
                  <a:avLst/>
                  <a:gdLst/>
                  <a:ahLst/>
                  <a:rect l="l" t="t" r="r" b="b"/>
                  <a:pathLst>
                    <a:path w="24" h="49">
                      <a:moveTo>
                        <a:pt x="12" y="37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49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4" name=""/>
                <p:cNvSpPr/>
                <p:nvPr/>
              </p:nvSpPr>
              <p:spPr>
                <a:xfrm>
                  <a:off x="162000" y="825480"/>
                  <a:ext cx="5688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24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6" y="36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5" name=""/>
                <p:cNvSpPr/>
                <p:nvPr/>
              </p:nvSpPr>
              <p:spPr>
                <a:xfrm>
                  <a:off x="276120" y="863640"/>
                  <a:ext cx="19080" cy="96840"/>
                </a:xfrm>
                <a:custGeom>
                  <a:avLst/>
                  <a:gdLst/>
                  <a:ahLst/>
                  <a:rect l="l" t="t" r="r" b="b"/>
                  <a:pathLst>
                    <a:path w="12" h="61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61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6" name=""/>
                <p:cNvSpPr/>
                <p:nvPr/>
              </p:nvSpPr>
              <p:spPr>
                <a:xfrm>
                  <a:off x="563400" y="10555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7" name=""/>
                <p:cNvSpPr/>
                <p:nvPr/>
              </p:nvSpPr>
              <p:spPr>
                <a:xfrm>
                  <a:off x="563400" y="1036800"/>
                  <a:ext cx="57240" cy="3780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8" name=""/>
                <p:cNvSpPr/>
                <p:nvPr/>
              </p:nvSpPr>
              <p:spPr>
                <a:xfrm>
                  <a:off x="582480" y="99864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9" name=""/>
                <p:cNvSpPr/>
                <p:nvPr/>
              </p:nvSpPr>
              <p:spPr>
                <a:xfrm>
                  <a:off x="753840" y="1036800"/>
                  <a:ext cx="59040" cy="5688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0"/>
                      </a:moveTo>
                      <a:lnTo>
                        <a:pt x="25" y="12"/>
                      </a:lnTo>
                      <a:lnTo>
                        <a:pt x="37" y="36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0" name=""/>
                <p:cNvSpPr/>
                <p:nvPr/>
              </p:nvSpPr>
              <p:spPr>
                <a:xfrm>
                  <a:off x="869760" y="979560"/>
                  <a:ext cx="57240" cy="7596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24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6" y="48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1" name=""/>
                <p:cNvSpPr/>
                <p:nvPr/>
              </p:nvSpPr>
              <p:spPr>
                <a:xfrm>
                  <a:off x="1060200" y="979560"/>
                  <a:ext cx="59040" cy="5724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0"/>
                      </a:moveTo>
                      <a:lnTo>
                        <a:pt x="25" y="12"/>
                      </a:lnTo>
                      <a:lnTo>
                        <a:pt x="37" y="36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2" name=""/>
                <p:cNvSpPr/>
                <p:nvPr/>
              </p:nvSpPr>
              <p:spPr>
                <a:xfrm>
                  <a:off x="1138320" y="1017720"/>
                  <a:ext cx="18720" cy="75960"/>
                </a:xfrm>
                <a:custGeom>
                  <a:avLst/>
                  <a:gdLst/>
                  <a:ahLst/>
                  <a:rect l="l" t="t" r="r" b="b"/>
                  <a:pathLst>
                    <a:path w="12" h="48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3" name=""/>
                <p:cNvSpPr/>
                <p:nvPr/>
              </p:nvSpPr>
              <p:spPr>
                <a:xfrm>
                  <a:off x="1138320" y="998640"/>
                  <a:ext cx="56880" cy="5688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4" name=""/>
                <p:cNvSpPr/>
                <p:nvPr/>
              </p:nvSpPr>
              <p:spPr>
                <a:xfrm>
                  <a:off x="1157040" y="941400"/>
                  <a:ext cx="38160" cy="76320"/>
                </a:xfrm>
                <a:custGeom>
                  <a:avLst/>
                  <a:gdLst/>
                  <a:ahLst/>
                  <a:rect l="l" t="t" r="r" b="b"/>
                  <a:pathLst>
                    <a:path w="24" h="48">
                      <a:moveTo>
                        <a:pt x="12" y="36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48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5" name=""/>
                <p:cNvSpPr/>
                <p:nvPr/>
              </p:nvSpPr>
              <p:spPr>
                <a:xfrm>
                  <a:off x="1176120" y="882720"/>
                  <a:ext cx="76320" cy="77760"/>
                </a:xfrm>
                <a:custGeom>
                  <a:avLst/>
                  <a:gdLst/>
                  <a:ahLst/>
                  <a:rect l="l" t="t" r="r" b="b"/>
                  <a:pathLst>
                    <a:path w="48" h="49">
                      <a:moveTo>
                        <a:pt x="0" y="0"/>
                      </a:moveTo>
                      <a:lnTo>
                        <a:pt x="36" y="25"/>
                      </a:lnTo>
                      <a:lnTo>
                        <a:pt x="48" y="49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6" name=""/>
                <p:cNvSpPr/>
                <p:nvPr/>
              </p:nvSpPr>
              <p:spPr>
                <a:xfrm>
                  <a:off x="1463760" y="1190520"/>
                  <a:ext cx="5688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7" name=""/>
                <p:cNvSpPr/>
                <p:nvPr/>
              </p:nvSpPr>
              <p:spPr>
                <a:xfrm>
                  <a:off x="1214280" y="174780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8" name=""/>
                <p:cNvSpPr/>
                <p:nvPr/>
              </p:nvSpPr>
              <p:spPr>
                <a:xfrm>
                  <a:off x="1214280" y="1708200"/>
                  <a:ext cx="1908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9" name=""/>
                <p:cNvSpPr/>
                <p:nvPr/>
              </p:nvSpPr>
              <p:spPr>
                <a:xfrm>
                  <a:off x="1214280" y="1670040"/>
                  <a:ext cx="19080" cy="77760"/>
                </a:xfrm>
                <a:custGeom>
                  <a:avLst/>
                  <a:gdLst/>
                  <a:ahLst/>
                  <a:rect l="l" t="t" r="r" b="b"/>
                  <a:pathLst>
                    <a:path w="12" h="49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49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0" name=""/>
                <p:cNvSpPr/>
                <p:nvPr/>
              </p:nvSpPr>
              <p:spPr>
                <a:xfrm>
                  <a:off x="1214280" y="16509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1" name=""/>
                <p:cNvSpPr/>
                <p:nvPr/>
              </p:nvSpPr>
              <p:spPr>
                <a:xfrm>
                  <a:off x="1214280" y="161280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2" name=""/>
                <p:cNvSpPr/>
                <p:nvPr/>
              </p:nvSpPr>
              <p:spPr>
                <a:xfrm>
                  <a:off x="1233360" y="15746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3" name=""/>
                <p:cNvSpPr/>
                <p:nvPr/>
              </p:nvSpPr>
              <p:spPr>
                <a:xfrm>
                  <a:off x="1233360" y="1555920"/>
                  <a:ext cx="57240" cy="3780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4" name=""/>
                <p:cNvSpPr/>
                <p:nvPr/>
              </p:nvSpPr>
              <p:spPr>
                <a:xfrm>
                  <a:off x="1252440" y="15368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5" name=""/>
                <p:cNvSpPr/>
                <p:nvPr/>
              </p:nvSpPr>
              <p:spPr>
                <a:xfrm>
                  <a:off x="1271520" y="1496880"/>
                  <a:ext cx="19080" cy="5904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6" name=""/>
                <p:cNvSpPr/>
                <p:nvPr/>
              </p:nvSpPr>
              <p:spPr>
                <a:xfrm>
                  <a:off x="1271520" y="149688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7" name=""/>
                <p:cNvSpPr/>
                <p:nvPr/>
              </p:nvSpPr>
              <p:spPr>
                <a:xfrm>
                  <a:off x="1309680" y="147780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8" name=""/>
                <p:cNvSpPr/>
                <p:nvPr/>
              </p:nvSpPr>
              <p:spPr>
                <a:xfrm>
                  <a:off x="1328760" y="144000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9" name=""/>
                <p:cNvSpPr/>
                <p:nvPr/>
              </p:nvSpPr>
              <p:spPr>
                <a:xfrm>
                  <a:off x="1328760" y="1401840"/>
                  <a:ext cx="5688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0" name=""/>
                <p:cNvSpPr/>
                <p:nvPr/>
              </p:nvSpPr>
              <p:spPr>
                <a:xfrm>
                  <a:off x="1366920" y="1401840"/>
                  <a:ext cx="58680" cy="1908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7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1" name=""/>
                <p:cNvSpPr/>
                <p:nvPr/>
              </p:nvSpPr>
              <p:spPr>
                <a:xfrm>
                  <a:off x="1404720" y="1363680"/>
                  <a:ext cx="59040" cy="5724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24"/>
                      </a:moveTo>
                      <a:lnTo>
                        <a:pt x="13" y="0"/>
                      </a:lnTo>
                      <a:lnTo>
                        <a:pt x="37" y="12"/>
                      </a:lnTo>
                      <a:lnTo>
                        <a:pt x="13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2" name=""/>
                <p:cNvSpPr/>
                <p:nvPr/>
              </p:nvSpPr>
              <p:spPr>
                <a:xfrm>
                  <a:off x="1425600" y="132408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24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3" name=""/>
                <p:cNvSpPr/>
                <p:nvPr/>
              </p:nvSpPr>
              <p:spPr>
                <a:xfrm>
                  <a:off x="1444680" y="1266840"/>
                  <a:ext cx="19080" cy="77760"/>
                </a:xfrm>
                <a:custGeom>
                  <a:avLst/>
                  <a:gdLst/>
                  <a:ahLst/>
                  <a:rect l="l" t="t" r="r" b="b"/>
                  <a:pathLst>
                    <a:path w="12" h="49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4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4" name=""/>
                <p:cNvSpPr/>
                <p:nvPr/>
              </p:nvSpPr>
              <p:spPr>
                <a:xfrm>
                  <a:off x="1444680" y="1209600"/>
                  <a:ext cx="56880" cy="95400"/>
                </a:xfrm>
                <a:custGeom>
                  <a:avLst/>
                  <a:gdLst/>
                  <a:ahLst/>
                  <a:rect l="l" t="t" r="r" b="b"/>
                  <a:pathLst>
                    <a:path w="36" h="60">
                      <a:moveTo>
                        <a:pt x="0" y="36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6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95" name=""/>
              <p:cNvGrpSpPr/>
              <p:nvPr/>
            </p:nvGrpSpPr>
            <p:grpSpPr>
              <a:xfrm>
                <a:off x="314280" y="690480"/>
                <a:ext cx="2144520" cy="3033720"/>
                <a:chOff x="314280" y="690480"/>
                <a:chExt cx="2144520" cy="3033720"/>
              </a:xfrm>
            </p:grpSpPr>
            <p:sp>
              <p:nvSpPr>
                <p:cNvPr id="796" name=""/>
                <p:cNvSpPr/>
                <p:nvPr/>
              </p:nvSpPr>
              <p:spPr>
                <a:xfrm>
                  <a:off x="1290600" y="186228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7" name=""/>
                <p:cNvSpPr/>
                <p:nvPr/>
              </p:nvSpPr>
              <p:spPr>
                <a:xfrm>
                  <a:off x="1271520" y="18432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8" name=""/>
                <p:cNvSpPr/>
                <p:nvPr/>
              </p:nvSpPr>
              <p:spPr>
                <a:xfrm>
                  <a:off x="1271520" y="180504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9" name=""/>
                <p:cNvSpPr/>
                <p:nvPr/>
              </p:nvSpPr>
              <p:spPr>
                <a:xfrm>
                  <a:off x="1252440" y="17859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0" name=""/>
                <p:cNvSpPr/>
                <p:nvPr/>
              </p:nvSpPr>
              <p:spPr>
                <a:xfrm>
                  <a:off x="1425600" y="191916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5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1" name=""/>
                <p:cNvSpPr/>
                <p:nvPr/>
              </p:nvSpPr>
              <p:spPr>
                <a:xfrm>
                  <a:off x="1596960" y="209232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2" name=""/>
                <p:cNvSpPr/>
                <p:nvPr/>
              </p:nvSpPr>
              <p:spPr>
                <a:xfrm>
                  <a:off x="1596960" y="2073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3" name=""/>
                <p:cNvSpPr/>
                <p:nvPr/>
              </p:nvSpPr>
              <p:spPr>
                <a:xfrm>
                  <a:off x="1596960" y="20541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4" name=""/>
                <p:cNvSpPr/>
                <p:nvPr/>
              </p:nvSpPr>
              <p:spPr>
                <a:xfrm>
                  <a:off x="1596960" y="1996920"/>
                  <a:ext cx="38160" cy="76320"/>
                </a:xfrm>
                <a:custGeom>
                  <a:avLst/>
                  <a:gdLst/>
                  <a:ahLst/>
                  <a:rect l="l" t="t" r="r" b="b"/>
                  <a:pathLst>
                    <a:path w="24" h="48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5" name=""/>
                <p:cNvSpPr/>
                <p:nvPr/>
              </p:nvSpPr>
              <p:spPr>
                <a:xfrm>
                  <a:off x="1616040" y="2151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6" name=""/>
                <p:cNvSpPr/>
                <p:nvPr/>
              </p:nvSpPr>
              <p:spPr>
                <a:xfrm>
                  <a:off x="1654200" y="21891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7" name=""/>
                <p:cNvSpPr/>
                <p:nvPr/>
              </p:nvSpPr>
              <p:spPr>
                <a:xfrm>
                  <a:off x="1960560" y="26496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8" name=""/>
                <p:cNvSpPr/>
                <p:nvPr/>
              </p:nvSpPr>
              <p:spPr>
                <a:xfrm>
                  <a:off x="1960560" y="26305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9" name=""/>
                <p:cNvSpPr/>
                <p:nvPr/>
              </p:nvSpPr>
              <p:spPr>
                <a:xfrm>
                  <a:off x="1960560" y="26114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0" name=""/>
                <p:cNvSpPr/>
                <p:nvPr/>
              </p:nvSpPr>
              <p:spPr>
                <a:xfrm>
                  <a:off x="1960560" y="26114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1" name=""/>
                <p:cNvSpPr/>
                <p:nvPr/>
              </p:nvSpPr>
              <p:spPr>
                <a:xfrm>
                  <a:off x="1979640" y="25923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2" name=""/>
                <p:cNvSpPr/>
                <p:nvPr/>
              </p:nvSpPr>
              <p:spPr>
                <a:xfrm>
                  <a:off x="1979640" y="25923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3" name=""/>
                <p:cNvSpPr/>
                <p:nvPr/>
              </p:nvSpPr>
              <p:spPr>
                <a:xfrm>
                  <a:off x="1998720" y="259236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4" name=""/>
                <p:cNvSpPr/>
                <p:nvPr/>
              </p:nvSpPr>
              <p:spPr>
                <a:xfrm>
                  <a:off x="2017800" y="2552760"/>
                  <a:ext cx="1872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5" name=""/>
                <p:cNvSpPr/>
                <p:nvPr/>
              </p:nvSpPr>
              <p:spPr>
                <a:xfrm>
                  <a:off x="1960560" y="26686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6" name=""/>
                <p:cNvSpPr/>
                <p:nvPr/>
              </p:nvSpPr>
              <p:spPr>
                <a:xfrm>
                  <a:off x="1960560" y="268776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7" name=""/>
                <p:cNvSpPr/>
                <p:nvPr/>
              </p:nvSpPr>
              <p:spPr>
                <a:xfrm>
                  <a:off x="1979640" y="26686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8" name=""/>
                <p:cNvSpPr/>
                <p:nvPr/>
              </p:nvSpPr>
              <p:spPr>
                <a:xfrm>
                  <a:off x="1731960" y="1785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9" name=""/>
                <p:cNvSpPr/>
                <p:nvPr/>
              </p:nvSpPr>
              <p:spPr>
                <a:xfrm>
                  <a:off x="1731960" y="16318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0" name=""/>
                <p:cNvSpPr/>
                <p:nvPr/>
              </p:nvSpPr>
              <p:spPr>
                <a:xfrm>
                  <a:off x="1731960" y="15559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1" name=""/>
                <p:cNvSpPr/>
                <p:nvPr/>
              </p:nvSpPr>
              <p:spPr>
                <a:xfrm>
                  <a:off x="1290600" y="863640"/>
                  <a:ext cx="57240" cy="5868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2" name=""/>
                <p:cNvSpPr/>
                <p:nvPr/>
              </p:nvSpPr>
              <p:spPr>
                <a:xfrm>
                  <a:off x="1290600" y="806400"/>
                  <a:ext cx="57240" cy="7632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12" y="36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36" y="48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3" name=""/>
                <p:cNvSpPr/>
                <p:nvPr/>
              </p:nvSpPr>
              <p:spPr>
                <a:xfrm>
                  <a:off x="1271520" y="76824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6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4" name=""/>
                <p:cNvSpPr/>
                <p:nvPr/>
              </p:nvSpPr>
              <p:spPr>
                <a:xfrm>
                  <a:off x="1252440" y="73008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5" name=""/>
                <p:cNvSpPr/>
                <p:nvPr/>
              </p:nvSpPr>
              <p:spPr>
                <a:xfrm>
                  <a:off x="1233360" y="69048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25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6" name=""/>
                <p:cNvSpPr/>
                <p:nvPr/>
              </p:nvSpPr>
              <p:spPr>
                <a:xfrm>
                  <a:off x="1328760" y="960480"/>
                  <a:ext cx="56880" cy="7632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24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6" y="48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7" name=""/>
                <p:cNvSpPr/>
                <p:nvPr/>
              </p:nvSpPr>
              <p:spPr>
                <a:xfrm>
                  <a:off x="1309680" y="92232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8" name=""/>
                <p:cNvSpPr/>
                <p:nvPr/>
              </p:nvSpPr>
              <p:spPr>
                <a:xfrm>
                  <a:off x="1425600" y="1074600"/>
                  <a:ext cx="38160" cy="77760"/>
                </a:xfrm>
                <a:custGeom>
                  <a:avLst/>
                  <a:gdLst/>
                  <a:ahLst/>
                  <a:rect l="l" t="t" r="r" b="b"/>
                  <a:pathLst>
                    <a:path w="24" h="49">
                      <a:moveTo>
                        <a:pt x="12" y="37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49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9" name=""/>
                <p:cNvSpPr/>
                <p:nvPr/>
              </p:nvSpPr>
              <p:spPr>
                <a:xfrm>
                  <a:off x="1425600" y="1036800"/>
                  <a:ext cx="1908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0" name=""/>
                <p:cNvSpPr/>
                <p:nvPr/>
              </p:nvSpPr>
              <p:spPr>
                <a:xfrm>
                  <a:off x="1425600" y="998640"/>
                  <a:ext cx="1908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1" name=""/>
                <p:cNvSpPr/>
                <p:nvPr/>
              </p:nvSpPr>
              <p:spPr>
                <a:xfrm>
                  <a:off x="1385640" y="941400"/>
                  <a:ext cx="59040" cy="76320"/>
                </a:xfrm>
                <a:custGeom>
                  <a:avLst/>
                  <a:gdLst/>
                  <a:ahLst/>
                  <a:rect l="l" t="t" r="r" b="b"/>
                  <a:pathLst>
                    <a:path w="37" h="48">
                      <a:moveTo>
                        <a:pt x="25" y="36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7" y="48"/>
                      </a:lnTo>
                      <a:lnTo>
                        <a:pt x="25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2" name=""/>
                <p:cNvSpPr/>
                <p:nvPr/>
              </p:nvSpPr>
              <p:spPr>
                <a:xfrm>
                  <a:off x="1577880" y="90180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24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3" name=""/>
                <p:cNvSpPr/>
                <p:nvPr/>
              </p:nvSpPr>
              <p:spPr>
                <a:xfrm>
                  <a:off x="1596960" y="1036800"/>
                  <a:ext cx="1908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4" name=""/>
                <p:cNvSpPr/>
                <p:nvPr/>
              </p:nvSpPr>
              <p:spPr>
                <a:xfrm>
                  <a:off x="1596960" y="998640"/>
                  <a:ext cx="57240" cy="5688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5" name=""/>
                <p:cNvSpPr/>
                <p:nvPr/>
              </p:nvSpPr>
              <p:spPr>
                <a:xfrm>
                  <a:off x="1635120" y="941400"/>
                  <a:ext cx="19080" cy="95400"/>
                </a:xfrm>
                <a:custGeom>
                  <a:avLst/>
                  <a:gdLst/>
                  <a:ahLst/>
                  <a:rect l="l" t="t" r="r" b="b"/>
                  <a:pathLst>
                    <a:path w="12" h="60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6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6" name=""/>
                <p:cNvSpPr/>
                <p:nvPr/>
              </p:nvSpPr>
              <p:spPr>
                <a:xfrm>
                  <a:off x="1520640" y="120960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7" name=""/>
                <p:cNvSpPr/>
                <p:nvPr/>
              </p:nvSpPr>
              <p:spPr>
                <a:xfrm>
                  <a:off x="1558800" y="119052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8" name=""/>
                <p:cNvSpPr/>
                <p:nvPr/>
              </p:nvSpPr>
              <p:spPr>
                <a:xfrm>
                  <a:off x="1596960" y="115236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9" name=""/>
                <p:cNvSpPr/>
                <p:nvPr/>
              </p:nvSpPr>
              <p:spPr>
                <a:xfrm>
                  <a:off x="1635120" y="1093680"/>
                  <a:ext cx="19080" cy="77760"/>
                </a:xfrm>
                <a:custGeom>
                  <a:avLst/>
                  <a:gdLst/>
                  <a:ahLst/>
                  <a:rect l="l" t="t" r="r" b="b"/>
                  <a:pathLst>
                    <a:path w="12" h="49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4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0" name=""/>
                <p:cNvSpPr/>
                <p:nvPr/>
              </p:nvSpPr>
              <p:spPr>
                <a:xfrm>
                  <a:off x="1903320" y="153684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1" name=""/>
                <p:cNvSpPr/>
                <p:nvPr/>
              </p:nvSpPr>
              <p:spPr>
                <a:xfrm>
                  <a:off x="1941480" y="157464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2" name=""/>
                <p:cNvSpPr/>
                <p:nvPr/>
              </p:nvSpPr>
              <p:spPr>
                <a:xfrm>
                  <a:off x="1998720" y="1727280"/>
                  <a:ext cx="3780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25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24" y="37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3" name=""/>
                <p:cNvSpPr/>
                <p:nvPr/>
              </p:nvSpPr>
              <p:spPr>
                <a:xfrm>
                  <a:off x="1998720" y="1708200"/>
                  <a:ext cx="1908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3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4" name=""/>
                <p:cNvSpPr/>
                <p:nvPr/>
              </p:nvSpPr>
              <p:spPr>
                <a:xfrm>
                  <a:off x="1998720" y="1670040"/>
                  <a:ext cx="37800" cy="77760"/>
                </a:xfrm>
                <a:custGeom>
                  <a:avLst/>
                  <a:gdLst/>
                  <a:ahLst/>
                  <a:rect l="l" t="t" r="r" b="b"/>
                  <a:pathLst>
                    <a:path w="24" h="49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49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5" name=""/>
                <p:cNvSpPr/>
                <p:nvPr/>
              </p:nvSpPr>
              <p:spPr>
                <a:xfrm>
                  <a:off x="1998720" y="1650960"/>
                  <a:ext cx="3780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6" name=""/>
                <p:cNvSpPr/>
                <p:nvPr/>
              </p:nvSpPr>
              <p:spPr>
                <a:xfrm>
                  <a:off x="1998720" y="161280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7" name=""/>
                <p:cNvSpPr/>
                <p:nvPr/>
              </p:nvSpPr>
              <p:spPr>
                <a:xfrm>
                  <a:off x="2036520" y="1766880"/>
                  <a:ext cx="39960" cy="57240"/>
                </a:xfrm>
                <a:custGeom>
                  <a:avLst/>
                  <a:gdLst/>
                  <a:ahLst/>
                  <a:rect l="l" t="t" r="r" b="b"/>
                  <a:pathLst>
                    <a:path w="25" h="36">
                      <a:moveTo>
                        <a:pt x="13" y="24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25" y="36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8" name=""/>
                <p:cNvSpPr/>
                <p:nvPr/>
              </p:nvSpPr>
              <p:spPr>
                <a:xfrm>
                  <a:off x="2247840" y="1919160"/>
                  <a:ext cx="3816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9" name=""/>
                <p:cNvSpPr/>
                <p:nvPr/>
              </p:nvSpPr>
              <p:spPr>
                <a:xfrm>
                  <a:off x="2247840" y="19000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0" name=""/>
                <p:cNvSpPr/>
                <p:nvPr/>
              </p:nvSpPr>
              <p:spPr>
                <a:xfrm>
                  <a:off x="2247840" y="18813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1" name=""/>
                <p:cNvSpPr/>
                <p:nvPr/>
              </p:nvSpPr>
              <p:spPr>
                <a:xfrm>
                  <a:off x="2247840" y="18622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2" name=""/>
                <p:cNvSpPr/>
                <p:nvPr/>
              </p:nvSpPr>
              <p:spPr>
                <a:xfrm>
                  <a:off x="2247840" y="18432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3" name=""/>
                <p:cNvSpPr/>
                <p:nvPr/>
              </p:nvSpPr>
              <p:spPr>
                <a:xfrm>
                  <a:off x="2228760" y="18241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4" name=""/>
                <p:cNvSpPr/>
                <p:nvPr/>
              </p:nvSpPr>
              <p:spPr>
                <a:xfrm>
                  <a:off x="2209680" y="17859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5" name=""/>
                <p:cNvSpPr/>
                <p:nvPr/>
              </p:nvSpPr>
              <p:spPr>
                <a:xfrm>
                  <a:off x="2190600" y="174780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6" name=""/>
                <p:cNvSpPr/>
                <p:nvPr/>
              </p:nvSpPr>
              <p:spPr>
                <a:xfrm>
                  <a:off x="2190600" y="172728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7" name=""/>
                <p:cNvSpPr/>
                <p:nvPr/>
              </p:nvSpPr>
              <p:spPr>
                <a:xfrm>
                  <a:off x="2171520" y="168912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8" name=""/>
                <p:cNvSpPr/>
                <p:nvPr/>
              </p:nvSpPr>
              <p:spPr>
                <a:xfrm>
                  <a:off x="2152440" y="1670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9" name=""/>
                <p:cNvSpPr/>
                <p:nvPr/>
              </p:nvSpPr>
              <p:spPr>
                <a:xfrm>
                  <a:off x="2286000" y="195912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0" name=""/>
                <p:cNvSpPr/>
                <p:nvPr/>
              </p:nvSpPr>
              <p:spPr>
                <a:xfrm>
                  <a:off x="2324160" y="19969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1" name=""/>
                <p:cNvSpPr/>
                <p:nvPr/>
              </p:nvSpPr>
              <p:spPr>
                <a:xfrm>
                  <a:off x="2361960" y="203508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2" name=""/>
                <p:cNvSpPr/>
                <p:nvPr/>
              </p:nvSpPr>
              <p:spPr>
                <a:xfrm>
                  <a:off x="2382840" y="20541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3" name=""/>
                <p:cNvSpPr/>
                <p:nvPr/>
              </p:nvSpPr>
              <p:spPr>
                <a:xfrm>
                  <a:off x="1941480" y="24192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4" name=""/>
                <p:cNvSpPr/>
                <p:nvPr/>
              </p:nvSpPr>
              <p:spPr>
                <a:xfrm>
                  <a:off x="1960560" y="24192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5" name=""/>
                <p:cNvSpPr/>
                <p:nvPr/>
              </p:nvSpPr>
              <p:spPr>
                <a:xfrm>
                  <a:off x="1979640" y="24004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6" name=""/>
                <p:cNvSpPr/>
                <p:nvPr/>
              </p:nvSpPr>
              <p:spPr>
                <a:xfrm>
                  <a:off x="1979640" y="238140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7" name=""/>
                <p:cNvSpPr/>
                <p:nvPr/>
              </p:nvSpPr>
              <p:spPr>
                <a:xfrm>
                  <a:off x="1998720" y="23623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8" name=""/>
                <p:cNvSpPr/>
                <p:nvPr/>
              </p:nvSpPr>
              <p:spPr>
                <a:xfrm>
                  <a:off x="2017800" y="2341440"/>
                  <a:ext cx="39600" cy="3996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5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9" name=""/>
                <p:cNvSpPr/>
                <p:nvPr/>
              </p:nvSpPr>
              <p:spPr>
                <a:xfrm>
                  <a:off x="2036520" y="2322360"/>
                  <a:ext cx="39960" cy="3996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0" name=""/>
                <p:cNvSpPr/>
                <p:nvPr/>
              </p:nvSpPr>
              <p:spPr>
                <a:xfrm>
                  <a:off x="2057400" y="23223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1" name=""/>
                <p:cNvSpPr/>
                <p:nvPr/>
              </p:nvSpPr>
              <p:spPr>
                <a:xfrm>
                  <a:off x="2076480" y="2284560"/>
                  <a:ext cx="1908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2" name=""/>
                <p:cNvSpPr/>
                <p:nvPr/>
              </p:nvSpPr>
              <p:spPr>
                <a:xfrm>
                  <a:off x="2076480" y="22845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3" name=""/>
                <p:cNvSpPr/>
                <p:nvPr/>
              </p:nvSpPr>
              <p:spPr>
                <a:xfrm>
                  <a:off x="2095560" y="22654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4" name=""/>
                <p:cNvSpPr/>
                <p:nvPr/>
              </p:nvSpPr>
              <p:spPr>
                <a:xfrm>
                  <a:off x="2114640" y="226548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5" name=""/>
                <p:cNvSpPr/>
                <p:nvPr/>
              </p:nvSpPr>
              <p:spPr>
                <a:xfrm>
                  <a:off x="2133360" y="22654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6" name=""/>
                <p:cNvSpPr/>
                <p:nvPr/>
              </p:nvSpPr>
              <p:spPr>
                <a:xfrm>
                  <a:off x="2152440" y="226548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7" name=""/>
                <p:cNvSpPr/>
                <p:nvPr/>
              </p:nvSpPr>
              <p:spPr>
                <a:xfrm>
                  <a:off x="2171520" y="22654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8" name=""/>
                <p:cNvSpPr/>
                <p:nvPr/>
              </p:nvSpPr>
              <p:spPr>
                <a:xfrm>
                  <a:off x="2190600" y="22654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9" name=""/>
                <p:cNvSpPr/>
                <p:nvPr/>
              </p:nvSpPr>
              <p:spPr>
                <a:xfrm>
                  <a:off x="2209680" y="226548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0" name=""/>
                <p:cNvSpPr/>
                <p:nvPr/>
              </p:nvSpPr>
              <p:spPr>
                <a:xfrm>
                  <a:off x="2228760" y="2265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1" name=""/>
                <p:cNvSpPr/>
                <p:nvPr/>
              </p:nvSpPr>
              <p:spPr>
                <a:xfrm>
                  <a:off x="2247840" y="226548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36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2" name=""/>
                <p:cNvSpPr/>
                <p:nvPr/>
              </p:nvSpPr>
              <p:spPr>
                <a:xfrm>
                  <a:off x="2266920" y="226548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3" name=""/>
                <p:cNvSpPr/>
                <p:nvPr/>
              </p:nvSpPr>
              <p:spPr>
                <a:xfrm>
                  <a:off x="2305080" y="2265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4" name=""/>
                <p:cNvSpPr/>
                <p:nvPr/>
              </p:nvSpPr>
              <p:spPr>
                <a:xfrm>
                  <a:off x="2324160" y="2227320"/>
                  <a:ext cx="3780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5" name=""/>
                <p:cNvSpPr/>
                <p:nvPr/>
              </p:nvSpPr>
              <p:spPr>
                <a:xfrm>
                  <a:off x="2324160" y="2208240"/>
                  <a:ext cx="3780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6" name=""/>
                <p:cNvSpPr/>
                <p:nvPr/>
              </p:nvSpPr>
              <p:spPr>
                <a:xfrm>
                  <a:off x="2343240" y="2208240"/>
                  <a:ext cx="5868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7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7" name=""/>
                <p:cNvSpPr/>
                <p:nvPr/>
              </p:nvSpPr>
              <p:spPr>
                <a:xfrm>
                  <a:off x="2361960" y="2208240"/>
                  <a:ext cx="59040" cy="1908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37" y="12"/>
                      </a:lnTo>
                      <a:lnTo>
                        <a:pt x="2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8" name=""/>
                <p:cNvSpPr/>
                <p:nvPr/>
              </p:nvSpPr>
              <p:spPr>
                <a:xfrm>
                  <a:off x="2401920" y="21891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9" name=""/>
                <p:cNvSpPr/>
                <p:nvPr/>
              </p:nvSpPr>
              <p:spPr>
                <a:xfrm>
                  <a:off x="2421000" y="21700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0" name=""/>
                <p:cNvSpPr/>
                <p:nvPr/>
              </p:nvSpPr>
              <p:spPr>
                <a:xfrm>
                  <a:off x="2421000" y="2130480"/>
                  <a:ext cx="3780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25"/>
                      </a:moveTo>
                      <a:lnTo>
                        <a:pt x="0" y="0"/>
                      </a:lnTo>
                      <a:lnTo>
                        <a:pt x="24" y="13"/>
                      </a:lnTo>
                      <a:lnTo>
                        <a:pt x="24" y="37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1" name=""/>
                <p:cNvSpPr/>
                <p:nvPr/>
              </p:nvSpPr>
              <p:spPr>
                <a:xfrm>
                  <a:off x="2421000" y="211140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2" name=""/>
                <p:cNvSpPr/>
                <p:nvPr/>
              </p:nvSpPr>
              <p:spPr>
                <a:xfrm>
                  <a:off x="2421000" y="2073240"/>
                  <a:ext cx="3780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3" name=""/>
                <p:cNvSpPr/>
                <p:nvPr/>
              </p:nvSpPr>
              <p:spPr>
                <a:xfrm>
                  <a:off x="2036520" y="2552760"/>
                  <a:ext cx="39960" cy="3960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13"/>
                      </a:moveTo>
                      <a:lnTo>
                        <a:pt x="13" y="0"/>
                      </a:lnTo>
                      <a:lnTo>
                        <a:pt x="25" y="13"/>
                      </a:lnTo>
                      <a:lnTo>
                        <a:pt x="13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4" name=""/>
                <p:cNvSpPr/>
                <p:nvPr/>
              </p:nvSpPr>
              <p:spPr>
                <a:xfrm>
                  <a:off x="2057400" y="2552760"/>
                  <a:ext cx="3816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5" name=""/>
                <p:cNvSpPr/>
                <p:nvPr/>
              </p:nvSpPr>
              <p:spPr>
                <a:xfrm>
                  <a:off x="2076480" y="25336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6" name=""/>
                <p:cNvSpPr/>
                <p:nvPr/>
              </p:nvSpPr>
              <p:spPr>
                <a:xfrm>
                  <a:off x="2076480" y="25336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7" name=""/>
                <p:cNvSpPr/>
                <p:nvPr/>
              </p:nvSpPr>
              <p:spPr>
                <a:xfrm>
                  <a:off x="2076480" y="2533680"/>
                  <a:ext cx="5688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8" name=""/>
                <p:cNvSpPr/>
                <p:nvPr/>
              </p:nvSpPr>
              <p:spPr>
                <a:xfrm>
                  <a:off x="2114640" y="25146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9" name=""/>
                <p:cNvSpPr/>
                <p:nvPr/>
              </p:nvSpPr>
              <p:spPr>
                <a:xfrm>
                  <a:off x="2133360" y="24955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0" name=""/>
                <p:cNvSpPr/>
                <p:nvPr/>
              </p:nvSpPr>
              <p:spPr>
                <a:xfrm>
                  <a:off x="2152440" y="25146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1" name=""/>
                <p:cNvSpPr/>
                <p:nvPr/>
              </p:nvSpPr>
              <p:spPr>
                <a:xfrm>
                  <a:off x="2095560" y="2381400"/>
                  <a:ext cx="56880" cy="5688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24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36" y="36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2" name=""/>
                <p:cNvSpPr/>
                <p:nvPr/>
              </p:nvSpPr>
              <p:spPr>
                <a:xfrm>
                  <a:off x="2095560" y="2381400"/>
                  <a:ext cx="5688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3" name=""/>
                <p:cNvSpPr/>
                <p:nvPr/>
              </p:nvSpPr>
              <p:spPr>
                <a:xfrm>
                  <a:off x="2133360" y="23623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4" name=""/>
                <p:cNvSpPr/>
                <p:nvPr/>
              </p:nvSpPr>
              <p:spPr>
                <a:xfrm>
                  <a:off x="2152440" y="23623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5" name=""/>
                <p:cNvSpPr/>
                <p:nvPr/>
              </p:nvSpPr>
              <p:spPr>
                <a:xfrm>
                  <a:off x="2171520" y="234144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6" name=""/>
                <p:cNvSpPr/>
                <p:nvPr/>
              </p:nvSpPr>
              <p:spPr>
                <a:xfrm>
                  <a:off x="2152440" y="232236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7" name=""/>
                <p:cNvSpPr/>
                <p:nvPr/>
              </p:nvSpPr>
              <p:spPr>
                <a:xfrm>
                  <a:off x="2152440" y="2457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8" name=""/>
                <p:cNvSpPr/>
                <p:nvPr/>
              </p:nvSpPr>
              <p:spPr>
                <a:xfrm>
                  <a:off x="2152440" y="241920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9" name=""/>
                <p:cNvSpPr/>
                <p:nvPr/>
              </p:nvSpPr>
              <p:spPr>
                <a:xfrm>
                  <a:off x="2152440" y="240048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0" name=""/>
                <p:cNvSpPr/>
                <p:nvPr/>
              </p:nvSpPr>
              <p:spPr>
                <a:xfrm>
                  <a:off x="2286000" y="243828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1" name=""/>
                <p:cNvSpPr/>
                <p:nvPr/>
              </p:nvSpPr>
              <p:spPr>
                <a:xfrm>
                  <a:off x="2286000" y="243828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2" name=""/>
                <p:cNvSpPr/>
                <p:nvPr/>
              </p:nvSpPr>
              <p:spPr>
                <a:xfrm>
                  <a:off x="2114640" y="25923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3" name=""/>
                <p:cNvSpPr/>
                <p:nvPr/>
              </p:nvSpPr>
              <p:spPr>
                <a:xfrm>
                  <a:off x="2133360" y="2592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4" name=""/>
                <p:cNvSpPr/>
                <p:nvPr/>
              </p:nvSpPr>
              <p:spPr>
                <a:xfrm>
                  <a:off x="2152440" y="2573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5" name=""/>
                <p:cNvSpPr/>
                <p:nvPr/>
              </p:nvSpPr>
              <p:spPr>
                <a:xfrm>
                  <a:off x="2152440" y="25527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6" name=""/>
                <p:cNvSpPr/>
                <p:nvPr/>
              </p:nvSpPr>
              <p:spPr>
                <a:xfrm>
                  <a:off x="2171520" y="2552760"/>
                  <a:ext cx="3816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7" name=""/>
                <p:cNvSpPr/>
                <p:nvPr/>
              </p:nvSpPr>
              <p:spPr>
                <a:xfrm>
                  <a:off x="2190600" y="25336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8" name=""/>
                <p:cNvSpPr/>
                <p:nvPr/>
              </p:nvSpPr>
              <p:spPr>
                <a:xfrm>
                  <a:off x="2209680" y="2533680"/>
                  <a:ext cx="57240" cy="39600"/>
                </a:xfrm>
                <a:custGeom>
                  <a:avLst/>
                  <a:gdLst/>
                  <a:ahLst/>
                  <a:rect l="l" t="t" r="r" b="b"/>
                  <a:pathLst>
                    <a:path w="36" h="25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9" name=""/>
                <p:cNvSpPr/>
                <p:nvPr/>
              </p:nvSpPr>
              <p:spPr>
                <a:xfrm>
                  <a:off x="2247840" y="25336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0" name=""/>
                <p:cNvSpPr/>
                <p:nvPr/>
              </p:nvSpPr>
              <p:spPr>
                <a:xfrm>
                  <a:off x="2266920" y="25146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1" name=""/>
                <p:cNvSpPr/>
                <p:nvPr/>
              </p:nvSpPr>
              <p:spPr>
                <a:xfrm>
                  <a:off x="2266920" y="24955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2" name=""/>
                <p:cNvSpPr/>
                <p:nvPr/>
              </p:nvSpPr>
              <p:spPr>
                <a:xfrm>
                  <a:off x="2286000" y="24764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3" name=""/>
                <p:cNvSpPr/>
                <p:nvPr/>
              </p:nvSpPr>
              <p:spPr>
                <a:xfrm>
                  <a:off x="314280" y="28224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4" name=""/>
                <p:cNvSpPr/>
                <p:nvPr/>
              </p:nvSpPr>
              <p:spPr>
                <a:xfrm>
                  <a:off x="314280" y="2841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5" name=""/>
                <p:cNvSpPr/>
                <p:nvPr/>
              </p:nvSpPr>
              <p:spPr>
                <a:xfrm>
                  <a:off x="333360" y="28414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6" name=""/>
                <p:cNvSpPr/>
                <p:nvPr/>
              </p:nvSpPr>
              <p:spPr>
                <a:xfrm>
                  <a:off x="333360" y="28414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7" name=""/>
                <p:cNvSpPr/>
                <p:nvPr/>
              </p:nvSpPr>
              <p:spPr>
                <a:xfrm>
                  <a:off x="352440" y="289872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8" name=""/>
                <p:cNvSpPr/>
                <p:nvPr/>
              </p:nvSpPr>
              <p:spPr>
                <a:xfrm>
                  <a:off x="352440" y="291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9" name=""/>
                <p:cNvSpPr/>
                <p:nvPr/>
              </p:nvSpPr>
              <p:spPr>
                <a:xfrm>
                  <a:off x="371520" y="2955960"/>
                  <a:ext cx="56880" cy="39600"/>
                </a:xfrm>
                <a:custGeom>
                  <a:avLst/>
                  <a:gdLst/>
                  <a:ahLst/>
                  <a:rect l="l" t="t" r="r" b="b"/>
                  <a:pathLst>
                    <a:path w="36" h="25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36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0" name=""/>
                <p:cNvSpPr/>
                <p:nvPr/>
              </p:nvSpPr>
              <p:spPr>
                <a:xfrm>
                  <a:off x="390600" y="2995560"/>
                  <a:ext cx="58680" cy="1908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7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1" name=""/>
                <p:cNvSpPr/>
                <p:nvPr/>
              </p:nvSpPr>
              <p:spPr>
                <a:xfrm>
                  <a:off x="409320" y="299556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5" y="24"/>
                      </a:lnTo>
                      <a:lnTo>
                        <a:pt x="2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2" name=""/>
                <p:cNvSpPr/>
                <p:nvPr/>
              </p:nvSpPr>
              <p:spPr>
                <a:xfrm>
                  <a:off x="428400" y="3014640"/>
                  <a:ext cx="3996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3" name=""/>
                <p:cNvSpPr/>
                <p:nvPr/>
              </p:nvSpPr>
              <p:spPr>
                <a:xfrm>
                  <a:off x="449280" y="30146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4" name=""/>
                <p:cNvSpPr/>
                <p:nvPr/>
              </p:nvSpPr>
              <p:spPr>
                <a:xfrm>
                  <a:off x="468360" y="303372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5" name=""/>
                <p:cNvSpPr/>
                <p:nvPr/>
              </p:nvSpPr>
              <p:spPr>
                <a:xfrm>
                  <a:off x="506160" y="30718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6" name=""/>
                <p:cNvSpPr/>
                <p:nvPr/>
              </p:nvSpPr>
              <p:spPr>
                <a:xfrm>
                  <a:off x="525240" y="31291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7" name=""/>
                <p:cNvSpPr/>
                <p:nvPr/>
              </p:nvSpPr>
              <p:spPr>
                <a:xfrm>
                  <a:off x="544320" y="318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8" name=""/>
                <p:cNvSpPr/>
                <p:nvPr/>
              </p:nvSpPr>
              <p:spPr>
                <a:xfrm>
                  <a:off x="563400" y="32068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9" name=""/>
                <p:cNvSpPr/>
                <p:nvPr/>
              </p:nvSpPr>
              <p:spPr>
                <a:xfrm>
                  <a:off x="582480" y="32259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0" name=""/>
                <p:cNvSpPr/>
                <p:nvPr/>
              </p:nvSpPr>
              <p:spPr>
                <a:xfrm>
                  <a:off x="563400" y="32637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1" name=""/>
                <p:cNvSpPr/>
                <p:nvPr/>
              </p:nvSpPr>
              <p:spPr>
                <a:xfrm>
                  <a:off x="582480" y="32828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2" name=""/>
                <p:cNvSpPr/>
                <p:nvPr/>
              </p:nvSpPr>
              <p:spPr>
                <a:xfrm>
                  <a:off x="601560" y="32828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3" name=""/>
                <p:cNvSpPr/>
                <p:nvPr/>
              </p:nvSpPr>
              <p:spPr>
                <a:xfrm>
                  <a:off x="620640" y="33019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4" name=""/>
                <p:cNvSpPr/>
                <p:nvPr/>
              </p:nvSpPr>
              <p:spPr>
                <a:xfrm>
                  <a:off x="639720" y="33210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5" name=""/>
                <p:cNvSpPr/>
                <p:nvPr/>
              </p:nvSpPr>
              <p:spPr>
                <a:xfrm>
                  <a:off x="658800" y="3378240"/>
                  <a:ext cx="3816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6" name=""/>
                <p:cNvSpPr/>
                <p:nvPr/>
              </p:nvSpPr>
              <p:spPr>
                <a:xfrm>
                  <a:off x="677880" y="337824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7" name=""/>
                <p:cNvSpPr/>
                <p:nvPr/>
              </p:nvSpPr>
              <p:spPr>
                <a:xfrm>
                  <a:off x="696960" y="341784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8" name=""/>
                <p:cNvSpPr/>
                <p:nvPr/>
              </p:nvSpPr>
              <p:spPr>
                <a:xfrm>
                  <a:off x="582480" y="316692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9" name=""/>
                <p:cNvSpPr/>
                <p:nvPr/>
              </p:nvSpPr>
              <p:spPr>
                <a:xfrm>
                  <a:off x="582480" y="314784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0" name=""/>
                <p:cNvSpPr/>
                <p:nvPr/>
              </p:nvSpPr>
              <p:spPr>
                <a:xfrm>
                  <a:off x="582480" y="312912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1" name=""/>
                <p:cNvSpPr/>
                <p:nvPr/>
              </p:nvSpPr>
              <p:spPr>
                <a:xfrm>
                  <a:off x="582480" y="312912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2" name=""/>
                <p:cNvSpPr/>
                <p:nvPr/>
              </p:nvSpPr>
              <p:spPr>
                <a:xfrm>
                  <a:off x="582480" y="311004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3" name=""/>
                <p:cNvSpPr/>
                <p:nvPr/>
              </p:nvSpPr>
              <p:spPr>
                <a:xfrm>
                  <a:off x="582480" y="31100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4" name=""/>
                <p:cNvSpPr/>
                <p:nvPr/>
              </p:nvSpPr>
              <p:spPr>
                <a:xfrm>
                  <a:off x="601560" y="311004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5" name=""/>
                <p:cNvSpPr/>
                <p:nvPr/>
              </p:nvSpPr>
              <p:spPr>
                <a:xfrm>
                  <a:off x="601560" y="318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6" name=""/>
                <p:cNvSpPr/>
                <p:nvPr/>
              </p:nvSpPr>
              <p:spPr>
                <a:xfrm>
                  <a:off x="639720" y="32446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7" name=""/>
                <p:cNvSpPr/>
                <p:nvPr/>
              </p:nvSpPr>
              <p:spPr>
                <a:xfrm>
                  <a:off x="620640" y="32259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8" name=""/>
                <p:cNvSpPr/>
                <p:nvPr/>
              </p:nvSpPr>
              <p:spPr>
                <a:xfrm>
                  <a:off x="696960" y="337824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9" name=""/>
                <p:cNvSpPr/>
                <p:nvPr/>
              </p:nvSpPr>
              <p:spPr>
                <a:xfrm>
                  <a:off x="696960" y="3378240"/>
                  <a:ext cx="3780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0" name=""/>
                <p:cNvSpPr/>
                <p:nvPr/>
              </p:nvSpPr>
              <p:spPr>
                <a:xfrm>
                  <a:off x="696960" y="335916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5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1" name=""/>
                <p:cNvSpPr/>
                <p:nvPr/>
              </p:nvSpPr>
              <p:spPr>
                <a:xfrm>
                  <a:off x="696960" y="33400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2" name=""/>
                <p:cNvSpPr/>
                <p:nvPr/>
              </p:nvSpPr>
              <p:spPr>
                <a:xfrm>
                  <a:off x="677880" y="332100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3" name=""/>
                <p:cNvSpPr/>
                <p:nvPr/>
              </p:nvSpPr>
              <p:spPr>
                <a:xfrm>
                  <a:off x="677880" y="3321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4" name=""/>
                <p:cNvSpPr/>
                <p:nvPr/>
              </p:nvSpPr>
              <p:spPr>
                <a:xfrm>
                  <a:off x="658800" y="32828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5" name=""/>
                <p:cNvSpPr/>
                <p:nvPr/>
              </p:nvSpPr>
              <p:spPr>
                <a:xfrm>
                  <a:off x="658800" y="32637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6" name=""/>
                <p:cNvSpPr/>
                <p:nvPr/>
              </p:nvSpPr>
              <p:spPr>
                <a:xfrm>
                  <a:off x="734760" y="343692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7" name=""/>
                <p:cNvSpPr/>
                <p:nvPr/>
              </p:nvSpPr>
              <p:spPr>
                <a:xfrm>
                  <a:off x="734760" y="341784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5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8" name=""/>
                <p:cNvSpPr/>
                <p:nvPr/>
              </p:nvSpPr>
              <p:spPr>
                <a:xfrm>
                  <a:off x="716040" y="33987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9" name=""/>
                <p:cNvSpPr/>
                <p:nvPr/>
              </p:nvSpPr>
              <p:spPr>
                <a:xfrm>
                  <a:off x="620640" y="31291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0" name=""/>
                <p:cNvSpPr/>
                <p:nvPr/>
              </p:nvSpPr>
              <p:spPr>
                <a:xfrm>
                  <a:off x="696960" y="32446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1" name=""/>
                <p:cNvSpPr/>
                <p:nvPr/>
              </p:nvSpPr>
              <p:spPr>
                <a:xfrm>
                  <a:off x="716040" y="32828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2" name=""/>
                <p:cNvSpPr/>
                <p:nvPr/>
              </p:nvSpPr>
              <p:spPr>
                <a:xfrm>
                  <a:off x="734760" y="32828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3" name=""/>
                <p:cNvSpPr/>
                <p:nvPr/>
              </p:nvSpPr>
              <p:spPr>
                <a:xfrm>
                  <a:off x="734760" y="3301920"/>
                  <a:ext cx="3996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4" name=""/>
                <p:cNvSpPr/>
                <p:nvPr/>
              </p:nvSpPr>
              <p:spPr>
                <a:xfrm>
                  <a:off x="753840" y="3340080"/>
                  <a:ext cx="20880" cy="38160"/>
                </a:xfrm>
                <a:custGeom>
                  <a:avLst/>
                  <a:gdLst/>
                  <a:ahLst/>
                  <a:rect l="l" t="t" r="r" b="b"/>
                  <a:pathLst>
                    <a:path w="13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" y="24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5" name=""/>
                <p:cNvSpPr/>
                <p:nvPr/>
              </p:nvSpPr>
              <p:spPr>
                <a:xfrm>
                  <a:off x="753840" y="3340080"/>
                  <a:ext cx="5904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0"/>
                      </a:moveTo>
                      <a:lnTo>
                        <a:pt x="13" y="12"/>
                      </a:lnTo>
                      <a:lnTo>
                        <a:pt x="37" y="24"/>
                      </a:lnTo>
                      <a:lnTo>
                        <a:pt x="13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6" name=""/>
                <p:cNvSpPr/>
                <p:nvPr/>
              </p:nvSpPr>
              <p:spPr>
                <a:xfrm>
                  <a:off x="793800" y="337824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7" name=""/>
                <p:cNvSpPr/>
                <p:nvPr/>
              </p:nvSpPr>
              <p:spPr>
                <a:xfrm>
                  <a:off x="812880" y="33987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8" name=""/>
                <p:cNvSpPr/>
                <p:nvPr/>
              </p:nvSpPr>
              <p:spPr>
                <a:xfrm>
                  <a:off x="850680" y="34560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9" name=""/>
                <p:cNvSpPr/>
                <p:nvPr/>
              </p:nvSpPr>
              <p:spPr>
                <a:xfrm>
                  <a:off x="888840" y="35701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0" name=""/>
                <p:cNvSpPr/>
                <p:nvPr/>
              </p:nvSpPr>
              <p:spPr>
                <a:xfrm>
                  <a:off x="907920" y="3570120"/>
                  <a:ext cx="3816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24" y="37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1" name=""/>
                <p:cNvSpPr/>
                <p:nvPr/>
              </p:nvSpPr>
              <p:spPr>
                <a:xfrm>
                  <a:off x="927000" y="361008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2" name=""/>
                <p:cNvSpPr/>
                <p:nvPr/>
              </p:nvSpPr>
              <p:spPr>
                <a:xfrm>
                  <a:off x="946080" y="361008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3" name=""/>
                <p:cNvSpPr/>
                <p:nvPr/>
              </p:nvSpPr>
              <p:spPr>
                <a:xfrm>
                  <a:off x="965160" y="36291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4" name=""/>
                <p:cNvSpPr/>
                <p:nvPr/>
              </p:nvSpPr>
              <p:spPr>
                <a:xfrm>
                  <a:off x="984240" y="3629160"/>
                  <a:ext cx="57240" cy="3780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5" name=""/>
                <p:cNvSpPr/>
                <p:nvPr/>
              </p:nvSpPr>
              <p:spPr>
                <a:xfrm>
                  <a:off x="1003320" y="364824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6" name=""/>
                <p:cNvSpPr/>
                <p:nvPr/>
              </p:nvSpPr>
              <p:spPr>
                <a:xfrm>
                  <a:off x="1022400" y="364824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7" name=""/>
                <p:cNvSpPr/>
                <p:nvPr/>
              </p:nvSpPr>
              <p:spPr>
                <a:xfrm>
                  <a:off x="1041480" y="366696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8" name=""/>
                <p:cNvSpPr/>
                <p:nvPr/>
              </p:nvSpPr>
              <p:spPr>
                <a:xfrm>
                  <a:off x="1060200" y="3666960"/>
                  <a:ext cx="3996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9" name=""/>
                <p:cNvSpPr/>
                <p:nvPr/>
              </p:nvSpPr>
              <p:spPr>
                <a:xfrm>
                  <a:off x="1079280" y="366696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3" y="12"/>
                      </a:lnTo>
                      <a:lnTo>
                        <a:pt x="25" y="24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0" name=""/>
                <p:cNvSpPr/>
                <p:nvPr/>
              </p:nvSpPr>
              <p:spPr>
                <a:xfrm>
                  <a:off x="1100160" y="368604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1" name=""/>
                <p:cNvSpPr/>
                <p:nvPr/>
              </p:nvSpPr>
              <p:spPr>
                <a:xfrm>
                  <a:off x="1100160" y="3686040"/>
                  <a:ext cx="5688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2" name=""/>
                <p:cNvSpPr/>
                <p:nvPr/>
              </p:nvSpPr>
              <p:spPr>
                <a:xfrm>
                  <a:off x="1119240" y="36860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3" name=""/>
                <p:cNvSpPr/>
                <p:nvPr/>
              </p:nvSpPr>
              <p:spPr>
                <a:xfrm>
                  <a:off x="1138320" y="370512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4" name=""/>
                <p:cNvSpPr/>
                <p:nvPr/>
              </p:nvSpPr>
              <p:spPr>
                <a:xfrm>
                  <a:off x="1157040" y="37051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5" name=""/>
                <p:cNvSpPr/>
                <p:nvPr/>
              </p:nvSpPr>
              <p:spPr>
                <a:xfrm>
                  <a:off x="1176120" y="3686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996" name=""/>
              <p:cNvSpPr/>
              <p:nvPr/>
            </p:nvSpPr>
            <p:spPr>
              <a:xfrm>
                <a:off x="1195200" y="36860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7" name=""/>
              <p:cNvSpPr/>
              <p:nvPr/>
            </p:nvSpPr>
            <p:spPr>
              <a:xfrm>
                <a:off x="1214280" y="36860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8" name=""/>
              <p:cNvSpPr/>
              <p:nvPr/>
            </p:nvSpPr>
            <p:spPr>
              <a:xfrm>
                <a:off x="1233360" y="3686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9" name=""/>
              <p:cNvSpPr/>
              <p:nvPr/>
            </p:nvSpPr>
            <p:spPr>
              <a:xfrm>
                <a:off x="1233360" y="37051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0" name=""/>
              <p:cNvSpPr/>
              <p:nvPr/>
            </p:nvSpPr>
            <p:spPr>
              <a:xfrm>
                <a:off x="1252440" y="3705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1" name=""/>
              <p:cNvSpPr/>
              <p:nvPr/>
            </p:nvSpPr>
            <p:spPr>
              <a:xfrm>
                <a:off x="1290600" y="3743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2" name=""/>
              <p:cNvSpPr/>
              <p:nvPr/>
            </p:nvSpPr>
            <p:spPr>
              <a:xfrm>
                <a:off x="1309680" y="37623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3" name=""/>
              <p:cNvSpPr/>
              <p:nvPr/>
            </p:nvSpPr>
            <p:spPr>
              <a:xfrm>
                <a:off x="1328760" y="37623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4" name=""/>
              <p:cNvSpPr/>
              <p:nvPr/>
            </p:nvSpPr>
            <p:spPr>
              <a:xfrm>
                <a:off x="1347840" y="3762360"/>
                <a:ext cx="3780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5" name=""/>
              <p:cNvSpPr/>
              <p:nvPr/>
            </p:nvSpPr>
            <p:spPr>
              <a:xfrm>
                <a:off x="1366920" y="3781440"/>
                <a:ext cx="3780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6" name=""/>
              <p:cNvSpPr/>
              <p:nvPr/>
            </p:nvSpPr>
            <p:spPr>
              <a:xfrm>
                <a:off x="1385640" y="37814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0"/>
                    </a:moveTo>
                    <a:lnTo>
                      <a:pt x="0" y="13"/>
                    </a:lnTo>
                    <a:lnTo>
                      <a:pt x="12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7" name=""/>
              <p:cNvSpPr/>
              <p:nvPr/>
            </p:nvSpPr>
            <p:spPr>
              <a:xfrm>
                <a:off x="1385640" y="3801960"/>
                <a:ext cx="3996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8" name=""/>
              <p:cNvSpPr/>
              <p:nvPr/>
            </p:nvSpPr>
            <p:spPr>
              <a:xfrm>
                <a:off x="1404720" y="3801960"/>
                <a:ext cx="3996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9" name=""/>
              <p:cNvSpPr/>
              <p:nvPr/>
            </p:nvSpPr>
            <p:spPr>
              <a:xfrm>
                <a:off x="1425600" y="37814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0" name=""/>
              <p:cNvSpPr/>
              <p:nvPr/>
            </p:nvSpPr>
            <p:spPr>
              <a:xfrm>
                <a:off x="1425600" y="37814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2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1" name=""/>
              <p:cNvSpPr/>
              <p:nvPr/>
            </p:nvSpPr>
            <p:spPr>
              <a:xfrm>
                <a:off x="1444680" y="382104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2" name=""/>
              <p:cNvSpPr/>
              <p:nvPr/>
            </p:nvSpPr>
            <p:spPr>
              <a:xfrm>
                <a:off x="1463760" y="384012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3" name=""/>
              <p:cNvSpPr/>
              <p:nvPr/>
            </p:nvSpPr>
            <p:spPr>
              <a:xfrm>
                <a:off x="1501560" y="38973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4" name=""/>
              <p:cNvSpPr/>
              <p:nvPr/>
            </p:nvSpPr>
            <p:spPr>
              <a:xfrm>
                <a:off x="1501560" y="38973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5" name=""/>
              <p:cNvSpPr/>
              <p:nvPr/>
            </p:nvSpPr>
            <p:spPr>
              <a:xfrm>
                <a:off x="1539720" y="3916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6" name=""/>
              <p:cNvSpPr/>
              <p:nvPr/>
            </p:nvSpPr>
            <p:spPr>
              <a:xfrm>
                <a:off x="1539720" y="3916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7" name=""/>
              <p:cNvSpPr/>
              <p:nvPr/>
            </p:nvSpPr>
            <p:spPr>
              <a:xfrm>
                <a:off x="1558800" y="39546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8" name=""/>
              <p:cNvSpPr/>
              <p:nvPr/>
            </p:nvSpPr>
            <p:spPr>
              <a:xfrm>
                <a:off x="1577880" y="39546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9" name=""/>
              <p:cNvSpPr/>
              <p:nvPr/>
            </p:nvSpPr>
            <p:spPr>
              <a:xfrm>
                <a:off x="1577880" y="39546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0" name=""/>
              <p:cNvSpPr/>
              <p:nvPr/>
            </p:nvSpPr>
            <p:spPr>
              <a:xfrm>
                <a:off x="1616040" y="3973680"/>
                <a:ext cx="57240" cy="1872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1" name=""/>
              <p:cNvSpPr/>
              <p:nvPr/>
            </p:nvSpPr>
            <p:spPr>
              <a:xfrm>
                <a:off x="1654200" y="39546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2" name=""/>
              <p:cNvSpPr/>
              <p:nvPr/>
            </p:nvSpPr>
            <p:spPr>
              <a:xfrm>
                <a:off x="1654200" y="39546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3" name=""/>
              <p:cNvSpPr/>
              <p:nvPr/>
            </p:nvSpPr>
            <p:spPr>
              <a:xfrm>
                <a:off x="1673280" y="395460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4" name=""/>
              <p:cNvSpPr/>
              <p:nvPr/>
            </p:nvSpPr>
            <p:spPr>
              <a:xfrm>
                <a:off x="1673280" y="393552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5" name=""/>
              <p:cNvSpPr/>
              <p:nvPr/>
            </p:nvSpPr>
            <p:spPr>
              <a:xfrm>
                <a:off x="1692360" y="393552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6" name=""/>
              <p:cNvSpPr/>
              <p:nvPr/>
            </p:nvSpPr>
            <p:spPr>
              <a:xfrm>
                <a:off x="1692360" y="39355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2" y="0"/>
                    </a:lnTo>
                    <a:lnTo>
                      <a:pt x="25" y="24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7" name=""/>
              <p:cNvSpPr/>
              <p:nvPr/>
            </p:nvSpPr>
            <p:spPr>
              <a:xfrm>
                <a:off x="1635120" y="3992400"/>
                <a:ext cx="38160" cy="2088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8" name=""/>
              <p:cNvSpPr/>
              <p:nvPr/>
            </p:nvSpPr>
            <p:spPr>
              <a:xfrm>
                <a:off x="1654200" y="3992400"/>
                <a:ext cx="38160" cy="2088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9" name=""/>
              <p:cNvSpPr/>
              <p:nvPr/>
            </p:nvSpPr>
            <p:spPr>
              <a:xfrm>
                <a:off x="1711080" y="3954600"/>
                <a:ext cx="3996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0" name=""/>
              <p:cNvSpPr/>
              <p:nvPr/>
            </p:nvSpPr>
            <p:spPr>
              <a:xfrm>
                <a:off x="1731960" y="399240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1" name=""/>
              <p:cNvSpPr/>
              <p:nvPr/>
            </p:nvSpPr>
            <p:spPr>
              <a:xfrm>
                <a:off x="1751040" y="3973680"/>
                <a:ext cx="56880" cy="5868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25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2" name=""/>
              <p:cNvSpPr/>
              <p:nvPr/>
            </p:nvSpPr>
            <p:spPr>
              <a:xfrm>
                <a:off x="7920" y="690480"/>
                <a:ext cx="2432160" cy="3322800"/>
              </a:xfrm>
              <a:custGeom>
                <a:avLst/>
                <a:gdLst/>
                <a:ahLst/>
                <a:rect l="l" t="t" r="r" b="b"/>
                <a:pathLst>
                  <a:path w="1532" h="2093">
                    <a:moveTo>
                      <a:pt x="1110" y="2068"/>
                    </a:moveTo>
                    <a:lnTo>
                      <a:pt x="1110" y="2056"/>
                    </a:lnTo>
                    <a:lnTo>
                      <a:pt x="1098" y="2056"/>
                    </a:lnTo>
                    <a:lnTo>
                      <a:pt x="1098" y="2044"/>
                    </a:lnTo>
                    <a:lnTo>
                      <a:pt x="1086" y="2032"/>
                    </a:lnTo>
                    <a:lnTo>
                      <a:pt x="1073" y="2032"/>
                    </a:lnTo>
                    <a:lnTo>
                      <a:pt x="1061" y="2032"/>
                    </a:lnTo>
                    <a:lnTo>
                      <a:pt x="1061" y="2032"/>
                    </a:lnTo>
                    <a:lnTo>
                      <a:pt x="1049" y="2032"/>
                    </a:lnTo>
                    <a:lnTo>
                      <a:pt x="1037" y="2044"/>
                    </a:lnTo>
                    <a:lnTo>
                      <a:pt x="1037" y="2044"/>
                    </a:lnTo>
                    <a:lnTo>
                      <a:pt x="1025" y="2044"/>
                    </a:lnTo>
                    <a:lnTo>
                      <a:pt x="1013" y="2044"/>
                    </a:lnTo>
                    <a:lnTo>
                      <a:pt x="1001" y="2044"/>
                    </a:lnTo>
                    <a:lnTo>
                      <a:pt x="1001" y="2032"/>
                    </a:lnTo>
                    <a:lnTo>
                      <a:pt x="989" y="2032"/>
                    </a:lnTo>
                    <a:lnTo>
                      <a:pt x="989" y="2020"/>
                    </a:lnTo>
                    <a:lnTo>
                      <a:pt x="977" y="2008"/>
                    </a:lnTo>
                    <a:lnTo>
                      <a:pt x="977" y="2008"/>
                    </a:lnTo>
                    <a:lnTo>
                      <a:pt x="977" y="1996"/>
                    </a:lnTo>
                    <a:lnTo>
                      <a:pt x="977" y="1984"/>
                    </a:lnTo>
                    <a:lnTo>
                      <a:pt x="977" y="1972"/>
                    </a:lnTo>
                    <a:lnTo>
                      <a:pt x="977" y="1960"/>
                    </a:lnTo>
                    <a:lnTo>
                      <a:pt x="977" y="1947"/>
                    </a:lnTo>
                    <a:lnTo>
                      <a:pt x="977" y="1935"/>
                    </a:lnTo>
                    <a:lnTo>
                      <a:pt x="989" y="1923"/>
                    </a:lnTo>
                    <a:lnTo>
                      <a:pt x="989" y="1911"/>
                    </a:lnTo>
                    <a:lnTo>
                      <a:pt x="977" y="1911"/>
                    </a:lnTo>
                    <a:lnTo>
                      <a:pt x="977" y="1899"/>
                    </a:lnTo>
                    <a:lnTo>
                      <a:pt x="965" y="1899"/>
                    </a:lnTo>
                    <a:lnTo>
                      <a:pt x="953" y="1899"/>
                    </a:lnTo>
                    <a:lnTo>
                      <a:pt x="953" y="1899"/>
                    </a:lnTo>
                    <a:lnTo>
                      <a:pt x="941" y="1899"/>
                    </a:lnTo>
                    <a:lnTo>
                      <a:pt x="929" y="1899"/>
                    </a:lnTo>
                    <a:lnTo>
                      <a:pt x="917" y="1899"/>
                    </a:lnTo>
                    <a:lnTo>
                      <a:pt x="905" y="1899"/>
                    </a:lnTo>
                    <a:lnTo>
                      <a:pt x="893" y="1899"/>
                    </a:lnTo>
                    <a:lnTo>
                      <a:pt x="893" y="1899"/>
                    </a:lnTo>
                    <a:lnTo>
                      <a:pt x="880" y="1899"/>
                    </a:lnTo>
                    <a:lnTo>
                      <a:pt x="868" y="1887"/>
                    </a:lnTo>
                    <a:lnTo>
                      <a:pt x="880" y="1887"/>
                    </a:lnTo>
                    <a:lnTo>
                      <a:pt x="880" y="1875"/>
                    </a:lnTo>
                    <a:lnTo>
                      <a:pt x="880" y="1851"/>
                    </a:lnTo>
                    <a:lnTo>
                      <a:pt x="893" y="1839"/>
                    </a:lnTo>
                    <a:lnTo>
                      <a:pt x="893" y="1851"/>
                    </a:lnTo>
                    <a:lnTo>
                      <a:pt x="893" y="1839"/>
                    </a:lnTo>
                    <a:lnTo>
                      <a:pt x="893" y="1827"/>
                    </a:lnTo>
                    <a:lnTo>
                      <a:pt x="905" y="1814"/>
                    </a:lnTo>
                    <a:lnTo>
                      <a:pt x="905" y="1802"/>
                    </a:lnTo>
                    <a:lnTo>
                      <a:pt x="905" y="1790"/>
                    </a:lnTo>
                    <a:lnTo>
                      <a:pt x="917" y="1778"/>
                    </a:lnTo>
                    <a:lnTo>
                      <a:pt x="917" y="1778"/>
                    </a:lnTo>
                    <a:lnTo>
                      <a:pt x="905" y="1766"/>
                    </a:lnTo>
                    <a:lnTo>
                      <a:pt x="893" y="1766"/>
                    </a:lnTo>
                    <a:lnTo>
                      <a:pt x="893" y="1766"/>
                    </a:lnTo>
                    <a:lnTo>
                      <a:pt x="880" y="1766"/>
                    </a:lnTo>
                    <a:lnTo>
                      <a:pt x="868" y="1778"/>
                    </a:lnTo>
                    <a:lnTo>
                      <a:pt x="856" y="1778"/>
                    </a:lnTo>
                    <a:lnTo>
                      <a:pt x="856" y="1778"/>
                    </a:lnTo>
                    <a:lnTo>
                      <a:pt x="844" y="1778"/>
                    </a:lnTo>
                    <a:lnTo>
                      <a:pt x="844" y="1790"/>
                    </a:lnTo>
                    <a:lnTo>
                      <a:pt x="844" y="1802"/>
                    </a:lnTo>
                    <a:lnTo>
                      <a:pt x="832" y="1802"/>
                    </a:lnTo>
                    <a:lnTo>
                      <a:pt x="832" y="1814"/>
                    </a:lnTo>
                    <a:lnTo>
                      <a:pt x="832" y="1814"/>
                    </a:lnTo>
                    <a:lnTo>
                      <a:pt x="820" y="1827"/>
                    </a:lnTo>
                    <a:lnTo>
                      <a:pt x="820" y="1839"/>
                    </a:lnTo>
                    <a:lnTo>
                      <a:pt x="808" y="1839"/>
                    </a:lnTo>
                    <a:lnTo>
                      <a:pt x="808" y="1839"/>
                    </a:lnTo>
                    <a:lnTo>
                      <a:pt x="808" y="1827"/>
                    </a:lnTo>
                    <a:lnTo>
                      <a:pt x="796" y="1839"/>
                    </a:lnTo>
                    <a:lnTo>
                      <a:pt x="784" y="1839"/>
                    </a:lnTo>
                    <a:lnTo>
                      <a:pt x="772" y="1839"/>
                    </a:lnTo>
                    <a:lnTo>
                      <a:pt x="760" y="1839"/>
                    </a:lnTo>
                    <a:lnTo>
                      <a:pt x="760" y="1839"/>
                    </a:lnTo>
                    <a:lnTo>
                      <a:pt x="748" y="1827"/>
                    </a:lnTo>
                    <a:lnTo>
                      <a:pt x="736" y="1827"/>
                    </a:lnTo>
                    <a:lnTo>
                      <a:pt x="724" y="1814"/>
                    </a:lnTo>
                    <a:lnTo>
                      <a:pt x="724" y="1802"/>
                    </a:lnTo>
                    <a:lnTo>
                      <a:pt x="724" y="1802"/>
                    </a:lnTo>
                    <a:lnTo>
                      <a:pt x="712" y="1790"/>
                    </a:lnTo>
                    <a:lnTo>
                      <a:pt x="712" y="1778"/>
                    </a:lnTo>
                    <a:lnTo>
                      <a:pt x="700" y="1778"/>
                    </a:lnTo>
                    <a:lnTo>
                      <a:pt x="712" y="1766"/>
                    </a:lnTo>
                    <a:lnTo>
                      <a:pt x="700" y="1754"/>
                    </a:lnTo>
                    <a:lnTo>
                      <a:pt x="700" y="1742"/>
                    </a:lnTo>
                    <a:lnTo>
                      <a:pt x="700" y="1742"/>
                    </a:lnTo>
                    <a:lnTo>
                      <a:pt x="700" y="1730"/>
                    </a:lnTo>
                    <a:lnTo>
                      <a:pt x="700" y="1718"/>
                    </a:lnTo>
                    <a:lnTo>
                      <a:pt x="700" y="1706"/>
                    </a:lnTo>
                    <a:lnTo>
                      <a:pt x="700" y="1693"/>
                    </a:lnTo>
                    <a:lnTo>
                      <a:pt x="700" y="1681"/>
                    </a:lnTo>
                    <a:lnTo>
                      <a:pt x="712" y="1669"/>
                    </a:lnTo>
                    <a:lnTo>
                      <a:pt x="712" y="1657"/>
                    </a:lnTo>
                    <a:lnTo>
                      <a:pt x="712" y="1645"/>
                    </a:lnTo>
                    <a:lnTo>
                      <a:pt x="700" y="1633"/>
                    </a:lnTo>
                    <a:lnTo>
                      <a:pt x="700" y="1621"/>
                    </a:lnTo>
                    <a:lnTo>
                      <a:pt x="712" y="1609"/>
                    </a:lnTo>
                    <a:lnTo>
                      <a:pt x="724" y="1609"/>
                    </a:lnTo>
                    <a:lnTo>
                      <a:pt x="736" y="1597"/>
                    </a:lnTo>
                    <a:lnTo>
                      <a:pt x="736" y="1597"/>
                    </a:lnTo>
                    <a:lnTo>
                      <a:pt x="748" y="1585"/>
                    </a:lnTo>
                    <a:lnTo>
                      <a:pt x="760" y="1585"/>
                    </a:lnTo>
                    <a:lnTo>
                      <a:pt x="748" y="1573"/>
                    </a:lnTo>
                    <a:lnTo>
                      <a:pt x="760" y="1573"/>
                    </a:lnTo>
                    <a:lnTo>
                      <a:pt x="760" y="1585"/>
                    </a:lnTo>
                    <a:lnTo>
                      <a:pt x="772" y="1573"/>
                    </a:lnTo>
                    <a:lnTo>
                      <a:pt x="772" y="1573"/>
                    </a:lnTo>
                    <a:lnTo>
                      <a:pt x="784" y="1573"/>
                    </a:lnTo>
                    <a:lnTo>
                      <a:pt x="796" y="1573"/>
                    </a:lnTo>
                    <a:lnTo>
                      <a:pt x="808" y="1573"/>
                    </a:lnTo>
                    <a:lnTo>
                      <a:pt x="808" y="1573"/>
                    </a:lnTo>
                    <a:lnTo>
                      <a:pt x="820" y="1585"/>
                    </a:lnTo>
                    <a:lnTo>
                      <a:pt x="820" y="1585"/>
                    </a:lnTo>
                    <a:lnTo>
                      <a:pt x="832" y="1585"/>
                    </a:lnTo>
                    <a:lnTo>
                      <a:pt x="844" y="1585"/>
                    </a:lnTo>
                    <a:lnTo>
                      <a:pt x="856" y="1585"/>
                    </a:lnTo>
                    <a:lnTo>
                      <a:pt x="856" y="1585"/>
                    </a:lnTo>
                    <a:lnTo>
                      <a:pt x="868" y="1585"/>
                    </a:lnTo>
                    <a:lnTo>
                      <a:pt x="868" y="1585"/>
                    </a:lnTo>
                    <a:lnTo>
                      <a:pt x="856" y="1585"/>
                    </a:lnTo>
                    <a:lnTo>
                      <a:pt x="856" y="1573"/>
                    </a:lnTo>
                    <a:lnTo>
                      <a:pt x="868" y="1573"/>
                    </a:lnTo>
                    <a:lnTo>
                      <a:pt x="868" y="1560"/>
                    </a:lnTo>
                    <a:lnTo>
                      <a:pt x="856" y="1560"/>
                    </a:lnTo>
                    <a:lnTo>
                      <a:pt x="844" y="1560"/>
                    </a:lnTo>
                    <a:lnTo>
                      <a:pt x="844" y="1560"/>
                    </a:lnTo>
                    <a:lnTo>
                      <a:pt x="844" y="1548"/>
                    </a:lnTo>
                    <a:lnTo>
                      <a:pt x="856" y="1560"/>
                    </a:lnTo>
                    <a:lnTo>
                      <a:pt x="868" y="1548"/>
                    </a:lnTo>
                    <a:lnTo>
                      <a:pt x="880" y="1548"/>
                    </a:lnTo>
                    <a:lnTo>
                      <a:pt x="880" y="1548"/>
                    </a:lnTo>
                    <a:lnTo>
                      <a:pt x="893" y="1548"/>
                    </a:lnTo>
                    <a:lnTo>
                      <a:pt x="893" y="1560"/>
                    </a:lnTo>
                    <a:lnTo>
                      <a:pt x="905" y="1560"/>
                    </a:lnTo>
                    <a:lnTo>
                      <a:pt x="917" y="1548"/>
                    </a:lnTo>
                    <a:lnTo>
                      <a:pt x="929" y="1548"/>
                    </a:lnTo>
                    <a:lnTo>
                      <a:pt x="929" y="1560"/>
                    </a:lnTo>
                    <a:lnTo>
                      <a:pt x="941" y="1560"/>
                    </a:lnTo>
                    <a:lnTo>
                      <a:pt x="941" y="1573"/>
                    </a:lnTo>
                    <a:lnTo>
                      <a:pt x="953" y="1573"/>
                    </a:lnTo>
                    <a:lnTo>
                      <a:pt x="965" y="1560"/>
                    </a:lnTo>
                    <a:lnTo>
                      <a:pt x="977" y="1560"/>
                    </a:lnTo>
                    <a:lnTo>
                      <a:pt x="977" y="1573"/>
                    </a:lnTo>
                    <a:lnTo>
                      <a:pt x="989" y="1585"/>
                    </a:lnTo>
                    <a:lnTo>
                      <a:pt x="989" y="1585"/>
                    </a:lnTo>
                    <a:lnTo>
                      <a:pt x="1001" y="1597"/>
                    </a:lnTo>
                    <a:lnTo>
                      <a:pt x="989" y="1609"/>
                    </a:lnTo>
                    <a:lnTo>
                      <a:pt x="989" y="1621"/>
                    </a:lnTo>
                    <a:lnTo>
                      <a:pt x="1001" y="1621"/>
                    </a:lnTo>
                    <a:lnTo>
                      <a:pt x="1001" y="1633"/>
                    </a:lnTo>
                    <a:lnTo>
                      <a:pt x="1001" y="1633"/>
                    </a:lnTo>
                    <a:lnTo>
                      <a:pt x="1001" y="1645"/>
                    </a:lnTo>
                    <a:lnTo>
                      <a:pt x="1013" y="1657"/>
                    </a:lnTo>
                    <a:lnTo>
                      <a:pt x="1013" y="1669"/>
                    </a:lnTo>
                    <a:lnTo>
                      <a:pt x="1025" y="1669"/>
                    </a:lnTo>
                    <a:lnTo>
                      <a:pt x="1025" y="1681"/>
                    </a:lnTo>
                    <a:lnTo>
                      <a:pt x="1037" y="1681"/>
                    </a:lnTo>
                    <a:lnTo>
                      <a:pt x="1037" y="1681"/>
                    </a:lnTo>
                    <a:lnTo>
                      <a:pt x="1049" y="1669"/>
                    </a:lnTo>
                    <a:lnTo>
                      <a:pt x="1049" y="1657"/>
                    </a:lnTo>
                    <a:lnTo>
                      <a:pt x="1049" y="1633"/>
                    </a:lnTo>
                    <a:lnTo>
                      <a:pt x="1037" y="1621"/>
                    </a:lnTo>
                    <a:lnTo>
                      <a:pt x="1037" y="1609"/>
                    </a:lnTo>
                    <a:lnTo>
                      <a:pt x="1037" y="1597"/>
                    </a:lnTo>
                    <a:lnTo>
                      <a:pt x="1025" y="1585"/>
                    </a:lnTo>
                    <a:lnTo>
                      <a:pt x="1025" y="1585"/>
                    </a:lnTo>
                    <a:lnTo>
                      <a:pt x="1025" y="1560"/>
                    </a:lnTo>
                    <a:lnTo>
                      <a:pt x="1025" y="1548"/>
                    </a:lnTo>
                    <a:lnTo>
                      <a:pt x="1013" y="1536"/>
                    </a:lnTo>
                    <a:lnTo>
                      <a:pt x="1025" y="1524"/>
                    </a:lnTo>
                    <a:lnTo>
                      <a:pt x="1025" y="1512"/>
                    </a:lnTo>
                    <a:lnTo>
                      <a:pt x="1037" y="1500"/>
                    </a:lnTo>
                    <a:lnTo>
                      <a:pt x="1049" y="1500"/>
                    </a:lnTo>
                    <a:lnTo>
                      <a:pt x="1061" y="1488"/>
                    </a:lnTo>
                    <a:lnTo>
                      <a:pt x="1061" y="1476"/>
                    </a:lnTo>
                    <a:lnTo>
                      <a:pt x="1073" y="1476"/>
                    </a:lnTo>
                    <a:lnTo>
                      <a:pt x="1086" y="1464"/>
                    </a:lnTo>
                    <a:lnTo>
                      <a:pt x="1086" y="1464"/>
                    </a:lnTo>
                    <a:lnTo>
                      <a:pt x="1098" y="1452"/>
                    </a:lnTo>
                    <a:lnTo>
                      <a:pt x="1110" y="1452"/>
                    </a:lnTo>
                    <a:lnTo>
                      <a:pt x="1122" y="1452"/>
                    </a:lnTo>
                    <a:lnTo>
                      <a:pt x="1122" y="1440"/>
                    </a:lnTo>
                    <a:lnTo>
                      <a:pt x="1110" y="1440"/>
                    </a:lnTo>
                    <a:lnTo>
                      <a:pt x="1122" y="1427"/>
                    </a:lnTo>
                    <a:lnTo>
                      <a:pt x="1134" y="1427"/>
                    </a:lnTo>
                    <a:lnTo>
                      <a:pt x="1134" y="1427"/>
                    </a:lnTo>
                    <a:lnTo>
                      <a:pt x="1134" y="1415"/>
                    </a:lnTo>
                    <a:lnTo>
                      <a:pt x="1122" y="1415"/>
                    </a:lnTo>
                    <a:lnTo>
                      <a:pt x="1110" y="1415"/>
                    </a:lnTo>
                    <a:lnTo>
                      <a:pt x="1122" y="1415"/>
                    </a:lnTo>
                    <a:lnTo>
                      <a:pt x="1134" y="1403"/>
                    </a:lnTo>
                    <a:lnTo>
                      <a:pt x="1134" y="1415"/>
                    </a:lnTo>
                    <a:lnTo>
                      <a:pt x="1134" y="1415"/>
                    </a:lnTo>
                    <a:lnTo>
                      <a:pt x="1134" y="1415"/>
                    </a:lnTo>
                    <a:lnTo>
                      <a:pt x="1134" y="1403"/>
                    </a:lnTo>
                    <a:lnTo>
                      <a:pt x="1134" y="1391"/>
                    </a:lnTo>
                    <a:lnTo>
                      <a:pt x="1122" y="1379"/>
                    </a:lnTo>
                    <a:lnTo>
                      <a:pt x="1122" y="1379"/>
                    </a:lnTo>
                    <a:lnTo>
                      <a:pt x="1122" y="1367"/>
                    </a:lnTo>
                    <a:lnTo>
                      <a:pt x="1110" y="1355"/>
                    </a:lnTo>
                    <a:lnTo>
                      <a:pt x="1122" y="1355"/>
                    </a:lnTo>
                    <a:lnTo>
                      <a:pt x="1122" y="1343"/>
                    </a:lnTo>
                    <a:lnTo>
                      <a:pt x="1122" y="1331"/>
                    </a:lnTo>
                    <a:lnTo>
                      <a:pt x="1122" y="1319"/>
                    </a:lnTo>
                    <a:lnTo>
                      <a:pt x="1134" y="1319"/>
                    </a:lnTo>
                    <a:lnTo>
                      <a:pt x="1122" y="1331"/>
                    </a:lnTo>
                    <a:lnTo>
                      <a:pt x="1122" y="1343"/>
                    </a:lnTo>
                    <a:lnTo>
                      <a:pt x="1122" y="1355"/>
                    </a:lnTo>
                    <a:lnTo>
                      <a:pt x="1134" y="1355"/>
                    </a:lnTo>
                    <a:lnTo>
                      <a:pt x="1134" y="1355"/>
                    </a:lnTo>
                    <a:lnTo>
                      <a:pt x="1134" y="1355"/>
                    </a:lnTo>
                    <a:lnTo>
                      <a:pt x="1134" y="1367"/>
                    </a:lnTo>
                    <a:lnTo>
                      <a:pt x="1134" y="1379"/>
                    </a:lnTo>
                    <a:lnTo>
                      <a:pt x="1134" y="1379"/>
                    </a:lnTo>
                    <a:lnTo>
                      <a:pt x="1134" y="1367"/>
                    </a:lnTo>
                    <a:lnTo>
                      <a:pt x="1146" y="1355"/>
                    </a:lnTo>
                    <a:lnTo>
                      <a:pt x="1146" y="1355"/>
                    </a:lnTo>
                    <a:lnTo>
                      <a:pt x="1146" y="1331"/>
                    </a:lnTo>
                    <a:lnTo>
                      <a:pt x="1134" y="1319"/>
                    </a:lnTo>
                    <a:lnTo>
                      <a:pt x="1146" y="1319"/>
                    </a:lnTo>
                    <a:lnTo>
                      <a:pt x="1146" y="1331"/>
                    </a:lnTo>
                    <a:lnTo>
                      <a:pt x="1158" y="1319"/>
                    </a:lnTo>
                    <a:lnTo>
                      <a:pt x="1170" y="1306"/>
                    </a:lnTo>
                    <a:lnTo>
                      <a:pt x="1170" y="1294"/>
                    </a:lnTo>
                    <a:lnTo>
                      <a:pt x="1158" y="1294"/>
                    </a:lnTo>
                    <a:lnTo>
                      <a:pt x="1170" y="1282"/>
                    </a:lnTo>
                    <a:lnTo>
                      <a:pt x="1182" y="1270"/>
                    </a:lnTo>
                    <a:lnTo>
                      <a:pt x="1182" y="1270"/>
                    </a:lnTo>
                    <a:lnTo>
                      <a:pt x="1194" y="1270"/>
                    </a:lnTo>
                    <a:lnTo>
                      <a:pt x="1206" y="1270"/>
                    </a:lnTo>
                    <a:lnTo>
                      <a:pt x="1218" y="1258"/>
                    </a:lnTo>
                    <a:lnTo>
                      <a:pt x="1218" y="1258"/>
                    </a:lnTo>
                    <a:lnTo>
                      <a:pt x="1230" y="1258"/>
                    </a:lnTo>
                    <a:lnTo>
                      <a:pt x="1230" y="1258"/>
                    </a:lnTo>
                    <a:lnTo>
                      <a:pt x="1230" y="1258"/>
                    </a:lnTo>
                    <a:lnTo>
                      <a:pt x="1242" y="1258"/>
                    </a:lnTo>
                    <a:lnTo>
                      <a:pt x="1242" y="1246"/>
                    </a:lnTo>
                    <a:lnTo>
                      <a:pt x="1242" y="1258"/>
                    </a:lnTo>
                    <a:lnTo>
                      <a:pt x="1242" y="1258"/>
                    </a:lnTo>
                    <a:lnTo>
                      <a:pt x="1230" y="1246"/>
                    </a:lnTo>
                    <a:lnTo>
                      <a:pt x="1230" y="1246"/>
                    </a:lnTo>
                    <a:lnTo>
                      <a:pt x="1230" y="1234"/>
                    </a:lnTo>
                    <a:lnTo>
                      <a:pt x="1230" y="1222"/>
                    </a:lnTo>
                    <a:lnTo>
                      <a:pt x="1230" y="1210"/>
                    </a:lnTo>
                    <a:lnTo>
                      <a:pt x="1242" y="1210"/>
                    </a:lnTo>
                    <a:lnTo>
                      <a:pt x="1242" y="1198"/>
                    </a:lnTo>
                    <a:lnTo>
                      <a:pt x="1254" y="1198"/>
                    </a:lnTo>
                    <a:lnTo>
                      <a:pt x="1266" y="1198"/>
                    </a:lnTo>
                    <a:lnTo>
                      <a:pt x="1266" y="1173"/>
                    </a:lnTo>
                    <a:lnTo>
                      <a:pt x="1278" y="1186"/>
                    </a:lnTo>
                    <a:lnTo>
                      <a:pt x="1291" y="1173"/>
                    </a:lnTo>
                    <a:lnTo>
                      <a:pt x="1303" y="1173"/>
                    </a:lnTo>
                    <a:lnTo>
                      <a:pt x="1303" y="1161"/>
                    </a:lnTo>
                    <a:lnTo>
                      <a:pt x="1303" y="1161"/>
                    </a:lnTo>
                    <a:lnTo>
                      <a:pt x="1327" y="1161"/>
                    </a:lnTo>
                    <a:lnTo>
                      <a:pt x="1339" y="1149"/>
                    </a:lnTo>
                    <a:lnTo>
                      <a:pt x="1351" y="1137"/>
                    </a:lnTo>
                    <a:lnTo>
                      <a:pt x="1351" y="1149"/>
                    </a:lnTo>
                    <a:lnTo>
                      <a:pt x="1363" y="1149"/>
                    </a:lnTo>
                    <a:lnTo>
                      <a:pt x="1351" y="1161"/>
                    </a:lnTo>
                    <a:lnTo>
                      <a:pt x="1339" y="1161"/>
                    </a:lnTo>
                    <a:lnTo>
                      <a:pt x="1327" y="1173"/>
                    </a:lnTo>
                    <a:lnTo>
                      <a:pt x="1327" y="1186"/>
                    </a:lnTo>
                    <a:lnTo>
                      <a:pt x="1327" y="1198"/>
                    </a:lnTo>
                    <a:lnTo>
                      <a:pt x="1339" y="1210"/>
                    </a:lnTo>
                    <a:lnTo>
                      <a:pt x="1351" y="1198"/>
                    </a:lnTo>
                    <a:lnTo>
                      <a:pt x="1351" y="1186"/>
                    </a:lnTo>
                    <a:lnTo>
                      <a:pt x="1363" y="1173"/>
                    </a:lnTo>
                    <a:lnTo>
                      <a:pt x="1375" y="1173"/>
                    </a:lnTo>
                    <a:lnTo>
                      <a:pt x="1387" y="1161"/>
                    </a:lnTo>
                    <a:lnTo>
                      <a:pt x="1411" y="1161"/>
                    </a:lnTo>
                    <a:lnTo>
                      <a:pt x="1423" y="1161"/>
                    </a:lnTo>
                    <a:lnTo>
                      <a:pt x="1423" y="1149"/>
                    </a:lnTo>
                    <a:lnTo>
                      <a:pt x="1435" y="1137"/>
                    </a:lnTo>
                    <a:lnTo>
                      <a:pt x="1447" y="1125"/>
                    </a:lnTo>
                    <a:lnTo>
                      <a:pt x="1435" y="1125"/>
                    </a:lnTo>
                    <a:lnTo>
                      <a:pt x="1435" y="1101"/>
                    </a:lnTo>
                    <a:lnTo>
                      <a:pt x="1435" y="1101"/>
                    </a:lnTo>
                    <a:lnTo>
                      <a:pt x="1423" y="1113"/>
                    </a:lnTo>
                    <a:lnTo>
                      <a:pt x="1411" y="1125"/>
                    </a:lnTo>
                    <a:lnTo>
                      <a:pt x="1411" y="1137"/>
                    </a:lnTo>
                    <a:lnTo>
                      <a:pt x="1411" y="1137"/>
                    </a:lnTo>
                    <a:lnTo>
                      <a:pt x="1399" y="1137"/>
                    </a:lnTo>
                    <a:lnTo>
                      <a:pt x="1375" y="1137"/>
                    </a:lnTo>
                    <a:lnTo>
                      <a:pt x="1363" y="1125"/>
                    </a:lnTo>
                    <a:lnTo>
                      <a:pt x="1351" y="1125"/>
                    </a:lnTo>
                    <a:lnTo>
                      <a:pt x="1351" y="1113"/>
                    </a:lnTo>
                    <a:lnTo>
                      <a:pt x="1351" y="1089"/>
                    </a:lnTo>
                    <a:lnTo>
                      <a:pt x="1351" y="1077"/>
                    </a:lnTo>
                    <a:lnTo>
                      <a:pt x="1339" y="1077"/>
                    </a:lnTo>
                    <a:lnTo>
                      <a:pt x="1315" y="1065"/>
                    </a:lnTo>
                    <a:lnTo>
                      <a:pt x="1339" y="1065"/>
                    </a:lnTo>
                    <a:lnTo>
                      <a:pt x="1351" y="1053"/>
                    </a:lnTo>
                    <a:lnTo>
                      <a:pt x="1363" y="1053"/>
                    </a:lnTo>
                    <a:lnTo>
                      <a:pt x="1363" y="1040"/>
                    </a:lnTo>
                    <a:lnTo>
                      <a:pt x="1351" y="1028"/>
                    </a:lnTo>
                    <a:lnTo>
                      <a:pt x="1339" y="1028"/>
                    </a:lnTo>
                    <a:lnTo>
                      <a:pt x="1327" y="1028"/>
                    </a:lnTo>
                    <a:lnTo>
                      <a:pt x="1315" y="1028"/>
                    </a:lnTo>
                    <a:lnTo>
                      <a:pt x="1303" y="1040"/>
                    </a:lnTo>
                    <a:lnTo>
                      <a:pt x="1291" y="1053"/>
                    </a:lnTo>
                    <a:lnTo>
                      <a:pt x="1278" y="1053"/>
                    </a:lnTo>
                    <a:lnTo>
                      <a:pt x="1266" y="1065"/>
                    </a:lnTo>
                    <a:lnTo>
                      <a:pt x="1254" y="1077"/>
                    </a:lnTo>
                    <a:lnTo>
                      <a:pt x="1242" y="1089"/>
                    </a:lnTo>
                    <a:lnTo>
                      <a:pt x="1242" y="1101"/>
                    </a:lnTo>
                    <a:lnTo>
                      <a:pt x="1218" y="1101"/>
                    </a:lnTo>
                    <a:lnTo>
                      <a:pt x="1230" y="1089"/>
                    </a:lnTo>
                    <a:lnTo>
                      <a:pt x="1242" y="1089"/>
                    </a:lnTo>
                    <a:lnTo>
                      <a:pt x="1242" y="1077"/>
                    </a:lnTo>
                    <a:lnTo>
                      <a:pt x="1254" y="1065"/>
                    </a:lnTo>
                    <a:lnTo>
                      <a:pt x="1266" y="1053"/>
                    </a:lnTo>
                    <a:lnTo>
                      <a:pt x="1278" y="1040"/>
                    </a:lnTo>
                    <a:lnTo>
                      <a:pt x="1291" y="1028"/>
                    </a:lnTo>
                    <a:lnTo>
                      <a:pt x="1303" y="1028"/>
                    </a:lnTo>
                    <a:lnTo>
                      <a:pt x="1303" y="1004"/>
                    </a:lnTo>
                    <a:lnTo>
                      <a:pt x="1315" y="1004"/>
                    </a:lnTo>
                    <a:lnTo>
                      <a:pt x="1327" y="992"/>
                    </a:lnTo>
                    <a:lnTo>
                      <a:pt x="1339" y="992"/>
                    </a:lnTo>
                    <a:lnTo>
                      <a:pt x="1351" y="992"/>
                    </a:lnTo>
                    <a:lnTo>
                      <a:pt x="1363" y="992"/>
                    </a:lnTo>
                    <a:lnTo>
                      <a:pt x="1375" y="992"/>
                    </a:lnTo>
                    <a:lnTo>
                      <a:pt x="1387" y="992"/>
                    </a:lnTo>
                    <a:lnTo>
                      <a:pt x="1399" y="992"/>
                    </a:lnTo>
                    <a:lnTo>
                      <a:pt x="1411" y="1004"/>
                    </a:lnTo>
                    <a:lnTo>
                      <a:pt x="1423" y="992"/>
                    </a:lnTo>
                    <a:lnTo>
                      <a:pt x="1447" y="992"/>
                    </a:lnTo>
                    <a:lnTo>
                      <a:pt x="1459" y="992"/>
                    </a:lnTo>
                    <a:lnTo>
                      <a:pt x="1459" y="968"/>
                    </a:lnTo>
                    <a:lnTo>
                      <a:pt x="1471" y="956"/>
                    </a:lnTo>
                    <a:lnTo>
                      <a:pt x="1483" y="956"/>
                    </a:lnTo>
                    <a:lnTo>
                      <a:pt x="1508" y="956"/>
                    </a:lnTo>
                    <a:lnTo>
                      <a:pt x="1520" y="944"/>
                    </a:lnTo>
                    <a:lnTo>
                      <a:pt x="1532" y="932"/>
                    </a:lnTo>
                    <a:lnTo>
                      <a:pt x="1520" y="907"/>
                    </a:lnTo>
                    <a:lnTo>
                      <a:pt x="1532" y="895"/>
                    </a:lnTo>
                    <a:lnTo>
                      <a:pt x="1520" y="871"/>
                    </a:lnTo>
                    <a:lnTo>
                      <a:pt x="1496" y="871"/>
                    </a:lnTo>
                    <a:lnTo>
                      <a:pt x="1496" y="859"/>
                    </a:lnTo>
                    <a:lnTo>
                      <a:pt x="1483" y="859"/>
                    </a:lnTo>
                    <a:lnTo>
                      <a:pt x="1496" y="847"/>
                    </a:lnTo>
                    <a:lnTo>
                      <a:pt x="1483" y="835"/>
                    </a:lnTo>
                    <a:lnTo>
                      <a:pt x="1471" y="835"/>
                    </a:lnTo>
                    <a:lnTo>
                      <a:pt x="1459" y="823"/>
                    </a:lnTo>
                    <a:lnTo>
                      <a:pt x="1435" y="823"/>
                    </a:lnTo>
                    <a:lnTo>
                      <a:pt x="1435" y="799"/>
                    </a:lnTo>
                    <a:lnTo>
                      <a:pt x="1423" y="786"/>
                    </a:lnTo>
                    <a:lnTo>
                      <a:pt x="1411" y="774"/>
                    </a:lnTo>
                    <a:lnTo>
                      <a:pt x="1411" y="762"/>
                    </a:lnTo>
                    <a:lnTo>
                      <a:pt x="1423" y="750"/>
                    </a:lnTo>
                    <a:lnTo>
                      <a:pt x="1411" y="738"/>
                    </a:lnTo>
                    <a:lnTo>
                      <a:pt x="1411" y="726"/>
                    </a:lnTo>
                    <a:lnTo>
                      <a:pt x="1399" y="714"/>
                    </a:lnTo>
                    <a:lnTo>
                      <a:pt x="1387" y="690"/>
                    </a:lnTo>
                    <a:lnTo>
                      <a:pt x="1375" y="666"/>
                    </a:lnTo>
                    <a:lnTo>
                      <a:pt x="1375" y="653"/>
                    </a:lnTo>
                    <a:lnTo>
                      <a:pt x="1363" y="629"/>
                    </a:lnTo>
                    <a:lnTo>
                      <a:pt x="1351" y="617"/>
                    </a:lnTo>
                    <a:lnTo>
                      <a:pt x="1339" y="629"/>
                    </a:lnTo>
                    <a:lnTo>
                      <a:pt x="1339" y="641"/>
                    </a:lnTo>
                    <a:lnTo>
                      <a:pt x="1339" y="653"/>
                    </a:lnTo>
                    <a:lnTo>
                      <a:pt x="1339" y="666"/>
                    </a:lnTo>
                    <a:lnTo>
                      <a:pt x="1315" y="678"/>
                    </a:lnTo>
                    <a:lnTo>
                      <a:pt x="1315" y="690"/>
                    </a:lnTo>
                    <a:lnTo>
                      <a:pt x="1291" y="702"/>
                    </a:lnTo>
                    <a:lnTo>
                      <a:pt x="1278" y="678"/>
                    </a:lnTo>
                    <a:lnTo>
                      <a:pt x="1266" y="678"/>
                    </a:lnTo>
                    <a:lnTo>
                      <a:pt x="1254" y="653"/>
                    </a:lnTo>
                    <a:lnTo>
                      <a:pt x="1254" y="641"/>
                    </a:lnTo>
                    <a:lnTo>
                      <a:pt x="1254" y="617"/>
                    </a:lnTo>
                    <a:lnTo>
                      <a:pt x="1254" y="605"/>
                    </a:lnTo>
                    <a:lnTo>
                      <a:pt x="1254" y="581"/>
                    </a:lnTo>
                    <a:lnTo>
                      <a:pt x="1242" y="581"/>
                    </a:lnTo>
                    <a:lnTo>
                      <a:pt x="1230" y="581"/>
                    </a:lnTo>
                    <a:lnTo>
                      <a:pt x="1218" y="569"/>
                    </a:lnTo>
                    <a:lnTo>
                      <a:pt x="1218" y="557"/>
                    </a:lnTo>
                    <a:lnTo>
                      <a:pt x="1206" y="545"/>
                    </a:lnTo>
                    <a:lnTo>
                      <a:pt x="1194" y="533"/>
                    </a:lnTo>
                    <a:lnTo>
                      <a:pt x="1170" y="520"/>
                    </a:lnTo>
                    <a:lnTo>
                      <a:pt x="1146" y="533"/>
                    </a:lnTo>
                    <a:lnTo>
                      <a:pt x="1134" y="533"/>
                    </a:lnTo>
                    <a:lnTo>
                      <a:pt x="1122" y="520"/>
                    </a:lnTo>
                    <a:lnTo>
                      <a:pt x="1098" y="508"/>
                    </a:lnTo>
                    <a:lnTo>
                      <a:pt x="1086" y="533"/>
                    </a:lnTo>
                    <a:lnTo>
                      <a:pt x="1086" y="545"/>
                    </a:lnTo>
                    <a:lnTo>
                      <a:pt x="1098" y="557"/>
                    </a:lnTo>
                    <a:lnTo>
                      <a:pt x="1098" y="581"/>
                    </a:lnTo>
                    <a:lnTo>
                      <a:pt x="1086" y="593"/>
                    </a:lnTo>
                    <a:lnTo>
                      <a:pt x="1098" y="605"/>
                    </a:lnTo>
                    <a:lnTo>
                      <a:pt x="1098" y="629"/>
                    </a:lnTo>
                    <a:lnTo>
                      <a:pt x="1098" y="641"/>
                    </a:lnTo>
                    <a:lnTo>
                      <a:pt x="1086" y="666"/>
                    </a:lnTo>
                    <a:lnTo>
                      <a:pt x="1073" y="666"/>
                    </a:lnTo>
                    <a:lnTo>
                      <a:pt x="1073" y="678"/>
                    </a:lnTo>
                    <a:lnTo>
                      <a:pt x="1086" y="690"/>
                    </a:lnTo>
                    <a:lnTo>
                      <a:pt x="1098" y="702"/>
                    </a:lnTo>
                    <a:lnTo>
                      <a:pt x="1110" y="726"/>
                    </a:lnTo>
                    <a:lnTo>
                      <a:pt x="1110" y="738"/>
                    </a:lnTo>
                    <a:lnTo>
                      <a:pt x="1110" y="762"/>
                    </a:lnTo>
                    <a:lnTo>
                      <a:pt x="1110" y="786"/>
                    </a:lnTo>
                    <a:lnTo>
                      <a:pt x="1098" y="811"/>
                    </a:lnTo>
                    <a:lnTo>
                      <a:pt x="1086" y="823"/>
                    </a:lnTo>
                    <a:lnTo>
                      <a:pt x="1073" y="835"/>
                    </a:lnTo>
                    <a:lnTo>
                      <a:pt x="1061" y="835"/>
                    </a:lnTo>
                    <a:lnTo>
                      <a:pt x="1061" y="859"/>
                    </a:lnTo>
                    <a:lnTo>
                      <a:pt x="1073" y="871"/>
                    </a:lnTo>
                    <a:lnTo>
                      <a:pt x="1073" y="895"/>
                    </a:lnTo>
                    <a:lnTo>
                      <a:pt x="1073" y="907"/>
                    </a:lnTo>
                    <a:lnTo>
                      <a:pt x="1086" y="932"/>
                    </a:lnTo>
                    <a:lnTo>
                      <a:pt x="1073" y="944"/>
                    </a:lnTo>
                    <a:lnTo>
                      <a:pt x="1049" y="956"/>
                    </a:lnTo>
                    <a:lnTo>
                      <a:pt x="1049" y="968"/>
                    </a:lnTo>
                    <a:lnTo>
                      <a:pt x="1037" y="956"/>
                    </a:lnTo>
                    <a:lnTo>
                      <a:pt x="1037" y="944"/>
                    </a:lnTo>
                    <a:lnTo>
                      <a:pt x="1025" y="932"/>
                    </a:lnTo>
                    <a:lnTo>
                      <a:pt x="1013" y="920"/>
                    </a:lnTo>
                    <a:lnTo>
                      <a:pt x="1001" y="907"/>
                    </a:lnTo>
                    <a:lnTo>
                      <a:pt x="1001" y="883"/>
                    </a:lnTo>
                    <a:lnTo>
                      <a:pt x="1001" y="871"/>
                    </a:lnTo>
                    <a:lnTo>
                      <a:pt x="1001" y="859"/>
                    </a:lnTo>
                    <a:lnTo>
                      <a:pt x="1001" y="823"/>
                    </a:lnTo>
                    <a:lnTo>
                      <a:pt x="989" y="823"/>
                    </a:lnTo>
                    <a:lnTo>
                      <a:pt x="965" y="823"/>
                    </a:lnTo>
                    <a:lnTo>
                      <a:pt x="953" y="823"/>
                    </a:lnTo>
                    <a:lnTo>
                      <a:pt x="929" y="799"/>
                    </a:lnTo>
                    <a:lnTo>
                      <a:pt x="917" y="799"/>
                    </a:lnTo>
                    <a:lnTo>
                      <a:pt x="905" y="786"/>
                    </a:lnTo>
                    <a:lnTo>
                      <a:pt x="893" y="774"/>
                    </a:lnTo>
                    <a:lnTo>
                      <a:pt x="868" y="762"/>
                    </a:lnTo>
                    <a:lnTo>
                      <a:pt x="856" y="750"/>
                    </a:lnTo>
                    <a:lnTo>
                      <a:pt x="832" y="738"/>
                    </a:lnTo>
                    <a:lnTo>
                      <a:pt x="820" y="750"/>
                    </a:lnTo>
                    <a:lnTo>
                      <a:pt x="808" y="750"/>
                    </a:lnTo>
                    <a:lnTo>
                      <a:pt x="808" y="738"/>
                    </a:lnTo>
                    <a:lnTo>
                      <a:pt x="796" y="726"/>
                    </a:lnTo>
                    <a:lnTo>
                      <a:pt x="796" y="702"/>
                    </a:lnTo>
                    <a:lnTo>
                      <a:pt x="784" y="690"/>
                    </a:lnTo>
                    <a:lnTo>
                      <a:pt x="772" y="678"/>
                    </a:lnTo>
                    <a:lnTo>
                      <a:pt x="760" y="690"/>
                    </a:lnTo>
                    <a:lnTo>
                      <a:pt x="760" y="666"/>
                    </a:lnTo>
                    <a:lnTo>
                      <a:pt x="760" y="641"/>
                    </a:lnTo>
                    <a:lnTo>
                      <a:pt x="760" y="617"/>
                    </a:lnTo>
                    <a:lnTo>
                      <a:pt x="760" y="605"/>
                    </a:lnTo>
                    <a:lnTo>
                      <a:pt x="772" y="581"/>
                    </a:lnTo>
                    <a:lnTo>
                      <a:pt x="772" y="557"/>
                    </a:lnTo>
                    <a:lnTo>
                      <a:pt x="784" y="545"/>
                    </a:lnTo>
                    <a:lnTo>
                      <a:pt x="796" y="533"/>
                    </a:lnTo>
                    <a:lnTo>
                      <a:pt x="796" y="508"/>
                    </a:lnTo>
                    <a:lnTo>
                      <a:pt x="820" y="508"/>
                    </a:lnTo>
                    <a:lnTo>
                      <a:pt x="844" y="496"/>
                    </a:lnTo>
                    <a:lnTo>
                      <a:pt x="832" y="472"/>
                    </a:lnTo>
                    <a:lnTo>
                      <a:pt x="856" y="448"/>
                    </a:lnTo>
                    <a:lnTo>
                      <a:pt x="880" y="448"/>
                    </a:lnTo>
                    <a:lnTo>
                      <a:pt x="893" y="424"/>
                    </a:lnTo>
                    <a:lnTo>
                      <a:pt x="905" y="399"/>
                    </a:lnTo>
                    <a:lnTo>
                      <a:pt x="905" y="363"/>
                    </a:lnTo>
                    <a:lnTo>
                      <a:pt x="929" y="327"/>
                    </a:lnTo>
                    <a:lnTo>
                      <a:pt x="917" y="315"/>
                    </a:lnTo>
                    <a:lnTo>
                      <a:pt x="941" y="315"/>
                    </a:lnTo>
                    <a:lnTo>
                      <a:pt x="953" y="327"/>
                    </a:lnTo>
                    <a:lnTo>
                      <a:pt x="977" y="327"/>
                    </a:lnTo>
                    <a:lnTo>
                      <a:pt x="1001" y="315"/>
                    </a:lnTo>
                    <a:lnTo>
                      <a:pt x="1025" y="291"/>
                    </a:lnTo>
                    <a:lnTo>
                      <a:pt x="1025" y="254"/>
                    </a:lnTo>
                    <a:lnTo>
                      <a:pt x="1001" y="242"/>
                    </a:lnTo>
                    <a:lnTo>
                      <a:pt x="1001" y="218"/>
                    </a:lnTo>
                    <a:lnTo>
                      <a:pt x="1025" y="194"/>
                    </a:lnTo>
                    <a:lnTo>
                      <a:pt x="1025" y="158"/>
                    </a:lnTo>
                    <a:lnTo>
                      <a:pt x="989" y="158"/>
                    </a:lnTo>
                    <a:lnTo>
                      <a:pt x="989" y="133"/>
                    </a:lnTo>
                    <a:lnTo>
                      <a:pt x="965" y="121"/>
                    </a:lnTo>
                    <a:lnTo>
                      <a:pt x="941" y="121"/>
                    </a:lnTo>
                    <a:lnTo>
                      <a:pt x="941" y="158"/>
                    </a:lnTo>
                    <a:lnTo>
                      <a:pt x="941" y="194"/>
                    </a:lnTo>
                    <a:lnTo>
                      <a:pt x="941" y="230"/>
                    </a:lnTo>
                    <a:lnTo>
                      <a:pt x="917" y="242"/>
                    </a:lnTo>
                    <a:lnTo>
                      <a:pt x="917" y="266"/>
                    </a:lnTo>
                    <a:lnTo>
                      <a:pt x="905" y="279"/>
                    </a:lnTo>
                    <a:lnTo>
                      <a:pt x="893" y="242"/>
                    </a:lnTo>
                    <a:lnTo>
                      <a:pt x="893" y="218"/>
                    </a:lnTo>
                    <a:lnTo>
                      <a:pt x="893" y="194"/>
                    </a:lnTo>
                    <a:lnTo>
                      <a:pt x="868" y="158"/>
                    </a:lnTo>
                    <a:lnTo>
                      <a:pt x="856" y="194"/>
                    </a:lnTo>
                    <a:lnTo>
                      <a:pt x="832" y="170"/>
                    </a:lnTo>
                    <a:lnTo>
                      <a:pt x="820" y="146"/>
                    </a:lnTo>
                    <a:lnTo>
                      <a:pt x="808" y="133"/>
                    </a:lnTo>
                    <a:lnTo>
                      <a:pt x="820" y="109"/>
                    </a:lnTo>
                    <a:lnTo>
                      <a:pt x="808" y="73"/>
                    </a:lnTo>
                    <a:lnTo>
                      <a:pt x="796" y="49"/>
                    </a:lnTo>
                    <a:lnTo>
                      <a:pt x="784" y="25"/>
                    </a:lnTo>
                    <a:lnTo>
                      <a:pt x="772" y="0"/>
                    </a:lnTo>
                    <a:lnTo>
                      <a:pt x="748" y="0"/>
                    </a:lnTo>
                    <a:lnTo>
                      <a:pt x="736" y="12"/>
                    </a:lnTo>
                    <a:lnTo>
                      <a:pt x="724" y="49"/>
                    </a:lnTo>
                    <a:lnTo>
                      <a:pt x="712" y="85"/>
                    </a:lnTo>
                    <a:lnTo>
                      <a:pt x="736" y="121"/>
                    </a:lnTo>
                    <a:lnTo>
                      <a:pt x="772" y="146"/>
                    </a:lnTo>
                    <a:lnTo>
                      <a:pt x="760" y="182"/>
                    </a:lnTo>
                    <a:lnTo>
                      <a:pt x="772" y="206"/>
                    </a:lnTo>
                    <a:lnTo>
                      <a:pt x="748" y="230"/>
                    </a:lnTo>
                    <a:lnTo>
                      <a:pt x="736" y="230"/>
                    </a:lnTo>
                    <a:lnTo>
                      <a:pt x="736" y="266"/>
                    </a:lnTo>
                    <a:lnTo>
                      <a:pt x="712" y="242"/>
                    </a:lnTo>
                    <a:lnTo>
                      <a:pt x="712" y="206"/>
                    </a:lnTo>
                    <a:lnTo>
                      <a:pt x="736" y="194"/>
                    </a:lnTo>
                    <a:lnTo>
                      <a:pt x="724" y="158"/>
                    </a:lnTo>
                    <a:lnTo>
                      <a:pt x="700" y="121"/>
                    </a:lnTo>
                    <a:lnTo>
                      <a:pt x="675" y="158"/>
                    </a:lnTo>
                    <a:lnTo>
                      <a:pt x="663" y="182"/>
                    </a:lnTo>
                    <a:lnTo>
                      <a:pt x="688" y="194"/>
                    </a:lnTo>
                    <a:lnTo>
                      <a:pt x="675" y="218"/>
                    </a:lnTo>
                    <a:lnTo>
                      <a:pt x="675" y="254"/>
                    </a:lnTo>
                    <a:lnTo>
                      <a:pt x="651" y="254"/>
                    </a:lnTo>
                    <a:lnTo>
                      <a:pt x="615" y="242"/>
                    </a:lnTo>
                    <a:lnTo>
                      <a:pt x="591" y="230"/>
                    </a:lnTo>
                    <a:lnTo>
                      <a:pt x="567" y="206"/>
                    </a:lnTo>
                    <a:lnTo>
                      <a:pt x="543" y="182"/>
                    </a:lnTo>
                    <a:lnTo>
                      <a:pt x="519" y="194"/>
                    </a:lnTo>
                    <a:lnTo>
                      <a:pt x="483" y="194"/>
                    </a:lnTo>
                    <a:lnTo>
                      <a:pt x="470" y="218"/>
                    </a:lnTo>
                    <a:lnTo>
                      <a:pt x="495" y="230"/>
                    </a:lnTo>
                    <a:lnTo>
                      <a:pt x="495" y="254"/>
                    </a:lnTo>
                    <a:lnTo>
                      <a:pt x="470" y="242"/>
                    </a:lnTo>
                    <a:lnTo>
                      <a:pt x="446" y="230"/>
                    </a:lnTo>
                    <a:lnTo>
                      <a:pt x="422" y="242"/>
                    </a:lnTo>
                    <a:lnTo>
                      <a:pt x="398" y="254"/>
                    </a:lnTo>
                    <a:lnTo>
                      <a:pt x="374" y="242"/>
                    </a:lnTo>
                    <a:lnTo>
                      <a:pt x="350" y="242"/>
                    </a:lnTo>
                    <a:lnTo>
                      <a:pt x="350" y="230"/>
                    </a:lnTo>
                    <a:lnTo>
                      <a:pt x="374" y="218"/>
                    </a:lnTo>
                    <a:lnTo>
                      <a:pt x="362" y="194"/>
                    </a:lnTo>
                    <a:lnTo>
                      <a:pt x="338" y="182"/>
                    </a:lnTo>
                    <a:lnTo>
                      <a:pt x="302" y="182"/>
                    </a:lnTo>
                    <a:lnTo>
                      <a:pt x="278" y="158"/>
                    </a:lnTo>
                    <a:lnTo>
                      <a:pt x="253" y="146"/>
                    </a:lnTo>
                    <a:lnTo>
                      <a:pt x="229" y="121"/>
                    </a:lnTo>
                    <a:lnTo>
                      <a:pt x="193" y="121"/>
                    </a:lnTo>
                    <a:lnTo>
                      <a:pt x="181" y="158"/>
                    </a:lnTo>
                    <a:lnTo>
                      <a:pt x="169" y="146"/>
                    </a:lnTo>
                    <a:lnTo>
                      <a:pt x="169" y="109"/>
                    </a:lnTo>
                    <a:lnTo>
                      <a:pt x="145" y="146"/>
                    </a:lnTo>
                    <a:lnTo>
                      <a:pt x="133" y="146"/>
                    </a:lnTo>
                    <a:lnTo>
                      <a:pt x="121" y="109"/>
                    </a:lnTo>
                    <a:lnTo>
                      <a:pt x="97" y="85"/>
                    </a:lnTo>
                    <a:lnTo>
                      <a:pt x="85" y="109"/>
                    </a:lnTo>
                    <a:lnTo>
                      <a:pt x="73" y="121"/>
                    </a:lnTo>
                    <a:lnTo>
                      <a:pt x="60" y="97"/>
                    </a:lnTo>
                    <a:lnTo>
                      <a:pt x="36" y="109"/>
                    </a:lnTo>
                    <a:lnTo>
                      <a:pt x="0" y="133"/>
                    </a:lnTo>
                    <a:lnTo>
                      <a:pt x="0" y="786"/>
                    </a:lnTo>
                    <a:lnTo>
                      <a:pt x="12" y="786"/>
                    </a:lnTo>
                    <a:lnTo>
                      <a:pt x="12" y="799"/>
                    </a:lnTo>
                    <a:lnTo>
                      <a:pt x="24" y="811"/>
                    </a:lnTo>
                    <a:lnTo>
                      <a:pt x="36" y="823"/>
                    </a:lnTo>
                    <a:lnTo>
                      <a:pt x="36" y="835"/>
                    </a:lnTo>
                    <a:lnTo>
                      <a:pt x="60" y="835"/>
                    </a:lnTo>
                    <a:lnTo>
                      <a:pt x="48" y="847"/>
                    </a:lnTo>
                    <a:lnTo>
                      <a:pt x="48" y="859"/>
                    </a:lnTo>
                    <a:lnTo>
                      <a:pt x="36" y="871"/>
                    </a:lnTo>
                    <a:lnTo>
                      <a:pt x="48" y="883"/>
                    </a:lnTo>
                    <a:lnTo>
                      <a:pt x="60" y="895"/>
                    </a:lnTo>
                    <a:lnTo>
                      <a:pt x="73" y="907"/>
                    </a:lnTo>
                    <a:lnTo>
                      <a:pt x="85" y="920"/>
                    </a:lnTo>
                    <a:lnTo>
                      <a:pt x="97" y="944"/>
                    </a:lnTo>
                    <a:lnTo>
                      <a:pt x="97" y="956"/>
                    </a:lnTo>
                    <a:lnTo>
                      <a:pt x="97" y="956"/>
                    </a:lnTo>
                    <a:lnTo>
                      <a:pt x="109" y="968"/>
                    </a:lnTo>
                    <a:lnTo>
                      <a:pt x="133" y="980"/>
                    </a:lnTo>
                    <a:lnTo>
                      <a:pt x="145" y="992"/>
                    </a:lnTo>
                    <a:lnTo>
                      <a:pt x="157" y="1004"/>
                    </a:lnTo>
                    <a:lnTo>
                      <a:pt x="169" y="1004"/>
                    </a:lnTo>
                    <a:lnTo>
                      <a:pt x="181" y="1016"/>
                    </a:lnTo>
                    <a:lnTo>
                      <a:pt x="193" y="1004"/>
                    </a:lnTo>
                    <a:lnTo>
                      <a:pt x="193" y="1028"/>
                    </a:lnTo>
                    <a:lnTo>
                      <a:pt x="205" y="1040"/>
                    </a:lnTo>
                    <a:lnTo>
                      <a:pt x="205" y="1053"/>
                    </a:lnTo>
                    <a:lnTo>
                      <a:pt x="205" y="1053"/>
                    </a:lnTo>
                    <a:lnTo>
                      <a:pt x="205" y="1065"/>
                    </a:lnTo>
                    <a:lnTo>
                      <a:pt x="205" y="1089"/>
                    </a:lnTo>
                    <a:lnTo>
                      <a:pt x="205" y="1077"/>
                    </a:lnTo>
                    <a:lnTo>
                      <a:pt x="193" y="1089"/>
                    </a:lnTo>
                    <a:lnTo>
                      <a:pt x="205" y="1065"/>
                    </a:lnTo>
                    <a:lnTo>
                      <a:pt x="193" y="1065"/>
                    </a:lnTo>
                    <a:lnTo>
                      <a:pt x="181" y="1065"/>
                    </a:lnTo>
                    <a:lnTo>
                      <a:pt x="169" y="1053"/>
                    </a:lnTo>
                    <a:lnTo>
                      <a:pt x="157" y="1065"/>
                    </a:lnTo>
                    <a:lnTo>
                      <a:pt x="169" y="1065"/>
                    </a:lnTo>
                    <a:lnTo>
                      <a:pt x="169" y="1089"/>
                    </a:lnTo>
                    <a:lnTo>
                      <a:pt x="169" y="1101"/>
                    </a:lnTo>
                    <a:lnTo>
                      <a:pt x="181" y="1113"/>
                    </a:lnTo>
                    <a:lnTo>
                      <a:pt x="181" y="1125"/>
                    </a:lnTo>
                    <a:lnTo>
                      <a:pt x="193" y="1125"/>
                    </a:lnTo>
                    <a:lnTo>
                      <a:pt x="181" y="1125"/>
                    </a:lnTo>
                    <a:lnTo>
                      <a:pt x="181" y="1137"/>
                    </a:lnTo>
                    <a:lnTo>
                      <a:pt x="181" y="1149"/>
                    </a:lnTo>
                    <a:lnTo>
                      <a:pt x="181" y="1161"/>
                    </a:lnTo>
                    <a:lnTo>
                      <a:pt x="181" y="1173"/>
                    </a:lnTo>
                    <a:lnTo>
                      <a:pt x="169" y="1198"/>
                    </a:lnTo>
                    <a:lnTo>
                      <a:pt x="169" y="1210"/>
                    </a:lnTo>
                    <a:lnTo>
                      <a:pt x="169" y="1222"/>
                    </a:lnTo>
                    <a:lnTo>
                      <a:pt x="169" y="1246"/>
                    </a:lnTo>
                    <a:lnTo>
                      <a:pt x="169" y="1246"/>
                    </a:lnTo>
                    <a:lnTo>
                      <a:pt x="181" y="1258"/>
                    </a:lnTo>
                    <a:lnTo>
                      <a:pt x="169" y="1282"/>
                    </a:lnTo>
                    <a:lnTo>
                      <a:pt x="169" y="1294"/>
                    </a:lnTo>
                    <a:lnTo>
                      <a:pt x="169" y="1294"/>
                    </a:lnTo>
                    <a:lnTo>
                      <a:pt x="181" y="1306"/>
                    </a:lnTo>
                    <a:lnTo>
                      <a:pt x="181" y="1319"/>
                    </a:lnTo>
                    <a:lnTo>
                      <a:pt x="181" y="1319"/>
                    </a:lnTo>
                    <a:lnTo>
                      <a:pt x="181" y="1331"/>
                    </a:lnTo>
                    <a:lnTo>
                      <a:pt x="193" y="1343"/>
                    </a:lnTo>
                    <a:lnTo>
                      <a:pt x="193" y="1355"/>
                    </a:lnTo>
                    <a:lnTo>
                      <a:pt x="193" y="1355"/>
                    </a:lnTo>
                    <a:lnTo>
                      <a:pt x="205" y="1367"/>
                    </a:lnTo>
                    <a:lnTo>
                      <a:pt x="205" y="1355"/>
                    </a:lnTo>
                    <a:lnTo>
                      <a:pt x="217" y="1355"/>
                    </a:lnTo>
                    <a:lnTo>
                      <a:pt x="205" y="1367"/>
                    </a:lnTo>
                    <a:lnTo>
                      <a:pt x="217" y="1379"/>
                    </a:lnTo>
                    <a:lnTo>
                      <a:pt x="205" y="1367"/>
                    </a:lnTo>
                    <a:lnTo>
                      <a:pt x="205" y="1379"/>
                    </a:lnTo>
                    <a:lnTo>
                      <a:pt x="217" y="1391"/>
                    </a:lnTo>
                    <a:lnTo>
                      <a:pt x="217" y="1391"/>
                    </a:lnTo>
                    <a:lnTo>
                      <a:pt x="217" y="1391"/>
                    </a:lnTo>
                    <a:lnTo>
                      <a:pt x="217" y="1403"/>
                    </a:lnTo>
                    <a:lnTo>
                      <a:pt x="229" y="1415"/>
                    </a:lnTo>
                    <a:lnTo>
                      <a:pt x="229" y="1427"/>
                    </a:lnTo>
                    <a:lnTo>
                      <a:pt x="241" y="1440"/>
                    </a:lnTo>
                    <a:lnTo>
                      <a:pt x="241" y="1452"/>
                    </a:lnTo>
                    <a:lnTo>
                      <a:pt x="253" y="1452"/>
                    </a:lnTo>
                    <a:lnTo>
                      <a:pt x="265" y="1464"/>
                    </a:lnTo>
                    <a:lnTo>
                      <a:pt x="278" y="1464"/>
                    </a:lnTo>
                    <a:lnTo>
                      <a:pt x="290" y="1464"/>
                    </a:lnTo>
                    <a:lnTo>
                      <a:pt x="290" y="1476"/>
                    </a:lnTo>
                    <a:lnTo>
                      <a:pt x="290" y="1476"/>
                    </a:lnTo>
                    <a:lnTo>
                      <a:pt x="302" y="1476"/>
                    </a:lnTo>
                    <a:lnTo>
                      <a:pt x="314" y="1488"/>
                    </a:lnTo>
                    <a:lnTo>
                      <a:pt x="314" y="1500"/>
                    </a:lnTo>
                    <a:lnTo>
                      <a:pt x="326" y="1512"/>
                    </a:lnTo>
                    <a:lnTo>
                      <a:pt x="326" y="1524"/>
                    </a:lnTo>
                    <a:lnTo>
                      <a:pt x="326" y="1536"/>
                    </a:lnTo>
                    <a:lnTo>
                      <a:pt x="326" y="1536"/>
                    </a:lnTo>
                    <a:lnTo>
                      <a:pt x="338" y="1548"/>
                    </a:lnTo>
                    <a:lnTo>
                      <a:pt x="338" y="1560"/>
                    </a:lnTo>
                    <a:lnTo>
                      <a:pt x="338" y="1560"/>
                    </a:lnTo>
                    <a:lnTo>
                      <a:pt x="338" y="1573"/>
                    </a:lnTo>
                    <a:lnTo>
                      <a:pt x="350" y="1585"/>
                    </a:lnTo>
                    <a:lnTo>
                      <a:pt x="362" y="1585"/>
                    </a:lnTo>
                    <a:lnTo>
                      <a:pt x="362" y="1597"/>
                    </a:lnTo>
                    <a:lnTo>
                      <a:pt x="374" y="1597"/>
                    </a:lnTo>
                    <a:lnTo>
                      <a:pt x="374" y="1609"/>
                    </a:lnTo>
                    <a:lnTo>
                      <a:pt x="362" y="1621"/>
                    </a:lnTo>
                    <a:lnTo>
                      <a:pt x="350" y="1621"/>
                    </a:lnTo>
                    <a:lnTo>
                      <a:pt x="362" y="1621"/>
                    </a:lnTo>
                    <a:lnTo>
                      <a:pt x="362" y="1633"/>
                    </a:lnTo>
                    <a:lnTo>
                      <a:pt x="374" y="1633"/>
                    </a:lnTo>
                    <a:lnTo>
                      <a:pt x="386" y="1645"/>
                    </a:lnTo>
                    <a:lnTo>
                      <a:pt x="386" y="1645"/>
                    </a:lnTo>
                    <a:lnTo>
                      <a:pt x="398" y="1657"/>
                    </a:lnTo>
                    <a:lnTo>
                      <a:pt x="410" y="1657"/>
                    </a:lnTo>
                    <a:lnTo>
                      <a:pt x="410" y="1669"/>
                    </a:lnTo>
                    <a:lnTo>
                      <a:pt x="410" y="1681"/>
                    </a:lnTo>
                    <a:lnTo>
                      <a:pt x="410" y="1693"/>
                    </a:lnTo>
                    <a:lnTo>
                      <a:pt x="422" y="1693"/>
                    </a:lnTo>
                    <a:lnTo>
                      <a:pt x="434" y="1706"/>
                    </a:lnTo>
                    <a:lnTo>
                      <a:pt x="434" y="1718"/>
                    </a:lnTo>
                    <a:lnTo>
                      <a:pt x="446" y="1718"/>
                    </a:lnTo>
                    <a:lnTo>
                      <a:pt x="458" y="1742"/>
                    </a:lnTo>
                    <a:lnTo>
                      <a:pt x="470" y="1730"/>
                    </a:lnTo>
                    <a:lnTo>
                      <a:pt x="458" y="1718"/>
                    </a:lnTo>
                    <a:lnTo>
                      <a:pt x="446" y="1706"/>
                    </a:lnTo>
                    <a:lnTo>
                      <a:pt x="446" y="1706"/>
                    </a:lnTo>
                    <a:lnTo>
                      <a:pt x="434" y="1693"/>
                    </a:lnTo>
                    <a:lnTo>
                      <a:pt x="446" y="1693"/>
                    </a:lnTo>
                    <a:lnTo>
                      <a:pt x="434" y="1681"/>
                    </a:lnTo>
                    <a:lnTo>
                      <a:pt x="434" y="1669"/>
                    </a:lnTo>
                    <a:lnTo>
                      <a:pt x="422" y="1657"/>
                    </a:lnTo>
                    <a:lnTo>
                      <a:pt x="422" y="1657"/>
                    </a:lnTo>
                    <a:lnTo>
                      <a:pt x="410" y="1633"/>
                    </a:lnTo>
                    <a:lnTo>
                      <a:pt x="410" y="1621"/>
                    </a:lnTo>
                    <a:lnTo>
                      <a:pt x="398" y="1621"/>
                    </a:lnTo>
                    <a:lnTo>
                      <a:pt x="398" y="1609"/>
                    </a:lnTo>
                    <a:lnTo>
                      <a:pt x="386" y="1597"/>
                    </a:lnTo>
                    <a:lnTo>
                      <a:pt x="386" y="1585"/>
                    </a:lnTo>
                    <a:lnTo>
                      <a:pt x="374" y="1573"/>
                    </a:lnTo>
                    <a:lnTo>
                      <a:pt x="362" y="1573"/>
                    </a:lnTo>
                    <a:lnTo>
                      <a:pt x="362" y="1560"/>
                    </a:lnTo>
                    <a:lnTo>
                      <a:pt x="362" y="1548"/>
                    </a:lnTo>
                    <a:lnTo>
                      <a:pt x="362" y="1536"/>
                    </a:lnTo>
                    <a:lnTo>
                      <a:pt x="362" y="1536"/>
                    </a:lnTo>
                    <a:lnTo>
                      <a:pt x="362" y="1524"/>
                    </a:lnTo>
                    <a:lnTo>
                      <a:pt x="374" y="1524"/>
                    </a:lnTo>
                    <a:lnTo>
                      <a:pt x="374" y="1524"/>
                    </a:lnTo>
                    <a:lnTo>
                      <a:pt x="386" y="1536"/>
                    </a:lnTo>
                    <a:lnTo>
                      <a:pt x="398" y="1536"/>
                    </a:lnTo>
                    <a:lnTo>
                      <a:pt x="398" y="1548"/>
                    </a:lnTo>
                    <a:lnTo>
                      <a:pt x="398" y="1560"/>
                    </a:lnTo>
                    <a:lnTo>
                      <a:pt x="398" y="1573"/>
                    </a:lnTo>
                    <a:lnTo>
                      <a:pt x="410" y="1585"/>
                    </a:lnTo>
                    <a:lnTo>
                      <a:pt x="410" y="1585"/>
                    </a:lnTo>
                    <a:lnTo>
                      <a:pt x="422" y="1597"/>
                    </a:lnTo>
                    <a:lnTo>
                      <a:pt x="434" y="1609"/>
                    </a:lnTo>
                    <a:lnTo>
                      <a:pt x="446" y="1621"/>
                    </a:lnTo>
                    <a:lnTo>
                      <a:pt x="446" y="1633"/>
                    </a:lnTo>
                    <a:lnTo>
                      <a:pt x="458" y="1633"/>
                    </a:lnTo>
                    <a:lnTo>
                      <a:pt x="458" y="1645"/>
                    </a:lnTo>
                    <a:lnTo>
                      <a:pt x="458" y="1645"/>
                    </a:lnTo>
                    <a:lnTo>
                      <a:pt x="470" y="1657"/>
                    </a:lnTo>
                    <a:lnTo>
                      <a:pt x="470" y="1657"/>
                    </a:lnTo>
                    <a:lnTo>
                      <a:pt x="470" y="1669"/>
                    </a:lnTo>
                    <a:lnTo>
                      <a:pt x="470" y="1669"/>
                    </a:lnTo>
                    <a:lnTo>
                      <a:pt x="483" y="1681"/>
                    </a:lnTo>
                    <a:lnTo>
                      <a:pt x="495" y="1693"/>
                    </a:lnTo>
                    <a:lnTo>
                      <a:pt x="507" y="1706"/>
                    </a:lnTo>
                    <a:lnTo>
                      <a:pt x="507" y="1706"/>
                    </a:lnTo>
                    <a:lnTo>
                      <a:pt x="519" y="1718"/>
                    </a:lnTo>
                    <a:lnTo>
                      <a:pt x="531" y="1730"/>
                    </a:lnTo>
                    <a:lnTo>
                      <a:pt x="531" y="1742"/>
                    </a:lnTo>
                    <a:lnTo>
                      <a:pt x="543" y="1742"/>
                    </a:lnTo>
                    <a:lnTo>
                      <a:pt x="543" y="1766"/>
                    </a:lnTo>
                    <a:lnTo>
                      <a:pt x="555" y="1766"/>
                    </a:lnTo>
                    <a:lnTo>
                      <a:pt x="555" y="1778"/>
                    </a:lnTo>
                    <a:lnTo>
                      <a:pt x="543" y="1778"/>
                    </a:lnTo>
                    <a:lnTo>
                      <a:pt x="543" y="1790"/>
                    </a:lnTo>
                    <a:lnTo>
                      <a:pt x="543" y="1790"/>
                    </a:lnTo>
                    <a:lnTo>
                      <a:pt x="543" y="1802"/>
                    </a:lnTo>
                    <a:lnTo>
                      <a:pt x="555" y="1814"/>
                    </a:lnTo>
                    <a:lnTo>
                      <a:pt x="567" y="1814"/>
                    </a:lnTo>
                    <a:lnTo>
                      <a:pt x="579" y="1827"/>
                    </a:lnTo>
                    <a:lnTo>
                      <a:pt x="579" y="1839"/>
                    </a:lnTo>
                    <a:lnTo>
                      <a:pt x="591" y="1839"/>
                    </a:lnTo>
                    <a:lnTo>
                      <a:pt x="603" y="1851"/>
                    </a:lnTo>
                    <a:lnTo>
                      <a:pt x="615" y="1851"/>
                    </a:lnTo>
                    <a:lnTo>
                      <a:pt x="615" y="1851"/>
                    </a:lnTo>
                    <a:lnTo>
                      <a:pt x="627" y="1863"/>
                    </a:lnTo>
                    <a:lnTo>
                      <a:pt x="639" y="1863"/>
                    </a:lnTo>
                    <a:lnTo>
                      <a:pt x="651" y="1875"/>
                    </a:lnTo>
                    <a:lnTo>
                      <a:pt x="663" y="1875"/>
                    </a:lnTo>
                    <a:lnTo>
                      <a:pt x="675" y="1875"/>
                    </a:lnTo>
                    <a:lnTo>
                      <a:pt x="688" y="1887"/>
                    </a:lnTo>
                    <a:lnTo>
                      <a:pt x="688" y="1887"/>
                    </a:lnTo>
                    <a:lnTo>
                      <a:pt x="700" y="1887"/>
                    </a:lnTo>
                    <a:lnTo>
                      <a:pt x="712" y="1899"/>
                    </a:lnTo>
                    <a:lnTo>
                      <a:pt x="724" y="1899"/>
                    </a:lnTo>
                    <a:lnTo>
                      <a:pt x="736" y="1899"/>
                    </a:lnTo>
                    <a:lnTo>
                      <a:pt x="748" y="1887"/>
                    </a:lnTo>
                    <a:lnTo>
                      <a:pt x="760" y="1887"/>
                    </a:lnTo>
                    <a:lnTo>
                      <a:pt x="772" y="1887"/>
                    </a:lnTo>
                    <a:lnTo>
                      <a:pt x="772" y="1899"/>
                    </a:lnTo>
                    <a:lnTo>
                      <a:pt x="784" y="1899"/>
                    </a:lnTo>
                    <a:lnTo>
                      <a:pt x="784" y="1899"/>
                    </a:lnTo>
                    <a:lnTo>
                      <a:pt x="796" y="1911"/>
                    </a:lnTo>
                    <a:lnTo>
                      <a:pt x="808" y="1923"/>
                    </a:lnTo>
                    <a:lnTo>
                      <a:pt x="808" y="1923"/>
                    </a:lnTo>
                    <a:lnTo>
                      <a:pt x="820" y="1935"/>
                    </a:lnTo>
                    <a:lnTo>
                      <a:pt x="832" y="1935"/>
                    </a:lnTo>
                    <a:lnTo>
                      <a:pt x="844" y="1935"/>
                    </a:lnTo>
                    <a:lnTo>
                      <a:pt x="856" y="1935"/>
                    </a:lnTo>
                    <a:lnTo>
                      <a:pt x="856" y="1947"/>
                    </a:lnTo>
                    <a:lnTo>
                      <a:pt x="868" y="1947"/>
                    </a:lnTo>
                    <a:lnTo>
                      <a:pt x="868" y="1960"/>
                    </a:lnTo>
                    <a:lnTo>
                      <a:pt x="880" y="1960"/>
                    </a:lnTo>
                    <a:lnTo>
                      <a:pt x="893" y="1960"/>
                    </a:lnTo>
                    <a:lnTo>
                      <a:pt x="893" y="1947"/>
                    </a:lnTo>
                    <a:lnTo>
                      <a:pt x="905" y="1960"/>
                    </a:lnTo>
                    <a:lnTo>
                      <a:pt x="893" y="1960"/>
                    </a:lnTo>
                    <a:lnTo>
                      <a:pt x="905" y="1960"/>
                    </a:lnTo>
                    <a:lnTo>
                      <a:pt x="905" y="1972"/>
                    </a:lnTo>
                    <a:lnTo>
                      <a:pt x="917" y="1984"/>
                    </a:lnTo>
                    <a:lnTo>
                      <a:pt x="929" y="1984"/>
                    </a:lnTo>
                    <a:lnTo>
                      <a:pt x="929" y="1996"/>
                    </a:lnTo>
                    <a:lnTo>
                      <a:pt x="929" y="2008"/>
                    </a:lnTo>
                    <a:lnTo>
                      <a:pt x="929" y="2008"/>
                    </a:lnTo>
                    <a:lnTo>
                      <a:pt x="941" y="2020"/>
                    </a:lnTo>
                    <a:lnTo>
                      <a:pt x="941" y="2020"/>
                    </a:lnTo>
                    <a:lnTo>
                      <a:pt x="941" y="2032"/>
                    </a:lnTo>
                    <a:lnTo>
                      <a:pt x="953" y="2020"/>
                    </a:lnTo>
                    <a:lnTo>
                      <a:pt x="965" y="2032"/>
                    </a:lnTo>
                    <a:lnTo>
                      <a:pt x="965" y="2032"/>
                    </a:lnTo>
                    <a:lnTo>
                      <a:pt x="977" y="2044"/>
                    </a:lnTo>
                    <a:lnTo>
                      <a:pt x="977" y="2056"/>
                    </a:lnTo>
                    <a:lnTo>
                      <a:pt x="989" y="2056"/>
                    </a:lnTo>
                    <a:lnTo>
                      <a:pt x="989" y="2056"/>
                    </a:lnTo>
                    <a:lnTo>
                      <a:pt x="989" y="2056"/>
                    </a:lnTo>
                    <a:lnTo>
                      <a:pt x="1001" y="2056"/>
                    </a:lnTo>
                    <a:lnTo>
                      <a:pt x="1013" y="2068"/>
                    </a:lnTo>
                    <a:lnTo>
                      <a:pt x="1013" y="2068"/>
                    </a:lnTo>
                    <a:lnTo>
                      <a:pt x="1025" y="2068"/>
                    </a:lnTo>
                    <a:lnTo>
                      <a:pt x="1025" y="2080"/>
                    </a:lnTo>
                    <a:lnTo>
                      <a:pt x="1037" y="2080"/>
                    </a:lnTo>
                    <a:lnTo>
                      <a:pt x="1049" y="2080"/>
                    </a:lnTo>
                    <a:lnTo>
                      <a:pt x="1037" y="2068"/>
                    </a:lnTo>
                    <a:lnTo>
                      <a:pt x="1037" y="2056"/>
                    </a:lnTo>
                    <a:lnTo>
                      <a:pt x="1049" y="2056"/>
                    </a:lnTo>
                    <a:lnTo>
                      <a:pt x="1049" y="2056"/>
                    </a:lnTo>
                    <a:lnTo>
                      <a:pt x="1061" y="2044"/>
                    </a:lnTo>
                    <a:lnTo>
                      <a:pt x="1061" y="2044"/>
                    </a:lnTo>
                    <a:lnTo>
                      <a:pt x="1073" y="2044"/>
                    </a:lnTo>
                    <a:lnTo>
                      <a:pt x="1073" y="2056"/>
                    </a:lnTo>
                    <a:lnTo>
                      <a:pt x="1086" y="2056"/>
                    </a:lnTo>
                    <a:lnTo>
                      <a:pt x="1086" y="2068"/>
                    </a:lnTo>
                    <a:lnTo>
                      <a:pt x="1086" y="2080"/>
                    </a:lnTo>
                    <a:lnTo>
                      <a:pt x="1098" y="2080"/>
                    </a:lnTo>
                    <a:lnTo>
                      <a:pt x="1098" y="2093"/>
                    </a:lnTo>
                    <a:lnTo>
                      <a:pt x="1110" y="2068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033" name=""/>
            <p:cNvGrpSpPr/>
            <p:nvPr/>
          </p:nvGrpSpPr>
          <p:grpSpPr>
            <a:xfrm>
              <a:off x="1635120" y="3821040"/>
              <a:ext cx="1493640" cy="2610000"/>
              <a:chOff x="1635120" y="3821040"/>
              <a:chExt cx="1493640" cy="2610000"/>
            </a:xfrm>
          </p:grpSpPr>
          <p:grpSp>
            <p:nvGrpSpPr>
              <p:cNvPr id="1034" name=""/>
              <p:cNvGrpSpPr/>
              <p:nvPr/>
            </p:nvGrpSpPr>
            <p:grpSpPr>
              <a:xfrm>
                <a:off x="1635120" y="3821040"/>
                <a:ext cx="1417680" cy="2610000"/>
                <a:chOff x="1635120" y="3821040"/>
                <a:chExt cx="1417680" cy="2610000"/>
              </a:xfrm>
            </p:grpSpPr>
            <p:sp>
              <p:nvSpPr>
                <p:cNvPr id="1035" name=""/>
                <p:cNvSpPr/>
                <p:nvPr/>
              </p:nvSpPr>
              <p:spPr>
                <a:xfrm>
                  <a:off x="1635120" y="43196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6" name=""/>
                <p:cNvSpPr/>
                <p:nvPr/>
              </p:nvSpPr>
              <p:spPr>
                <a:xfrm>
                  <a:off x="1673280" y="43196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7" name=""/>
                <p:cNvSpPr/>
                <p:nvPr/>
              </p:nvSpPr>
              <p:spPr>
                <a:xfrm>
                  <a:off x="1673280" y="431964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8" name=""/>
                <p:cNvSpPr/>
                <p:nvPr/>
              </p:nvSpPr>
              <p:spPr>
                <a:xfrm>
                  <a:off x="1635120" y="44546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9" name=""/>
                <p:cNvSpPr/>
                <p:nvPr/>
              </p:nvSpPr>
              <p:spPr>
                <a:xfrm>
                  <a:off x="1654200" y="445464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0" name=""/>
                <p:cNvSpPr/>
                <p:nvPr/>
              </p:nvSpPr>
              <p:spPr>
                <a:xfrm>
                  <a:off x="1654200" y="4454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1" name=""/>
                <p:cNvSpPr/>
                <p:nvPr/>
              </p:nvSpPr>
              <p:spPr>
                <a:xfrm>
                  <a:off x="1692360" y="451152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2" name=""/>
                <p:cNvSpPr/>
                <p:nvPr/>
              </p:nvSpPr>
              <p:spPr>
                <a:xfrm>
                  <a:off x="1789200" y="47228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3" name=""/>
                <p:cNvSpPr/>
                <p:nvPr/>
              </p:nvSpPr>
              <p:spPr>
                <a:xfrm>
                  <a:off x="1827000" y="4761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4" name=""/>
                <p:cNvSpPr/>
                <p:nvPr/>
              </p:nvSpPr>
              <p:spPr>
                <a:xfrm>
                  <a:off x="1846080" y="47800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5" name=""/>
                <p:cNvSpPr/>
                <p:nvPr/>
              </p:nvSpPr>
              <p:spPr>
                <a:xfrm>
                  <a:off x="1884240" y="47991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6" name=""/>
                <p:cNvSpPr/>
                <p:nvPr/>
              </p:nvSpPr>
              <p:spPr>
                <a:xfrm>
                  <a:off x="1903320" y="479916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7" name=""/>
                <p:cNvSpPr/>
                <p:nvPr/>
              </p:nvSpPr>
              <p:spPr>
                <a:xfrm>
                  <a:off x="1903320" y="48196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8" name=""/>
                <p:cNvSpPr/>
                <p:nvPr/>
              </p:nvSpPr>
              <p:spPr>
                <a:xfrm>
                  <a:off x="1922400" y="48196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9" name=""/>
                <p:cNvSpPr/>
                <p:nvPr/>
              </p:nvSpPr>
              <p:spPr>
                <a:xfrm>
                  <a:off x="1941480" y="48387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0" name=""/>
                <p:cNvSpPr/>
                <p:nvPr/>
              </p:nvSpPr>
              <p:spPr>
                <a:xfrm>
                  <a:off x="1960560" y="48578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1" name=""/>
                <p:cNvSpPr/>
                <p:nvPr/>
              </p:nvSpPr>
              <p:spPr>
                <a:xfrm>
                  <a:off x="1884240" y="57974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2" name=""/>
                <p:cNvSpPr/>
                <p:nvPr/>
              </p:nvSpPr>
              <p:spPr>
                <a:xfrm>
                  <a:off x="1884240" y="5778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3" name=""/>
                <p:cNvSpPr/>
                <p:nvPr/>
              </p:nvSpPr>
              <p:spPr>
                <a:xfrm>
                  <a:off x="1884240" y="5778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4" name=""/>
                <p:cNvSpPr/>
                <p:nvPr/>
              </p:nvSpPr>
              <p:spPr>
                <a:xfrm>
                  <a:off x="1865160" y="59515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5" name=""/>
                <p:cNvSpPr/>
                <p:nvPr/>
              </p:nvSpPr>
              <p:spPr>
                <a:xfrm>
                  <a:off x="1865160" y="59515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6" name=""/>
                <p:cNvSpPr/>
                <p:nvPr/>
              </p:nvSpPr>
              <p:spPr>
                <a:xfrm>
                  <a:off x="1865160" y="59324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7" name=""/>
                <p:cNvSpPr/>
                <p:nvPr/>
              </p:nvSpPr>
              <p:spPr>
                <a:xfrm>
                  <a:off x="1865160" y="5913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8" name=""/>
                <p:cNvSpPr/>
                <p:nvPr/>
              </p:nvSpPr>
              <p:spPr>
                <a:xfrm>
                  <a:off x="1865160" y="5913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9" name=""/>
                <p:cNvSpPr/>
                <p:nvPr/>
              </p:nvSpPr>
              <p:spPr>
                <a:xfrm>
                  <a:off x="1865160" y="5894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0" name=""/>
                <p:cNvSpPr/>
                <p:nvPr/>
              </p:nvSpPr>
              <p:spPr>
                <a:xfrm>
                  <a:off x="1807920" y="602784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1" name=""/>
                <p:cNvSpPr/>
                <p:nvPr/>
              </p:nvSpPr>
              <p:spPr>
                <a:xfrm>
                  <a:off x="1827000" y="60278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2" name=""/>
                <p:cNvSpPr/>
                <p:nvPr/>
              </p:nvSpPr>
              <p:spPr>
                <a:xfrm>
                  <a:off x="1846080" y="60278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3" name=""/>
                <p:cNvSpPr/>
                <p:nvPr/>
              </p:nvSpPr>
              <p:spPr>
                <a:xfrm>
                  <a:off x="1827000" y="608652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4" name=""/>
                <p:cNvSpPr/>
                <p:nvPr/>
              </p:nvSpPr>
              <p:spPr>
                <a:xfrm>
                  <a:off x="1807920" y="61815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5" name=""/>
                <p:cNvSpPr/>
                <p:nvPr/>
              </p:nvSpPr>
              <p:spPr>
                <a:xfrm>
                  <a:off x="1827000" y="6200640"/>
                  <a:ext cx="3816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6" name=""/>
                <p:cNvSpPr/>
                <p:nvPr/>
              </p:nvSpPr>
              <p:spPr>
                <a:xfrm>
                  <a:off x="1827000" y="62596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7" name=""/>
                <p:cNvSpPr/>
                <p:nvPr/>
              </p:nvSpPr>
              <p:spPr>
                <a:xfrm>
                  <a:off x="1846080" y="625968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8" name=""/>
                <p:cNvSpPr/>
                <p:nvPr/>
              </p:nvSpPr>
              <p:spPr>
                <a:xfrm>
                  <a:off x="1827000" y="63165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9" name=""/>
                <p:cNvSpPr/>
                <p:nvPr/>
              </p:nvSpPr>
              <p:spPr>
                <a:xfrm>
                  <a:off x="1846080" y="63165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0" name=""/>
                <p:cNvSpPr/>
                <p:nvPr/>
              </p:nvSpPr>
              <p:spPr>
                <a:xfrm>
                  <a:off x="1865160" y="6335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1" name=""/>
                <p:cNvSpPr/>
                <p:nvPr/>
              </p:nvSpPr>
              <p:spPr>
                <a:xfrm>
                  <a:off x="1884240" y="63547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2" name=""/>
                <p:cNvSpPr/>
                <p:nvPr/>
              </p:nvSpPr>
              <p:spPr>
                <a:xfrm>
                  <a:off x="1884240" y="6373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3" name=""/>
                <p:cNvSpPr/>
                <p:nvPr/>
              </p:nvSpPr>
              <p:spPr>
                <a:xfrm>
                  <a:off x="1903320" y="6373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4" name=""/>
                <p:cNvSpPr/>
                <p:nvPr/>
              </p:nvSpPr>
              <p:spPr>
                <a:xfrm>
                  <a:off x="1922400" y="63356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5" name=""/>
                <p:cNvSpPr/>
                <p:nvPr/>
              </p:nvSpPr>
              <p:spPr>
                <a:xfrm>
                  <a:off x="1941480" y="6335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6" name=""/>
                <p:cNvSpPr/>
                <p:nvPr/>
              </p:nvSpPr>
              <p:spPr>
                <a:xfrm>
                  <a:off x="2152440" y="577836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7" name=""/>
                <p:cNvSpPr/>
                <p:nvPr/>
              </p:nvSpPr>
              <p:spPr>
                <a:xfrm>
                  <a:off x="2133360" y="575928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8" name=""/>
                <p:cNvSpPr/>
                <p:nvPr/>
              </p:nvSpPr>
              <p:spPr>
                <a:xfrm>
                  <a:off x="2133360" y="5759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9" name=""/>
                <p:cNvSpPr/>
                <p:nvPr/>
              </p:nvSpPr>
              <p:spPr>
                <a:xfrm>
                  <a:off x="2152440" y="5759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0" name=""/>
                <p:cNvSpPr/>
                <p:nvPr/>
              </p:nvSpPr>
              <p:spPr>
                <a:xfrm>
                  <a:off x="2171520" y="5759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1" name=""/>
                <p:cNvSpPr/>
                <p:nvPr/>
              </p:nvSpPr>
              <p:spPr>
                <a:xfrm>
                  <a:off x="2190600" y="57783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2" name=""/>
                <p:cNvSpPr/>
                <p:nvPr/>
              </p:nvSpPr>
              <p:spPr>
                <a:xfrm>
                  <a:off x="2209680" y="5759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3" name=""/>
                <p:cNvSpPr/>
                <p:nvPr/>
              </p:nvSpPr>
              <p:spPr>
                <a:xfrm>
                  <a:off x="2228760" y="574056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4" name=""/>
                <p:cNvSpPr/>
                <p:nvPr/>
              </p:nvSpPr>
              <p:spPr>
                <a:xfrm>
                  <a:off x="2228760" y="5740560"/>
                  <a:ext cx="19080" cy="1872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5" name=""/>
                <p:cNvSpPr/>
                <p:nvPr/>
              </p:nvSpPr>
              <p:spPr>
                <a:xfrm>
                  <a:off x="2228760" y="570240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6" name=""/>
                <p:cNvSpPr/>
                <p:nvPr/>
              </p:nvSpPr>
              <p:spPr>
                <a:xfrm>
                  <a:off x="2228760" y="57024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7" name=""/>
                <p:cNvSpPr/>
                <p:nvPr/>
              </p:nvSpPr>
              <p:spPr>
                <a:xfrm>
                  <a:off x="2228760" y="56833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8" name=""/>
                <p:cNvSpPr/>
                <p:nvPr/>
              </p:nvSpPr>
              <p:spPr>
                <a:xfrm>
                  <a:off x="2228760" y="56642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9" name=""/>
                <p:cNvSpPr/>
                <p:nvPr/>
              </p:nvSpPr>
              <p:spPr>
                <a:xfrm>
                  <a:off x="2152440" y="583560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0" name=""/>
                <p:cNvSpPr/>
                <p:nvPr/>
              </p:nvSpPr>
              <p:spPr>
                <a:xfrm>
                  <a:off x="2152440" y="583560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24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1" name=""/>
                <p:cNvSpPr/>
                <p:nvPr/>
              </p:nvSpPr>
              <p:spPr>
                <a:xfrm>
                  <a:off x="2171520" y="58561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2" name=""/>
                <p:cNvSpPr/>
                <p:nvPr/>
              </p:nvSpPr>
              <p:spPr>
                <a:xfrm>
                  <a:off x="2190600" y="583560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3" name=""/>
                <p:cNvSpPr/>
                <p:nvPr/>
              </p:nvSpPr>
              <p:spPr>
                <a:xfrm>
                  <a:off x="2190600" y="581652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4" name=""/>
                <p:cNvSpPr/>
                <p:nvPr/>
              </p:nvSpPr>
              <p:spPr>
                <a:xfrm>
                  <a:off x="2076480" y="602784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5" name=""/>
                <p:cNvSpPr/>
                <p:nvPr/>
              </p:nvSpPr>
              <p:spPr>
                <a:xfrm>
                  <a:off x="2076480" y="602784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6" name=""/>
                <p:cNvSpPr/>
                <p:nvPr/>
              </p:nvSpPr>
              <p:spPr>
                <a:xfrm>
                  <a:off x="2076480" y="598968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7" name=""/>
                <p:cNvSpPr/>
                <p:nvPr/>
              </p:nvSpPr>
              <p:spPr>
                <a:xfrm>
                  <a:off x="2076480" y="597060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8" name=""/>
                <p:cNvSpPr/>
                <p:nvPr/>
              </p:nvSpPr>
              <p:spPr>
                <a:xfrm>
                  <a:off x="2076480" y="59515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9" name=""/>
                <p:cNvSpPr/>
                <p:nvPr/>
              </p:nvSpPr>
              <p:spPr>
                <a:xfrm>
                  <a:off x="2095560" y="59515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0" name=""/>
                <p:cNvSpPr/>
                <p:nvPr/>
              </p:nvSpPr>
              <p:spPr>
                <a:xfrm>
                  <a:off x="2114640" y="595152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1" name=""/>
                <p:cNvSpPr/>
                <p:nvPr/>
              </p:nvSpPr>
              <p:spPr>
                <a:xfrm>
                  <a:off x="2133360" y="59324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2" name=""/>
                <p:cNvSpPr/>
                <p:nvPr/>
              </p:nvSpPr>
              <p:spPr>
                <a:xfrm>
                  <a:off x="2133360" y="593244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3" name=""/>
                <p:cNvSpPr/>
                <p:nvPr/>
              </p:nvSpPr>
              <p:spPr>
                <a:xfrm>
                  <a:off x="2133360" y="589428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4" name=""/>
                <p:cNvSpPr/>
                <p:nvPr/>
              </p:nvSpPr>
              <p:spPr>
                <a:xfrm>
                  <a:off x="2133360" y="589428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5" name=""/>
                <p:cNvSpPr/>
                <p:nvPr/>
              </p:nvSpPr>
              <p:spPr>
                <a:xfrm>
                  <a:off x="2133360" y="58752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6" name=""/>
                <p:cNvSpPr/>
                <p:nvPr/>
              </p:nvSpPr>
              <p:spPr>
                <a:xfrm>
                  <a:off x="2152440" y="58561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7" name=""/>
                <p:cNvSpPr/>
                <p:nvPr/>
              </p:nvSpPr>
              <p:spPr>
                <a:xfrm>
                  <a:off x="1922400" y="639288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8" name=""/>
                <p:cNvSpPr/>
                <p:nvPr/>
              </p:nvSpPr>
              <p:spPr>
                <a:xfrm>
                  <a:off x="1941480" y="64119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9" name=""/>
                <p:cNvSpPr/>
                <p:nvPr/>
              </p:nvSpPr>
              <p:spPr>
                <a:xfrm>
                  <a:off x="1960560" y="637380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0" name=""/>
                <p:cNvSpPr/>
                <p:nvPr/>
              </p:nvSpPr>
              <p:spPr>
                <a:xfrm>
                  <a:off x="1960560" y="633564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1" name=""/>
                <p:cNvSpPr/>
                <p:nvPr/>
              </p:nvSpPr>
              <p:spPr>
                <a:xfrm>
                  <a:off x="1960560" y="633564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2" name=""/>
                <p:cNvSpPr/>
                <p:nvPr/>
              </p:nvSpPr>
              <p:spPr>
                <a:xfrm>
                  <a:off x="1979640" y="63356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3" name=""/>
                <p:cNvSpPr/>
                <p:nvPr/>
              </p:nvSpPr>
              <p:spPr>
                <a:xfrm>
                  <a:off x="1998720" y="63165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4" name=""/>
                <p:cNvSpPr/>
                <p:nvPr/>
              </p:nvSpPr>
              <p:spPr>
                <a:xfrm>
                  <a:off x="1998720" y="631656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5" name=""/>
                <p:cNvSpPr/>
                <p:nvPr/>
              </p:nvSpPr>
              <p:spPr>
                <a:xfrm>
                  <a:off x="2017800" y="631656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5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6" name=""/>
                <p:cNvSpPr/>
                <p:nvPr/>
              </p:nvSpPr>
              <p:spPr>
                <a:xfrm>
                  <a:off x="2017800" y="6297480"/>
                  <a:ext cx="39600" cy="57240"/>
                </a:xfrm>
                <a:custGeom>
                  <a:avLst/>
                  <a:gdLst/>
                  <a:ahLst/>
                  <a:rect l="l" t="t" r="r" b="b"/>
                  <a:pathLst>
                    <a:path w="25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5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7" name=""/>
                <p:cNvSpPr/>
                <p:nvPr/>
              </p:nvSpPr>
              <p:spPr>
                <a:xfrm>
                  <a:off x="2017800" y="627840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8" name=""/>
                <p:cNvSpPr/>
                <p:nvPr/>
              </p:nvSpPr>
              <p:spPr>
                <a:xfrm>
                  <a:off x="2017800" y="6259680"/>
                  <a:ext cx="1872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9" name=""/>
                <p:cNvSpPr/>
                <p:nvPr/>
              </p:nvSpPr>
              <p:spPr>
                <a:xfrm>
                  <a:off x="2017800" y="6219720"/>
                  <a:ext cx="1872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0" name=""/>
                <p:cNvSpPr/>
                <p:nvPr/>
              </p:nvSpPr>
              <p:spPr>
                <a:xfrm>
                  <a:off x="2017800" y="620064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5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1" name=""/>
                <p:cNvSpPr/>
                <p:nvPr/>
              </p:nvSpPr>
              <p:spPr>
                <a:xfrm>
                  <a:off x="2036520" y="620064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2" name=""/>
                <p:cNvSpPr/>
                <p:nvPr/>
              </p:nvSpPr>
              <p:spPr>
                <a:xfrm>
                  <a:off x="2057400" y="61815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3" name=""/>
                <p:cNvSpPr/>
                <p:nvPr/>
              </p:nvSpPr>
              <p:spPr>
                <a:xfrm>
                  <a:off x="2057400" y="614376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4" name=""/>
                <p:cNvSpPr/>
                <p:nvPr/>
              </p:nvSpPr>
              <p:spPr>
                <a:xfrm>
                  <a:off x="2076480" y="61246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5" name=""/>
                <p:cNvSpPr/>
                <p:nvPr/>
              </p:nvSpPr>
              <p:spPr>
                <a:xfrm>
                  <a:off x="2076480" y="61056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6" name=""/>
                <p:cNvSpPr/>
                <p:nvPr/>
              </p:nvSpPr>
              <p:spPr>
                <a:xfrm>
                  <a:off x="2095560" y="61056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7" name=""/>
                <p:cNvSpPr/>
                <p:nvPr/>
              </p:nvSpPr>
              <p:spPr>
                <a:xfrm>
                  <a:off x="2114640" y="6067440"/>
                  <a:ext cx="3780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8" name=""/>
                <p:cNvSpPr/>
                <p:nvPr/>
              </p:nvSpPr>
              <p:spPr>
                <a:xfrm>
                  <a:off x="2114640" y="604692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9" name=""/>
                <p:cNvSpPr/>
                <p:nvPr/>
              </p:nvSpPr>
              <p:spPr>
                <a:xfrm>
                  <a:off x="2343240" y="547200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25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0" name=""/>
                <p:cNvSpPr/>
                <p:nvPr/>
              </p:nvSpPr>
              <p:spPr>
                <a:xfrm>
                  <a:off x="2343240" y="547200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1" name=""/>
                <p:cNvSpPr/>
                <p:nvPr/>
              </p:nvSpPr>
              <p:spPr>
                <a:xfrm>
                  <a:off x="2382840" y="55483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2" name=""/>
                <p:cNvSpPr/>
                <p:nvPr/>
              </p:nvSpPr>
              <p:spPr>
                <a:xfrm>
                  <a:off x="2382840" y="5529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3" name=""/>
                <p:cNvSpPr/>
                <p:nvPr/>
              </p:nvSpPr>
              <p:spPr>
                <a:xfrm>
                  <a:off x="2382840" y="55101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4" name=""/>
                <p:cNvSpPr/>
                <p:nvPr/>
              </p:nvSpPr>
              <p:spPr>
                <a:xfrm>
                  <a:off x="2247840" y="56833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5" name=""/>
                <p:cNvSpPr/>
                <p:nvPr/>
              </p:nvSpPr>
              <p:spPr>
                <a:xfrm>
                  <a:off x="2266920" y="5664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6" name=""/>
                <p:cNvSpPr/>
                <p:nvPr/>
              </p:nvSpPr>
              <p:spPr>
                <a:xfrm>
                  <a:off x="2286000" y="5664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7" name=""/>
                <p:cNvSpPr/>
                <p:nvPr/>
              </p:nvSpPr>
              <p:spPr>
                <a:xfrm>
                  <a:off x="2305080" y="56642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8" name=""/>
                <p:cNvSpPr/>
                <p:nvPr/>
              </p:nvSpPr>
              <p:spPr>
                <a:xfrm>
                  <a:off x="2324160" y="566424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9" name=""/>
                <p:cNvSpPr/>
                <p:nvPr/>
              </p:nvSpPr>
              <p:spPr>
                <a:xfrm>
                  <a:off x="2343240" y="564516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5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0" name=""/>
                <p:cNvSpPr/>
                <p:nvPr/>
              </p:nvSpPr>
              <p:spPr>
                <a:xfrm>
                  <a:off x="2361960" y="564516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1" name=""/>
                <p:cNvSpPr/>
                <p:nvPr/>
              </p:nvSpPr>
              <p:spPr>
                <a:xfrm>
                  <a:off x="2382840" y="562464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2" name=""/>
                <p:cNvSpPr/>
                <p:nvPr/>
              </p:nvSpPr>
              <p:spPr>
                <a:xfrm>
                  <a:off x="2382840" y="56055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3" name=""/>
                <p:cNvSpPr/>
                <p:nvPr/>
              </p:nvSpPr>
              <p:spPr>
                <a:xfrm>
                  <a:off x="2401920" y="5586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4" name=""/>
                <p:cNvSpPr/>
                <p:nvPr/>
              </p:nvSpPr>
              <p:spPr>
                <a:xfrm>
                  <a:off x="2401920" y="55674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5" name=""/>
                <p:cNvSpPr/>
                <p:nvPr/>
              </p:nvSpPr>
              <p:spPr>
                <a:xfrm>
                  <a:off x="2361960" y="5472000"/>
                  <a:ext cx="5904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37" y="24"/>
                      </a:lnTo>
                      <a:lnTo>
                        <a:pt x="13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6" name=""/>
                <p:cNvSpPr/>
                <p:nvPr/>
              </p:nvSpPr>
              <p:spPr>
                <a:xfrm>
                  <a:off x="1941480" y="39164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7" name=""/>
                <p:cNvSpPr/>
                <p:nvPr/>
              </p:nvSpPr>
              <p:spPr>
                <a:xfrm>
                  <a:off x="1922400" y="39164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8" name=""/>
                <p:cNvSpPr/>
                <p:nvPr/>
              </p:nvSpPr>
              <p:spPr>
                <a:xfrm>
                  <a:off x="1922400" y="3897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9" name=""/>
                <p:cNvSpPr/>
                <p:nvPr/>
              </p:nvSpPr>
              <p:spPr>
                <a:xfrm>
                  <a:off x="1941480" y="38782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0" name=""/>
                <p:cNvSpPr/>
                <p:nvPr/>
              </p:nvSpPr>
              <p:spPr>
                <a:xfrm>
                  <a:off x="1941480" y="38592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1" name=""/>
                <p:cNvSpPr/>
                <p:nvPr/>
              </p:nvSpPr>
              <p:spPr>
                <a:xfrm>
                  <a:off x="1922400" y="38401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2" name=""/>
                <p:cNvSpPr/>
                <p:nvPr/>
              </p:nvSpPr>
              <p:spPr>
                <a:xfrm>
                  <a:off x="1922400" y="38401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3" name=""/>
                <p:cNvSpPr/>
                <p:nvPr/>
              </p:nvSpPr>
              <p:spPr>
                <a:xfrm>
                  <a:off x="1941480" y="3821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4" name=""/>
                <p:cNvSpPr/>
                <p:nvPr/>
              </p:nvSpPr>
              <p:spPr>
                <a:xfrm>
                  <a:off x="1941480" y="3821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5" name=""/>
                <p:cNvSpPr/>
                <p:nvPr/>
              </p:nvSpPr>
              <p:spPr>
                <a:xfrm>
                  <a:off x="1998720" y="38210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6" name=""/>
                <p:cNvSpPr/>
                <p:nvPr/>
              </p:nvSpPr>
              <p:spPr>
                <a:xfrm>
                  <a:off x="2036520" y="3878280"/>
                  <a:ext cx="20880" cy="19080"/>
                </a:xfrm>
                <a:custGeom>
                  <a:avLst/>
                  <a:gdLst/>
                  <a:ahLst/>
                  <a:rect l="l" t="t" r="r" b="b"/>
                  <a:pathLst>
                    <a:path w="13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7" name=""/>
                <p:cNvSpPr/>
                <p:nvPr/>
              </p:nvSpPr>
              <p:spPr>
                <a:xfrm>
                  <a:off x="2036520" y="3859200"/>
                  <a:ext cx="20880" cy="38160"/>
                </a:xfrm>
                <a:custGeom>
                  <a:avLst/>
                  <a:gdLst/>
                  <a:ahLst/>
                  <a:rect l="l" t="t" r="r" b="b"/>
                  <a:pathLst>
                    <a:path w="13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8" name=""/>
                <p:cNvSpPr/>
                <p:nvPr/>
              </p:nvSpPr>
              <p:spPr>
                <a:xfrm>
                  <a:off x="2017800" y="385920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5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9" name=""/>
                <p:cNvSpPr/>
                <p:nvPr/>
              </p:nvSpPr>
              <p:spPr>
                <a:xfrm>
                  <a:off x="2114640" y="38782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0" name=""/>
                <p:cNvSpPr/>
                <p:nvPr/>
              </p:nvSpPr>
              <p:spPr>
                <a:xfrm>
                  <a:off x="2209680" y="3897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1" name=""/>
                <p:cNvSpPr/>
                <p:nvPr/>
              </p:nvSpPr>
              <p:spPr>
                <a:xfrm>
                  <a:off x="2209680" y="38782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2" name=""/>
                <p:cNvSpPr/>
                <p:nvPr/>
              </p:nvSpPr>
              <p:spPr>
                <a:xfrm>
                  <a:off x="2209680" y="387828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3" name=""/>
                <p:cNvSpPr/>
                <p:nvPr/>
              </p:nvSpPr>
              <p:spPr>
                <a:xfrm>
                  <a:off x="2266920" y="39355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4" name=""/>
                <p:cNvSpPr/>
                <p:nvPr/>
              </p:nvSpPr>
              <p:spPr>
                <a:xfrm>
                  <a:off x="2266920" y="39164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5" name=""/>
                <p:cNvSpPr/>
                <p:nvPr/>
              </p:nvSpPr>
              <p:spPr>
                <a:xfrm>
                  <a:off x="2305080" y="395460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6" name=""/>
                <p:cNvSpPr/>
                <p:nvPr/>
              </p:nvSpPr>
              <p:spPr>
                <a:xfrm>
                  <a:off x="2343240" y="3992400"/>
                  <a:ext cx="39600" cy="3996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25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7" name=""/>
                <p:cNvSpPr/>
                <p:nvPr/>
              </p:nvSpPr>
              <p:spPr>
                <a:xfrm>
                  <a:off x="2343240" y="3992400"/>
                  <a:ext cx="39600" cy="20880"/>
                </a:xfrm>
                <a:custGeom>
                  <a:avLst/>
                  <a:gdLst/>
                  <a:ahLst/>
                  <a:rect l="l" t="t" r="r" b="b"/>
                  <a:pathLst>
                    <a:path w="25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25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8" name=""/>
                <p:cNvSpPr/>
                <p:nvPr/>
              </p:nvSpPr>
              <p:spPr>
                <a:xfrm>
                  <a:off x="2382840" y="4032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9" name=""/>
                <p:cNvSpPr/>
                <p:nvPr/>
              </p:nvSpPr>
              <p:spPr>
                <a:xfrm>
                  <a:off x="2382840" y="40132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0" name=""/>
                <p:cNvSpPr/>
                <p:nvPr/>
              </p:nvSpPr>
              <p:spPr>
                <a:xfrm>
                  <a:off x="2535120" y="4070520"/>
                  <a:ext cx="19080" cy="1872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1" name=""/>
                <p:cNvSpPr/>
                <p:nvPr/>
              </p:nvSpPr>
              <p:spPr>
                <a:xfrm>
                  <a:off x="2592360" y="4146480"/>
                  <a:ext cx="1908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2" name=""/>
                <p:cNvSpPr/>
                <p:nvPr/>
              </p:nvSpPr>
              <p:spPr>
                <a:xfrm>
                  <a:off x="2592360" y="412740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3" name=""/>
                <p:cNvSpPr/>
                <p:nvPr/>
              </p:nvSpPr>
              <p:spPr>
                <a:xfrm>
                  <a:off x="2592360" y="41083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4" name=""/>
                <p:cNvSpPr/>
                <p:nvPr/>
              </p:nvSpPr>
              <p:spPr>
                <a:xfrm>
                  <a:off x="2573280" y="4089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5" name=""/>
                <p:cNvSpPr/>
                <p:nvPr/>
              </p:nvSpPr>
              <p:spPr>
                <a:xfrm>
                  <a:off x="2573280" y="42624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6" name=""/>
                <p:cNvSpPr/>
                <p:nvPr/>
              </p:nvSpPr>
              <p:spPr>
                <a:xfrm>
                  <a:off x="2573280" y="42433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7" name=""/>
                <p:cNvSpPr/>
                <p:nvPr/>
              </p:nvSpPr>
              <p:spPr>
                <a:xfrm>
                  <a:off x="2573280" y="42433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8" name=""/>
                <p:cNvSpPr/>
                <p:nvPr/>
              </p:nvSpPr>
              <p:spPr>
                <a:xfrm>
                  <a:off x="2592360" y="4224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9" name=""/>
                <p:cNvSpPr/>
                <p:nvPr/>
              </p:nvSpPr>
              <p:spPr>
                <a:xfrm>
                  <a:off x="2611440" y="42051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0" name=""/>
                <p:cNvSpPr/>
                <p:nvPr/>
              </p:nvSpPr>
              <p:spPr>
                <a:xfrm>
                  <a:off x="2611440" y="418464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1" name=""/>
                <p:cNvSpPr/>
                <p:nvPr/>
              </p:nvSpPr>
              <p:spPr>
                <a:xfrm>
                  <a:off x="2592360" y="42814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2" name=""/>
                <p:cNvSpPr/>
                <p:nvPr/>
              </p:nvSpPr>
              <p:spPr>
                <a:xfrm>
                  <a:off x="2649600" y="42814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3" name=""/>
                <p:cNvSpPr/>
                <p:nvPr/>
              </p:nvSpPr>
              <p:spPr>
                <a:xfrm>
                  <a:off x="2668680" y="4243320"/>
                  <a:ext cx="1872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4" name=""/>
                <p:cNvSpPr/>
                <p:nvPr/>
              </p:nvSpPr>
              <p:spPr>
                <a:xfrm>
                  <a:off x="2765520" y="428148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5" name=""/>
                <p:cNvSpPr/>
                <p:nvPr/>
              </p:nvSpPr>
              <p:spPr>
                <a:xfrm>
                  <a:off x="2784240" y="43196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6" name=""/>
                <p:cNvSpPr/>
                <p:nvPr/>
              </p:nvSpPr>
              <p:spPr>
                <a:xfrm>
                  <a:off x="2784240" y="43005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7" name=""/>
                <p:cNvSpPr/>
                <p:nvPr/>
              </p:nvSpPr>
              <p:spPr>
                <a:xfrm>
                  <a:off x="2784240" y="42814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8" name=""/>
                <p:cNvSpPr/>
                <p:nvPr/>
              </p:nvSpPr>
              <p:spPr>
                <a:xfrm>
                  <a:off x="2994120" y="4376880"/>
                  <a:ext cx="1872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9" name=""/>
                <p:cNvSpPr/>
                <p:nvPr/>
              </p:nvSpPr>
              <p:spPr>
                <a:xfrm>
                  <a:off x="3012840" y="4395960"/>
                  <a:ext cx="39960" cy="3960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13" y="13"/>
                      </a:moveTo>
                      <a:lnTo>
                        <a:pt x="0" y="0"/>
                      </a:lnTo>
                      <a:lnTo>
                        <a:pt x="13" y="13"/>
                      </a:lnTo>
                      <a:lnTo>
                        <a:pt x="25" y="25"/>
                      </a:lnTo>
                      <a:lnTo>
                        <a:pt x="13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0" name=""/>
                <p:cNvSpPr/>
                <p:nvPr/>
              </p:nvSpPr>
              <p:spPr>
                <a:xfrm>
                  <a:off x="2401920" y="54910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1" name=""/>
                <p:cNvSpPr/>
                <p:nvPr/>
              </p:nvSpPr>
              <p:spPr>
                <a:xfrm>
                  <a:off x="2421000" y="54910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2" name=""/>
                <p:cNvSpPr/>
                <p:nvPr/>
              </p:nvSpPr>
              <p:spPr>
                <a:xfrm>
                  <a:off x="2440080" y="54910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3" name=""/>
                <p:cNvSpPr/>
                <p:nvPr/>
              </p:nvSpPr>
              <p:spPr>
                <a:xfrm>
                  <a:off x="2458800" y="54910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4" name=""/>
                <p:cNvSpPr/>
                <p:nvPr/>
              </p:nvSpPr>
              <p:spPr>
                <a:xfrm>
                  <a:off x="2477880" y="54910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5" name=""/>
                <p:cNvSpPr/>
                <p:nvPr/>
              </p:nvSpPr>
              <p:spPr>
                <a:xfrm>
                  <a:off x="2496960" y="5472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6" name=""/>
                <p:cNvSpPr/>
                <p:nvPr/>
              </p:nvSpPr>
              <p:spPr>
                <a:xfrm>
                  <a:off x="2496960" y="54529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7" name=""/>
                <p:cNvSpPr/>
                <p:nvPr/>
              </p:nvSpPr>
              <p:spPr>
                <a:xfrm>
                  <a:off x="2516040" y="54529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8" name=""/>
                <p:cNvSpPr/>
                <p:nvPr/>
              </p:nvSpPr>
              <p:spPr>
                <a:xfrm>
                  <a:off x="2516040" y="541332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24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9" name=""/>
                <p:cNvSpPr/>
                <p:nvPr/>
              </p:nvSpPr>
              <p:spPr>
                <a:xfrm>
                  <a:off x="2535120" y="5394240"/>
                  <a:ext cx="1908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0" name=""/>
                <p:cNvSpPr/>
                <p:nvPr/>
              </p:nvSpPr>
              <p:spPr>
                <a:xfrm>
                  <a:off x="2535120" y="5394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1" name=""/>
                <p:cNvSpPr/>
                <p:nvPr/>
              </p:nvSpPr>
              <p:spPr>
                <a:xfrm>
                  <a:off x="2554200" y="53751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2" name=""/>
                <p:cNvSpPr/>
                <p:nvPr/>
              </p:nvSpPr>
              <p:spPr>
                <a:xfrm>
                  <a:off x="2573280" y="53751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3" name=""/>
                <p:cNvSpPr/>
                <p:nvPr/>
              </p:nvSpPr>
              <p:spPr>
                <a:xfrm>
                  <a:off x="2592360" y="53560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4" name=""/>
                <p:cNvSpPr/>
                <p:nvPr/>
              </p:nvSpPr>
              <p:spPr>
                <a:xfrm>
                  <a:off x="2592360" y="531828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5" name=""/>
                <p:cNvSpPr/>
                <p:nvPr/>
              </p:nvSpPr>
              <p:spPr>
                <a:xfrm>
                  <a:off x="2611440" y="5299200"/>
                  <a:ext cx="1908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6" name=""/>
                <p:cNvSpPr/>
                <p:nvPr/>
              </p:nvSpPr>
              <p:spPr>
                <a:xfrm>
                  <a:off x="2611440" y="52801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7" name=""/>
                <p:cNvSpPr/>
                <p:nvPr/>
              </p:nvSpPr>
              <p:spPr>
                <a:xfrm>
                  <a:off x="2630520" y="52610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8" name=""/>
                <p:cNvSpPr/>
                <p:nvPr/>
              </p:nvSpPr>
              <p:spPr>
                <a:xfrm>
                  <a:off x="2630520" y="5261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9" name=""/>
                <p:cNvSpPr/>
                <p:nvPr/>
              </p:nvSpPr>
              <p:spPr>
                <a:xfrm>
                  <a:off x="2649600" y="52419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0" name=""/>
                <p:cNvSpPr/>
                <p:nvPr/>
              </p:nvSpPr>
              <p:spPr>
                <a:xfrm>
                  <a:off x="2649600" y="522144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1" name=""/>
                <p:cNvSpPr/>
                <p:nvPr/>
              </p:nvSpPr>
              <p:spPr>
                <a:xfrm>
                  <a:off x="2668680" y="5202360"/>
                  <a:ext cx="1872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2" name=""/>
                <p:cNvSpPr/>
                <p:nvPr/>
              </p:nvSpPr>
              <p:spPr>
                <a:xfrm>
                  <a:off x="2668680" y="5183280"/>
                  <a:ext cx="1872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3" name=""/>
                <p:cNvSpPr/>
                <p:nvPr/>
              </p:nvSpPr>
              <p:spPr>
                <a:xfrm>
                  <a:off x="2668680" y="5164200"/>
                  <a:ext cx="1872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4" name=""/>
                <p:cNvSpPr/>
                <p:nvPr/>
              </p:nvSpPr>
              <p:spPr>
                <a:xfrm>
                  <a:off x="2668680" y="514512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5" name=""/>
                <p:cNvSpPr/>
                <p:nvPr/>
              </p:nvSpPr>
              <p:spPr>
                <a:xfrm>
                  <a:off x="2668680" y="512604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6" name=""/>
                <p:cNvSpPr/>
                <p:nvPr/>
              </p:nvSpPr>
              <p:spPr>
                <a:xfrm>
                  <a:off x="2668680" y="510696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25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7" name=""/>
                <p:cNvSpPr/>
                <p:nvPr/>
              </p:nvSpPr>
              <p:spPr>
                <a:xfrm>
                  <a:off x="2687400" y="5106960"/>
                  <a:ext cx="3996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8" name=""/>
                <p:cNvSpPr/>
                <p:nvPr/>
              </p:nvSpPr>
              <p:spPr>
                <a:xfrm>
                  <a:off x="2708280" y="50878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9" name=""/>
                <p:cNvSpPr/>
                <p:nvPr/>
              </p:nvSpPr>
              <p:spPr>
                <a:xfrm>
                  <a:off x="2708280" y="506880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36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0" name=""/>
                <p:cNvSpPr/>
                <p:nvPr/>
              </p:nvSpPr>
              <p:spPr>
                <a:xfrm>
                  <a:off x="2727360" y="506880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1" name=""/>
                <p:cNvSpPr/>
                <p:nvPr/>
              </p:nvSpPr>
              <p:spPr>
                <a:xfrm>
                  <a:off x="2746440" y="506880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2" name=""/>
                <p:cNvSpPr/>
                <p:nvPr/>
              </p:nvSpPr>
              <p:spPr>
                <a:xfrm>
                  <a:off x="2765520" y="50497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3" name=""/>
                <p:cNvSpPr/>
                <p:nvPr/>
              </p:nvSpPr>
              <p:spPr>
                <a:xfrm>
                  <a:off x="2784240" y="504972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4" name=""/>
                <p:cNvSpPr/>
                <p:nvPr/>
              </p:nvSpPr>
              <p:spPr>
                <a:xfrm>
                  <a:off x="2784240" y="504972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5" name=""/>
                <p:cNvSpPr/>
                <p:nvPr/>
              </p:nvSpPr>
              <p:spPr>
                <a:xfrm>
                  <a:off x="2784240" y="5030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6" name=""/>
                <p:cNvSpPr/>
                <p:nvPr/>
              </p:nvSpPr>
              <p:spPr>
                <a:xfrm>
                  <a:off x="2803320" y="5030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7" name=""/>
                <p:cNvSpPr/>
                <p:nvPr/>
              </p:nvSpPr>
              <p:spPr>
                <a:xfrm>
                  <a:off x="2822400" y="50497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8" name=""/>
                <p:cNvSpPr/>
                <p:nvPr/>
              </p:nvSpPr>
              <p:spPr>
                <a:xfrm>
                  <a:off x="2841480" y="5030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9" name=""/>
                <p:cNvSpPr/>
                <p:nvPr/>
              </p:nvSpPr>
              <p:spPr>
                <a:xfrm>
                  <a:off x="2860560" y="5030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0" name=""/>
                <p:cNvSpPr/>
                <p:nvPr/>
              </p:nvSpPr>
              <p:spPr>
                <a:xfrm>
                  <a:off x="2860560" y="5030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1" name=""/>
                <p:cNvSpPr/>
                <p:nvPr/>
              </p:nvSpPr>
              <p:spPr>
                <a:xfrm>
                  <a:off x="2860560" y="501012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2" name=""/>
                <p:cNvSpPr/>
                <p:nvPr/>
              </p:nvSpPr>
              <p:spPr>
                <a:xfrm>
                  <a:off x="2879640" y="5010120"/>
                  <a:ext cx="3816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3" name=""/>
                <p:cNvSpPr/>
                <p:nvPr/>
              </p:nvSpPr>
              <p:spPr>
                <a:xfrm>
                  <a:off x="2898720" y="499104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4" name=""/>
                <p:cNvSpPr/>
                <p:nvPr/>
              </p:nvSpPr>
              <p:spPr>
                <a:xfrm>
                  <a:off x="2898720" y="4971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235" name=""/>
              <p:cNvSpPr/>
              <p:nvPr/>
            </p:nvSpPr>
            <p:spPr>
              <a:xfrm>
                <a:off x="2898720" y="49528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6" name=""/>
              <p:cNvSpPr/>
              <p:nvPr/>
            </p:nvSpPr>
            <p:spPr>
              <a:xfrm>
                <a:off x="2917800" y="4933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7" name=""/>
              <p:cNvSpPr/>
              <p:nvPr/>
            </p:nvSpPr>
            <p:spPr>
              <a:xfrm>
                <a:off x="2917800" y="49150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8" name=""/>
              <p:cNvSpPr/>
              <p:nvPr/>
            </p:nvSpPr>
            <p:spPr>
              <a:xfrm>
                <a:off x="2936880" y="48960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9" name=""/>
              <p:cNvSpPr/>
              <p:nvPr/>
            </p:nvSpPr>
            <p:spPr>
              <a:xfrm>
                <a:off x="2955960" y="48769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0" name=""/>
              <p:cNvSpPr/>
              <p:nvPr/>
            </p:nvSpPr>
            <p:spPr>
              <a:xfrm>
                <a:off x="2955960" y="48578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1" name=""/>
              <p:cNvSpPr/>
              <p:nvPr/>
            </p:nvSpPr>
            <p:spPr>
              <a:xfrm>
                <a:off x="2955960" y="48387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2" name=""/>
              <p:cNvSpPr/>
              <p:nvPr/>
            </p:nvSpPr>
            <p:spPr>
              <a:xfrm>
                <a:off x="2955960" y="48387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3" name=""/>
              <p:cNvSpPr/>
              <p:nvPr/>
            </p:nvSpPr>
            <p:spPr>
              <a:xfrm>
                <a:off x="2955960" y="479916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25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4" name=""/>
              <p:cNvSpPr/>
              <p:nvPr/>
            </p:nvSpPr>
            <p:spPr>
              <a:xfrm>
                <a:off x="2955960" y="478008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12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3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5" name=""/>
              <p:cNvSpPr/>
              <p:nvPr/>
            </p:nvSpPr>
            <p:spPr>
              <a:xfrm>
                <a:off x="2955960" y="47800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6" name=""/>
              <p:cNvSpPr/>
              <p:nvPr/>
            </p:nvSpPr>
            <p:spPr>
              <a:xfrm>
                <a:off x="2955960" y="47610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7" name=""/>
              <p:cNvSpPr/>
              <p:nvPr/>
            </p:nvSpPr>
            <p:spPr>
              <a:xfrm>
                <a:off x="2955960" y="47419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8" name=""/>
              <p:cNvSpPr/>
              <p:nvPr/>
            </p:nvSpPr>
            <p:spPr>
              <a:xfrm>
                <a:off x="2955960" y="47228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9" name=""/>
              <p:cNvSpPr/>
              <p:nvPr/>
            </p:nvSpPr>
            <p:spPr>
              <a:xfrm>
                <a:off x="2955960" y="468468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0" name=""/>
              <p:cNvSpPr/>
              <p:nvPr/>
            </p:nvSpPr>
            <p:spPr>
              <a:xfrm>
                <a:off x="2975040" y="46846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1" name=""/>
              <p:cNvSpPr/>
              <p:nvPr/>
            </p:nvSpPr>
            <p:spPr>
              <a:xfrm>
                <a:off x="2975040" y="46656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2" name=""/>
              <p:cNvSpPr/>
              <p:nvPr/>
            </p:nvSpPr>
            <p:spPr>
              <a:xfrm>
                <a:off x="2994120" y="46465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3" name=""/>
              <p:cNvSpPr/>
              <p:nvPr/>
            </p:nvSpPr>
            <p:spPr>
              <a:xfrm>
                <a:off x="3012840" y="4627440"/>
                <a:ext cx="20880" cy="3816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4" name=""/>
              <p:cNvSpPr/>
              <p:nvPr/>
            </p:nvSpPr>
            <p:spPr>
              <a:xfrm>
                <a:off x="3012840" y="4606920"/>
                <a:ext cx="39960" cy="3960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13"/>
                    </a:moveTo>
                    <a:lnTo>
                      <a:pt x="13" y="0"/>
                    </a:lnTo>
                    <a:lnTo>
                      <a:pt x="25" y="13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5" name=""/>
              <p:cNvSpPr/>
              <p:nvPr/>
            </p:nvSpPr>
            <p:spPr>
              <a:xfrm>
                <a:off x="3033720" y="4606920"/>
                <a:ext cx="19080" cy="20520"/>
              </a:xfrm>
              <a:custGeom>
                <a:avLst/>
                <a:gdLst/>
                <a:ahLst/>
                <a:rect l="l" t="t" r="r" b="b"/>
                <a:pathLst>
                  <a:path w="12" h="13">
                    <a:moveTo>
                      <a:pt x="0" y="0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6" name=""/>
              <p:cNvSpPr/>
              <p:nvPr/>
            </p:nvSpPr>
            <p:spPr>
              <a:xfrm>
                <a:off x="3033720" y="45878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7" name=""/>
              <p:cNvSpPr/>
              <p:nvPr/>
            </p:nvSpPr>
            <p:spPr>
              <a:xfrm>
                <a:off x="3052800" y="45878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8" name=""/>
              <p:cNvSpPr/>
              <p:nvPr/>
            </p:nvSpPr>
            <p:spPr>
              <a:xfrm>
                <a:off x="3052800" y="45687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9" name=""/>
              <p:cNvSpPr/>
              <p:nvPr/>
            </p:nvSpPr>
            <p:spPr>
              <a:xfrm>
                <a:off x="3071880" y="45496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0" name=""/>
              <p:cNvSpPr/>
              <p:nvPr/>
            </p:nvSpPr>
            <p:spPr>
              <a:xfrm>
                <a:off x="3071880" y="45306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1" name=""/>
              <p:cNvSpPr/>
              <p:nvPr/>
            </p:nvSpPr>
            <p:spPr>
              <a:xfrm>
                <a:off x="3090960" y="4511520"/>
                <a:ext cx="1872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2" name=""/>
              <p:cNvSpPr/>
              <p:nvPr/>
            </p:nvSpPr>
            <p:spPr>
              <a:xfrm>
                <a:off x="3090960" y="4492800"/>
                <a:ext cx="3780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3" name=""/>
              <p:cNvSpPr/>
              <p:nvPr/>
            </p:nvSpPr>
            <p:spPr>
              <a:xfrm>
                <a:off x="3090960" y="4473720"/>
                <a:ext cx="3780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4" name=""/>
              <p:cNvSpPr/>
              <p:nvPr/>
            </p:nvSpPr>
            <p:spPr>
              <a:xfrm>
                <a:off x="3090960" y="4454640"/>
                <a:ext cx="1872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5" name=""/>
              <p:cNvSpPr/>
              <p:nvPr/>
            </p:nvSpPr>
            <p:spPr>
              <a:xfrm>
                <a:off x="3090960" y="4435560"/>
                <a:ext cx="1872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6" name=""/>
              <p:cNvSpPr/>
              <p:nvPr/>
            </p:nvSpPr>
            <p:spPr>
              <a:xfrm>
                <a:off x="3071880" y="44164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7" name=""/>
              <p:cNvSpPr/>
              <p:nvPr/>
            </p:nvSpPr>
            <p:spPr>
              <a:xfrm>
                <a:off x="1635120" y="3821040"/>
                <a:ext cx="1455840" cy="2590920"/>
              </a:xfrm>
              <a:custGeom>
                <a:avLst/>
                <a:gdLst/>
                <a:ahLst/>
                <a:rect l="l" t="t" r="r" b="b"/>
                <a:pathLst>
                  <a:path w="917" h="1632">
                    <a:moveTo>
                      <a:pt x="73" y="121"/>
                    </a:moveTo>
                    <a:lnTo>
                      <a:pt x="73" y="133"/>
                    </a:lnTo>
                    <a:lnTo>
                      <a:pt x="73" y="145"/>
                    </a:lnTo>
                    <a:lnTo>
                      <a:pt x="73" y="157"/>
                    </a:lnTo>
                    <a:lnTo>
                      <a:pt x="73" y="169"/>
                    </a:lnTo>
                    <a:lnTo>
                      <a:pt x="73" y="181"/>
                    </a:lnTo>
                    <a:lnTo>
                      <a:pt x="85" y="181"/>
                    </a:lnTo>
                    <a:lnTo>
                      <a:pt x="73" y="193"/>
                    </a:lnTo>
                    <a:lnTo>
                      <a:pt x="73" y="205"/>
                    </a:lnTo>
                    <a:lnTo>
                      <a:pt x="61" y="205"/>
                    </a:lnTo>
                    <a:lnTo>
                      <a:pt x="48" y="217"/>
                    </a:lnTo>
                    <a:lnTo>
                      <a:pt x="48" y="229"/>
                    </a:lnTo>
                    <a:lnTo>
                      <a:pt x="48" y="229"/>
                    </a:lnTo>
                    <a:lnTo>
                      <a:pt x="48" y="242"/>
                    </a:lnTo>
                    <a:lnTo>
                      <a:pt x="36" y="242"/>
                    </a:lnTo>
                    <a:lnTo>
                      <a:pt x="24" y="254"/>
                    </a:lnTo>
                    <a:lnTo>
                      <a:pt x="24" y="266"/>
                    </a:lnTo>
                    <a:lnTo>
                      <a:pt x="12" y="266"/>
                    </a:lnTo>
                    <a:lnTo>
                      <a:pt x="12" y="278"/>
                    </a:lnTo>
                    <a:lnTo>
                      <a:pt x="0" y="290"/>
                    </a:lnTo>
                    <a:lnTo>
                      <a:pt x="12" y="302"/>
                    </a:lnTo>
                    <a:lnTo>
                      <a:pt x="12" y="302"/>
                    </a:lnTo>
                    <a:lnTo>
                      <a:pt x="0" y="314"/>
                    </a:lnTo>
                    <a:lnTo>
                      <a:pt x="12" y="314"/>
                    </a:lnTo>
                    <a:lnTo>
                      <a:pt x="24" y="326"/>
                    </a:lnTo>
                    <a:lnTo>
                      <a:pt x="24" y="314"/>
                    </a:lnTo>
                    <a:lnTo>
                      <a:pt x="36" y="314"/>
                    </a:lnTo>
                    <a:lnTo>
                      <a:pt x="24" y="326"/>
                    </a:lnTo>
                    <a:lnTo>
                      <a:pt x="24" y="338"/>
                    </a:lnTo>
                    <a:lnTo>
                      <a:pt x="12" y="338"/>
                    </a:lnTo>
                    <a:lnTo>
                      <a:pt x="12" y="350"/>
                    </a:lnTo>
                    <a:lnTo>
                      <a:pt x="0" y="350"/>
                    </a:lnTo>
                    <a:lnTo>
                      <a:pt x="0" y="362"/>
                    </a:lnTo>
                    <a:lnTo>
                      <a:pt x="0" y="375"/>
                    </a:lnTo>
                    <a:lnTo>
                      <a:pt x="12" y="387"/>
                    </a:lnTo>
                    <a:lnTo>
                      <a:pt x="0" y="399"/>
                    </a:lnTo>
                    <a:lnTo>
                      <a:pt x="12" y="399"/>
                    </a:lnTo>
                    <a:lnTo>
                      <a:pt x="12" y="399"/>
                    </a:lnTo>
                    <a:lnTo>
                      <a:pt x="24" y="411"/>
                    </a:lnTo>
                    <a:lnTo>
                      <a:pt x="36" y="423"/>
                    </a:lnTo>
                    <a:lnTo>
                      <a:pt x="36" y="435"/>
                    </a:lnTo>
                    <a:lnTo>
                      <a:pt x="48" y="435"/>
                    </a:lnTo>
                    <a:lnTo>
                      <a:pt x="48" y="447"/>
                    </a:lnTo>
                    <a:lnTo>
                      <a:pt x="48" y="459"/>
                    </a:lnTo>
                    <a:lnTo>
                      <a:pt x="61" y="471"/>
                    </a:lnTo>
                    <a:lnTo>
                      <a:pt x="61" y="483"/>
                    </a:lnTo>
                    <a:lnTo>
                      <a:pt x="73" y="495"/>
                    </a:lnTo>
                    <a:lnTo>
                      <a:pt x="73" y="508"/>
                    </a:lnTo>
                    <a:lnTo>
                      <a:pt x="85" y="520"/>
                    </a:lnTo>
                    <a:lnTo>
                      <a:pt x="85" y="520"/>
                    </a:lnTo>
                    <a:lnTo>
                      <a:pt x="85" y="532"/>
                    </a:lnTo>
                    <a:lnTo>
                      <a:pt x="97" y="544"/>
                    </a:lnTo>
                    <a:lnTo>
                      <a:pt x="97" y="556"/>
                    </a:lnTo>
                    <a:lnTo>
                      <a:pt x="97" y="568"/>
                    </a:lnTo>
                    <a:lnTo>
                      <a:pt x="109" y="580"/>
                    </a:lnTo>
                    <a:lnTo>
                      <a:pt x="109" y="592"/>
                    </a:lnTo>
                    <a:lnTo>
                      <a:pt x="121" y="592"/>
                    </a:lnTo>
                    <a:lnTo>
                      <a:pt x="133" y="604"/>
                    </a:lnTo>
                    <a:lnTo>
                      <a:pt x="145" y="604"/>
                    </a:lnTo>
                    <a:lnTo>
                      <a:pt x="157" y="616"/>
                    </a:lnTo>
                    <a:lnTo>
                      <a:pt x="169" y="616"/>
                    </a:lnTo>
                    <a:lnTo>
                      <a:pt x="169" y="629"/>
                    </a:lnTo>
                    <a:lnTo>
                      <a:pt x="181" y="629"/>
                    </a:lnTo>
                    <a:lnTo>
                      <a:pt x="193" y="641"/>
                    </a:lnTo>
                    <a:lnTo>
                      <a:pt x="193" y="641"/>
                    </a:lnTo>
                    <a:lnTo>
                      <a:pt x="205" y="653"/>
                    </a:lnTo>
                    <a:lnTo>
                      <a:pt x="217" y="665"/>
                    </a:lnTo>
                    <a:lnTo>
                      <a:pt x="217" y="665"/>
                    </a:lnTo>
                    <a:lnTo>
                      <a:pt x="217" y="689"/>
                    </a:lnTo>
                    <a:lnTo>
                      <a:pt x="217" y="701"/>
                    </a:lnTo>
                    <a:lnTo>
                      <a:pt x="217" y="713"/>
                    </a:lnTo>
                    <a:lnTo>
                      <a:pt x="217" y="725"/>
                    </a:lnTo>
                    <a:lnTo>
                      <a:pt x="217" y="737"/>
                    </a:lnTo>
                    <a:lnTo>
                      <a:pt x="217" y="749"/>
                    </a:lnTo>
                    <a:lnTo>
                      <a:pt x="217" y="762"/>
                    </a:lnTo>
                    <a:lnTo>
                      <a:pt x="217" y="774"/>
                    </a:lnTo>
                    <a:lnTo>
                      <a:pt x="217" y="774"/>
                    </a:lnTo>
                    <a:lnTo>
                      <a:pt x="217" y="786"/>
                    </a:lnTo>
                    <a:lnTo>
                      <a:pt x="205" y="798"/>
                    </a:lnTo>
                    <a:lnTo>
                      <a:pt x="217" y="810"/>
                    </a:lnTo>
                    <a:lnTo>
                      <a:pt x="217" y="822"/>
                    </a:lnTo>
                    <a:lnTo>
                      <a:pt x="205" y="834"/>
                    </a:lnTo>
                    <a:lnTo>
                      <a:pt x="205" y="846"/>
                    </a:lnTo>
                    <a:lnTo>
                      <a:pt x="205" y="858"/>
                    </a:lnTo>
                    <a:lnTo>
                      <a:pt x="205" y="870"/>
                    </a:lnTo>
                    <a:lnTo>
                      <a:pt x="193" y="882"/>
                    </a:lnTo>
                    <a:lnTo>
                      <a:pt x="193" y="895"/>
                    </a:lnTo>
                    <a:lnTo>
                      <a:pt x="193" y="907"/>
                    </a:lnTo>
                    <a:lnTo>
                      <a:pt x="193" y="919"/>
                    </a:lnTo>
                    <a:lnTo>
                      <a:pt x="193" y="931"/>
                    </a:lnTo>
                    <a:lnTo>
                      <a:pt x="193" y="943"/>
                    </a:lnTo>
                    <a:lnTo>
                      <a:pt x="193" y="955"/>
                    </a:lnTo>
                    <a:lnTo>
                      <a:pt x="193" y="967"/>
                    </a:lnTo>
                    <a:lnTo>
                      <a:pt x="193" y="979"/>
                    </a:lnTo>
                    <a:lnTo>
                      <a:pt x="193" y="991"/>
                    </a:lnTo>
                    <a:lnTo>
                      <a:pt x="193" y="991"/>
                    </a:lnTo>
                    <a:lnTo>
                      <a:pt x="193" y="1015"/>
                    </a:lnTo>
                    <a:lnTo>
                      <a:pt x="193" y="1028"/>
                    </a:lnTo>
                    <a:lnTo>
                      <a:pt x="181" y="1040"/>
                    </a:lnTo>
                    <a:lnTo>
                      <a:pt x="181" y="1052"/>
                    </a:lnTo>
                    <a:lnTo>
                      <a:pt x="181" y="1064"/>
                    </a:lnTo>
                    <a:lnTo>
                      <a:pt x="169" y="1076"/>
                    </a:lnTo>
                    <a:lnTo>
                      <a:pt x="169" y="1088"/>
                    </a:lnTo>
                    <a:lnTo>
                      <a:pt x="169" y="1100"/>
                    </a:lnTo>
                    <a:lnTo>
                      <a:pt x="157" y="1100"/>
                    </a:lnTo>
                    <a:lnTo>
                      <a:pt x="157" y="1124"/>
                    </a:lnTo>
                    <a:lnTo>
                      <a:pt x="157" y="1124"/>
                    </a:lnTo>
                    <a:lnTo>
                      <a:pt x="145" y="1136"/>
                    </a:lnTo>
                    <a:lnTo>
                      <a:pt x="157" y="1149"/>
                    </a:lnTo>
                    <a:lnTo>
                      <a:pt x="157" y="1161"/>
                    </a:lnTo>
                    <a:lnTo>
                      <a:pt x="157" y="1173"/>
                    </a:lnTo>
                    <a:lnTo>
                      <a:pt x="157" y="1185"/>
                    </a:lnTo>
                    <a:lnTo>
                      <a:pt x="145" y="1197"/>
                    </a:lnTo>
                    <a:lnTo>
                      <a:pt x="145" y="1209"/>
                    </a:lnTo>
                    <a:lnTo>
                      <a:pt x="145" y="1221"/>
                    </a:lnTo>
                    <a:lnTo>
                      <a:pt x="145" y="1233"/>
                    </a:lnTo>
                    <a:lnTo>
                      <a:pt x="157" y="1245"/>
                    </a:lnTo>
                    <a:lnTo>
                      <a:pt x="157" y="1245"/>
                    </a:lnTo>
                    <a:lnTo>
                      <a:pt x="157" y="1233"/>
                    </a:lnTo>
                    <a:lnTo>
                      <a:pt x="169" y="1245"/>
                    </a:lnTo>
                    <a:lnTo>
                      <a:pt x="169" y="1245"/>
                    </a:lnTo>
                    <a:lnTo>
                      <a:pt x="169" y="1257"/>
                    </a:lnTo>
                    <a:lnTo>
                      <a:pt x="169" y="1257"/>
                    </a:lnTo>
                    <a:lnTo>
                      <a:pt x="169" y="1282"/>
                    </a:lnTo>
                    <a:lnTo>
                      <a:pt x="157" y="1294"/>
                    </a:lnTo>
                    <a:lnTo>
                      <a:pt x="169" y="1306"/>
                    </a:lnTo>
                    <a:lnTo>
                      <a:pt x="157" y="1318"/>
                    </a:lnTo>
                    <a:lnTo>
                      <a:pt x="157" y="1318"/>
                    </a:lnTo>
                    <a:lnTo>
                      <a:pt x="157" y="1330"/>
                    </a:lnTo>
                    <a:lnTo>
                      <a:pt x="157" y="1342"/>
                    </a:lnTo>
                    <a:lnTo>
                      <a:pt x="157" y="1354"/>
                    </a:lnTo>
                    <a:lnTo>
                      <a:pt x="145" y="1342"/>
                    </a:lnTo>
                    <a:lnTo>
                      <a:pt x="145" y="1342"/>
                    </a:lnTo>
                    <a:lnTo>
                      <a:pt x="157" y="1330"/>
                    </a:lnTo>
                    <a:lnTo>
                      <a:pt x="145" y="1318"/>
                    </a:lnTo>
                    <a:lnTo>
                      <a:pt x="157" y="1318"/>
                    </a:lnTo>
                    <a:lnTo>
                      <a:pt x="145" y="1306"/>
                    </a:lnTo>
                    <a:lnTo>
                      <a:pt x="133" y="1318"/>
                    </a:lnTo>
                    <a:lnTo>
                      <a:pt x="133" y="1330"/>
                    </a:lnTo>
                    <a:lnTo>
                      <a:pt x="133" y="1342"/>
                    </a:lnTo>
                    <a:lnTo>
                      <a:pt x="133" y="1342"/>
                    </a:lnTo>
                    <a:lnTo>
                      <a:pt x="133" y="1354"/>
                    </a:lnTo>
                    <a:lnTo>
                      <a:pt x="133" y="1366"/>
                    </a:lnTo>
                    <a:lnTo>
                      <a:pt x="121" y="1366"/>
                    </a:lnTo>
                    <a:lnTo>
                      <a:pt x="133" y="1378"/>
                    </a:lnTo>
                    <a:lnTo>
                      <a:pt x="109" y="1390"/>
                    </a:lnTo>
                    <a:lnTo>
                      <a:pt x="109" y="1402"/>
                    </a:lnTo>
                    <a:lnTo>
                      <a:pt x="121" y="1390"/>
                    </a:lnTo>
                    <a:lnTo>
                      <a:pt x="133" y="1390"/>
                    </a:lnTo>
                    <a:lnTo>
                      <a:pt x="145" y="1390"/>
                    </a:lnTo>
                    <a:lnTo>
                      <a:pt x="133" y="1415"/>
                    </a:lnTo>
                    <a:lnTo>
                      <a:pt x="133" y="1427"/>
                    </a:lnTo>
                    <a:lnTo>
                      <a:pt x="133" y="1439"/>
                    </a:lnTo>
                    <a:lnTo>
                      <a:pt x="121" y="1427"/>
                    </a:lnTo>
                    <a:lnTo>
                      <a:pt x="121" y="1427"/>
                    </a:lnTo>
                    <a:lnTo>
                      <a:pt x="121" y="1439"/>
                    </a:lnTo>
                    <a:lnTo>
                      <a:pt x="121" y="1451"/>
                    </a:lnTo>
                    <a:lnTo>
                      <a:pt x="109" y="1475"/>
                    </a:lnTo>
                    <a:lnTo>
                      <a:pt x="121" y="1475"/>
                    </a:lnTo>
                    <a:lnTo>
                      <a:pt x="109" y="1487"/>
                    </a:lnTo>
                    <a:lnTo>
                      <a:pt x="121" y="1499"/>
                    </a:lnTo>
                    <a:lnTo>
                      <a:pt x="121" y="1499"/>
                    </a:lnTo>
                    <a:lnTo>
                      <a:pt x="121" y="1523"/>
                    </a:lnTo>
                    <a:lnTo>
                      <a:pt x="133" y="1499"/>
                    </a:lnTo>
                    <a:lnTo>
                      <a:pt x="133" y="1511"/>
                    </a:lnTo>
                    <a:lnTo>
                      <a:pt x="133" y="1523"/>
                    </a:lnTo>
                    <a:lnTo>
                      <a:pt x="121" y="1523"/>
                    </a:lnTo>
                    <a:lnTo>
                      <a:pt x="121" y="1536"/>
                    </a:lnTo>
                    <a:lnTo>
                      <a:pt x="121" y="1548"/>
                    </a:lnTo>
                    <a:lnTo>
                      <a:pt x="133" y="1536"/>
                    </a:lnTo>
                    <a:lnTo>
                      <a:pt x="133" y="1536"/>
                    </a:lnTo>
                    <a:lnTo>
                      <a:pt x="145" y="1548"/>
                    </a:lnTo>
                    <a:lnTo>
                      <a:pt x="133" y="1560"/>
                    </a:lnTo>
                    <a:lnTo>
                      <a:pt x="121" y="1560"/>
                    </a:lnTo>
                    <a:lnTo>
                      <a:pt x="121" y="1572"/>
                    </a:lnTo>
                    <a:lnTo>
                      <a:pt x="133" y="1584"/>
                    </a:lnTo>
                    <a:lnTo>
                      <a:pt x="145" y="1572"/>
                    </a:lnTo>
                    <a:lnTo>
                      <a:pt x="145" y="1584"/>
                    </a:lnTo>
                    <a:lnTo>
                      <a:pt x="157" y="1584"/>
                    </a:lnTo>
                    <a:lnTo>
                      <a:pt x="157" y="1596"/>
                    </a:lnTo>
                    <a:lnTo>
                      <a:pt x="157" y="1608"/>
                    </a:lnTo>
                    <a:lnTo>
                      <a:pt x="169" y="1620"/>
                    </a:lnTo>
                    <a:lnTo>
                      <a:pt x="181" y="1608"/>
                    </a:lnTo>
                    <a:lnTo>
                      <a:pt x="193" y="1584"/>
                    </a:lnTo>
                    <a:lnTo>
                      <a:pt x="205" y="1596"/>
                    </a:lnTo>
                    <a:lnTo>
                      <a:pt x="193" y="1608"/>
                    </a:lnTo>
                    <a:lnTo>
                      <a:pt x="181" y="1620"/>
                    </a:lnTo>
                    <a:lnTo>
                      <a:pt x="181" y="1620"/>
                    </a:lnTo>
                    <a:lnTo>
                      <a:pt x="193" y="1632"/>
                    </a:lnTo>
                    <a:lnTo>
                      <a:pt x="205" y="1632"/>
                    </a:lnTo>
                    <a:lnTo>
                      <a:pt x="205" y="1608"/>
                    </a:lnTo>
                    <a:lnTo>
                      <a:pt x="205" y="1584"/>
                    </a:lnTo>
                    <a:lnTo>
                      <a:pt x="217" y="1584"/>
                    </a:lnTo>
                    <a:lnTo>
                      <a:pt x="229" y="1584"/>
                    </a:lnTo>
                    <a:lnTo>
                      <a:pt x="229" y="1572"/>
                    </a:lnTo>
                    <a:lnTo>
                      <a:pt x="241" y="1572"/>
                    </a:lnTo>
                    <a:lnTo>
                      <a:pt x="253" y="1584"/>
                    </a:lnTo>
                    <a:lnTo>
                      <a:pt x="241" y="1560"/>
                    </a:lnTo>
                    <a:lnTo>
                      <a:pt x="241" y="1548"/>
                    </a:lnTo>
                    <a:lnTo>
                      <a:pt x="241" y="1536"/>
                    </a:lnTo>
                    <a:lnTo>
                      <a:pt x="241" y="1511"/>
                    </a:lnTo>
                    <a:lnTo>
                      <a:pt x="253" y="1499"/>
                    </a:lnTo>
                    <a:lnTo>
                      <a:pt x="266" y="1499"/>
                    </a:lnTo>
                    <a:lnTo>
                      <a:pt x="266" y="1487"/>
                    </a:lnTo>
                    <a:lnTo>
                      <a:pt x="278" y="1463"/>
                    </a:lnTo>
                    <a:lnTo>
                      <a:pt x="278" y="1451"/>
                    </a:lnTo>
                    <a:lnTo>
                      <a:pt x="290" y="1439"/>
                    </a:lnTo>
                    <a:lnTo>
                      <a:pt x="302" y="1439"/>
                    </a:lnTo>
                    <a:lnTo>
                      <a:pt x="314" y="1415"/>
                    </a:lnTo>
                    <a:lnTo>
                      <a:pt x="302" y="1402"/>
                    </a:lnTo>
                    <a:lnTo>
                      <a:pt x="290" y="1402"/>
                    </a:lnTo>
                    <a:lnTo>
                      <a:pt x="278" y="1390"/>
                    </a:lnTo>
                    <a:lnTo>
                      <a:pt x="278" y="1390"/>
                    </a:lnTo>
                    <a:lnTo>
                      <a:pt x="278" y="1366"/>
                    </a:lnTo>
                    <a:lnTo>
                      <a:pt x="278" y="1354"/>
                    </a:lnTo>
                    <a:lnTo>
                      <a:pt x="290" y="1342"/>
                    </a:lnTo>
                    <a:lnTo>
                      <a:pt x="302" y="1342"/>
                    </a:lnTo>
                    <a:lnTo>
                      <a:pt x="314" y="1342"/>
                    </a:lnTo>
                    <a:lnTo>
                      <a:pt x="314" y="1330"/>
                    </a:lnTo>
                    <a:lnTo>
                      <a:pt x="314" y="1330"/>
                    </a:lnTo>
                    <a:lnTo>
                      <a:pt x="314" y="1306"/>
                    </a:lnTo>
                    <a:lnTo>
                      <a:pt x="314" y="1306"/>
                    </a:lnTo>
                    <a:lnTo>
                      <a:pt x="326" y="1294"/>
                    </a:lnTo>
                    <a:lnTo>
                      <a:pt x="338" y="1282"/>
                    </a:lnTo>
                    <a:lnTo>
                      <a:pt x="326" y="1282"/>
                    </a:lnTo>
                    <a:lnTo>
                      <a:pt x="326" y="1269"/>
                    </a:lnTo>
                    <a:lnTo>
                      <a:pt x="338" y="1282"/>
                    </a:lnTo>
                    <a:lnTo>
                      <a:pt x="350" y="1282"/>
                    </a:lnTo>
                    <a:lnTo>
                      <a:pt x="350" y="1269"/>
                    </a:lnTo>
                    <a:lnTo>
                      <a:pt x="350" y="1257"/>
                    </a:lnTo>
                    <a:lnTo>
                      <a:pt x="326" y="1257"/>
                    </a:lnTo>
                    <a:lnTo>
                      <a:pt x="326" y="1257"/>
                    </a:lnTo>
                    <a:lnTo>
                      <a:pt x="326" y="1233"/>
                    </a:lnTo>
                    <a:lnTo>
                      <a:pt x="314" y="1221"/>
                    </a:lnTo>
                    <a:lnTo>
                      <a:pt x="326" y="1221"/>
                    </a:lnTo>
                    <a:lnTo>
                      <a:pt x="338" y="1221"/>
                    </a:lnTo>
                    <a:lnTo>
                      <a:pt x="350" y="1233"/>
                    </a:lnTo>
                    <a:lnTo>
                      <a:pt x="362" y="1233"/>
                    </a:lnTo>
                    <a:lnTo>
                      <a:pt x="374" y="1221"/>
                    </a:lnTo>
                    <a:lnTo>
                      <a:pt x="374" y="1209"/>
                    </a:lnTo>
                    <a:lnTo>
                      <a:pt x="374" y="1209"/>
                    </a:lnTo>
                    <a:lnTo>
                      <a:pt x="374" y="1185"/>
                    </a:lnTo>
                    <a:lnTo>
                      <a:pt x="386" y="1185"/>
                    </a:lnTo>
                    <a:lnTo>
                      <a:pt x="374" y="1173"/>
                    </a:lnTo>
                    <a:lnTo>
                      <a:pt x="374" y="1161"/>
                    </a:lnTo>
                    <a:lnTo>
                      <a:pt x="386" y="1173"/>
                    </a:lnTo>
                    <a:lnTo>
                      <a:pt x="398" y="1173"/>
                    </a:lnTo>
                    <a:lnTo>
                      <a:pt x="410" y="1161"/>
                    </a:lnTo>
                    <a:lnTo>
                      <a:pt x="422" y="1161"/>
                    </a:lnTo>
                    <a:lnTo>
                      <a:pt x="434" y="1161"/>
                    </a:lnTo>
                    <a:lnTo>
                      <a:pt x="446" y="1161"/>
                    </a:lnTo>
                    <a:lnTo>
                      <a:pt x="458" y="1149"/>
                    </a:lnTo>
                    <a:lnTo>
                      <a:pt x="471" y="1149"/>
                    </a:lnTo>
                    <a:lnTo>
                      <a:pt x="471" y="1136"/>
                    </a:lnTo>
                    <a:lnTo>
                      <a:pt x="483" y="1124"/>
                    </a:lnTo>
                    <a:lnTo>
                      <a:pt x="483" y="1112"/>
                    </a:lnTo>
                    <a:lnTo>
                      <a:pt x="483" y="1100"/>
                    </a:lnTo>
                    <a:lnTo>
                      <a:pt x="483" y="1100"/>
                    </a:lnTo>
                    <a:lnTo>
                      <a:pt x="471" y="1088"/>
                    </a:lnTo>
                    <a:lnTo>
                      <a:pt x="483" y="1076"/>
                    </a:lnTo>
                    <a:lnTo>
                      <a:pt x="471" y="1064"/>
                    </a:lnTo>
                    <a:lnTo>
                      <a:pt x="458" y="1052"/>
                    </a:lnTo>
                    <a:lnTo>
                      <a:pt x="446" y="1040"/>
                    </a:lnTo>
                    <a:lnTo>
                      <a:pt x="458" y="1040"/>
                    </a:lnTo>
                    <a:lnTo>
                      <a:pt x="458" y="1040"/>
                    </a:lnTo>
                    <a:lnTo>
                      <a:pt x="483" y="1040"/>
                    </a:lnTo>
                    <a:lnTo>
                      <a:pt x="483" y="1052"/>
                    </a:lnTo>
                    <a:lnTo>
                      <a:pt x="495" y="1064"/>
                    </a:lnTo>
                    <a:lnTo>
                      <a:pt x="507" y="1052"/>
                    </a:lnTo>
                    <a:lnTo>
                      <a:pt x="519" y="1064"/>
                    </a:lnTo>
                    <a:lnTo>
                      <a:pt x="531" y="1052"/>
                    </a:lnTo>
                    <a:lnTo>
                      <a:pt x="543" y="1052"/>
                    </a:lnTo>
                    <a:lnTo>
                      <a:pt x="543" y="1040"/>
                    </a:lnTo>
                    <a:lnTo>
                      <a:pt x="555" y="1028"/>
                    </a:lnTo>
                    <a:lnTo>
                      <a:pt x="555" y="1028"/>
                    </a:lnTo>
                    <a:lnTo>
                      <a:pt x="567" y="1003"/>
                    </a:lnTo>
                    <a:lnTo>
                      <a:pt x="567" y="991"/>
                    </a:lnTo>
                    <a:lnTo>
                      <a:pt x="579" y="991"/>
                    </a:lnTo>
                    <a:lnTo>
                      <a:pt x="591" y="979"/>
                    </a:lnTo>
                    <a:lnTo>
                      <a:pt x="603" y="979"/>
                    </a:lnTo>
                    <a:lnTo>
                      <a:pt x="603" y="967"/>
                    </a:lnTo>
                    <a:lnTo>
                      <a:pt x="615" y="943"/>
                    </a:lnTo>
                    <a:lnTo>
                      <a:pt x="615" y="931"/>
                    </a:lnTo>
                    <a:lnTo>
                      <a:pt x="627" y="919"/>
                    </a:lnTo>
                    <a:lnTo>
                      <a:pt x="627" y="907"/>
                    </a:lnTo>
                    <a:lnTo>
                      <a:pt x="639" y="907"/>
                    </a:lnTo>
                    <a:lnTo>
                      <a:pt x="639" y="895"/>
                    </a:lnTo>
                    <a:lnTo>
                      <a:pt x="651" y="882"/>
                    </a:lnTo>
                    <a:lnTo>
                      <a:pt x="651" y="870"/>
                    </a:lnTo>
                    <a:lnTo>
                      <a:pt x="651" y="858"/>
                    </a:lnTo>
                    <a:lnTo>
                      <a:pt x="651" y="846"/>
                    </a:lnTo>
                    <a:lnTo>
                      <a:pt x="651" y="834"/>
                    </a:lnTo>
                    <a:lnTo>
                      <a:pt x="651" y="822"/>
                    </a:lnTo>
                    <a:lnTo>
                      <a:pt x="663" y="810"/>
                    </a:lnTo>
                    <a:lnTo>
                      <a:pt x="676" y="810"/>
                    </a:lnTo>
                    <a:lnTo>
                      <a:pt x="676" y="798"/>
                    </a:lnTo>
                    <a:lnTo>
                      <a:pt x="688" y="786"/>
                    </a:lnTo>
                    <a:lnTo>
                      <a:pt x="700" y="786"/>
                    </a:lnTo>
                    <a:lnTo>
                      <a:pt x="712" y="786"/>
                    </a:lnTo>
                    <a:lnTo>
                      <a:pt x="724" y="774"/>
                    </a:lnTo>
                    <a:lnTo>
                      <a:pt x="724" y="774"/>
                    </a:lnTo>
                    <a:lnTo>
                      <a:pt x="724" y="774"/>
                    </a:lnTo>
                    <a:lnTo>
                      <a:pt x="736" y="762"/>
                    </a:lnTo>
                    <a:lnTo>
                      <a:pt x="748" y="774"/>
                    </a:lnTo>
                    <a:lnTo>
                      <a:pt x="760" y="774"/>
                    </a:lnTo>
                    <a:lnTo>
                      <a:pt x="772" y="762"/>
                    </a:lnTo>
                    <a:lnTo>
                      <a:pt x="772" y="762"/>
                    </a:lnTo>
                    <a:lnTo>
                      <a:pt x="772" y="762"/>
                    </a:lnTo>
                    <a:lnTo>
                      <a:pt x="784" y="749"/>
                    </a:lnTo>
                    <a:lnTo>
                      <a:pt x="796" y="749"/>
                    </a:lnTo>
                    <a:lnTo>
                      <a:pt x="796" y="737"/>
                    </a:lnTo>
                    <a:lnTo>
                      <a:pt x="796" y="725"/>
                    </a:lnTo>
                    <a:lnTo>
                      <a:pt x="808" y="713"/>
                    </a:lnTo>
                    <a:lnTo>
                      <a:pt x="808" y="701"/>
                    </a:lnTo>
                    <a:lnTo>
                      <a:pt x="820" y="689"/>
                    </a:lnTo>
                    <a:lnTo>
                      <a:pt x="832" y="677"/>
                    </a:lnTo>
                    <a:lnTo>
                      <a:pt x="832" y="665"/>
                    </a:lnTo>
                    <a:lnTo>
                      <a:pt x="832" y="653"/>
                    </a:lnTo>
                    <a:lnTo>
                      <a:pt x="832" y="641"/>
                    </a:lnTo>
                    <a:lnTo>
                      <a:pt x="832" y="641"/>
                    </a:lnTo>
                    <a:lnTo>
                      <a:pt x="832" y="616"/>
                    </a:lnTo>
                    <a:lnTo>
                      <a:pt x="844" y="604"/>
                    </a:lnTo>
                    <a:lnTo>
                      <a:pt x="832" y="604"/>
                    </a:lnTo>
                    <a:lnTo>
                      <a:pt x="832" y="592"/>
                    </a:lnTo>
                    <a:lnTo>
                      <a:pt x="832" y="580"/>
                    </a:lnTo>
                    <a:lnTo>
                      <a:pt x="832" y="568"/>
                    </a:lnTo>
                    <a:lnTo>
                      <a:pt x="844" y="544"/>
                    </a:lnTo>
                    <a:lnTo>
                      <a:pt x="844" y="544"/>
                    </a:lnTo>
                    <a:lnTo>
                      <a:pt x="856" y="532"/>
                    </a:lnTo>
                    <a:lnTo>
                      <a:pt x="868" y="520"/>
                    </a:lnTo>
                    <a:lnTo>
                      <a:pt x="868" y="508"/>
                    </a:lnTo>
                    <a:lnTo>
                      <a:pt x="881" y="495"/>
                    </a:lnTo>
                    <a:lnTo>
                      <a:pt x="881" y="495"/>
                    </a:lnTo>
                    <a:lnTo>
                      <a:pt x="893" y="483"/>
                    </a:lnTo>
                    <a:lnTo>
                      <a:pt x="893" y="483"/>
                    </a:lnTo>
                    <a:lnTo>
                      <a:pt x="905" y="471"/>
                    </a:lnTo>
                    <a:lnTo>
                      <a:pt x="905" y="459"/>
                    </a:lnTo>
                    <a:lnTo>
                      <a:pt x="917" y="447"/>
                    </a:lnTo>
                    <a:lnTo>
                      <a:pt x="917" y="435"/>
                    </a:lnTo>
                    <a:lnTo>
                      <a:pt x="917" y="423"/>
                    </a:lnTo>
                    <a:lnTo>
                      <a:pt x="917" y="411"/>
                    </a:lnTo>
                    <a:lnTo>
                      <a:pt x="917" y="399"/>
                    </a:lnTo>
                    <a:lnTo>
                      <a:pt x="917" y="387"/>
                    </a:lnTo>
                    <a:lnTo>
                      <a:pt x="905" y="375"/>
                    </a:lnTo>
                    <a:lnTo>
                      <a:pt x="893" y="375"/>
                    </a:lnTo>
                    <a:lnTo>
                      <a:pt x="881" y="375"/>
                    </a:lnTo>
                    <a:lnTo>
                      <a:pt x="881" y="375"/>
                    </a:lnTo>
                    <a:lnTo>
                      <a:pt x="868" y="362"/>
                    </a:lnTo>
                    <a:lnTo>
                      <a:pt x="856" y="362"/>
                    </a:lnTo>
                    <a:lnTo>
                      <a:pt x="856" y="350"/>
                    </a:lnTo>
                    <a:lnTo>
                      <a:pt x="844" y="350"/>
                    </a:lnTo>
                    <a:lnTo>
                      <a:pt x="832" y="338"/>
                    </a:lnTo>
                    <a:lnTo>
                      <a:pt x="832" y="326"/>
                    </a:lnTo>
                    <a:lnTo>
                      <a:pt x="820" y="326"/>
                    </a:lnTo>
                    <a:lnTo>
                      <a:pt x="808" y="326"/>
                    </a:lnTo>
                    <a:lnTo>
                      <a:pt x="796" y="326"/>
                    </a:lnTo>
                    <a:lnTo>
                      <a:pt x="784" y="326"/>
                    </a:lnTo>
                    <a:lnTo>
                      <a:pt x="772" y="326"/>
                    </a:lnTo>
                    <a:lnTo>
                      <a:pt x="772" y="326"/>
                    </a:lnTo>
                    <a:lnTo>
                      <a:pt x="760" y="314"/>
                    </a:lnTo>
                    <a:lnTo>
                      <a:pt x="748" y="314"/>
                    </a:lnTo>
                    <a:lnTo>
                      <a:pt x="736" y="326"/>
                    </a:lnTo>
                    <a:lnTo>
                      <a:pt x="724" y="326"/>
                    </a:lnTo>
                    <a:lnTo>
                      <a:pt x="724" y="314"/>
                    </a:lnTo>
                    <a:lnTo>
                      <a:pt x="724" y="302"/>
                    </a:lnTo>
                    <a:lnTo>
                      <a:pt x="724" y="290"/>
                    </a:lnTo>
                    <a:lnTo>
                      <a:pt x="712" y="302"/>
                    </a:lnTo>
                    <a:lnTo>
                      <a:pt x="712" y="290"/>
                    </a:lnTo>
                    <a:lnTo>
                      <a:pt x="700" y="290"/>
                    </a:lnTo>
                    <a:lnTo>
                      <a:pt x="688" y="290"/>
                    </a:lnTo>
                    <a:lnTo>
                      <a:pt x="676" y="278"/>
                    </a:lnTo>
                    <a:lnTo>
                      <a:pt x="663" y="278"/>
                    </a:lnTo>
                    <a:lnTo>
                      <a:pt x="651" y="278"/>
                    </a:lnTo>
                    <a:lnTo>
                      <a:pt x="651" y="302"/>
                    </a:lnTo>
                    <a:lnTo>
                      <a:pt x="639" y="290"/>
                    </a:lnTo>
                    <a:lnTo>
                      <a:pt x="651" y="290"/>
                    </a:lnTo>
                    <a:lnTo>
                      <a:pt x="651" y="266"/>
                    </a:lnTo>
                    <a:lnTo>
                      <a:pt x="639" y="266"/>
                    </a:lnTo>
                    <a:lnTo>
                      <a:pt x="627" y="266"/>
                    </a:lnTo>
                    <a:lnTo>
                      <a:pt x="615" y="266"/>
                    </a:lnTo>
                    <a:lnTo>
                      <a:pt x="615" y="278"/>
                    </a:lnTo>
                    <a:lnTo>
                      <a:pt x="615" y="290"/>
                    </a:lnTo>
                    <a:lnTo>
                      <a:pt x="603" y="302"/>
                    </a:lnTo>
                    <a:lnTo>
                      <a:pt x="603" y="290"/>
                    </a:lnTo>
                    <a:lnTo>
                      <a:pt x="591" y="290"/>
                    </a:lnTo>
                    <a:lnTo>
                      <a:pt x="591" y="278"/>
                    </a:lnTo>
                    <a:lnTo>
                      <a:pt x="591" y="266"/>
                    </a:lnTo>
                    <a:lnTo>
                      <a:pt x="603" y="266"/>
                    </a:lnTo>
                    <a:lnTo>
                      <a:pt x="615" y="254"/>
                    </a:lnTo>
                    <a:lnTo>
                      <a:pt x="615" y="242"/>
                    </a:lnTo>
                    <a:lnTo>
                      <a:pt x="615" y="229"/>
                    </a:lnTo>
                    <a:lnTo>
                      <a:pt x="603" y="229"/>
                    </a:lnTo>
                    <a:lnTo>
                      <a:pt x="603" y="205"/>
                    </a:lnTo>
                    <a:lnTo>
                      <a:pt x="603" y="193"/>
                    </a:lnTo>
                    <a:lnTo>
                      <a:pt x="603" y="181"/>
                    </a:lnTo>
                    <a:lnTo>
                      <a:pt x="591" y="169"/>
                    </a:lnTo>
                    <a:lnTo>
                      <a:pt x="579" y="169"/>
                    </a:lnTo>
                    <a:lnTo>
                      <a:pt x="567" y="157"/>
                    </a:lnTo>
                    <a:lnTo>
                      <a:pt x="567" y="157"/>
                    </a:lnTo>
                    <a:lnTo>
                      <a:pt x="555" y="145"/>
                    </a:lnTo>
                    <a:lnTo>
                      <a:pt x="543" y="145"/>
                    </a:lnTo>
                    <a:lnTo>
                      <a:pt x="543" y="145"/>
                    </a:lnTo>
                    <a:lnTo>
                      <a:pt x="531" y="145"/>
                    </a:lnTo>
                    <a:lnTo>
                      <a:pt x="519" y="145"/>
                    </a:lnTo>
                    <a:lnTo>
                      <a:pt x="507" y="145"/>
                    </a:lnTo>
                    <a:lnTo>
                      <a:pt x="495" y="145"/>
                    </a:lnTo>
                    <a:lnTo>
                      <a:pt x="495" y="145"/>
                    </a:lnTo>
                    <a:lnTo>
                      <a:pt x="483" y="145"/>
                    </a:lnTo>
                    <a:lnTo>
                      <a:pt x="471" y="133"/>
                    </a:lnTo>
                    <a:lnTo>
                      <a:pt x="471" y="121"/>
                    </a:lnTo>
                    <a:lnTo>
                      <a:pt x="458" y="121"/>
                    </a:lnTo>
                    <a:lnTo>
                      <a:pt x="446" y="121"/>
                    </a:lnTo>
                    <a:lnTo>
                      <a:pt x="446" y="108"/>
                    </a:lnTo>
                    <a:lnTo>
                      <a:pt x="446" y="108"/>
                    </a:lnTo>
                    <a:lnTo>
                      <a:pt x="434" y="96"/>
                    </a:lnTo>
                    <a:lnTo>
                      <a:pt x="422" y="84"/>
                    </a:lnTo>
                    <a:lnTo>
                      <a:pt x="410" y="84"/>
                    </a:lnTo>
                    <a:lnTo>
                      <a:pt x="398" y="84"/>
                    </a:lnTo>
                    <a:lnTo>
                      <a:pt x="398" y="72"/>
                    </a:lnTo>
                    <a:lnTo>
                      <a:pt x="398" y="60"/>
                    </a:lnTo>
                    <a:lnTo>
                      <a:pt x="386" y="60"/>
                    </a:lnTo>
                    <a:lnTo>
                      <a:pt x="386" y="60"/>
                    </a:lnTo>
                    <a:lnTo>
                      <a:pt x="374" y="60"/>
                    </a:lnTo>
                    <a:lnTo>
                      <a:pt x="362" y="48"/>
                    </a:lnTo>
                    <a:lnTo>
                      <a:pt x="362" y="36"/>
                    </a:lnTo>
                    <a:lnTo>
                      <a:pt x="374" y="36"/>
                    </a:lnTo>
                    <a:lnTo>
                      <a:pt x="362" y="36"/>
                    </a:lnTo>
                    <a:lnTo>
                      <a:pt x="350" y="36"/>
                    </a:lnTo>
                    <a:lnTo>
                      <a:pt x="338" y="36"/>
                    </a:lnTo>
                    <a:lnTo>
                      <a:pt x="326" y="48"/>
                    </a:lnTo>
                    <a:lnTo>
                      <a:pt x="326" y="48"/>
                    </a:lnTo>
                    <a:lnTo>
                      <a:pt x="314" y="48"/>
                    </a:lnTo>
                    <a:lnTo>
                      <a:pt x="302" y="36"/>
                    </a:lnTo>
                    <a:lnTo>
                      <a:pt x="302" y="36"/>
                    </a:lnTo>
                    <a:lnTo>
                      <a:pt x="290" y="36"/>
                    </a:lnTo>
                    <a:lnTo>
                      <a:pt x="278" y="36"/>
                    </a:lnTo>
                    <a:lnTo>
                      <a:pt x="266" y="36"/>
                    </a:lnTo>
                    <a:lnTo>
                      <a:pt x="253" y="36"/>
                    </a:lnTo>
                    <a:lnTo>
                      <a:pt x="253" y="36"/>
                    </a:lnTo>
                    <a:lnTo>
                      <a:pt x="253" y="24"/>
                    </a:lnTo>
                    <a:lnTo>
                      <a:pt x="241" y="24"/>
                    </a:lnTo>
                    <a:lnTo>
                      <a:pt x="229" y="12"/>
                    </a:lnTo>
                    <a:lnTo>
                      <a:pt x="229" y="12"/>
                    </a:lnTo>
                    <a:lnTo>
                      <a:pt x="229" y="0"/>
                    </a:lnTo>
                    <a:lnTo>
                      <a:pt x="217" y="12"/>
                    </a:lnTo>
                    <a:lnTo>
                      <a:pt x="217" y="12"/>
                    </a:lnTo>
                    <a:lnTo>
                      <a:pt x="205" y="24"/>
                    </a:lnTo>
                    <a:lnTo>
                      <a:pt x="205" y="24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205" y="60"/>
                    </a:lnTo>
                    <a:lnTo>
                      <a:pt x="205" y="72"/>
                    </a:lnTo>
                    <a:lnTo>
                      <a:pt x="193" y="72"/>
                    </a:lnTo>
                    <a:lnTo>
                      <a:pt x="193" y="60"/>
                    </a:lnTo>
                    <a:lnTo>
                      <a:pt x="181" y="60"/>
                    </a:lnTo>
                    <a:lnTo>
                      <a:pt x="193" y="48"/>
                    </a:lnTo>
                    <a:lnTo>
                      <a:pt x="193" y="36"/>
                    </a:lnTo>
                    <a:lnTo>
                      <a:pt x="193" y="24"/>
                    </a:lnTo>
                    <a:lnTo>
                      <a:pt x="181" y="12"/>
                    </a:lnTo>
                    <a:lnTo>
                      <a:pt x="193" y="12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81" y="0"/>
                    </a:lnTo>
                    <a:lnTo>
                      <a:pt x="181" y="12"/>
                    </a:lnTo>
                    <a:lnTo>
                      <a:pt x="169" y="12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45" y="24"/>
                    </a:lnTo>
                    <a:lnTo>
                      <a:pt x="133" y="36"/>
                    </a:lnTo>
                    <a:lnTo>
                      <a:pt x="121" y="24"/>
                    </a:lnTo>
                    <a:lnTo>
                      <a:pt x="121" y="36"/>
                    </a:lnTo>
                    <a:lnTo>
                      <a:pt x="109" y="36"/>
                    </a:lnTo>
                    <a:lnTo>
                      <a:pt x="109" y="48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97" y="72"/>
                    </a:lnTo>
                    <a:lnTo>
                      <a:pt x="85" y="84"/>
                    </a:lnTo>
                    <a:lnTo>
                      <a:pt x="85" y="96"/>
                    </a:lnTo>
                    <a:lnTo>
                      <a:pt x="73" y="121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268" name=""/>
            <p:cNvGrpSpPr/>
            <p:nvPr/>
          </p:nvGrpSpPr>
          <p:grpSpPr>
            <a:xfrm>
              <a:off x="1846080" y="5797440"/>
              <a:ext cx="57240" cy="96840"/>
              <a:chOff x="1846080" y="5797440"/>
              <a:chExt cx="57240" cy="96840"/>
            </a:xfrm>
          </p:grpSpPr>
          <p:sp>
            <p:nvSpPr>
              <p:cNvPr id="1269" name=""/>
              <p:cNvSpPr/>
              <p:nvPr/>
            </p:nvSpPr>
            <p:spPr>
              <a:xfrm>
                <a:off x="1846080" y="58752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0" name=""/>
              <p:cNvSpPr/>
              <p:nvPr/>
            </p:nvSpPr>
            <p:spPr>
              <a:xfrm>
                <a:off x="1865160" y="5856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1" name=""/>
              <p:cNvSpPr/>
              <p:nvPr/>
            </p:nvSpPr>
            <p:spPr>
              <a:xfrm>
                <a:off x="1865160" y="583560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2" name=""/>
              <p:cNvSpPr/>
              <p:nvPr/>
            </p:nvSpPr>
            <p:spPr>
              <a:xfrm>
                <a:off x="1865160" y="581652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3" name=""/>
              <p:cNvSpPr/>
              <p:nvPr/>
            </p:nvSpPr>
            <p:spPr>
              <a:xfrm>
                <a:off x="1884240" y="57974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4" name=""/>
              <p:cNvSpPr/>
              <p:nvPr/>
            </p:nvSpPr>
            <p:spPr>
              <a:xfrm>
                <a:off x="1846080" y="5797440"/>
                <a:ext cx="38160" cy="77760"/>
              </a:xfrm>
              <a:custGeom>
                <a:avLst/>
                <a:gdLst/>
                <a:ahLst/>
                <a:rect l="l" t="t" r="r" b="b"/>
                <a:pathLst>
                  <a:path w="24" h="49">
                    <a:moveTo>
                      <a:pt x="12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49"/>
                    </a:lnTo>
                    <a:lnTo>
                      <a:pt x="12" y="49"/>
                    </a:lnTo>
                    <a:lnTo>
                      <a:pt x="24" y="37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275" name=""/>
            <p:cNvGrpSpPr/>
            <p:nvPr/>
          </p:nvGrpSpPr>
          <p:grpSpPr>
            <a:xfrm>
              <a:off x="1827000" y="6335640"/>
              <a:ext cx="325440" cy="192240"/>
              <a:chOff x="1827000" y="6335640"/>
              <a:chExt cx="325440" cy="192240"/>
            </a:xfrm>
          </p:grpSpPr>
          <p:sp>
            <p:nvSpPr>
              <p:cNvPr id="1276" name=""/>
              <p:cNvSpPr/>
              <p:nvPr/>
            </p:nvSpPr>
            <p:spPr>
              <a:xfrm>
                <a:off x="1960560" y="6373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7" name=""/>
              <p:cNvSpPr/>
              <p:nvPr/>
            </p:nvSpPr>
            <p:spPr>
              <a:xfrm>
                <a:off x="1979640" y="6373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8" name=""/>
              <p:cNvSpPr/>
              <p:nvPr/>
            </p:nvSpPr>
            <p:spPr>
              <a:xfrm>
                <a:off x="1960560" y="639288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24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3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9" name=""/>
              <p:cNvSpPr/>
              <p:nvPr/>
            </p:nvSpPr>
            <p:spPr>
              <a:xfrm>
                <a:off x="1903320" y="63928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0" name=""/>
              <p:cNvSpPr/>
              <p:nvPr/>
            </p:nvSpPr>
            <p:spPr>
              <a:xfrm>
                <a:off x="1846080" y="6354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1" name=""/>
              <p:cNvSpPr/>
              <p:nvPr/>
            </p:nvSpPr>
            <p:spPr>
              <a:xfrm>
                <a:off x="1865160" y="63738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2" name=""/>
              <p:cNvSpPr/>
              <p:nvPr/>
            </p:nvSpPr>
            <p:spPr>
              <a:xfrm>
                <a:off x="1884240" y="64119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3" name=""/>
              <p:cNvSpPr/>
              <p:nvPr/>
            </p:nvSpPr>
            <p:spPr>
              <a:xfrm>
                <a:off x="1903320" y="64310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4" name=""/>
              <p:cNvSpPr/>
              <p:nvPr/>
            </p:nvSpPr>
            <p:spPr>
              <a:xfrm>
                <a:off x="1922400" y="645012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5" name=""/>
              <p:cNvSpPr/>
              <p:nvPr/>
            </p:nvSpPr>
            <p:spPr>
              <a:xfrm>
                <a:off x="1941480" y="647064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6" name=""/>
              <p:cNvSpPr/>
              <p:nvPr/>
            </p:nvSpPr>
            <p:spPr>
              <a:xfrm>
                <a:off x="1960560" y="6470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7" name=""/>
              <p:cNvSpPr/>
              <p:nvPr/>
            </p:nvSpPr>
            <p:spPr>
              <a:xfrm>
                <a:off x="2036520" y="6373800"/>
                <a:ext cx="3996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8" name=""/>
              <p:cNvSpPr/>
              <p:nvPr/>
            </p:nvSpPr>
            <p:spPr>
              <a:xfrm>
                <a:off x="2036520" y="6354720"/>
                <a:ext cx="20880" cy="3816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9" name=""/>
              <p:cNvSpPr/>
              <p:nvPr/>
            </p:nvSpPr>
            <p:spPr>
              <a:xfrm>
                <a:off x="2017800" y="63356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5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0" name=""/>
              <p:cNvSpPr/>
              <p:nvPr/>
            </p:nvSpPr>
            <p:spPr>
              <a:xfrm>
                <a:off x="2095560" y="64310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1" name=""/>
              <p:cNvSpPr/>
              <p:nvPr/>
            </p:nvSpPr>
            <p:spPr>
              <a:xfrm>
                <a:off x="1979640" y="6489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2" name=""/>
              <p:cNvSpPr/>
              <p:nvPr/>
            </p:nvSpPr>
            <p:spPr>
              <a:xfrm>
                <a:off x="1998720" y="648972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3" name=""/>
              <p:cNvSpPr/>
              <p:nvPr/>
            </p:nvSpPr>
            <p:spPr>
              <a:xfrm>
                <a:off x="2017800" y="6489720"/>
                <a:ext cx="58680" cy="3816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0"/>
                    </a:moveTo>
                    <a:lnTo>
                      <a:pt x="12" y="12"/>
                    </a:lnTo>
                    <a:lnTo>
                      <a:pt x="37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4" name=""/>
              <p:cNvSpPr/>
              <p:nvPr/>
            </p:nvSpPr>
            <p:spPr>
              <a:xfrm>
                <a:off x="2036520" y="6489720"/>
                <a:ext cx="3996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5" name=""/>
              <p:cNvSpPr/>
              <p:nvPr/>
            </p:nvSpPr>
            <p:spPr>
              <a:xfrm>
                <a:off x="2036520" y="6489720"/>
                <a:ext cx="59040" cy="19080"/>
              </a:xfrm>
              <a:custGeom>
                <a:avLst/>
                <a:gdLst/>
                <a:ahLst/>
                <a:rect l="l" t="t" r="r" b="b"/>
                <a:pathLst>
                  <a:path w="37" h="12">
                    <a:moveTo>
                      <a:pt x="0" y="0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6" name=""/>
              <p:cNvSpPr/>
              <p:nvPr/>
            </p:nvSpPr>
            <p:spPr>
              <a:xfrm>
                <a:off x="2076480" y="6470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7" name=""/>
              <p:cNvSpPr/>
              <p:nvPr/>
            </p:nvSpPr>
            <p:spPr>
              <a:xfrm>
                <a:off x="2095560" y="6470640"/>
                <a:ext cx="5688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8" name=""/>
              <p:cNvSpPr/>
              <p:nvPr/>
            </p:nvSpPr>
            <p:spPr>
              <a:xfrm>
                <a:off x="2114640" y="647064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9" name=""/>
              <p:cNvSpPr/>
              <p:nvPr/>
            </p:nvSpPr>
            <p:spPr>
              <a:xfrm>
                <a:off x="2133360" y="645012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0" name=""/>
              <p:cNvSpPr/>
              <p:nvPr/>
            </p:nvSpPr>
            <p:spPr>
              <a:xfrm>
                <a:off x="1827000" y="6335640"/>
                <a:ext cx="306360" cy="173160"/>
              </a:xfrm>
              <a:custGeom>
                <a:avLst/>
                <a:gdLst/>
                <a:ahLst/>
                <a:rect l="l" t="t" r="r" b="b"/>
                <a:pathLst>
                  <a:path w="193" h="109">
                    <a:moveTo>
                      <a:pt x="120" y="0"/>
                    </a:moveTo>
                    <a:lnTo>
                      <a:pt x="12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4" y="24"/>
                    </a:lnTo>
                    <a:lnTo>
                      <a:pt x="96" y="36"/>
                    </a:lnTo>
                    <a:lnTo>
                      <a:pt x="108" y="24"/>
                    </a:lnTo>
                    <a:lnTo>
                      <a:pt x="108" y="36"/>
                    </a:lnTo>
                    <a:lnTo>
                      <a:pt x="96" y="36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84" y="36"/>
                    </a:lnTo>
                    <a:lnTo>
                      <a:pt x="84" y="60"/>
                    </a:lnTo>
                    <a:lnTo>
                      <a:pt x="72" y="48"/>
                    </a:lnTo>
                    <a:lnTo>
                      <a:pt x="60" y="48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48" y="60"/>
                    </a:lnTo>
                    <a:lnTo>
                      <a:pt x="60" y="60"/>
                    </a:lnTo>
                    <a:lnTo>
                      <a:pt x="60" y="72"/>
                    </a:lnTo>
                    <a:lnTo>
                      <a:pt x="72" y="85"/>
                    </a:lnTo>
                    <a:lnTo>
                      <a:pt x="84" y="97"/>
                    </a:lnTo>
                    <a:lnTo>
                      <a:pt x="96" y="85"/>
                    </a:lnTo>
                    <a:lnTo>
                      <a:pt x="96" y="97"/>
                    </a:lnTo>
                    <a:lnTo>
                      <a:pt x="108" y="109"/>
                    </a:lnTo>
                    <a:lnTo>
                      <a:pt x="120" y="97"/>
                    </a:lnTo>
                    <a:lnTo>
                      <a:pt x="132" y="109"/>
                    </a:lnTo>
                    <a:lnTo>
                      <a:pt x="132" y="97"/>
                    </a:lnTo>
                    <a:lnTo>
                      <a:pt x="157" y="97"/>
                    </a:lnTo>
                    <a:lnTo>
                      <a:pt x="169" y="85"/>
                    </a:lnTo>
                    <a:lnTo>
                      <a:pt x="181" y="85"/>
                    </a:lnTo>
                    <a:lnTo>
                      <a:pt x="193" y="85"/>
                    </a:lnTo>
                    <a:lnTo>
                      <a:pt x="193" y="72"/>
                    </a:lnTo>
                    <a:lnTo>
                      <a:pt x="181" y="72"/>
                    </a:lnTo>
                    <a:lnTo>
                      <a:pt x="169" y="72"/>
                    </a:lnTo>
                    <a:lnTo>
                      <a:pt x="169" y="60"/>
                    </a:lnTo>
                    <a:lnTo>
                      <a:pt x="145" y="48"/>
                    </a:lnTo>
                    <a:lnTo>
                      <a:pt x="132" y="36"/>
                    </a:lnTo>
                    <a:lnTo>
                      <a:pt x="132" y="24"/>
                    </a:lnTo>
                    <a:lnTo>
                      <a:pt x="132" y="1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01" name=""/>
            <p:cNvGrpSpPr/>
            <p:nvPr/>
          </p:nvGrpSpPr>
          <p:grpSpPr>
            <a:xfrm>
              <a:off x="2247840" y="3878280"/>
              <a:ext cx="57240" cy="57240"/>
              <a:chOff x="2247840" y="3878280"/>
              <a:chExt cx="57240" cy="57240"/>
            </a:xfrm>
          </p:grpSpPr>
          <p:sp>
            <p:nvSpPr>
              <p:cNvPr id="1302" name=""/>
              <p:cNvSpPr/>
              <p:nvPr/>
            </p:nvSpPr>
            <p:spPr>
              <a:xfrm>
                <a:off x="2247840" y="3878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3" name=""/>
              <p:cNvSpPr/>
              <p:nvPr/>
            </p:nvSpPr>
            <p:spPr>
              <a:xfrm>
                <a:off x="2247840" y="391644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4" name=""/>
              <p:cNvSpPr/>
              <p:nvPr/>
            </p:nvSpPr>
            <p:spPr>
              <a:xfrm>
                <a:off x="2286000" y="38973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5" name=""/>
              <p:cNvSpPr/>
              <p:nvPr/>
            </p:nvSpPr>
            <p:spPr>
              <a:xfrm>
                <a:off x="2286000" y="3878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6" name=""/>
              <p:cNvSpPr/>
              <p:nvPr/>
            </p:nvSpPr>
            <p:spPr>
              <a:xfrm>
                <a:off x="2247840" y="3878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24" y="24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07" name=""/>
            <p:cNvGrpSpPr/>
            <p:nvPr/>
          </p:nvGrpSpPr>
          <p:grpSpPr>
            <a:xfrm>
              <a:off x="2017800" y="3821040"/>
              <a:ext cx="58680" cy="76320"/>
              <a:chOff x="2017800" y="3821040"/>
              <a:chExt cx="58680" cy="76320"/>
            </a:xfrm>
          </p:grpSpPr>
          <p:sp>
            <p:nvSpPr>
              <p:cNvPr id="1308" name=""/>
              <p:cNvSpPr/>
              <p:nvPr/>
            </p:nvSpPr>
            <p:spPr>
              <a:xfrm>
                <a:off x="2017800" y="3821040"/>
                <a:ext cx="18720" cy="76320"/>
              </a:xfrm>
              <a:custGeom>
                <a:avLst/>
                <a:gdLst/>
                <a:ahLst/>
                <a:rect l="l" t="t" r="r" b="b"/>
                <a:pathLst>
                  <a:path w="12" h="48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9" name=""/>
              <p:cNvSpPr/>
              <p:nvPr/>
            </p:nvSpPr>
            <p:spPr>
              <a:xfrm>
                <a:off x="2017800" y="3859200"/>
                <a:ext cx="58680" cy="3816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0"/>
                    </a:moveTo>
                    <a:lnTo>
                      <a:pt x="25" y="0"/>
                    </a:lnTo>
                    <a:lnTo>
                      <a:pt x="37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0" name=""/>
              <p:cNvSpPr/>
              <p:nvPr/>
            </p:nvSpPr>
            <p:spPr>
              <a:xfrm>
                <a:off x="2017800" y="38210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0" y="24"/>
                    </a:lnTo>
                    <a:lnTo>
                      <a:pt x="25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11" name=""/>
            <p:cNvGrpSpPr/>
            <p:nvPr/>
          </p:nvGrpSpPr>
          <p:grpSpPr>
            <a:xfrm>
              <a:off x="1731960" y="3610080"/>
              <a:ext cx="75960" cy="56880"/>
              <a:chOff x="1731960" y="3610080"/>
              <a:chExt cx="75960" cy="56880"/>
            </a:xfrm>
          </p:grpSpPr>
          <p:sp>
            <p:nvSpPr>
              <p:cNvPr id="1312" name=""/>
              <p:cNvSpPr/>
              <p:nvPr/>
            </p:nvSpPr>
            <p:spPr>
              <a:xfrm>
                <a:off x="1731960" y="362916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3" name=""/>
              <p:cNvSpPr/>
              <p:nvPr/>
            </p:nvSpPr>
            <p:spPr>
              <a:xfrm>
                <a:off x="173196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4" name=""/>
              <p:cNvSpPr/>
              <p:nvPr/>
            </p:nvSpPr>
            <p:spPr>
              <a:xfrm>
                <a:off x="1731960" y="36100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5" name=""/>
              <p:cNvSpPr/>
              <p:nvPr/>
            </p:nvSpPr>
            <p:spPr>
              <a:xfrm>
                <a:off x="175104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6" name=""/>
              <p:cNvSpPr/>
              <p:nvPr/>
            </p:nvSpPr>
            <p:spPr>
              <a:xfrm>
                <a:off x="1770120" y="362916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7" name=""/>
              <p:cNvSpPr/>
              <p:nvPr/>
            </p:nvSpPr>
            <p:spPr>
              <a:xfrm>
                <a:off x="1731960" y="362916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8" name=""/>
              <p:cNvSpPr/>
              <p:nvPr/>
            </p:nvSpPr>
            <p:spPr>
              <a:xfrm>
                <a:off x="1731960" y="36100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19" name=""/>
            <p:cNvGrpSpPr/>
            <p:nvPr/>
          </p:nvGrpSpPr>
          <p:grpSpPr>
            <a:xfrm>
              <a:off x="1577880" y="3475080"/>
              <a:ext cx="57240" cy="76320"/>
              <a:chOff x="1577880" y="3475080"/>
              <a:chExt cx="57240" cy="76320"/>
            </a:xfrm>
          </p:grpSpPr>
          <p:sp>
            <p:nvSpPr>
              <p:cNvPr id="1320" name=""/>
              <p:cNvSpPr/>
              <p:nvPr/>
            </p:nvSpPr>
            <p:spPr>
              <a:xfrm>
                <a:off x="1577880" y="35323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1" name=""/>
              <p:cNvSpPr/>
              <p:nvPr/>
            </p:nvSpPr>
            <p:spPr>
              <a:xfrm>
                <a:off x="1596960" y="3513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2" name=""/>
              <p:cNvSpPr/>
              <p:nvPr/>
            </p:nvSpPr>
            <p:spPr>
              <a:xfrm>
                <a:off x="1596960" y="3494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3" name=""/>
              <p:cNvSpPr/>
              <p:nvPr/>
            </p:nvSpPr>
            <p:spPr>
              <a:xfrm>
                <a:off x="1596960" y="34750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4" name=""/>
              <p:cNvSpPr/>
              <p:nvPr/>
            </p:nvSpPr>
            <p:spPr>
              <a:xfrm>
                <a:off x="1577880" y="347508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0" y="24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25" name=""/>
            <p:cNvGrpSpPr/>
            <p:nvPr/>
          </p:nvGrpSpPr>
          <p:grpSpPr>
            <a:xfrm>
              <a:off x="1520640" y="3436920"/>
              <a:ext cx="363600" cy="133200"/>
              <a:chOff x="1520640" y="3436920"/>
              <a:chExt cx="363600" cy="133200"/>
            </a:xfrm>
          </p:grpSpPr>
          <p:sp>
            <p:nvSpPr>
              <p:cNvPr id="1326" name=""/>
              <p:cNvSpPr/>
              <p:nvPr/>
            </p:nvSpPr>
            <p:spPr>
              <a:xfrm>
                <a:off x="1520640" y="3475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7" name=""/>
              <p:cNvSpPr/>
              <p:nvPr/>
            </p:nvSpPr>
            <p:spPr>
              <a:xfrm>
                <a:off x="1539720" y="34750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8" name=""/>
              <p:cNvSpPr/>
              <p:nvPr/>
            </p:nvSpPr>
            <p:spPr>
              <a:xfrm>
                <a:off x="1539720" y="34750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9" name=""/>
              <p:cNvSpPr/>
              <p:nvPr/>
            </p:nvSpPr>
            <p:spPr>
              <a:xfrm>
                <a:off x="1558800" y="3456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0" name=""/>
              <p:cNvSpPr/>
              <p:nvPr/>
            </p:nvSpPr>
            <p:spPr>
              <a:xfrm>
                <a:off x="1577880" y="34560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1" name=""/>
              <p:cNvSpPr/>
              <p:nvPr/>
            </p:nvSpPr>
            <p:spPr>
              <a:xfrm>
                <a:off x="1577880" y="34560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2" name=""/>
              <p:cNvSpPr/>
              <p:nvPr/>
            </p:nvSpPr>
            <p:spPr>
              <a:xfrm>
                <a:off x="1596960" y="34560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3" name=""/>
              <p:cNvSpPr/>
              <p:nvPr/>
            </p:nvSpPr>
            <p:spPr>
              <a:xfrm>
                <a:off x="1616040" y="34750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4" name=""/>
              <p:cNvSpPr/>
              <p:nvPr/>
            </p:nvSpPr>
            <p:spPr>
              <a:xfrm>
                <a:off x="1616040" y="34750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5" name=""/>
              <p:cNvSpPr/>
              <p:nvPr/>
            </p:nvSpPr>
            <p:spPr>
              <a:xfrm>
                <a:off x="1635120" y="34750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6" name=""/>
              <p:cNvSpPr/>
              <p:nvPr/>
            </p:nvSpPr>
            <p:spPr>
              <a:xfrm>
                <a:off x="1673280" y="349416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7" name=""/>
              <p:cNvSpPr/>
              <p:nvPr/>
            </p:nvSpPr>
            <p:spPr>
              <a:xfrm>
                <a:off x="1673280" y="349416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8" name=""/>
              <p:cNvSpPr/>
              <p:nvPr/>
            </p:nvSpPr>
            <p:spPr>
              <a:xfrm>
                <a:off x="1692360" y="349416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9" name=""/>
              <p:cNvSpPr/>
              <p:nvPr/>
            </p:nvSpPr>
            <p:spPr>
              <a:xfrm>
                <a:off x="1673280" y="34560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0" name=""/>
              <p:cNvSpPr/>
              <p:nvPr/>
            </p:nvSpPr>
            <p:spPr>
              <a:xfrm>
                <a:off x="1711080" y="3513240"/>
                <a:ext cx="3996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12"/>
                    </a:lnTo>
                    <a:lnTo>
                      <a:pt x="25" y="24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1" name=""/>
              <p:cNvSpPr/>
              <p:nvPr/>
            </p:nvSpPr>
            <p:spPr>
              <a:xfrm>
                <a:off x="1731960" y="35323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2" name=""/>
              <p:cNvSpPr/>
              <p:nvPr/>
            </p:nvSpPr>
            <p:spPr>
              <a:xfrm>
                <a:off x="1807920" y="35132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3" name=""/>
              <p:cNvSpPr/>
              <p:nvPr/>
            </p:nvSpPr>
            <p:spPr>
              <a:xfrm>
                <a:off x="1751040" y="355140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4" name=""/>
              <p:cNvSpPr/>
              <p:nvPr/>
            </p:nvSpPr>
            <p:spPr>
              <a:xfrm>
                <a:off x="1770120" y="3551400"/>
                <a:ext cx="3780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5" name=""/>
              <p:cNvSpPr/>
              <p:nvPr/>
            </p:nvSpPr>
            <p:spPr>
              <a:xfrm>
                <a:off x="1770120" y="3551400"/>
                <a:ext cx="56880" cy="1872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6" name=""/>
              <p:cNvSpPr/>
              <p:nvPr/>
            </p:nvSpPr>
            <p:spPr>
              <a:xfrm>
                <a:off x="1789200" y="3551400"/>
                <a:ext cx="3780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7" name=""/>
              <p:cNvSpPr/>
              <p:nvPr/>
            </p:nvSpPr>
            <p:spPr>
              <a:xfrm>
                <a:off x="1807920" y="355140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8" name=""/>
              <p:cNvSpPr/>
              <p:nvPr/>
            </p:nvSpPr>
            <p:spPr>
              <a:xfrm>
                <a:off x="1827000" y="355140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9" name=""/>
              <p:cNvSpPr/>
              <p:nvPr/>
            </p:nvSpPr>
            <p:spPr>
              <a:xfrm>
                <a:off x="1827000" y="3551400"/>
                <a:ext cx="57240" cy="1872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0" name=""/>
              <p:cNvSpPr/>
              <p:nvPr/>
            </p:nvSpPr>
            <p:spPr>
              <a:xfrm>
                <a:off x="1520640" y="3436920"/>
                <a:ext cx="325440" cy="114480"/>
              </a:xfrm>
              <a:custGeom>
                <a:avLst/>
                <a:gdLst/>
                <a:ahLst/>
                <a:rect l="l" t="t" r="r" b="b"/>
                <a:pathLst>
                  <a:path w="205" h="72">
                    <a:moveTo>
                      <a:pt x="0" y="24"/>
                    </a:moveTo>
                    <a:lnTo>
                      <a:pt x="12" y="2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48" y="12"/>
                    </a:lnTo>
                    <a:lnTo>
                      <a:pt x="60" y="12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20" y="36"/>
                    </a:lnTo>
                    <a:lnTo>
                      <a:pt x="120" y="36"/>
                    </a:lnTo>
                    <a:lnTo>
                      <a:pt x="120" y="48"/>
                    </a:lnTo>
                    <a:lnTo>
                      <a:pt x="133" y="60"/>
                    </a:lnTo>
                    <a:lnTo>
                      <a:pt x="145" y="60"/>
                    </a:lnTo>
                    <a:lnTo>
                      <a:pt x="157" y="60"/>
                    </a:lnTo>
                    <a:lnTo>
                      <a:pt x="145" y="72"/>
                    </a:lnTo>
                    <a:lnTo>
                      <a:pt x="145" y="72"/>
                    </a:lnTo>
                    <a:lnTo>
                      <a:pt x="157" y="72"/>
                    </a:lnTo>
                    <a:lnTo>
                      <a:pt x="157" y="72"/>
                    </a:lnTo>
                    <a:lnTo>
                      <a:pt x="169" y="72"/>
                    </a:lnTo>
                    <a:lnTo>
                      <a:pt x="181" y="72"/>
                    </a:lnTo>
                    <a:lnTo>
                      <a:pt x="193" y="72"/>
                    </a:lnTo>
                    <a:lnTo>
                      <a:pt x="193" y="72"/>
                    </a:lnTo>
                    <a:lnTo>
                      <a:pt x="205" y="72"/>
                    </a:lnTo>
                    <a:lnTo>
                      <a:pt x="205" y="60"/>
                    </a:lnTo>
                    <a:lnTo>
                      <a:pt x="205" y="60"/>
                    </a:lnTo>
                    <a:lnTo>
                      <a:pt x="193" y="60"/>
                    </a:lnTo>
                    <a:lnTo>
                      <a:pt x="181" y="60"/>
                    </a:lnTo>
                    <a:lnTo>
                      <a:pt x="181" y="60"/>
                    </a:lnTo>
                    <a:lnTo>
                      <a:pt x="181" y="48"/>
                    </a:lnTo>
                    <a:lnTo>
                      <a:pt x="169" y="48"/>
                    </a:lnTo>
                    <a:lnTo>
                      <a:pt x="157" y="48"/>
                    </a:lnTo>
                    <a:lnTo>
                      <a:pt x="157" y="36"/>
                    </a:lnTo>
                    <a:lnTo>
                      <a:pt x="145" y="36"/>
                    </a:lnTo>
                    <a:lnTo>
                      <a:pt x="133" y="24"/>
                    </a:lnTo>
                    <a:lnTo>
                      <a:pt x="133" y="24"/>
                    </a:lnTo>
                    <a:lnTo>
                      <a:pt x="120" y="24"/>
                    </a:lnTo>
                    <a:lnTo>
                      <a:pt x="108" y="24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51" name=""/>
            <p:cNvGrpSpPr/>
            <p:nvPr/>
          </p:nvGrpSpPr>
          <p:grpSpPr>
            <a:xfrm>
              <a:off x="1846080" y="3551400"/>
              <a:ext cx="211320" cy="115560"/>
              <a:chOff x="1846080" y="3551400"/>
              <a:chExt cx="211320" cy="115560"/>
            </a:xfrm>
          </p:grpSpPr>
          <p:sp>
            <p:nvSpPr>
              <p:cNvPr id="1352" name=""/>
              <p:cNvSpPr/>
              <p:nvPr/>
            </p:nvSpPr>
            <p:spPr>
              <a:xfrm>
                <a:off x="184608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3" name=""/>
              <p:cNvSpPr/>
              <p:nvPr/>
            </p:nvSpPr>
            <p:spPr>
              <a:xfrm>
                <a:off x="186516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4" name=""/>
              <p:cNvSpPr/>
              <p:nvPr/>
            </p:nvSpPr>
            <p:spPr>
              <a:xfrm>
                <a:off x="1865160" y="36100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0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5" name=""/>
              <p:cNvSpPr/>
              <p:nvPr/>
            </p:nvSpPr>
            <p:spPr>
              <a:xfrm>
                <a:off x="188424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6" name=""/>
              <p:cNvSpPr/>
              <p:nvPr/>
            </p:nvSpPr>
            <p:spPr>
              <a:xfrm>
                <a:off x="190332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7" name=""/>
              <p:cNvSpPr/>
              <p:nvPr/>
            </p:nvSpPr>
            <p:spPr>
              <a:xfrm>
                <a:off x="1922400" y="36100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8" name=""/>
              <p:cNvSpPr/>
              <p:nvPr/>
            </p:nvSpPr>
            <p:spPr>
              <a:xfrm>
                <a:off x="1884240" y="3570120"/>
                <a:ext cx="38160" cy="2088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9" name=""/>
              <p:cNvSpPr/>
              <p:nvPr/>
            </p:nvSpPr>
            <p:spPr>
              <a:xfrm>
                <a:off x="1941480" y="362916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0" name=""/>
              <p:cNvSpPr/>
              <p:nvPr/>
            </p:nvSpPr>
            <p:spPr>
              <a:xfrm>
                <a:off x="1960560" y="36100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1" name=""/>
              <p:cNvSpPr/>
              <p:nvPr/>
            </p:nvSpPr>
            <p:spPr>
              <a:xfrm>
                <a:off x="1960560" y="36100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2" name=""/>
              <p:cNvSpPr/>
              <p:nvPr/>
            </p:nvSpPr>
            <p:spPr>
              <a:xfrm>
                <a:off x="196056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3" name=""/>
              <p:cNvSpPr/>
              <p:nvPr/>
            </p:nvSpPr>
            <p:spPr>
              <a:xfrm>
                <a:off x="197964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4" name=""/>
              <p:cNvSpPr/>
              <p:nvPr/>
            </p:nvSpPr>
            <p:spPr>
              <a:xfrm>
                <a:off x="1998720" y="361008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5" name=""/>
              <p:cNvSpPr/>
              <p:nvPr/>
            </p:nvSpPr>
            <p:spPr>
              <a:xfrm>
                <a:off x="1998720" y="3570120"/>
                <a:ext cx="19080" cy="20880"/>
              </a:xfrm>
              <a:custGeom>
                <a:avLst/>
                <a:gdLst/>
                <a:ahLst/>
                <a:rect l="l" t="t" r="r" b="b"/>
                <a:pathLst>
                  <a:path w="12" h="13">
                    <a:moveTo>
                      <a:pt x="0" y="0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6" name=""/>
              <p:cNvSpPr/>
              <p:nvPr/>
            </p:nvSpPr>
            <p:spPr>
              <a:xfrm>
                <a:off x="1998720" y="3570120"/>
                <a:ext cx="3780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7" name=""/>
              <p:cNvSpPr/>
              <p:nvPr/>
            </p:nvSpPr>
            <p:spPr>
              <a:xfrm>
                <a:off x="2036520" y="3610080"/>
                <a:ext cx="20880" cy="3816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8" name=""/>
              <p:cNvSpPr/>
              <p:nvPr/>
            </p:nvSpPr>
            <p:spPr>
              <a:xfrm>
                <a:off x="1846080" y="3551400"/>
                <a:ext cx="190440" cy="96840"/>
              </a:xfrm>
              <a:custGeom>
                <a:avLst/>
                <a:gdLst/>
                <a:ahLst/>
                <a:rect l="l" t="t" r="r" b="b"/>
                <a:pathLst>
                  <a:path w="120" h="61">
                    <a:moveTo>
                      <a:pt x="0" y="37"/>
                    </a:moveTo>
                    <a:lnTo>
                      <a:pt x="12" y="49"/>
                    </a:lnTo>
                    <a:lnTo>
                      <a:pt x="12" y="37"/>
                    </a:lnTo>
                    <a:lnTo>
                      <a:pt x="24" y="37"/>
                    </a:lnTo>
                    <a:lnTo>
                      <a:pt x="36" y="49"/>
                    </a:lnTo>
                    <a:lnTo>
                      <a:pt x="48" y="37"/>
                    </a:lnTo>
                    <a:lnTo>
                      <a:pt x="48" y="49"/>
                    </a:lnTo>
                    <a:lnTo>
                      <a:pt x="60" y="61"/>
                    </a:lnTo>
                    <a:lnTo>
                      <a:pt x="72" y="49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84" y="37"/>
                    </a:lnTo>
                    <a:lnTo>
                      <a:pt x="96" y="37"/>
                    </a:lnTo>
                    <a:lnTo>
                      <a:pt x="108" y="37"/>
                    </a:lnTo>
                    <a:lnTo>
                      <a:pt x="120" y="49"/>
                    </a:lnTo>
                    <a:lnTo>
                      <a:pt x="120" y="37"/>
                    </a:lnTo>
                    <a:lnTo>
                      <a:pt x="108" y="25"/>
                    </a:lnTo>
                    <a:lnTo>
                      <a:pt x="96" y="25"/>
                    </a:lnTo>
                    <a:lnTo>
                      <a:pt x="108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84" y="12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36" y="25"/>
                    </a:lnTo>
                    <a:lnTo>
                      <a:pt x="48" y="37"/>
                    </a:lnTo>
                    <a:lnTo>
                      <a:pt x="36" y="37"/>
                    </a:lnTo>
                    <a:lnTo>
                      <a:pt x="24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69" name=""/>
            <p:cNvGrpSpPr/>
            <p:nvPr/>
          </p:nvGrpSpPr>
          <p:grpSpPr>
            <a:xfrm>
              <a:off x="2076480" y="3610080"/>
              <a:ext cx="75960" cy="56880"/>
              <a:chOff x="2076480" y="3610080"/>
              <a:chExt cx="75960" cy="56880"/>
            </a:xfrm>
          </p:grpSpPr>
          <p:sp>
            <p:nvSpPr>
              <p:cNvPr id="1370" name=""/>
              <p:cNvSpPr/>
              <p:nvPr/>
            </p:nvSpPr>
            <p:spPr>
              <a:xfrm>
                <a:off x="2076480" y="364824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1" name=""/>
              <p:cNvSpPr/>
              <p:nvPr/>
            </p:nvSpPr>
            <p:spPr>
              <a:xfrm>
                <a:off x="2095560" y="3648240"/>
                <a:ext cx="19080" cy="1872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2" name=""/>
              <p:cNvSpPr/>
              <p:nvPr/>
            </p:nvSpPr>
            <p:spPr>
              <a:xfrm>
                <a:off x="2095560" y="3648240"/>
                <a:ext cx="3780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3" name=""/>
              <p:cNvSpPr/>
              <p:nvPr/>
            </p:nvSpPr>
            <p:spPr>
              <a:xfrm>
                <a:off x="2114640" y="3629160"/>
                <a:ext cx="3780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4" name=""/>
              <p:cNvSpPr/>
              <p:nvPr/>
            </p:nvSpPr>
            <p:spPr>
              <a:xfrm>
                <a:off x="2114640" y="36100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5" name=""/>
              <p:cNvSpPr/>
              <p:nvPr/>
            </p:nvSpPr>
            <p:spPr>
              <a:xfrm>
                <a:off x="2076480" y="361008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24"/>
                    </a:moveTo>
                    <a:lnTo>
                      <a:pt x="12" y="2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76" name=""/>
            <p:cNvGrpSpPr/>
            <p:nvPr/>
          </p:nvGrpSpPr>
          <p:grpSpPr>
            <a:xfrm>
              <a:off x="2247840" y="3686040"/>
              <a:ext cx="57240" cy="57240"/>
              <a:chOff x="2247840" y="3686040"/>
              <a:chExt cx="57240" cy="57240"/>
            </a:xfrm>
          </p:grpSpPr>
          <p:sp>
            <p:nvSpPr>
              <p:cNvPr id="1377" name=""/>
              <p:cNvSpPr/>
              <p:nvPr/>
            </p:nvSpPr>
            <p:spPr>
              <a:xfrm>
                <a:off x="2247840" y="3705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8" name=""/>
              <p:cNvSpPr/>
              <p:nvPr/>
            </p:nvSpPr>
            <p:spPr>
              <a:xfrm>
                <a:off x="2266920" y="37051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9" name=""/>
              <p:cNvSpPr/>
              <p:nvPr/>
            </p:nvSpPr>
            <p:spPr>
              <a:xfrm>
                <a:off x="2247840" y="3686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80" name=""/>
            <p:cNvGrpSpPr/>
            <p:nvPr/>
          </p:nvGrpSpPr>
          <p:grpSpPr>
            <a:xfrm>
              <a:off x="2266920" y="3724200"/>
              <a:ext cx="57240" cy="77760"/>
              <a:chOff x="2266920" y="3724200"/>
              <a:chExt cx="57240" cy="77760"/>
            </a:xfrm>
          </p:grpSpPr>
          <p:sp>
            <p:nvSpPr>
              <p:cNvPr id="1381" name=""/>
              <p:cNvSpPr/>
              <p:nvPr/>
            </p:nvSpPr>
            <p:spPr>
              <a:xfrm>
                <a:off x="2266920" y="3724200"/>
                <a:ext cx="19080" cy="77760"/>
              </a:xfrm>
              <a:custGeom>
                <a:avLst/>
                <a:gdLst/>
                <a:ahLst/>
                <a:rect l="l" t="t" r="r" b="b"/>
                <a:pathLst>
                  <a:path w="12" h="49">
                    <a:moveTo>
                      <a:pt x="0" y="36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4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2" name=""/>
              <p:cNvSpPr/>
              <p:nvPr/>
            </p:nvSpPr>
            <p:spPr>
              <a:xfrm>
                <a:off x="2266920" y="3781440"/>
                <a:ext cx="57240" cy="20520"/>
              </a:xfrm>
              <a:custGeom>
                <a:avLst/>
                <a:gdLst/>
                <a:ahLst/>
                <a:rect l="l" t="t" r="r" b="b"/>
                <a:pathLst>
                  <a:path w="36" h="13">
                    <a:moveTo>
                      <a:pt x="0" y="0"/>
                    </a:moveTo>
                    <a:lnTo>
                      <a:pt x="24" y="0"/>
                    </a:lnTo>
                    <a:lnTo>
                      <a:pt x="36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3" name=""/>
              <p:cNvSpPr/>
              <p:nvPr/>
            </p:nvSpPr>
            <p:spPr>
              <a:xfrm>
                <a:off x="2266920" y="37242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0"/>
                    </a:moveTo>
                    <a:lnTo>
                      <a:pt x="0" y="36"/>
                    </a:lnTo>
                    <a:lnTo>
                      <a:pt x="24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84" name=""/>
            <p:cNvGrpSpPr/>
            <p:nvPr/>
          </p:nvGrpSpPr>
          <p:grpSpPr>
            <a:xfrm>
              <a:off x="1731960" y="3359160"/>
              <a:ext cx="57240" cy="77760"/>
              <a:chOff x="1731960" y="3359160"/>
              <a:chExt cx="57240" cy="77760"/>
            </a:xfrm>
          </p:grpSpPr>
          <p:sp>
            <p:nvSpPr>
              <p:cNvPr id="1385" name=""/>
              <p:cNvSpPr/>
              <p:nvPr/>
            </p:nvSpPr>
            <p:spPr>
              <a:xfrm>
                <a:off x="1731960" y="33782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6" name=""/>
              <p:cNvSpPr/>
              <p:nvPr/>
            </p:nvSpPr>
            <p:spPr>
              <a:xfrm>
                <a:off x="1751040" y="33782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7" name=""/>
              <p:cNvSpPr/>
              <p:nvPr/>
            </p:nvSpPr>
            <p:spPr>
              <a:xfrm>
                <a:off x="1731960" y="33591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5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8" name=""/>
              <p:cNvSpPr/>
              <p:nvPr/>
            </p:nvSpPr>
            <p:spPr>
              <a:xfrm>
                <a:off x="1751040" y="33987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9" name=""/>
              <p:cNvSpPr/>
              <p:nvPr/>
            </p:nvSpPr>
            <p:spPr>
              <a:xfrm>
                <a:off x="1731960" y="335916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25"/>
                    </a:lnTo>
                    <a:lnTo>
                      <a:pt x="12" y="37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90" name=""/>
            <p:cNvGrpSpPr/>
            <p:nvPr/>
          </p:nvGrpSpPr>
          <p:grpSpPr>
            <a:xfrm>
              <a:off x="1865160" y="3513240"/>
              <a:ext cx="76320" cy="56880"/>
              <a:chOff x="1865160" y="3513240"/>
              <a:chExt cx="76320" cy="56880"/>
            </a:xfrm>
          </p:grpSpPr>
          <p:sp>
            <p:nvSpPr>
              <p:cNvPr id="1391" name=""/>
              <p:cNvSpPr/>
              <p:nvPr/>
            </p:nvSpPr>
            <p:spPr>
              <a:xfrm>
                <a:off x="1865160" y="3551400"/>
                <a:ext cx="76320" cy="1872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24" y="0"/>
                    </a:lnTo>
                    <a:lnTo>
                      <a:pt x="48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2" name=""/>
              <p:cNvSpPr/>
              <p:nvPr/>
            </p:nvSpPr>
            <p:spPr>
              <a:xfrm>
                <a:off x="1903320" y="351324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3" name=""/>
              <p:cNvSpPr/>
              <p:nvPr/>
            </p:nvSpPr>
            <p:spPr>
              <a:xfrm>
                <a:off x="1865160" y="3513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94" name=""/>
            <p:cNvGrpSpPr/>
            <p:nvPr/>
          </p:nvGrpSpPr>
          <p:grpSpPr>
            <a:xfrm>
              <a:off x="1711080" y="3301920"/>
              <a:ext cx="59040" cy="76320"/>
              <a:chOff x="1711080" y="3301920"/>
              <a:chExt cx="59040" cy="76320"/>
            </a:xfrm>
          </p:grpSpPr>
          <p:sp>
            <p:nvSpPr>
              <p:cNvPr id="1395" name=""/>
              <p:cNvSpPr/>
              <p:nvPr/>
            </p:nvSpPr>
            <p:spPr>
              <a:xfrm>
                <a:off x="1711080" y="3301920"/>
                <a:ext cx="20880" cy="76320"/>
              </a:xfrm>
              <a:custGeom>
                <a:avLst/>
                <a:gdLst/>
                <a:ahLst/>
                <a:rect l="l" t="t" r="r" b="b"/>
                <a:pathLst>
                  <a:path w="13" h="48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6" name=""/>
              <p:cNvSpPr/>
              <p:nvPr/>
            </p:nvSpPr>
            <p:spPr>
              <a:xfrm>
                <a:off x="1711080" y="3301920"/>
                <a:ext cx="39960" cy="76320"/>
              </a:xfrm>
              <a:custGeom>
                <a:avLst/>
                <a:gdLst/>
                <a:ahLst/>
                <a:rect l="l" t="t" r="r" b="b"/>
                <a:pathLst>
                  <a:path w="25" h="48">
                    <a:moveTo>
                      <a:pt x="0" y="24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7" name=""/>
              <p:cNvSpPr/>
              <p:nvPr/>
            </p:nvSpPr>
            <p:spPr>
              <a:xfrm>
                <a:off x="1731960" y="33019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8" name=""/>
              <p:cNvSpPr/>
              <p:nvPr/>
            </p:nvSpPr>
            <p:spPr>
              <a:xfrm>
                <a:off x="1731960" y="3301920"/>
                <a:ext cx="38160" cy="76320"/>
              </a:xfrm>
              <a:custGeom>
                <a:avLst/>
                <a:gdLst/>
                <a:ahLst/>
                <a:rect l="l" t="t" r="r" b="b"/>
                <a:pathLst>
                  <a:path w="24" h="48">
                    <a:moveTo>
                      <a:pt x="12" y="24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48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9" name=""/>
              <p:cNvSpPr/>
              <p:nvPr/>
            </p:nvSpPr>
            <p:spPr>
              <a:xfrm>
                <a:off x="1711080" y="3301920"/>
                <a:ext cx="3996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0" y="2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5" y="2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00" name=""/>
            <p:cNvGrpSpPr/>
            <p:nvPr/>
          </p:nvGrpSpPr>
          <p:grpSpPr>
            <a:xfrm>
              <a:off x="1751040" y="3301920"/>
              <a:ext cx="56880" cy="57240"/>
              <a:chOff x="1751040" y="3301920"/>
              <a:chExt cx="56880" cy="57240"/>
            </a:xfrm>
          </p:grpSpPr>
          <p:sp>
            <p:nvSpPr>
              <p:cNvPr id="1401" name=""/>
              <p:cNvSpPr/>
              <p:nvPr/>
            </p:nvSpPr>
            <p:spPr>
              <a:xfrm>
                <a:off x="1751040" y="330192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12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2" name=""/>
              <p:cNvSpPr/>
              <p:nvPr/>
            </p:nvSpPr>
            <p:spPr>
              <a:xfrm>
                <a:off x="1770120" y="33210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3" name=""/>
              <p:cNvSpPr/>
              <p:nvPr/>
            </p:nvSpPr>
            <p:spPr>
              <a:xfrm>
                <a:off x="1751040" y="3301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24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04" name=""/>
            <p:cNvGrpSpPr/>
            <p:nvPr/>
          </p:nvGrpSpPr>
          <p:grpSpPr>
            <a:xfrm>
              <a:off x="1770120" y="3340080"/>
              <a:ext cx="75960" cy="77760"/>
              <a:chOff x="1770120" y="3340080"/>
              <a:chExt cx="75960" cy="77760"/>
            </a:xfrm>
          </p:grpSpPr>
          <p:sp>
            <p:nvSpPr>
              <p:cNvPr id="1405" name=""/>
              <p:cNvSpPr/>
              <p:nvPr/>
            </p:nvSpPr>
            <p:spPr>
              <a:xfrm>
                <a:off x="1770120" y="3340080"/>
                <a:ext cx="75960" cy="58680"/>
              </a:xfrm>
              <a:custGeom>
                <a:avLst/>
                <a:gdLst/>
                <a:ahLst/>
                <a:rect l="l" t="t" r="r" b="b"/>
                <a:pathLst>
                  <a:path w="48" h="37">
                    <a:moveTo>
                      <a:pt x="0" y="0"/>
                    </a:moveTo>
                    <a:lnTo>
                      <a:pt x="24" y="24"/>
                    </a:lnTo>
                    <a:lnTo>
                      <a:pt x="48" y="3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6" name=""/>
              <p:cNvSpPr/>
              <p:nvPr/>
            </p:nvSpPr>
            <p:spPr>
              <a:xfrm>
                <a:off x="1807920" y="33782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7" name=""/>
              <p:cNvSpPr/>
              <p:nvPr/>
            </p:nvSpPr>
            <p:spPr>
              <a:xfrm>
                <a:off x="1770120" y="3340080"/>
                <a:ext cx="3780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24" y="37"/>
                    </a:moveTo>
                    <a:lnTo>
                      <a:pt x="24" y="24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08" name=""/>
            <p:cNvGrpSpPr/>
            <p:nvPr/>
          </p:nvGrpSpPr>
          <p:grpSpPr>
            <a:xfrm>
              <a:off x="1827000" y="3417840"/>
              <a:ext cx="57240" cy="57240"/>
              <a:chOff x="1827000" y="3417840"/>
              <a:chExt cx="57240" cy="57240"/>
            </a:xfrm>
          </p:grpSpPr>
          <p:sp>
            <p:nvSpPr>
              <p:cNvPr id="1409" name=""/>
              <p:cNvSpPr/>
              <p:nvPr/>
            </p:nvSpPr>
            <p:spPr>
              <a:xfrm>
                <a:off x="1827000" y="34178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0" name=""/>
              <p:cNvSpPr/>
              <p:nvPr/>
            </p:nvSpPr>
            <p:spPr>
              <a:xfrm>
                <a:off x="1827000" y="34369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1" name=""/>
              <p:cNvSpPr/>
              <p:nvPr/>
            </p:nvSpPr>
            <p:spPr>
              <a:xfrm>
                <a:off x="1846080" y="345600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2" name=""/>
              <p:cNvSpPr/>
              <p:nvPr/>
            </p:nvSpPr>
            <p:spPr>
              <a:xfrm>
                <a:off x="1846080" y="34369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3" name=""/>
              <p:cNvSpPr/>
              <p:nvPr/>
            </p:nvSpPr>
            <p:spPr>
              <a:xfrm>
                <a:off x="1846080" y="34560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4" name=""/>
              <p:cNvSpPr/>
              <p:nvPr/>
            </p:nvSpPr>
            <p:spPr>
              <a:xfrm>
                <a:off x="1827000" y="34178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15" name=""/>
            <p:cNvGrpSpPr/>
            <p:nvPr/>
          </p:nvGrpSpPr>
          <p:grpSpPr>
            <a:xfrm>
              <a:off x="1846080" y="3456000"/>
              <a:ext cx="57240" cy="57240"/>
              <a:chOff x="1846080" y="3456000"/>
              <a:chExt cx="57240" cy="57240"/>
            </a:xfrm>
          </p:grpSpPr>
          <p:sp>
            <p:nvSpPr>
              <p:cNvPr id="1416" name=""/>
              <p:cNvSpPr/>
              <p:nvPr/>
            </p:nvSpPr>
            <p:spPr>
              <a:xfrm>
                <a:off x="1846080" y="345600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12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7" name=""/>
              <p:cNvSpPr/>
              <p:nvPr/>
            </p:nvSpPr>
            <p:spPr>
              <a:xfrm>
                <a:off x="1846080" y="34750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8" name=""/>
              <p:cNvSpPr/>
              <p:nvPr/>
            </p:nvSpPr>
            <p:spPr>
              <a:xfrm>
                <a:off x="1846080" y="3456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19" name=""/>
            <p:cNvGrpSpPr/>
            <p:nvPr/>
          </p:nvGrpSpPr>
          <p:grpSpPr>
            <a:xfrm>
              <a:off x="1903320" y="3494160"/>
              <a:ext cx="57240" cy="57240"/>
              <a:chOff x="1903320" y="3494160"/>
              <a:chExt cx="57240" cy="57240"/>
            </a:xfrm>
          </p:grpSpPr>
          <p:sp>
            <p:nvSpPr>
              <p:cNvPr id="1420" name=""/>
              <p:cNvSpPr/>
              <p:nvPr/>
            </p:nvSpPr>
            <p:spPr>
              <a:xfrm>
                <a:off x="1903320" y="34941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1" name=""/>
              <p:cNvSpPr/>
              <p:nvPr/>
            </p:nvSpPr>
            <p:spPr>
              <a:xfrm>
                <a:off x="1922400" y="34941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2" name=""/>
              <p:cNvSpPr/>
              <p:nvPr/>
            </p:nvSpPr>
            <p:spPr>
              <a:xfrm>
                <a:off x="1903320" y="3494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24" y="24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2" y="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23" name=""/>
            <p:cNvGrpSpPr/>
            <p:nvPr/>
          </p:nvGrpSpPr>
          <p:grpSpPr>
            <a:xfrm>
              <a:off x="1616040" y="3378240"/>
              <a:ext cx="57240" cy="39600"/>
              <a:chOff x="1616040" y="3378240"/>
              <a:chExt cx="57240" cy="39600"/>
            </a:xfrm>
          </p:grpSpPr>
          <p:sp>
            <p:nvSpPr>
              <p:cNvPr id="1424" name=""/>
              <p:cNvSpPr/>
              <p:nvPr/>
            </p:nvSpPr>
            <p:spPr>
              <a:xfrm>
                <a:off x="1616040" y="33782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0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5" name=""/>
              <p:cNvSpPr/>
              <p:nvPr/>
            </p:nvSpPr>
            <p:spPr>
              <a:xfrm>
                <a:off x="1616040" y="3378240"/>
                <a:ext cx="57240" cy="3960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0"/>
                    </a:moveTo>
                    <a:lnTo>
                      <a:pt x="24" y="0"/>
                    </a:lnTo>
                    <a:lnTo>
                      <a:pt x="36" y="25"/>
                    </a:lnTo>
                    <a:lnTo>
                      <a:pt x="24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6" name=""/>
              <p:cNvSpPr/>
              <p:nvPr/>
            </p:nvSpPr>
            <p:spPr>
              <a:xfrm>
                <a:off x="1616040" y="3378240"/>
                <a:ext cx="38160" cy="1440"/>
              </a:xfrm>
              <a:custGeom>
                <a:avLst/>
                <a:gdLst/>
                <a:ahLst/>
                <a:rect l="l" t="t" r="r" b="b"/>
                <a:pathLst>
                  <a:path w="24" h="0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27" name=""/>
            <p:cNvGrpSpPr/>
            <p:nvPr/>
          </p:nvGrpSpPr>
          <p:grpSpPr>
            <a:xfrm>
              <a:off x="1789200" y="2955960"/>
              <a:ext cx="75960" cy="58680"/>
              <a:chOff x="1789200" y="2955960"/>
              <a:chExt cx="75960" cy="58680"/>
            </a:xfrm>
          </p:grpSpPr>
          <p:sp>
            <p:nvSpPr>
              <p:cNvPr id="1428" name=""/>
              <p:cNvSpPr/>
              <p:nvPr/>
            </p:nvSpPr>
            <p:spPr>
              <a:xfrm>
                <a:off x="1789200" y="297648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9" name=""/>
              <p:cNvSpPr/>
              <p:nvPr/>
            </p:nvSpPr>
            <p:spPr>
              <a:xfrm>
                <a:off x="1827000" y="295596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13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3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0" name=""/>
              <p:cNvSpPr/>
              <p:nvPr/>
            </p:nvSpPr>
            <p:spPr>
              <a:xfrm>
                <a:off x="1789200" y="2955960"/>
                <a:ext cx="56880" cy="3960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25"/>
                    </a:moveTo>
                    <a:lnTo>
                      <a:pt x="24" y="13"/>
                    </a:lnTo>
                    <a:lnTo>
                      <a:pt x="36" y="0"/>
                    </a:lnTo>
                    <a:lnTo>
                      <a:pt x="24" y="1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31" name=""/>
            <p:cNvGrpSpPr/>
            <p:nvPr/>
          </p:nvGrpSpPr>
          <p:grpSpPr>
            <a:xfrm>
              <a:off x="1865160" y="2706840"/>
              <a:ext cx="76320" cy="77760"/>
              <a:chOff x="1865160" y="2706840"/>
              <a:chExt cx="76320" cy="77760"/>
            </a:xfrm>
          </p:grpSpPr>
          <p:sp>
            <p:nvSpPr>
              <p:cNvPr id="1432" name=""/>
              <p:cNvSpPr/>
              <p:nvPr/>
            </p:nvSpPr>
            <p:spPr>
              <a:xfrm>
                <a:off x="1865160" y="274464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3" name=""/>
              <p:cNvSpPr/>
              <p:nvPr/>
            </p:nvSpPr>
            <p:spPr>
              <a:xfrm>
                <a:off x="1884240" y="272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4" name=""/>
              <p:cNvSpPr/>
              <p:nvPr/>
            </p:nvSpPr>
            <p:spPr>
              <a:xfrm>
                <a:off x="1903320" y="272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5" name=""/>
              <p:cNvSpPr/>
              <p:nvPr/>
            </p:nvSpPr>
            <p:spPr>
              <a:xfrm>
                <a:off x="1903320" y="270684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6" name=""/>
              <p:cNvSpPr/>
              <p:nvPr/>
            </p:nvSpPr>
            <p:spPr>
              <a:xfrm>
                <a:off x="1865160" y="2706840"/>
                <a:ext cx="57240" cy="3780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24"/>
                    </a:moveTo>
                    <a:lnTo>
                      <a:pt x="12" y="24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37" name=""/>
            <p:cNvGrpSpPr/>
            <p:nvPr/>
          </p:nvGrpSpPr>
          <p:grpSpPr>
            <a:xfrm>
              <a:off x="2152440" y="2284560"/>
              <a:ext cx="114480" cy="77760"/>
              <a:chOff x="2152440" y="2284560"/>
              <a:chExt cx="114480" cy="77760"/>
            </a:xfrm>
          </p:grpSpPr>
          <p:sp>
            <p:nvSpPr>
              <p:cNvPr id="1438" name=""/>
              <p:cNvSpPr/>
              <p:nvPr/>
            </p:nvSpPr>
            <p:spPr>
              <a:xfrm>
                <a:off x="2152440" y="2284560"/>
                <a:ext cx="57240" cy="3780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9" name=""/>
              <p:cNvSpPr/>
              <p:nvPr/>
            </p:nvSpPr>
            <p:spPr>
              <a:xfrm>
                <a:off x="2190600" y="23223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0" name=""/>
              <p:cNvSpPr/>
              <p:nvPr/>
            </p:nvSpPr>
            <p:spPr>
              <a:xfrm>
                <a:off x="2209680" y="232236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2"/>
                    </a:lnTo>
                    <a:lnTo>
                      <a:pt x="24" y="25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1" name=""/>
              <p:cNvSpPr/>
              <p:nvPr/>
            </p:nvSpPr>
            <p:spPr>
              <a:xfrm>
                <a:off x="2228760" y="2341440"/>
                <a:ext cx="38160" cy="2088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2" name=""/>
              <p:cNvSpPr/>
              <p:nvPr/>
            </p:nvSpPr>
            <p:spPr>
              <a:xfrm>
                <a:off x="2247840" y="230364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3" name=""/>
              <p:cNvSpPr/>
              <p:nvPr/>
            </p:nvSpPr>
            <p:spPr>
              <a:xfrm>
                <a:off x="2152440" y="2284560"/>
                <a:ext cx="95400" cy="56880"/>
              </a:xfrm>
              <a:custGeom>
                <a:avLst/>
                <a:gdLst/>
                <a:ahLst/>
                <a:rect l="l" t="t" r="r" b="b"/>
                <a:pathLst>
                  <a:path w="60" h="36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36" y="24"/>
                    </a:lnTo>
                    <a:lnTo>
                      <a:pt x="48" y="36"/>
                    </a:lnTo>
                    <a:lnTo>
                      <a:pt x="60" y="36"/>
                    </a:lnTo>
                    <a:lnTo>
                      <a:pt x="60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44" name=""/>
            <p:cNvGrpSpPr/>
            <p:nvPr/>
          </p:nvGrpSpPr>
          <p:grpSpPr>
            <a:xfrm>
              <a:off x="2171520" y="2438280"/>
              <a:ext cx="95400" cy="76320"/>
              <a:chOff x="2171520" y="2438280"/>
              <a:chExt cx="95400" cy="76320"/>
            </a:xfrm>
          </p:grpSpPr>
          <p:sp>
            <p:nvSpPr>
              <p:cNvPr id="1445" name=""/>
              <p:cNvSpPr/>
              <p:nvPr/>
            </p:nvSpPr>
            <p:spPr>
              <a:xfrm>
                <a:off x="2171520" y="2438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6" name=""/>
              <p:cNvSpPr/>
              <p:nvPr/>
            </p:nvSpPr>
            <p:spPr>
              <a:xfrm>
                <a:off x="2171520" y="24573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7" name=""/>
              <p:cNvSpPr/>
              <p:nvPr/>
            </p:nvSpPr>
            <p:spPr>
              <a:xfrm>
                <a:off x="2190600" y="247644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12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8" name=""/>
              <p:cNvSpPr/>
              <p:nvPr/>
            </p:nvSpPr>
            <p:spPr>
              <a:xfrm>
                <a:off x="2228760" y="24764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9" name=""/>
              <p:cNvSpPr/>
              <p:nvPr/>
            </p:nvSpPr>
            <p:spPr>
              <a:xfrm>
                <a:off x="2228760" y="24573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0" name=""/>
              <p:cNvSpPr/>
              <p:nvPr/>
            </p:nvSpPr>
            <p:spPr>
              <a:xfrm>
                <a:off x="2171520" y="2438280"/>
                <a:ext cx="76320" cy="57240"/>
              </a:xfrm>
              <a:custGeom>
                <a:avLst/>
                <a:gdLst/>
                <a:ahLst/>
                <a:rect l="l" t="t" r="r" b="b"/>
                <a:pathLst>
                  <a:path w="48" h="36">
                    <a:moveTo>
                      <a:pt x="0" y="12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48" y="12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51" name=""/>
            <p:cNvGrpSpPr/>
            <p:nvPr/>
          </p:nvGrpSpPr>
          <p:grpSpPr>
            <a:xfrm>
              <a:off x="1558800" y="1496880"/>
              <a:ext cx="76320" cy="59040"/>
              <a:chOff x="1558800" y="1496880"/>
              <a:chExt cx="76320" cy="59040"/>
            </a:xfrm>
          </p:grpSpPr>
          <p:sp>
            <p:nvSpPr>
              <p:cNvPr id="1452" name=""/>
              <p:cNvSpPr/>
              <p:nvPr/>
            </p:nvSpPr>
            <p:spPr>
              <a:xfrm>
                <a:off x="1558800" y="153684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3" name=""/>
              <p:cNvSpPr/>
              <p:nvPr/>
            </p:nvSpPr>
            <p:spPr>
              <a:xfrm>
                <a:off x="1577880" y="1496880"/>
                <a:ext cx="57240" cy="5904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25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4" name=""/>
              <p:cNvSpPr/>
              <p:nvPr/>
            </p:nvSpPr>
            <p:spPr>
              <a:xfrm>
                <a:off x="1616040" y="14968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5" name=""/>
              <p:cNvSpPr/>
              <p:nvPr/>
            </p:nvSpPr>
            <p:spPr>
              <a:xfrm>
                <a:off x="1558800" y="1496880"/>
                <a:ext cx="57240" cy="3996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25"/>
                    </a:moveTo>
                    <a:lnTo>
                      <a:pt x="12" y="25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56" name=""/>
            <p:cNvGrpSpPr/>
            <p:nvPr/>
          </p:nvGrpSpPr>
          <p:grpSpPr>
            <a:xfrm>
              <a:off x="1654200" y="1515960"/>
              <a:ext cx="77760" cy="96840"/>
              <a:chOff x="1654200" y="1515960"/>
              <a:chExt cx="77760" cy="96840"/>
            </a:xfrm>
          </p:grpSpPr>
          <p:sp>
            <p:nvSpPr>
              <p:cNvPr id="1457" name=""/>
              <p:cNvSpPr/>
              <p:nvPr/>
            </p:nvSpPr>
            <p:spPr>
              <a:xfrm>
                <a:off x="1673280" y="1555920"/>
                <a:ext cx="58680" cy="56880"/>
              </a:xfrm>
              <a:custGeom>
                <a:avLst/>
                <a:gdLst/>
                <a:ahLst/>
                <a:rect l="l" t="t" r="r" b="b"/>
                <a:pathLst>
                  <a:path w="37" h="36">
                    <a:moveTo>
                      <a:pt x="0" y="24"/>
                    </a:moveTo>
                    <a:lnTo>
                      <a:pt x="24" y="0"/>
                    </a:lnTo>
                    <a:lnTo>
                      <a:pt x="37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8" name=""/>
              <p:cNvSpPr/>
              <p:nvPr/>
            </p:nvSpPr>
            <p:spPr>
              <a:xfrm>
                <a:off x="1711080" y="1515960"/>
                <a:ext cx="20880" cy="58680"/>
              </a:xfrm>
              <a:custGeom>
                <a:avLst/>
                <a:gdLst/>
                <a:ahLst/>
                <a:rect l="l" t="t" r="r" b="b"/>
                <a:pathLst>
                  <a:path w="13" h="37">
                    <a:moveTo>
                      <a:pt x="0" y="25"/>
                    </a:moveTo>
                    <a:lnTo>
                      <a:pt x="0" y="0"/>
                    </a:lnTo>
                    <a:lnTo>
                      <a:pt x="13" y="25"/>
                    </a:lnTo>
                    <a:lnTo>
                      <a:pt x="13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9" name=""/>
              <p:cNvSpPr/>
              <p:nvPr/>
            </p:nvSpPr>
            <p:spPr>
              <a:xfrm>
                <a:off x="1654200" y="1515960"/>
                <a:ext cx="56880" cy="77760"/>
              </a:xfrm>
              <a:custGeom>
                <a:avLst/>
                <a:gdLst/>
                <a:ahLst/>
                <a:rect l="l" t="t" r="r" b="b"/>
                <a:pathLst>
                  <a:path w="36" h="49">
                    <a:moveTo>
                      <a:pt x="12" y="0"/>
                    </a:moveTo>
                    <a:lnTo>
                      <a:pt x="0" y="37"/>
                    </a:lnTo>
                    <a:lnTo>
                      <a:pt x="12" y="49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60" name=""/>
            <p:cNvGrpSpPr/>
            <p:nvPr/>
          </p:nvGrpSpPr>
          <p:grpSpPr>
            <a:xfrm>
              <a:off x="1673280" y="1919160"/>
              <a:ext cx="77760" cy="77760"/>
              <a:chOff x="1673280" y="1919160"/>
              <a:chExt cx="77760" cy="77760"/>
            </a:xfrm>
          </p:grpSpPr>
          <p:sp>
            <p:nvSpPr>
              <p:cNvPr id="1461" name=""/>
              <p:cNvSpPr/>
              <p:nvPr/>
            </p:nvSpPr>
            <p:spPr>
              <a:xfrm>
                <a:off x="1673280" y="1938240"/>
                <a:ext cx="37800" cy="2088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2" name=""/>
              <p:cNvSpPr/>
              <p:nvPr/>
            </p:nvSpPr>
            <p:spPr>
              <a:xfrm>
                <a:off x="1673280" y="195912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3" name=""/>
              <p:cNvSpPr/>
              <p:nvPr/>
            </p:nvSpPr>
            <p:spPr>
              <a:xfrm>
                <a:off x="1692360" y="1938240"/>
                <a:ext cx="39600" cy="3996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13"/>
                    </a:moveTo>
                    <a:lnTo>
                      <a:pt x="12" y="0"/>
                    </a:lnTo>
                    <a:lnTo>
                      <a:pt x="25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4" name=""/>
              <p:cNvSpPr/>
              <p:nvPr/>
            </p:nvSpPr>
            <p:spPr>
              <a:xfrm>
                <a:off x="1711080" y="1938240"/>
                <a:ext cx="39960" cy="58680"/>
              </a:xfrm>
              <a:custGeom>
                <a:avLst/>
                <a:gdLst/>
                <a:ahLst/>
                <a:rect l="l" t="t" r="r" b="b"/>
                <a:pathLst>
                  <a:path w="25" h="37">
                    <a:moveTo>
                      <a:pt x="0" y="25"/>
                    </a:moveTo>
                    <a:lnTo>
                      <a:pt x="0" y="0"/>
                    </a:lnTo>
                    <a:lnTo>
                      <a:pt x="25" y="13"/>
                    </a:lnTo>
                    <a:lnTo>
                      <a:pt x="13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5" name=""/>
              <p:cNvSpPr/>
              <p:nvPr/>
            </p:nvSpPr>
            <p:spPr>
              <a:xfrm>
                <a:off x="1711080" y="1919160"/>
                <a:ext cx="39960" cy="3996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25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6" name=""/>
              <p:cNvSpPr/>
              <p:nvPr/>
            </p:nvSpPr>
            <p:spPr>
              <a:xfrm>
                <a:off x="1673280" y="1919160"/>
                <a:ext cx="37800" cy="5904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12"/>
                    </a:moveTo>
                    <a:lnTo>
                      <a:pt x="12" y="12"/>
                    </a:lnTo>
                    <a:lnTo>
                      <a:pt x="0" y="25"/>
                    </a:lnTo>
                    <a:lnTo>
                      <a:pt x="12" y="25"/>
                    </a:lnTo>
                    <a:lnTo>
                      <a:pt x="24" y="12"/>
                    </a:lnTo>
                    <a:lnTo>
                      <a:pt x="24" y="37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67" name=""/>
            <p:cNvGrpSpPr/>
            <p:nvPr/>
          </p:nvGrpSpPr>
          <p:grpSpPr>
            <a:xfrm>
              <a:off x="1616040" y="2111400"/>
              <a:ext cx="57240" cy="77760"/>
              <a:chOff x="1616040" y="2111400"/>
              <a:chExt cx="57240" cy="77760"/>
            </a:xfrm>
          </p:grpSpPr>
          <p:sp>
            <p:nvSpPr>
              <p:cNvPr id="1468" name=""/>
              <p:cNvSpPr/>
              <p:nvPr/>
            </p:nvSpPr>
            <p:spPr>
              <a:xfrm>
                <a:off x="1616040" y="21304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9" name=""/>
              <p:cNvSpPr/>
              <p:nvPr/>
            </p:nvSpPr>
            <p:spPr>
              <a:xfrm>
                <a:off x="1635120" y="2151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0" name=""/>
              <p:cNvSpPr/>
              <p:nvPr/>
            </p:nvSpPr>
            <p:spPr>
              <a:xfrm>
                <a:off x="1654200" y="2111400"/>
                <a:ext cx="19080" cy="77760"/>
              </a:xfrm>
              <a:custGeom>
                <a:avLst/>
                <a:gdLst/>
                <a:ahLst/>
                <a:rect l="l" t="t" r="r" b="b"/>
                <a:pathLst>
                  <a:path w="12" h="49">
                    <a:moveTo>
                      <a:pt x="0" y="37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1" name=""/>
              <p:cNvSpPr/>
              <p:nvPr/>
            </p:nvSpPr>
            <p:spPr>
              <a:xfrm>
                <a:off x="1616040" y="211140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12"/>
                    </a:moveTo>
                    <a:lnTo>
                      <a:pt x="12" y="25"/>
                    </a:lnTo>
                    <a:lnTo>
                      <a:pt x="24" y="37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72" name=""/>
            <p:cNvGrpSpPr/>
            <p:nvPr/>
          </p:nvGrpSpPr>
          <p:grpSpPr>
            <a:xfrm>
              <a:off x="2324160" y="2189160"/>
              <a:ext cx="230040" cy="287280"/>
              <a:chOff x="2324160" y="2189160"/>
              <a:chExt cx="230040" cy="287280"/>
            </a:xfrm>
          </p:grpSpPr>
          <p:sp>
            <p:nvSpPr>
              <p:cNvPr id="1473" name=""/>
              <p:cNvSpPr/>
              <p:nvPr/>
            </p:nvSpPr>
            <p:spPr>
              <a:xfrm>
                <a:off x="2343240" y="236232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4" name=""/>
              <p:cNvSpPr/>
              <p:nvPr/>
            </p:nvSpPr>
            <p:spPr>
              <a:xfrm>
                <a:off x="2324160" y="2400480"/>
                <a:ext cx="58680" cy="3780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12"/>
                    </a:moveTo>
                    <a:lnTo>
                      <a:pt x="12" y="0"/>
                    </a:lnTo>
                    <a:lnTo>
                      <a:pt x="37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5" name=""/>
              <p:cNvSpPr/>
              <p:nvPr/>
            </p:nvSpPr>
            <p:spPr>
              <a:xfrm>
                <a:off x="2343240" y="2400480"/>
                <a:ext cx="58680" cy="3780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0"/>
                    </a:moveTo>
                    <a:lnTo>
                      <a:pt x="25" y="0"/>
                    </a:lnTo>
                    <a:lnTo>
                      <a:pt x="37" y="24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6" name=""/>
              <p:cNvSpPr/>
              <p:nvPr/>
            </p:nvSpPr>
            <p:spPr>
              <a:xfrm>
                <a:off x="2382840" y="24004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7" name=""/>
              <p:cNvSpPr/>
              <p:nvPr/>
            </p:nvSpPr>
            <p:spPr>
              <a:xfrm>
                <a:off x="2401920" y="2400480"/>
                <a:ext cx="56880" cy="3780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0"/>
                    </a:lnTo>
                    <a:lnTo>
                      <a:pt x="36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8" name=""/>
              <p:cNvSpPr/>
              <p:nvPr/>
            </p:nvSpPr>
            <p:spPr>
              <a:xfrm>
                <a:off x="2421000" y="2400480"/>
                <a:ext cx="56880" cy="3780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9" name=""/>
              <p:cNvSpPr/>
              <p:nvPr/>
            </p:nvSpPr>
            <p:spPr>
              <a:xfrm>
                <a:off x="2440080" y="24382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0" name=""/>
              <p:cNvSpPr/>
              <p:nvPr/>
            </p:nvSpPr>
            <p:spPr>
              <a:xfrm>
                <a:off x="2458800" y="24192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1" name=""/>
              <p:cNvSpPr/>
              <p:nvPr/>
            </p:nvSpPr>
            <p:spPr>
              <a:xfrm>
                <a:off x="2458800" y="24192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2" name=""/>
              <p:cNvSpPr/>
              <p:nvPr/>
            </p:nvSpPr>
            <p:spPr>
              <a:xfrm>
                <a:off x="2477880" y="24192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3" name=""/>
              <p:cNvSpPr/>
              <p:nvPr/>
            </p:nvSpPr>
            <p:spPr>
              <a:xfrm>
                <a:off x="2477880" y="24192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4" name=""/>
              <p:cNvSpPr/>
              <p:nvPr/>
            </p:nvSpPr>
            <p:spPr>
              <a:xfrm>
                <a:off x="2401920" y="226548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5" name=""/>
              <p:cNvSpPr/>
              <p:nvPr/>
            </p:nvSpPr>
            <p:spPr>
              <a:xfrm>
                <a:off x="2421000" y="22464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6" name=""/>
              <p:cNvSpPr/>
              <p:nvPr/>
            </p:nvSpPr>
            <p:spPr>
              <a:xfrm>
                <a:off x="2421000" y="2227320"/>
                <a:ext cx="3780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7" name=""/>
              <p:cNvSpPr/>
              <p:nvPr/>
            </p:nvSpPr>
            <p:spPr>
              <a:xfrm>
                <a:off x="2440080" y="2189160"/>
                <a:ext cx="1872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8" name=""/>
              <p:cNvSpPr/>
              <p:nvPr/>
            </p:nvSpPr>
            <p:spPr>
              <a:xfrm>
                <a:off x="2440080" y="2284560"/>
                <a:ext cx="1872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9" name=""/>
              <p:cNvSpPr/>
              <p:nvPr/>
            </p:nvSpPr>
            <p:spPr>
              <a:xfrm>
                <a:off x="2496960" y="2341440"/>
                <a:ext cx="19080" cy="3996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0" name=""/>
              <p:cNvSpPr/>
              <p:nvPr/>
            </p:nvSpPr>
            <p:spPr>
              <a:xfrm>
                <a:off x="2496960" y="232236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1" name=""/>
              <p:cNvSpPr/>
              <p:nvPr/>
            </p:nvSpPr>
            <p:spPr>
              <a:xfrm>
                <a:off x="2496960" y="240048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2" name=""/>
              <p:cNvSpPr/>
              <p:nvPr/>
            </p:nvSpPr>
            <p:spPr>
              <a:xfrm>
                <a:off x="2496960" y="238140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3" name=""/>
              <p:cNvSpPr/>
              <p:nvPr/>
            </p:nvSpPr>
            <p:spPr>
              <a:xfrm>
                <a:off x="2496960" y="23623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4" name=""/>
              <p:cNvSpPr/>
              <p:nvPr/>
            </p:nvSpPr>
            <p:spPr>
              <a:xfrm>
                <a:off x="2516040" y="238140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5" name=""/>
              <p:cNvSpPr/>
              <p:nvPr/>
            </p:nvSpPr>
            <p:spPr>
              <a:xfrm>
                <a:off x="2496960" y="24573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6" name=""/>
              <p:cNvSpPr/>
              <p:nvPr/>
            </p:nvSpPr>
            <p:spPr>
              <a:xfrm>
                <a:off x="2516040" y="24192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7" name=""/>
              <p:cNvSpPr/>
              <p:nvPr/>
            </p:nvSpPr>
            <p:spPr>
              <a:xfrm>
                <a:off x="2535120" y="2400480"/>
                <a:ext cx="19080" cy="5688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8" name=""/>
              <p:cNvSpPr/>
              <p:nvPr/>
            </p:nvSpPr>
            <p:spPr>
              <a:xfrm>
                <a:off x="2324160" y="2189160"/>
                <a:ext cx="210960" cy="268200"/>
              </a:xfrm>
              <a:custGeom>
                <a:avLst/>
                <a:gdLst/>
                <a:ahLst/>
                <a:rect l="l" t="t" r="r" b="b"/>
                <a:pathLst>
                  <a:path w="133" h="169">
                    <a:moveTo>
                      <a:pt x="0" y="121"/>
                    </a:moveTo>
                    <a:lnTo>
                      <a:pt x="0" y="145"/>
                    </a:lnTo>
                    <a:lnTo>
                      <a:pt x="12" y="133"/>
                    </a:lnTo>
                    <a:lnTo>
                      <a:pt x="37" y="133"/>
                    </a:lnTo>
                    <a:lnTo>
                      <a:pt x="49" y="133"/>
                    </a:lnTo>
                    <a:lnTo>
                      <a:pt x="61" y="133"/>
                    </a:lnTo>
                    <a:lnTo>
                      <a:pt x="73" y="145"/>
                    </a:lnTo>
                    <a:lnTo>
                      <a:pt x="73" y="145"/>
                    </a:lnTo>
                    <a:lnTo>
                      <a:pt x="73" y="157"/>
                    </a:lnTo>
                    <a:lnTo>
                      <a:pt x="85" y="157"/>
                    </a:lnTo>
                    <a:lnTo>
                      <a:pt x="85" y="145"/>
                    </a:lnTo>
                    <a:lnTo>
                      <a:pt x="97" y="145"/>
                    </a:lnTo>
                    <a:lnTo>
                      <a:pt x="109" y="145"/>
                    </a:lnTo>
                    <a:lnTo>
                      <a:pt x="97" y="157"/>
                    </a:lnTo>
                    <a:lnTo>
                      <a:pt x="109" y="145"/>
                    </a:lnTo>
                    <a:lnTo>
                      <a:pt x="109" y="169"/>
                    </a:lnTo>
                    <a:lnTo>
                      <a:pt x="121" y="169"/>
                    </a:lnTo>
                    <a:lnTo>
                      <a:pt x="133" y="145"/>
                    </a:lnTo>
                    <a:lnTo>
                      <a:pt x="133" y="133"/>
                    </a:lnTo>
                    <a:lnTo>
                      <a:pt x="121" y="133"/>
                    </a:lnTo>
                    <a:lnTo>
                      <a:pt x="121" y="121"/>
                    </a:lnTo>
                    <a:lnTo>
                      <a:pt x="121" y="121"/>
                    </a:lnTo>
                    <a:lnTo>
                      <a:pt x="109" y="133"/>
                    </a:lnTo>
                    <a:lnTo>
                      <a:pt x="109" y="133"/>
                    </a:lnTo>
                    <a:lnTo>
                      <a:pt x="109" y="121"/>
                    </a:lnTo>
                    <a:lnTo>
                      <a:pt x="121" y="109"/>
                    </a:lnTo>
                    <a:lnTo>
                      <a:pt x="109" y="109"/>
                    </a:lnTo>
                    <a:lnTo>
                      <a:pt x="109" y="96"/>
                    </a:lnTo>
                    <a:lnTo>
                      <a:pt x="121" y="84"/>
                    </a:lnTo>
                    <a:lnTo>
                      <a:pt x="109" y="72"/>
                    </a:lnTo>
                    <a:lnTo>
                      <a:pt x="97" y="72"/>
                    </a:lnTo>
                    <a:lnTo>
                      <a:pt x="85" y="84"/>
                    </a:lnTo>
                    <a:lnTo>
                      <a:pt x="73" y="72"/>
                    </a:lnTo>
                    <a:lnTo>
                      <a:pt x="73" y="60"/>
                    </a:lnTo>
                    <a:lnTo>
                      <a:pt x="61" y="60"/>
                    </a:lnTo>
                    <a:lnTo>
                      <a:pt x="49" y="60"/>
                    </a:lnTo>
                    <a:lnTo>
                      <a:pt x="61" y="48"/>
                    </a:lnTo>
                    <a:lnTo>
                      <a:pt x="61" y="36"/>
                    </a:lnTo>
                    <a:lnTo>
                      <a:pt x="73" y="2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49" y="12"/>
                    </a:lnTo>
                    <a:lnTo>
                      <a:pt x="49" y="24"/>
                    </a:lnTo>
                    <a:lnTo>
                      <a:pt x="37" y="36"/>
                    </a:lnTo>
                    <a:lnTo>
                      <a:pt x="37" y="60"/>
                    </a:lnTo>
                    <a:lnTo>
                      <a:pt x="24" y="72"/>
                    </a:lnTo>
                    <a:lnTo>
                      <a:pt x="12" y="96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99" name=""/>
            <p:cNvGrpSpPr/>
            <p:nvPr/>
          </p:nvGrpSpPr>
          <p:grpSpPr>
            <a:xfrm>
              <a:off x="1444680" y="1228680"/>
              <a:ext cx="247680" cy="249120"/>
              <a:chOff x="1444680" y="1228680"/>
              <a:chExt cx="247680" cy="249120"/>
            </a:xfrm>
          </p:grpSpPr>
          <p:sp>
            <p:nvSpPr>
              <p:cNvPr id="1500" name=""/>
              <p:cNvSpPr/>
              <p:nvPr/>
            </p:nvSpPr>
            <p:spPr>
              <a:xfrm>
                <a:off x="1444680" y="1420920"/>
                <a:ext cx="75960" cy="1908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24" y="0"/>
                    </a:lnTo>
                    <a:lnTo>
                      <a:pt x="48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1" name=""/>
              <p:cNvSpPr/>
              <p:nvPr/>
            </p:nvSpPr>
            <p:spPr>
              <a:xfrm>
                <a:off x="1520640" y="1266840"/>
                <a:ext cx="57240" cy="77760"/>
              </a:xfrm>
              <a:custGeom>
                <a:avLst/>
                <a:gdLst/>
                <a:ahLst/>
                <a:rect l="l" t="t" r="r" b="b"/>
                <a:pathLst>
                  <a:path w="36" h="49">
                    <a:moveTo>
                      <a:pt x="24" y="24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36" y="49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2" name=""/>
              <p:cNvSpPr/>
              <p:nvPr/>
            </p:nvSpPr>
            <p:spPr>
              <a:xfrm>
                <a:off x="1520640" y="1228680"/>
                <a:ext cx="38160" cy="76320"/>
              </a:xfrm>
              <a:custGeom>
                <a:avLst/>
                <a:gdLst/>
                <a:ahLst/>
                <a:rect l="l" t="t" r="r" b="b"/>
                <a:pathLst>
                  <a:path w="24" h="48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3" name=""/>
              <p:cNvSpPr/>
              <p:nvPr/>
            </p:nvSpPr>
            <p:spPr>
              <a:xfrm>
                <a:off x="1616040" y="136368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4" name=""/>
              <p:cNvSpPr/>
              <p:nvPr/>
            </p:nvSpPr>
            <p:spPr>
              <a:xfrm>
                <a:off x="1596960" y="1344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5" name=""/>
              <p:cNvSpPr/>
              <p:nvPr/>
            </p:nvSpPr>
            <p:spPr>
              <a:xfrm>
                <a:off x="1482480" y="1459080"/>
                <a:ext cx="57240" cy="1872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6" name=""/>
              <p:cNvSpPr/>
              <p:nvPr/>
            </p:nvSpPr>
            <p:spPr>
              <a:xfrm>
                <a:off x="1520640" y="142092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7" name=""/>
              <p:cNvSpPr/>
              <p:nvPr/>
            </p:nvSpPr>
            <p:spPr>
              <a:xfrm>
                <a:off x="1539720" y="14018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8" name=""/>
              <p:cNvSpPr/>
              <p:nvPr/>
            </p:nvSpPr>
            <p:spPr>
              <a:xfrm>
                <a:off x="1558800" y="140184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9" name=""/>
              <p:cNvSpPr/>
              <p:nvPr/>
            </p:nvSpPr>
            <p:spPr>
              <a:xfrm>
                <a:off x="1577880" y="140184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12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0" name=""/>
              <p:cNvSpPr/>
              <p:nvPr/>
            </p:nvSpPr>
            <p:spPr>
              <a:xfrm>
                <a:off x="1616040" y="1420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1" name=""/>
              <p:cNvSpPr/>
              <p:nvPr/>
            </p:nvSpPr>
            <p:spPr>
              <a:xfrm>
                <a:off x="1635120" y="14209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2" name=""/>
              <p:cNvSpPr/>
              <p:nvPr/>
            </p:nvSpPr>
            <p:spPr>
              <a:xfrm>
                <a:off x="1444680" y="1228680"/>
                <a:ext cx="228600" cy="230400"/>
              </a:xfrm>
              <a:custGeom>
                <a:avLst/>
                <a:gdLst/>
                <a:ahLst/>
                <a:rect l="l" t="t" r="r" b="b"/>
                <a:pathLst>
                  <a:path w="144" h="145">
                    <a:moveTo>
                      <a:pt x="0" y="121"/>
                    </a:moveTo>
                    <a:lnTo>
                      <a:pt x="24" y="121"/>
                    </a:lnTo>
                    <a:lnTo>
                      <a:pt x="24" y="145"/>
                    </a:lnTo>
                    <a:lnTo>
                      <a:pt x="48" y="145"/>
                    </a:lnTo>
                    <a:lnTo>
                      <a:pt x="60" y="121"/>
                    </a:lnTo>
                    <a:lnTo>
                      <a:pt x="72" y="109"/>
                    </a:lnTo>
                    <a:lnTo>
                      <a:pt x="84" y="109"/>
                    </a:lnTo>
                    <a:lnTo>
                      <a:pt x="108" y="121"/>
                    </a:lnTo>
                    <a:lnTo>
                      <a:pt x="120" y="133"/>
                    </a:lnTo>
                    <a:lnTo>
                      <a:pt x="144" y="121"/>
                    </a:lnTo>
                    <a:lnTo>
                      <a:pt x="120" y="109"/>
                    </a:lnTo>
                    <a:lnTo>
                      <a:pt x="108" y="85"/>
                    </a:lnTo>
                    <a:lnTo>
                      <a:pt x="96" y="73"/>
                    </a:lnTo>
                    <a:lnTo>
                      <a:pt x="72" y="48"/>
                    </a:lnTo>
                    <a:lnTo>
                      <a:pt x="48" y="24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24" y="48"/>
                    </a:lnTo>
                    <a:lnTo>
                      <a:pt x="12" y="73"/>
                    </a:lnTo>
                    <a:lnTo>
                      <a:pt x="24" y="10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513" name=""/>
            <p:cNvGrpSpPr/>
            <p:nvPr/>
          </p:nvGrpSpPr>
          <p:grpSpPr>
            <a:xfrm>
              <a:off x="1751040" y="1036800"/>
              <a:ext cx="114120" cy="115560"/>
              <a:chOff x="1751040" y="1036800"/>
              <a:chExt cx="114120" cy="115560"/>
            </a:xfrm>
          </p:grpSpPr>
          <p:sp>
            <p:nvSpPr>
              <p:cNvPr id="1514" name=""/>
              <p:cNvSpPr/>
              <p:nvPr/>
            </p:nvSpPr>
            <p:spPr>
              <a:xfrm>
                <a:off x="1770120" y="1133640"/>
                <a:ext cx="56880" cy="1872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5" name=""/>
              <p:cNvSpPr/>
              <p:nvPr/>
            </p:nvSpPr>
            <p:spPr>
              <a:xfrm>
                <a:off x="1807920" y="11127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6" name=""/>
              <p:cNvSpPr/>
              <p:nvPr/>
            </p:nvSpPr>
            <p:spPr>
              <a:xfrm>
                <a:off x="1827000" y="1074600"/>
                <a:ext cx="38160" cy="5904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24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3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7" name=""/>
              <p:cNvSpPr/>
              <p:nvPr/>
            </p:nvSpPr>
            <p:spPr>
              <a:xfrm>
                <a:off x="1827000" y="103680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8" name=""/>
              <p:cNvSpPr/>
              <p:nvPr/>
            </p:nvSpPr>
            <p:spPr>
              <a:xfrm>
                <a:off x="1751040" y="1036800"/>
                <a:ext cx="75960" cy="96840"/>
              </a:xfrm>
              <a:custGeom>
                <a:avLst/>
                <a:gdLst/>
                <a:ahLst/>
                <a:rect l="l" t="t" r="r" b="b"/>
                <a:pathLst>
                  <a:path w="48" h="61">
                    <a:moveTo>
                      <a:pt x="0" y="36"/>
                    </a:moveTo>
                    <a:lnTo>
                      <a:pt x="12" y="61"/>
                    </a:lnTo>
                    <a:lnTo>
                      <a:pt x="36" y="61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48" y="0"/>
                    </a:lnTo>
                    <a:lnTo>
                      <a:pt x="24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519" name=""/>
            <p:cNvGrpSpPr/>
            <p:nvPr/>
          </p:nvGrpSpPr>
          <p:grpSpPr>
            <a:xfrm>
              <a:off x="1347840" y="690480"/>
              <a:ext cx="938160" cy="884160"/>
              <a:chOff x="1347840" y="690480"/>
              <a:chExt cx="938160" cy="884160"/>
            </a:xfrm>
          </p:grpSpPr>
          <p:sp>
            <p:nvSpPr>
              <p:cNvPr id="1520" name=""/>
              <p:cNvSpPr/>
              <p:nvPr/>
            </p:nvSpPr>
            <p:spPr>
              <a:xfrm>
                <a:off x="1444680" y="82548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0"/>
                    </a:moveTo>
                    <a:lnTo>
                      <a:pt x="24" y="24"/>
                    </a:lnTo>
                    <a:lnTo>
                      <a:pt x="36" y="36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1" name=""/>
              <p:cNvSpPr/>
              <p:nvPr/>
            </p:nvSpPr>
            <p:spPr>
              <a:xfrm>
                <a:off x="1482480" y="863640"/>
                <a:ext cx="76320" cy="1908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2" name=""/>
              <p:cNvSpPr/>
              <p:nvPr/>
            </p:nvSpPr>
            <p:spPr>
              <a:xfrm>
                <a:off x="1539720" y="863640"/>
                <a:ext cx="76320" cy="38160"/>
              </a:xfrm>
              <a:custGeom>
                <a:avLst/>
                <a:gdLst/>
                <a:ahLst/>
                <a:rect l="l" t="t" r="r" b="b"/>
                <a:pathLst>
                  <a:path w="48" h="24">
                    <a:moveTo>
                      <a:pt x="0" y="0"/>
                    </a:moveTo>
                    <a:lnTo>
                      <a:pt x="36" y="12"/>
                    </a:lnTo>
                    <a:lnTo>
                      <a:pt x="48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3" name=""/>
              <p:cNvSpPr/>
              <p:nvPr/>
            </p:nvSpPr>
            <p:spPr>
              <a:xfrm>
                <a:off x="1596960" y="88272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4" name=""/>
              <p:cNvSpPr/>
              <p:nvPr/>
            </p:nvSpPr>
            <p:spPr>
              <a:xfrm>
                <a:off x="1635120" y="882720"/>
                <a:ext cx="57240" cy="5868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0"/>
                    </a:moveTo>
                    <a:lnTo>
                      <a:pt x="24" y="25"/>
                    </a:lnTo>
                    <a:lnTo>
                      <a:pt x="36" y="37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5" name=""/>
              <p:cNvSpPr/>
              <p:nvPr/>
            </p:nvSpPr>
            <p:spPr>
              <a:xfrm>
                <a:off x="1673280" y="901800"/>
                <a:ext cx="58680" cy="39600"/>
              </a:xfrm>
              <a:custGeom>
                <a:avLst/>
                <a:gdLst/>
                <a:ahLst/>
                <a:rect l="l" t="t" r="r" b="b"/>
                <a:pathLst>
                  <a:path w="37" h="25">
                    <a:moveTo>
                      <a:pt x="0" y="13"/>
                    </a:moveTo>
                    <a:lnTo>
                      <a:pt x="12" y="0"/>
                    </a:lnTo>
                    <a:lnTo>
                      <a:pt x="37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6" name=""/>
              <p:cNvSpPr/>
              <p:nvPr/>
            </p:nvSpPr>
            <p:spPr>
              <a:xfrm>
                <a:off x="1692360" y="844560"/>
                <a:ext cx="58680" cy="77760"/>
              </a:xfrm>
              <a:custGeom>
                <a:avLst/>
                <a:gdLst/>
                <a:ahLst/>
                <a:rect l="l" t="t" r="r" b="b"/>
                <a:pathLst>
                  <a:path w="37" h="49">
                    <a:moveTo>
                      <a:pt x="0" y="36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25" y="4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7" name=""/>
              <p:cNvSpPr/>
              <p:nvPr/>
            </p:nvSpPr>
            <p:spPr>
              <a:xfrm>
                <a:off x="1751040" y="882720"/>
                <a:ext cx="75960" cy="77760"/>
              </a:xfrm>
              <a:custGeom>
                <a:avLst/>
                <a:gdLst/>
                <a:ahLst/>
                <a:rect l="l" t="t" r="r" b="b"/>
                <a:pathLst>
                  <a:path w="48" h="49">
                    <a:moveTo>
                      <a:pt x="0" y="0"/>
                    </a:moveTo>
                    <a:lnTo>
                      <a:pt x="36" y="37"/>
                    </a:lnTo>
                    <a:lnTo>
                      <a:pt x="48" y="49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8" name=""/>
              <p:cNvSpPr/>
              <p:nvPr/>
            </p:nvSpPr>
            <p:spPr>
              <a:xfrm>
                <a:off x="1789200" y="97956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9" name=""/>
              <p:cNvSpPr/>
              <p:nvPr/>
            </p:nvSpPr>
            <p:spPr>
              <a:xfrm>
                <a:off x="1846080" y="1017720"/>
                <a:ext cx="57240" cy="5688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0"/>
                    </a:moveTo>
                    <a:lnTo>
                      <a:pt x="24" y="24"/>
                    </a:lnTo>
                    <a:lnTo>
                      <a:pt x="36" y="36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0" name=""/>
              <p:cNvSpPr/>
              <p:nvPr/>
            </p:nvSpPr>
            <p:spPr>
              <a:xfrm>
                <a:off x="1731960" y="1382760"/>
                <a:ext cx="75960" cy="1908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24" y="0"/>
                    </a:lnTo>
                    <a:lnTo>
                      <a:pt x="48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1" name=""/>
              <p:cNvSpPr/>
              <p:nvPr/>
            </p:nvSpPr>
            <p:spPr>
              <a:xfrm>
                <a:off x="1770120" y="136368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2" name=""/>
              <p:cNvSpPr/>
              <p:nvPr/>
            </p:nvSpPr>
            <p:spPr>
              <a:xfrm>
                <a:off x="1807920" y="136368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3" name=""/>
              <p:cNvSpPr/>
              <p:nvPr/>
            </p:nvSpPr>
            <p:spPr>
              <a:xfrm>
                <a:off x="1827000" y="13636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12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4" name=""/>
              <p:cNvSpPr/>
              <p:nvPr/>
            </p:nvSpPr>
            <p:spPr>
              <a:xfrm>
                <a:off x="1865160" y="138276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12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5" name=""/>
              <p:cNvSpPr/>
              <p:nvPr/>
            </p:nvSpPr>
            <p:spPr>
              <a:xfrm>
                <a:off x="1903320" y="14018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6" name=""/>
              <p:cNvSpPr/>
              <p:nvPr/>
            </p:nvSpPr>
            <p:spPr>
              <a:xfrm>
                <a:off x="1922400" y="1440000"/>
                <a:ext cx="57240" cy="5688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0"/>
                    </a:moveTo>
                    <a:lnTo>
                      <a:pt x="12" y="24"/>
                    </a:lnTo>
                    <a:lnTo>
                      <a:pt x="36" y="36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7" name=""/>
              <p:cNvSpPr/>
              <p:nvPr/>
            </p:nvSpPr>
            <p:spPr>
              <a:xfrm>
                <a:off x="1941480" y="147780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0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8" name=""/>
              <p:cNvSpPr/>
              <p:nvPr/>
            </p:nvSpPr>
            <p:spPr>
              <a:xfrm>
                <a:off x="1979640" y="147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9" name=""/>
              <p:cNvSpPr/>
              <p:nvPr/>
            </p:nvSpPr>
            <p:spPr>
              <a:xfrm>
                <a:off x="2057400" y="1247760"/>
                <a:ext cx="38160" cy="76320"/>
              </a:xfrm>
              <a:custGeom>
                <a:avLst/>
                <a:gdLst/>
                <a:ahLst/>
                <a:rect l="l" t="t" r="r" b="b"/>
                <a:pathLst>
                  <a:path w="24" h="48">
                    <a:moveTo>
                      <a:pt x="12" y="36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48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0" name=""/>
              <p:cNvSpPr/>
              <p:nvPr/>
            </p:nvSpPr>
            <p:spPr>
              <a:xfrm>
                <a:off x="2057400" y="1190520"/>
                <a:ext cx="38160" cy="95400"/>
              </a:xfrm>
              <a:custGeom>
                <a:avLst/>
                <a:gdLst/>
                <a:ahLst/>
                <a:rect l="l" t="t" r="r" b="b"/>
                <a:pathLst>
                  <a:path w="24" h="60">
                    <a:moveTo>
                      <a:pt x="0" y="36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1" name=""/>
              <p:cNvSpPr/>
              <p:nvPr/>
            </p:nvSpPr>
            <p:spPr>
              <a:xfrm>
                <a:off x="2076480" y="1190520"/>
                <a:ext cx="75960" cy="76320"/>
              </a:xfrm>
              <a:custGeom>
                <a:avLst/>
                <a:gdLst/>
                <a:ahLst/>
                <a:rect l="l" t="t" r="r" b="b"/>
                <a:pathLst>
                  <a:path w="48" h="48">
                    <a:moveTo>
                      <a:pt x="0" y="0"/>
                    </a:moveTo>
                    <a:lnTo>
                      <a:pt x="36" y="36"/>
                    </a:lnTo>
                    <a:lnTo>
                      <a:pt x="48" y="48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2" name=""/>
              <p:cNvSpPr/>
              <p:nvPr/>
            </p:nvSpPr>
            <p:spPr>
              <a:xfrm>
                <a:off x="2057400" y="147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3" name=""/>
              <p:cNvSpPr/>
              <p:nvPr/>
            </p:nvSpPr>
            <p:spPr>
              <a:xfrm>
                <a:off x="2036520" y="1440000"/>
                <a:ext cx="39960" cy="56880"/>
              </a:xfrm>
              <a:custGeom>
                <a:avLst/>
                <a:gdLst/>
                <a:ahLst/>
                <a:rect l="l" t="t" r="r" b="b"/>
                <a:pathLst>
                  <a:path w="25" h="36">
                    <a:moveTo>
                      <a:pt x="13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25" y="36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4" name=""/>
              <p:cNvSpPr/>
              <p:nvPr/>
            </p:nvSpPr>
            <p:spPr>
              <a:xfrm>
                <a:off x="2017800" y="14209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5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5" name=""/>
              <p:cNvSpPr/>
              <p:nvPr/>
            </p:nvSpPr>
            <p:spPr>
              <a:xfrm>
                <a:off x="2017800" y="1420920"/>
                <a:ext cx="58680" cy="3816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0"/>
                    </a:moveTo>
                    <a:lnTo>
                      <a:pt x="25" y="12"/>
                    </a:lnTo>
                    <a:lnTo>
                      <a:pt x="37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6" name=""/>
              <p:cNvSpPr/>
              <p:nvPr/>
            </p:nvSpPr>
            <p:spPr>
              <a:xfrm>
                <a:off x="2057400" y="14400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7" name=""/>
              <p:cNvSpPr/>
              <p:nvPr/>
            </p:nvSpPr>
            <p:spPr>
              <a:xfrm>
                <a:off x="2076480" y="1459080"/>
                <a:ext cx="56880" cy="3780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12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8" name=""/>
              <p:cNvSpPr/>
              <p:nvPr/>
            </p:nvSpPr>
            <p:spPr>
              <a:xfrm>
                <a:off x="2114640" y="1477800"/>
                <a:ext cx="5688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9" name=""/>
              <p:cNvSpPr/>
              <p:nvPr/>
            </p:nvSpPr>
            <p:spPr>
              <a:xfrm>
                <a:off x="2152440" y="144000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0" name=""/>
              <p:cNvSpPr/>
              <p:nvPr/>
            </p:nvSpPr>
            <p:spPr>
              <a:xfrm>
                <a:off x="2133360" y="140184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24" y="24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36" y="36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1" name=""/>
              <p:cNvSpPr/>
              <p:nvPr/>
            </p:nvSpPr>
            <p:spPr>
              <a:xfrm>
                <a:off x="2133360" y="136368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2" name=""/>
              <p:cNvSpPr/>
              <p:nvPr/>
            </p:nvSpPr>
            <p:spPr>
              <a:xfrm>
                <a:off x="2114640" y="13446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3" name=""/>
              <p:cNvSpPr/>
              <p:nvPr/>
            </p:nvSpPr>
            <p:spPr>
              <a:xfrm>
                <a:off x="2017800" y="1515960"/>
                <a:ext cx="58680" cy="39960"/>
              </a:xfrm>
              <a:custGeom>
                <a:avLst/>
                <a:gdLst/>
                <a:ahLst/>
                <a:rect l="l" t="t" r="r" b="b"/>
                <a:pathLst>
                  <a:path w="37" h="25">
                    <a:moveTo>
                      <a:pt x="0" y="0"/>
                    </a:moveTo>
                    <a:lnTo>
                      <a:pt x="12" y="13"/>
                    </a:lnTo>
                    <a:lnTo>
                      <a:pt x="37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4" name=""/>
              <p:cNvSpPr/>
              <p:nvPr/>
            </p:nvSpPr>
            <p:spPr>
              <a:xfrm>
                <a:off x="2036520" y="1536840"/>
                <a:ext cx="59040" cy="3780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0"/>
                    </a:moveTo>
                    <a:lnTo>
                      <a:pt x="25" y="12"/>
                    </a:lnTo>
                    <a:lnTo>
                      <a:pt x="37" y="24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5" name=""/>
              <p:cNvSpPr/>
              <p:nvPr/>
            </p:nvSpPr>
            <p:spPr>
              <a:xfrm>
                <a:off x="2076480" y="1555920"/>
                <a:ext cx="56880" cy="1872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6" name=""/>
              <p:cNvSpPr/>
              <p:nvPr/>
            </p:nvSpPr>
            <p:spPr>
              <a:xfrm>
                <a:off x="2114640" y="1515960"/>
                <a:ext cx="1872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25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7" name=""/>
              <p:cNvSpPr/>
              <p:nvPr/>
            </p:nvSpPr>
            <p:spPr>
              <a:xfrm>
                <a:off x="1941480" y="730080"/>
                <a:ext cx="76320" cy="76320"/>
              </a:xfrm>
              <a:custGeom>
                <a:avLst/>
                <a:gdLst/>
                <a:ahLst/>
                <a:rect l="l" t="t" r="r" b="b"/>
                <a:pathLst>
                  <a:path w="48" h="48">
                    <a:moveTo>
                      <a:pt x="36" y="36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48" y="48"/>
                    </a:ln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8" name=""/>
              <p:cNvSpPr/>
              <p:nvPr/>
            </p:nvSpPr>
            <p:spPr>
              <a:xfrm>
                <a:off x="2036520" y="979560"/>
                <a:ext cx="39960" cy="57240"/>
              </a:xfrm>
              <a:custGeom>
                <a:avLst/>
                <a:gdLst/>
                <a:ahLst/>
                <a:rect l="l" t="t" r="r" b="b"/>
                <a:pathLst>
                  <a:path w="25" h="36">
                    <a:moveTo>
                      <a:pt x="0" y="24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25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9" name=""/>
              <p:cNvSpPr/>
              <p:nvPr/>
            </p:nvSpPr>
            <p:spPr>
              <a:xfrm>
                <a:off x="2036520" y="960480"/>
                <a:ext cx="78120" cy="38160"/>
              </a:xfrm>
              <a:custGeom>
                <a:avLst/>
                <a:gdLst/>
                <a:ahLst/>
                <a:rect l="l" t="t" r="r" b="b"/>
                <a:pathLst>
                  <a:path w="49" h="24">
                    <a:moveTo>
                      <a:pt x="0" y="12"/>
                    </a:moveTo>
                    <a:lnTo>
                      <a:pt x="37" y="0"/>
                    </a:lnTo>
                    <a:lnTo>
                      <a:pt x="49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0" name=""/>
              <p:cNvSpPr/>
              <p:nvPr/>
            </p:nvSpPr>
            <p:spPr>
              <a:xfrm>
                <a:off x="2057400" y="92232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24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36" y="36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1" name=""/>
              <p:cNvSpPr/>
              <p:nvPr/>
            </p:nvSpPr>
            <p:spPr>
              <a:xfrm>
                <a:off x="2057400" y="88272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25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2" name=""/>
              <p:cNvSpPr/>
              <p:nvPr/>
            </p:nvSpPr>
            <p:spPr>
              <a:xfrm>
                <a:off x="2036520" y="825480"/>
                <a:ext cx="59040" cy="76320"/>
              </a:xfrm>
              <a:custGeom>
                <a:avLst/>
                <a:gdLst/>
                <a:ahLst/>
                <a:rect l="l" t="t" r="r" b="b"/>
                <a:pathLst>
                  <a:path w="37" h="48">
                    <a:moveTo>
                      <a:pt x="13" y="36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37" y="48"/>
                    </a:ln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3" name=""/>
              <p:cNvSpPr/>
              <p:nvPr/>
            </p:nvSpPr>
            <p:spPr>
              <a:xfrm>
                <a:off x="2171520" y="109368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7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4" name=""/>
              <p:cNvSpPr/>
              <p:nvPr/>
            </p:nvSpPr>
            <p:spPr>
              <a:xfrm>
                <a:off x="2133360" y="105552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24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36" y="36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5" name=""/>
              <p:cNvSpPr/>
              <p:nvPr/>
            </p:nvSpPr>
            <p:spPr>
              <a:xfrm>
                <a:off x="2133360" y="1285920"/>
                <a:ext cx="76320" cy="58680"/>
              </a:xfrm>
              <a:custGeom>
                <a:avLst/>
                <a:gdLst/>
                <a:ahLst/>
                <a:rect l="l" t="t" r="r" b="b"/>
                <a:pathLst>
                  <a:path w="48" h="37">
                    <a:moveTo>
                      <a:pt x="0" y="0"/>
                    </a:moveTo>
                    <a:lnTo>
                      <a:pt x="24" y="24"/>
                    </a:lnTo>
                    <a:lnTo>
                      <a:pt x="48" y="37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6" name=""/>
              <p:cNvSpPr/>
              <p:nvPr/>
            </p:nvSpPr>
            <p:spPr>
              <a:xfrm>
                <a:off x="2171520" y="128592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3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7" name=""/>
              <p:cNvSpPr/>
              <p:nvPr/>
            </p:nvSpPr>
            <p:spPr>
              <a:xfrm>
                <a:off x="2190600" y="126684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8" name=""/>
              <p:cNvSpPr/>
              <p:nvPr/>
            </p:nvSpPr>
            <p:spPr>
              <a:xfrm>
                <a:off x="2228760" y="12286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9" name=""/>
              <p:cNvSpPr/>
              <p:nvPr/>
            </p:nvSpPr>
            <p:spPr>
              <a:xfrm>
                <a:off x="2228760" y="119052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24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0" name=""/>
              <p:cNvSpPr/>
              <p:nvPr/>
            </p:nvSpPr>
            <p:spPr>
              <a:xfrm>
                <a:off x="2228760" y="115236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12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36" y="3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1" name=""/>
              <p:cNvSpPr/>
              <p:nvPr/>
            </p:nvSpPr>
            <p:spPr>
              <a:xfrm>
                <a:off x="1347840" y="690480"/>
                <a:ext cx="900000" cy="865440"/>
              </a:xfrm>
              <a:custGeom>
                <a:avLst/>
                <a:gdLst/>
                <a:ahLst/>
                <a:rect l="l" t="t" r="r" b="b"/>
                <a:pathLst>
                  <a:path w="567" h="545">
                    <a:moveTo>
                      <a:pt x="0" y="0"/>
                    </a:moveTo>
                    <a:lnTo>
                      <a:pt x="24" y="25"/>
                    </a:lnTo>
                    <a:lnTo>
                      <a:pt x="36" y="61"/>
                    </a:lnTo>
                    <a:lnTo>
                      <a:pt x="61" y="85"/>
                    </a:lnTo>
                    <a:lnTo>
                      <a:pt x="85" y="109"/>
                    </a:lnTo>
                    <a:lnTo>
                      <a:pt x="121" y="109"/>
                    </a:lnTo>
                    <a:lnTo>
                      <a:pt x="157" y="121"/>
                    </a:lnTo>
                    <a:lnTo>
                      <a:pt x="181" y="121"/>
                    </a:lnTo>
                    <a:lnTo>
                      <a:pt x="205" y="146"/>
                    </a:lnTo>
                    <a:lnTo>
                      <a:pt x="217" y="133"/>
                    </a:lnTo>
                    <a:lnTo>
                      <a:pt x="242" y="97"/>
                    </a:lnTo>
                    <a:lnTo>
                      <a:pt x="254" y="121"/>
                    </a:lnTo>
                    <a:lnTo>
                      <a:pt x="290" y="158"/>
                    </a:lnTo>
                    <a:lnTo>
                      <a:pt x="278" y="194"/>
                    </a:lnTo>
                    <a:lnTo>
                      <a:pt x="302" y="182"/>
                    </a:lnTo>
                    <a:lnTo>
                      <a:pt x="314" y="206"/>
                    </a:lnTo>
                    <a:lnTo>
                      <a:pt x="338" y="230"/>
                    </a:lnTo>
                    <a:lnTo>
                      <a:pt x="350" y="254"/>
                    </a:lnTo>
                    <a:lnTo>
                      <a:pt x="350" y="279"/>
                    </a:lnTo>
                    <a:lnTo>
                      <a:pt x="338" y="291"/>
                    </a:lnTo>
                    <a:lnTo>
                      <a:pt x="326" y="315"/>
                    </a:lnTo>
                    <a:lnTo>
                      <a:pt x="314" y="339"/>
                    </a:lnTo>
                    <a:lnTo>
                      <a:pt x="326" y="363"/>
                    </a:lnTo>
                    <a:lnTo>
                      <a:pt x="302" y="375"/>
                    </a:lnTo>
                    <a:lnTo>
                      <a:pt x="278" y="375"/>
                    </a:lnTo>
                    <a:lnTo>
                      <a:pt x="254" y="375"/>
                    </a:lnTo>
                    <a:lnTo>
                      <a:pt x="254" y="387"/>
                    </a:lnTo>
                    <a:lnTo>
                      <a:pt x="242" y="399"/>
                    </a:lnTo>
                    <a:lnTo>
                      <a:pt x="229" y="412"/>
                    </a:lnTo>
                    <a:lnTo>
                      <a:pt x="242" y="436"/>
                    </a:lnTo>
                    <a:lnTo>
                      <a:pt x="266" y="436"/>
                    </a:lnTo>
                    <a:lnTo>
                      <a:pt x="290" y="424"/>
                    </a:lnTo>
                    <a:lnTo>
                      <a:pt x="302" y="424"/>
                    </a:lnTo>
                    <a:lnTo>
                      <a:pt x="326" y="436"/>
                    </a:lnTo>
                    <a:lnTo>
                      <a:pt x="350" y="448"/>
                    </a:lnTo>
                    <a:lnTo>
                      <a:pt x="362" y="460"/>
                    </a:lnTo>
                    <a:lnTo>
                      <a:pt x="362" y="472"/>
                    </a:lnTo>
                    <a:lnTo>
                      <a:pt x="374" y="496"/>
                    </a:lnTo>
                    <a:lnTo>
                      <a:pt x="398" y="496"/>
                    </a:lnTo>
                    <a:lnTo>
                      <a:pt x="410" y="508"/>
                    </a:lnTo>
                    <a:lnTo>
                      <a:pt x="422" y="520"/>
                    </a:lnTo>
                    <a:lnTo>
                      <a:pt x="434" y="533"/>
                    </a:lnTo>
                    <a:lnTo>
                      <a:pt x="459" y="545"/>
                    </a:lnTo>
                    <a:lnTo>
                      <a:pt x="483" y="545"/>
                    </a:lnTo>
                    <a:lnTo>
                      <a:pt x="483" y="520"/>
                    </a:lnTo>
                    <a:lnTo>
                      <a:pt x="459" y="508"/>
                    </a:lnTo>
                    <a:lnTo>
                      <a:pt x="447" y="496"/>
                    </a:lnTo>
                    <a:lnTo>
                      <a:pt x="434" y="472"/>
                    </a:lnTo>
                    <a:lnTo>
                      <a:pt x="422" y="460"/>
                    </a:lnTo>
                    <a:lnTo>
                      <a:pt x="447" y="472"/>
                    </a:lnTo>
                    <a:lnTo>
                      <a:pt x="459" y="484"/>
                    </a:lnTo>
                    <a:lnTo>
                      <a:pt x="483" y="496"/>
                    </a:lnTo>
                    <a:lnTo>
                      <a:pt x="507" y="496"/>
                    </a:lnTo>
                    <a:lnTo>
                      <a:pt x="519" y="472"/>
                    </a:lnTo>
                    <a:lnTo>
                      <a:pt x="495" y="448"/>
                    </a:lnTo>
                    <a:lnTo>
                      <a:pt x="495" y="424"/>
                    </a:lnTo>
                    <a:lnTo>
                      <a:pt x="483" y="412"/>
                    </a:lnTo>
                    <a:lnTo>
                      <a:pt x="459" y="387"/>
                    </a:lnTo>
                    <a:lnTo>
                      <a:pt x="447" y="351"/>
                    </a:lnTo>
                    <a:lnTo>
                      <a:pt x="459" y="315"/>
                    </a:lnTo>
                    <a:lnTo>
                      <a:pt x="495" y="351"/>
                    </a:lnTo>
                    <a:lnTo>
                      <a:pt x="495" y="375"/>
                    </a:lnTo>
                    <a:lnTo>
                      <a:pt x="519" y="399"/>
                    </a:lnTo>
                    <a:lnTo>
                      <a:pt x="531" y="375"/>
                    </a:lnTo>
                    <a:lnTo>
                      <a:pt x="555" y="363"/>
                    </a:lnTo>
                    <a:lnTo>
                      <a:pt x="555" y="339"/>
                    </a:lnTo>
                    <a:lnTo>
                      <a:pt x="567" y="315"/>
                    </a:lnTo>
                    <a:lnTo>
                      <a:pt x="555" y="291"/>
                    </a:lnTo>
                    <a:lnTo>
                      <a:pt x="531" y="266"/>
                    </a:lnTo>
                    <a:lnTo>
                      <a:pt x="519" y="254"/>
                    </a:lnTo>
                    <a:lnTo>
                      <a:pt x="495" y="230"/>
                    </a:lnTo>
                    <a:lnTo>
                      <a:pt x="471" y="230"/>
                    </a:lnTo>
                    <a:lnTo>
                      <a:pt x="434" y="206"/>
                    </a:lnTo>
                    <a:lnTo>
                      <a:pt x="434" y="182"/>
                    </a:lnTo>
                    <a:lnTo>
                      <a:pt x="471" y="170"/>
                    </a:lnTo>
                    <a:lnTo>
                      <a:pt x="447" y="146"/>
                    </a:lnTo>
                    <a:lnTo>
                      <a:pt x="447" y="121"/>
                    </a:lnTo>
                    <a:lnTo>
                      <a:pt x="434" y="85"/>
                    </a:lnTo>
                    <a:lnTo>
                      <a:pt x="410" y="61"/>
                    </a:lnTo>
                    <a:lnTo>
                      <a:pt x="374" y="25"/>
                    </a:lnTo>
                    <a:lnTo>
                      <a:pt x="350" y="12"/>
                    </a:lnTo>
                    <a:lnTo>
                      <a:pt x="3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572" name=""/>
            <p:cNvGrpSpPr/>
            <p:nvPr/>
          </p:nvGrpSpPr>
          <p:grpSpPr>
            <a:xfrm>
              <a:off x="449280" y="690480"/>
              <a:ext cx="592200" cy="346320"/>
              <a:chOff x="449280" y="690480"/>
              <a:chExt cx="592200" cy="346320"/>
            </a:xfrm>
          </p:grpSpPr>
          <p:sp>
            <p:nvSpPr>
              <p:cNvPr id="1573" name=""/>
              <p:cNvSpPr/>
              <p:nvPr/>
            </p:nvSpPr>
            <p:spPr>
              <a:xfrm>
                <a:off x="506160" y="806400"/>
                <a:ext cx="76320" cy="1908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4" name=""/>
              <p:cNvSpPr/>
              <p:nvPr/>
            </p:nvSpPr>
            <p:spPr>
              <a:xfrm>
                <a:off x="563400" y="8064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5" name=""/>
              <p:cNvSpPr/>
              <p:nvPr/>
            </p:nvSpPr>
            <p:spPr>
              <a:xfrm>
                <a:off x="601560" y="80640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0"/>
                    </a:moveTo>
                    <a:lnTo>
                      <a:pt x="24" y="12"/>
                    </a:lnTo>
                    <a:lnTo>
                      <a:pt x="36" y="36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6" name=""/>
              <p:cNvSpPr/>
              <p:nvPr/>
            </p:nvSpPr>
            <p:spPr>
              <a:xfrm>
                <a:off x="525240" y="92232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0"/>
                    </a:moveTo>
                    <a:lnTo>
                      <a:pt x="24" y="12"/>
                    </a:lnTo>
                    <a:lnTo>
                      <a:pt x="36" y="36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7" name=""/>
              <p:cNvSpPr/>
              <p:nvPr/>
            </p:nvSpPr>
            <p:spPr>
              <a:xfrm>
                <a:off x="563400" y="941400"/>
                <a:ext cx="76320" cy="38160"/>
              </a:xfrm>
              <a:custGeom>
                <a:avLst/>
                <a:gdLst/>
                <a:ahLst/>
                <a:rect l="l" t="t" r="r" b="b"/>
                <a:pathLst>
                  <a:path w="48" h="24">
                    <a:moveTo>
                      <a:pt x="0" y="0"/>
                    </a:moveTo>
                    <a:lnTo>
                      <a:pt x="24" y="0"/>
                    </a:lnTo>
                    <a:lnTo>
                      <a:pt x="48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8" name=""/>
              <p:cNvSpPr/>
              <p:nvPr/>
            </p:nvSpPr>
            <p:spPr>
              <a:xfrm>
                <a:off x="639720" y="99864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9" name=""/>
              <p:cNvSpPr/>
              <p:nvPr/>
            </p:nvSpPr>
            <p:spPr>
              <a:xfrm>
                <a:off x="677880" y="998640"/>
                <a:ext cx="75960" cy="38160"/>
              </a:xfrm>
              <a:custGeom>
                <a:avLst/>
                <a:gdLst/>
                <a:ahLst/>
                <a:rect l="l" t="t" r="r" b="b"/>
                <a:pathLst>
                  <a:path w="48" h="24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0" name=""/>
              <p:cNvSpPr/>
              <p:nvPr/>
            </p:nvSpPr>
            <p:spPr>
              <a:xfrm>
                <a:off x="734760" y="979560"/>
                <a:ext cx="59040" cy="3816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12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1" name=""/>
              <p:cNvSpPr/>
              <p:nvPr/>
            </p:nvSpPr>
            <p:spPr>
              <a:xfrm>
                <a:off x="774720" y="960480"/>
                <a:ext cx="75960" cy="38160"/>
              </a:xfrm>
              <a:custGeom>
                <a:avLst/>
                <a:gdLst/>
                <a:ahLst/>
                <a:rect l="l" t="t" r="r" b="b"/>
                <a:pathLst>
                  <a:path w="48" h="24">
                    <a:moveTo>
                      <a:pt x="0" y="12"/>
                    </a:moveTo>
                    <a:lnTo>
                      <a:pt x="24" y="0"/>
                    </a:lnTo>
                    <a:lnTo>
                      <a:pt x="48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2" name=""/>
              <p:cNvSpPr/>
              <p:nvPr/>
            </p:nvSpPr>
            <p:spPr>
              <a:xfrm>
                <a:off x="812880" y="92232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24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3" name=""/>
              <p:cNvSpPr/>
              <p:nvPr/>
            </p:nvSpPr>
            <p:spPr>
              <a:xfrm>
                <a:off x="888840" y="76824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24" y="24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36" y="36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4" name=""/>
              <p:cNvSpPr/>
              <p:nvPr/>
            </p:nvSpPr>
            <p:spPr>
              <a:xfrm>
                <a:off x="888840" y="690480"/>
                <a:ext cx="38160" cy="96840"/>
              </a:xfrm>
              <a:custGeom>
                <a:avLst/>
                <a:gdLst/>
                <a:ahLst/>
                <a:rect l="l" t="t" r="r" b="b"/>
                <a:pathLst>
                  <a:path w="24" h="61">
                    <a:moveTo>
                      <a:pt x="0" y="49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24" y="6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5" name=""/>
              <p:cNvSpPr/>
              <p:nvPr/>
            </p:nvSpPr>
            <p:spPr>
              <a:xfrm>
                <a:off x="888840" y="9604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12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6" name=""/>
              <p:cNvSpPr/>
              <p:nvPr/>
            </p:nvSpPr>
            <p:spPr>
              <a:xfrm>
                <a:off x="927000" y="97956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7" name=""/>
              <p:cNvSpPr/>
              <p:nvPr/>
            </p:nvSpPr>
            <p:spPr>
              <a:xfrm>
                <a:off x="965160" y="94140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24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8" name=""/>
              <p:cNvSpPr/>
              <p:nvPr/>
            </p:nvSpPr>
            <p:spPr>
              <a:xfrm>
                <a:off x="984240" y="90180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12" y="25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24" y="37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9" name=""/>
              <p:cNvSpPr/>
              <p:nvPr/>
            </p:nvSpPr>
            <p:spPr>
              <a:xfrm>
                <a:off x="984240" y="901800"/>
                <a:ext cx="57240" cy="20520"/>
              </a:xfrm>
              <a:custGeom>
                <a:avLst/>
                <a:gdLst/>
                <a:ahLst/>
                <a:rect l="l" t="t" r="r" b="b"/>
                <a:pathLst>
                  <a:path w="36" h="13">
                    <a:moveTo>
                      <a:pt x="0" y="0"/>
                    </a:moveTo>
                    <a:lnTo>
                      <a:pt x="24" y="0"/>
                    </a:lnTo>
                    <a:lnTo>
                      <a:pt x="36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0" name=""/>
              <p:cNvSpPr/>
              <p:nvPr/>
            </p:nvSpPr>
            <p:spPr>
              <a:xfrm>
                <a:off x="1022400" y="844560"/>
                <a:ext cx="19080" cy="77760"/>
              </a:xfrm>
              <a:custGeom>
                <a:avLst/>
                <a:gdLst/>
                <a:ahLst/>
                <a:rect l="l" t="t" r="r" b="b"/>
                <a:pathLst>
                  <a:path w="12" h="49">
                    <a:moveTo>
                      <a:pt x="0" y="36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4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1" name=""/>
              <p:cNvSpPr/>
              <p:nvPr/>
            </p:nvSpPr>
            <p:spPr>
              <a:xfrm>
                <a:off x="449280" y="690480"/>
                <a:ext cx="573120" cy="327240"/>
              </a:xfrm>
              <a:custGeom>
                <a:avLst/>
                <a:gdLst/>
                <a:ahLst/>
                <a:rect l="l" t="t" r="r" b="b"/>
                <a:pathLst>
                  <a:path w="361" h="206">
                    <a:moveTo>
                      <a:pt x="0" y="0"/>
                    </a:moveTo>
                    <a:lnTo>
                      <a:pt x="24" y="25"/>
                    </a:lnTo>
                    <a:lnTo>
                      <a:pt x="12" y="49"/>
                    </a:lnTo>
                    <a:lnTo>
                      <a:pt x="36" y="73"/>
                    </a:lnTo>
                    <a:lnTo>
                      <a:pt x="72" y="73"/>
                    </a:lnTo>
                    <a:lnTo>
                      <a:pt x="96" y="73"/>
                    </a:lnTo>
                    <a:lnTo>
                      <a:pt x="120" y="85"/>
                    </a:lnTo>
                    <a:lnTo>
                      <a:pt x="96" y="109"/>
                    </a:lnTo>
                    <a:lnTo>
                      <a:pt x="72" y="109"/>
                    </a:lnTo>
                    <a:lnTo>
                      <a:pt x="48" y="109"/>
                    </a:lnTo>
                    <a:lnTo>
                      <a:pt x="48" y="146"/>
                    </a:lnTo>
                    <a:lnTo>
                      <a:pt x="72" y="158"/>
                    </a:lnTo>
                    <a:lnTo>
                      <a:pt x="96" y="158"/>
                    </a:lnTo>
                    <a:lnTo>
                      <a:pt x="120" y="206"/>
                    </a:lnTo>
                    <a:lnTo>
                      <a:pt x="144" y="194"/>
                    </a:lnTo>
                    <a:lnTo>
                      <a:pt x="180" y="194"/>
                    </a:lnTo>
                    <a:lnTo>
                      <a:pt x="205" y="182"/>
                    </a:lnTo>
                    <a:lnTo>
                      <a:pt x="229" y="170"/>
                    </a:lnTo>
                    <a:lnTo>
                      <a:pt x="253" y="146"/>
                    </a:lnTo>
                    <a:lnTo>
                      <a:pt x="277" y="170"/>
                    </a:lnTo>
                    <a:lnTo>
                      <a:pt x="301" y="182"/>
                    </a:lnTo>
                    <a:lnTo>
                      <a:pt x="325" y="182"/>
                    </a:lnTo>
                    <a:lnTo>
                      <a:pt x="349" y="158"/>
                    </a:lnTo>
                    <a:lnTo>
                      <a:pt x="337" y="133"/>
                    </a:lnTo>
                    <a:lnTo>
                      <a:pt x="361" y="133"/>
                    </a:lnTo>
                    <a:lnTo>
                      <a:pt x="361" y="97"/>
                    </a:lnTo>
                    <a:lnTo>
                      <a:pt x="325" y="85"/>
                    </a:lnTo>
                    <a:lnTo>
                      <a:pt x="301" y="73"/>
                    </a:lnTo>
                    <a:lnTo>
                      <a:pt x="277" y="49"/>
                    </a:lnTo>
                    <a:lnTo>
                      <a:pt x="2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592" name=""/>
            <p:cNvGrpSpPr/>
            <p:nvPr/>
          </p:nvGrpSpPr>
          <p:grpSpPr>
            <a:xfrm>
              <a:off x="7920" y="2054160"/>
              <a:ext cx="76320" cy="135000"/>
              <a:chOff x="7920" y="2054160"/>
              <a:chExt cx="76320" cy="135000"/>
            </a:xfrm>
          </p:grpSpPr>
          <p:sp>
            <p:nvSpPr>
              <p:cNvPr id="1593" name=""/>
              <p:cNvSpPr/>
              <p:nvPr/>
            </p:nvSpPr>
            <p:spPr>
              <a:xfrm>
                <a:off x="7920" y="2092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4" name=""/>
              <p:cNvSpPr/>
              <p:nvPr/>
            </p:nvSpPr>
            <p:spPr>
              <a:xfrm>
                <a:off x="46080" y="211140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5" name=""/>
              <p:cNvSpPr/>
              <p:nvPr/>
            </p:nvSpPr>
            <p:spPr>
              <a:xfrm>
                <a:off x="27000" y="2092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6" name=""/>
              <p:cNvSpPr/>
              <p:nvPr/>
            </p:nvSpPr>
            <p:spPr>
              <a:xfrm>
                <a:off x="27000" y="20541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7" name=""/>
              <p:cNvSpPr/>
              <p:nvPr/>
            </p:nvSpPr>
            <p:spPr>
              <a:xfrm>
                <a:off x="46080" y="2151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8" name=""/>
              <p:cNvSpPr/>
              <p:nvPr/>
            </p:nvSpPr>
            <p:spPr>
              <a:xfrm>
                <a:off x="65160" y="21510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9" name=""/>
              <p:cNvSpPr/>
              <p:nvPr/>
            </p:nvSpPr>
            <p:spPr>
              <a:xfrm>
                <a:off x="7920" y="2054160"/>
                <a:ext cx="57240" cy="115920"/>
              </a:xfrm>
              <a:custGeom>
                <a:avLst/>
                <a:gdLst/>
                <a:ahLst/>
                <a:rect l="l" t="t" r="r" b="b"/>
                <a:pathLst>
                  <a:path w="36" h="73">
                    <a:moveTo>
                      <a:pt x="0" y="0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48"/>
                    </a:lnTo>
                    <a:lnTo>
                      <a:pt x="24" y="61"/>
                    </a:lnTo>
                    <a:lnTo>
                      <a:pt x="36" y="73"/>
                    </a:lnTo>
                    <a:lnTo>
                      <a:pt x="36" y="61"/>
                    </a:lnTo>
                    <a:lnTo>
                      <a:pt x="24" y="48"/>
                    </a:lnTo>
                    <a:lnTo>
                      <a:pt x="24" y="36"/>
                    </a:lnTo>
                    <a:lnTo>
                      <a:pt x="12" y="24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600" name=""/>
            <p:cNvGrpSpPr/>
            <p:nvPr/>
          </p:nvGrpSpPr>
          <p:grpSpPr>
            <a:xfrm>
              <a:off x="162000" y="2246400"/>
              <a:ext cx="171360" cy="135000"/>
              <a:chOff x="162000" y="2246400"/>
              <a:chExt cx="171360" cy="135000"/>
            </a:xfrm>
          </p:grpSpPr>
          <p:sp>
            <p:nvSpPr>
              <p:cNvPr id="1601" name=""/>
              <p:cNvSpPr/>
              <p:nvPr/>
            </p:nvSpPr>
            <p:spPr>
              <a:xfrm>
                <a:off x="180720" y="2284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2" name=""/>
              <p:cNvSpPr/>
              <p:nvPr/>
            </p:nvSpPr>
            <p:spPr>
              <a:xfrm>
                <a:off x="199800" y="228456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3" name=""/>
              <p:cNvSpPr/>
              <p:nvPr/>
            </p:nvSpPr>
            <p:spPr>
              <a:xfrm>
                <a:off x="218880" y="230364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4" name=""/>
              <p:cNvSpPr/>
              <p:nvPr/>
            </p:nvSpPr>
            <p:spPr>
              <a:xfrm>
                <a:off x="237960" y="2341440"/>
                <a:ext cx="38160" cy="2088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5" name=""/>
              <p:cNvSpPr/>
              <p:nvPr/>
            </p:nvSpPr>
            <p:spPr>
              <a:xfrm>
                <a:off x="257040" y="230364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6" name=""/>
              <p:cNvSpPr/>
              <p:nvPr/>
            </p:nvSpPr>
            <p:spPr>
              <a:xfrm>
                <a:off x="237960" y="226548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7" name=""/>
              <p:cNvSpPr/>
              <p:nvPr/>
            </p:nvSpPr>
            <p:spPr>
              <a:xfrm>
                <a:off x="257040" y="234144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8" name=""/>
              <p:cNvSpPr/>
              <p:nvPr/>
            </p:nvSpPr>
            <p:spPr>
              <a:xfrm>
                <a:off x="276120" y="236232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9" name=""/>
              <p:cNvSpPr/>
              <p:nvPr/>
            </p:nvSpPr>
            <p:spPr>
              <a:xfrm>
                <a:off x="295200" y="23623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0" name=""/>
              <p:cNvSpPr/>
              <p:nvPr/>
            </p:nvSpPr>
            <p:spPr>
              <a:xfrm>
                <a:off x="295200" y="234144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1" name=""/>
              <p:cNvSpPr/>
              <p:nvPr/>
            </p:nvSpPr>
            <p:spPr>
              <a:xfrm>
                <a:off x="162000" y="2246400"/>
                <a:ext cx="152280" cy="115920"/>
              </a:xfrm>
              <a:custGeom>
                <a:avLst/>
                <a:gdLst/>
                <a:ahLst/>
                <a:rect l="l" t="t" r="r" b="b"/>
                <a:pathLst>
                  <a:path w="96" h="73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48" y="48"/>
                    </a:lnTo>
                    <a:lnTo>
                      <a:pt x="48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72" y="73"/>
                    </a:lnTo>
                    <a:lnTo>
                      <a:pt x="84" y="73"/>
                    </a:lnTo>
                    <a:lnTo>
                      <a:pt x="96" y="73"/>
                    </a:lnTo>
                    <a:lnTo>
                      <a:pt x="84" y="60"/>
                    </a:lnTo>
                    <a:lnTo>
                      <a:pt x="72" y="48"/>
                    </a:lnTo>
                    <a:lnTo>
                      <a:pt x="60" y="36"/>
                    </a:lnTo>
                    <a:lnTo>
                      <a:pt x="48" y="12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612" name=""/>
            <p:cNvGrpSpPr/>
            <p:nvPr/>
          </p:nvGrpSpPr>
          <p:grpSpPr>
            <a:xfrm>
              <a:off x="2440080" y="690480"/>
              <a:ext cx="1090440" cy="1036800"/>
              <a:chOff x="2440080" y="690480"/>
              <a:chExt cx="1090440" cy="1036800"/>
            </a:xfrm>
          </p:grpSpPr>
          <p:sp>
            <p:nvSpPr>
              <p:cNvPr id="1613" name=""/>
              <p:cNvSpPr/>
              <p:nvPr/>
            </p:nvSpPr>
            <p:spPr>
              <a:xfrm>
                <a:off x="2440080" y="730080"/>
                <a:ext cx="75960" cy="1908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24" y="0"/>
                    </a:lnTo>
                    <a:lnTo>
                      <a:pt x="48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4" name=""/>
              <p:cNvSpPr/>
              <p:nvPr/>
            </p:nvSpPr>
            <p:spPr>
              <a:xfrm>
                <a:off x="2477880" y="690480"/>
                <a:ext cx="57240" cy="5868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25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5" name=""/>
              <p:cNvSpPr/>
              <p:nvPr/>
            </p:nvSpPr>
            <p:spPr>
              <a:xfrm>
                <a:off x="2535120" y="74916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6" name=""/>
              <p:cNvSpPr/>
              <p:nvPr/>
            </p:nvSpPr>
            <p:spPr>
              <a:xfrm>
                <a:off x="2496960" y="922320"/>
                <a:ext cx="76320" cy="38160"/>
              </a:xfrm>
              <a:custGeom>
                <a:avLst/>
                <a:gdLst/>
                <a:ahLst/>
                <a:rect l="l" t="t" r="r" b="b"/>
                <a:pathLst>
                  <a:path w="48" h="24">
                    <a:moveTo>
                      <a:pt x="0" y="12"/>
                    </a:moveTo>
                    <a:lnTo>
                      <a:pt x="24" y="0"/>
                    </a:lnTo>
                    <a:lnTo>
                      <a:pt x="48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7" name=""/>
              <p:cNvSpPr/>
              <p:nvPr/>
            </p:nvSpPr>
            <p:spPr>
              <a:xfrm>
                <a:off x="2535120" y="882720"/>
                <a:ext cx="57240" cy="77760"/>
              </a:xfrm>
              <a:custGeom>
                <a:avLst/>
                <a:gdLst/>
                <a:ahLst/>
                <a:rect l="l" t="t" r="r" b="b"/>
                <a:pathLst>
                  <a:path w="36" h="49">
                    <a:moveTo>
                      <a:pt x="0" y="25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4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8" name=""/>
              <p:cNvSpPr/>
              <p:nvPr/>
            </p:nvSpPr>
            <p:spPr>
              <a:xfrm>
                <a:off x="2668680" y="1631880"/>
                <a:ext cx="77760" cy="38160"/>
              </a:xfrm>
              <a:custGeom>
                <a:avLst/>
                <a:gdLst/>
                <a:ahLst/>
                <a:rect l="l" t="t" r="r" b="b"/>
                <a:pathLst>
                  <a:path w="49" h="24">
                    <a:moveTo>
                      <a:pt x="0" y="0"/>
                    </a:moveTo>
                    <a:lnTo>
                      <a:pt x="37" y="0"/>
                    </a:lnTo>
                    <a:lnTo>
                      <a:pt x="49" y="24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9" name=""/>
              <p:cNvSpPr/>
              <p:nvPr/>
            </p:nvSpPr>
            <p:spPr>
              <a:xfrm>
                <a:off x="2727360" y="16318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0" name=""/>
              <p:cNvSpPr/>
              <p:nvPr/>
            </p:nvSpPr>
            <p:spPr>
              <a:xfrm>
                <a:off x="3359160" y="8254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1" name=""/>
              <p:cNvSpPr/>
              <p:nvPr/>
            </p:nvSpPr>
            <p:spPr>
              <a:xfrm>
                <a:off x="3359160" y="80640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2" name=""/>
              <p:cNvSpPr/>
              <p:nvPr/>
            </p:nvSpPr>
            <p:spPr>
              <a:xfrm>
                <a:off x="3378240" y="749160"/>
                <a:ext cx="38160" cy="76320"/>
              </a:xfrm>
              <a:custGeom>
                <a:avLst/>
                <a:gdLst/>
                <a:ahLst/>
                <a:rect l="l" t="t" r="r" b="b"/>
                <a:pathLst>
                  <a:path w="24" h="48">
                    <a:moveTo>
                      <a:pt x="12" y="36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48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3" name=""/>
              <p:cNvSpPr/>
              <p:nvPr/>
            </p:nvSpPr>
            <p:spPr>
              <a:xfrm>
                <a:off x="3378240" y="73008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12"/>
                    </a:moveTo>
                    <a:lnTo>
                      <a:pt x="24" y="0"/>
                    </a:lnTo>
                    <a:lnTo>
                      <a:pt x="36" y="24"/>
                    </a:lnTo>
                    <a:lnTo>
                      <a:pt x="24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4" name=""/>
              <p:cNvSpPr/>
              <p:nvPr/>
            </p:nvSpPr>
            <p:spPr>
              <a:xfrm>
                <a:off x="3435120" y="8254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0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5" name=""/>
              <p:cNvSpPr/>
              <p:nvPr/>
            </p:nvSpPr>
            <p:spPr>
              <a:xfrm>
                <a:off x="3454200" y="825480"/>
                <a:ext cx="76320" cy="38160"/>
              </a:xfrm>
              <a:custGeom>
                <a:avLst/>
                <a:gdLst/>
                <a:ahLst/>
                <a:rect l="l" t="t" r="r" b="b"/>
                <a:pathLst>
                  <a:path w="48" h="24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6" name=""/>
              <p:cNvSpPr/>
              <p:nvPr/>
            </p:nvSpPr>
            <p:spPr>
              <a:xfrm>
                <a:off x="3511440" y="768240"/>
                <a:ext cx="19080" cy="76320"/>
              </a:xfrm>
              <a:custGeom>
                <a:avLst/>
                <a:gdLst/>
                <a:ahLst/>
                <a:rect l="l" t="t" r="r" b="b"/>
                <a:pathLst>
                  <a:path w="12" h="48">
                    <a:moveTo>
                      <a:pt x="0" y="36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4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7" name=""/>
              <p:cNvSpPr/>
              <p:nvPr/>
            </p:nvSpPr>
            <p:spPr>
              <a:xfrm>
                <a:off x="3511440" y="7300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8" name=""/>
              <p:cNvSpPr/>
              <p:nvPr/>
            </p:nvSpPr>
            <p:spPr>
              <a:xfrm>
                <a:off x="3473280" y="690480"/>
                <a:ext cx="57240" cy="5868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24" y="25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36" y="37"/>
                    </a:ln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9" name=""/>
              <p:cNvSpPr/>
              <p:nvPr/>
            </p:nvSpPr>
            <p:spPr>
              <a:xfrm>
                <a:off x="2765520" y="167004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0"/>
                    </a:moveTo>
                    <a:lnTo>
                      <a:pt x="24" y="24"/>
                    </a:lnTo>
                    <a:lnTo>
                      <a:pt x="36" y="36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0" name=""/>
              <p:cNvSpPr/>
              <p:nvPr/>
            </p:nvSpPr>
            <p:spPr>
              <a:xfrm>
                <a:off x="2803320" y="1689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1" name=""/>
              <p:cNvSpPr/>
              <p:nvPr/>
            </p:nvSpPr>
            <p:spPr>
              <a:xfrm>
                <a:off x="2822400" y="16509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2" name=""/>
              <p:cNvSpPr/>
              <p:nvPr/>
            </p:nvSpPr>
            <p:spPr>
              <a:xfrm>
                <a:off x="2841480" y="161280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3" name=""/>
              <p:cNvSpPr/>
              <p:nvPr/>
            </p:nvSpPr>
            <p:spPr>
              <a:xfrm>
                <a:off x="2841480" y="1574640"/>
                <a:ext cx="38160" cy="76320"/>
              </a:xfrm>
              <a:custGeom>
                <a:avLst/>
                <a:gdLst/>
                <a:ahLst/>
                <a:rect l="l" t="t" r="r" b="b"/>
                <a:pathLst>
                  <a:path w="24" h="48">
                    <a:moveTo>
                      <a:pt x="0" y="24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4" name=""/>
              <p:cNvSpPr/>
              <p:nvPr/>
            </p:nvSpPr>
            <p:spPr>
              <a:xfrm>
                <a:off x="2841480" y="155592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5" name=""/>
              <p:cNvSpPr/>
              <p:nvPr/>
            </p:nvSpPr>
            <p:spPr>
              <a:xfrm>
                <a:off x="2860560" y="1496880"/>
                <a:ext cx="19080" cy="77760"/>
              </a:xfrm>
              <a:custGeom>
                <a:avLst/>
                <a:gdLst/>
                <a:ahLst/>
                <a:rect l="l" t="t" r="r" b="b"/>
                <a:pathLst>
                  <a:path w="12" h="49">
                    <a:moveTo>
                      <a:pt x="0" y="37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6" name=""/>
              <p:cNvSpPr/>
              <p:nvPr/>
            </p:nvSpPr>
            <p:spPr>
              <a:xfrm>
                <a:off x="2860560" y="147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7" name=""/>
              <p:cNvSpPr/>
              <p:nvPr/>
            </p:nvSpPr>
            <p:spPr>
              <a:xfrm>
                <a:off x="2879640" y="144000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8" name=""/>
              <p:cNvSpPr/>
              <p:nvPr/>
            </p:nvSpPr>
            <p:spPr>
              <a:xfrm>
                <a:off x="2898720" y="140184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9" name=""/>
              <p:cNvSpPr/>
              <p:nvPr/>
            </p:nvSpPr>
            <p:spPr>
              <a:xfrm>
                <a:off x="2917800" y="13636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0" name=""/>
              <p:cNvSpPr/>
              <p:nvPr/>
            </p:nvSpPr>
            <p:spPr>
              <a:xfrm>
                <a:off x="2898720" y="1305000"/>
                <a:ext cx="38160" cy="77760"/>
              </a:xfrm>
              <a:custGeom>
                <a:avLst/>
                <a:gdLst/>
                <a:ahLst/>
                <a:rect l="l" t="t" r="r" b="b"/>
                <a:pathLst>
                  <a:path w="24" h="49">
                    <a:moveTo>
                      <a:pt x="12" y="37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49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1" name=""/>
              <p:cNvSpPr/>
              <p:nvPr/>
            </p:nvSpPr>
            <p:spPr>
              <a:xfrm>
                <a:off x="2898720" y="1305000"/>
                <a:ext cx="57240" cy="3960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0"/>
                    </a:moveTo>
                    <a:lnTo>
                      <a:pt x="24" y="12"/>
                    </a:lnTo>
                    <a:lnTo>
                      <a:pt x="36" y="25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2" name=""/>
              <p:cNvSpPr/>
              <p:nvPr/>
            </p:nvSpPr>
            <p:spPr>
              <a:xfrm>
                <a:off x="2936880" y="128592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3" name=""/>
              <p:cNvSpPr/>
              <p:nvPr/>
            </p:nvSpPr>
            <p:spPr>
              <a:xfrm>
                <a:off x="2936880" y="126684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4" name=""/>
              <p:cNvSpPr/>
              <p:nvPr/>
            </p:nvSpPr>
            <p:spPr>
              <a:xfrm>
                <a:off x="2975040" y="1266840"/>
                <a:ext cx="77760" cy="19080"/>
              </a:xfrm>
              <a:custGeom>
                <a:avLst/>
                <a:gdLst/>
                <a:ahLst/>
                <a:rect l="l" t="t" r="r" b="b"/>
                <a:pathLst>
                  <a:path w="49" h="12">
                    <a:moveTo>
                      <a:pt x="0" y="0"/>
                    </a:moveTo>
                    <a:lnTo>
                      <a:pt x="24" y="0"/>
                    </a:lnTo>
                    <a:lnTo>
                      <a:pt x="49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5" name=""/>
              <p:cNvSpPr/>
              <p:nvPr/>
            </p:nvSpPr>
            <p:spPr>
              <a:xfrm>
                <a:off x="3012840" y="1228680"/>
                <a:ext cx="78120" cy="57240"/>
              </a:xfrm>
              <a:custGeom>
                <a:avLst/>
                <a:gdLst/>
                <a:ahLst/>
                <a:rect l="l" t="t" r="r" b="b"/>
                <a:pathLst>
                  <a:path w="49" h="36">
                    <a:moveTo>
                      <a:pt x="0" y="24"/>
                    </a:moveTo>
                    <a:lnTo>
                      <a:pt x="37" y="0"/>
                    </a:lnTo>
                    <a:lnTo>
                      <a:pt x="49" y="24"/>
                    </a:lnTo>
                    <a:lnTo>
                      <a:pt x="25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6" name=""/>
              <p:cNvSpPr/>
              <p:nvPr/>
            </p:nvSpPr>
            <p:spPr>
              <a:xfrm>
                <a:off x="3071880" y="1209600"/>
                <a:ext cx="3780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7" name=""/>
              <p:cNvSpPr/>
              <p:nvPr/>
            </p:nvSpPr>
            <p:spPr>
              <a:xfrm>
                <a:off x="3090960" y="119052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8" name=""/>
              <p:cNvSpPr/>
              <p:nvPr/>
            </p:nvSpPr>
            <p:spPr>
              <a:xfrm>
                <a:off x="3109680" y="115236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24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9" name=""/>
              <p:cNvSpPr/>
              <p:nvPr/>
            </p:nvSpPr>
            <p:spPr>
              <a:xfrm>
                <a:off x="3128760" y="111276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25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24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0" name=""/>
              <p:cNvSpPr/>
              <p:nvPr/>
            </p:nvSpPr>
            <p:spPr>
              <a:xfrm>
                <a:off x="3147840" y="1074600"/>
                <a:ext cx="57240" cy="5904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24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3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1" name=""/>
              <p:cNvSpPr/>
              <p:nvPr/>
            </p:nvSpPr>
            <p:spPr>
              <a:xfrm>
                <a:off x="3166920" y="10555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2" name=""/>
              <p:cNvSpPr/>
              <p:nvPr/>
            </p:nvSpPr>
            <p:spPr>
              <a:xfrm>
                <a:off x="3205080" y="105552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3" name=""/>
              <p:cNvSpPr/>
              <p:nvPr/>
            </p:nvSpPr>
            <p:spPr>
              <a:xfrm>
                <a:off x="3243240" y="1017720"/>
                <a:ext cx="57240" cy="5688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24"/>
                    </a:moveTo>
                    <a:lnTo>
                      <a:pt x="24" y="0"/>
                    </a:lnTo>
                    <a:lnTo>
                      <a:pt x="36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4" name=""/>
              <p:cNvSpPr/>
              <p:nvPr/>
            </p:nvSpPr>
            <p:spPr>
              <a:xfrm>
                <a:off x="3281400" y="1017720"/>
                <a:ext cx="58680" cy="3780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0"/>
                    </a:moveTo>
                    <a:lnTo>
                      <a:pt x="24" y="0"/>
                    </a:lnTo>
                    <a:lnTo>
                      <a:pt x="37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5" name=""/>
              <p:cNvSpPr/>
              <p:nvPr/>
            </p:nvSpPr>
            <p:spPr>
              <a:xfrm>
                <a:off x="3319560" y="998640"/>
                <a:ext cx="58680" cy="3816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12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6" name=""/>
              <p:cNvSpPr/>
              <p:nvPr/>
            </p:nvSpPr>
            <p:spPr>
              <a:xfrm>
                <a:off x="3359160" y="96048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24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7" name=""/>
              <p:cNvSpPr/>
              <p:nvPr/>
            </p:nvSpPr>
            <p:spPr>
              <a:xfrm>
                <a:off x="3397320" y="94140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8" name=""/>
              <p:cNvSpPr/>
              <p:nvPr/>
            </p:nvSpPr>
            <p:spPr>
              <a:xfrm>
                <a:off x="3416400" y="901800"/>
                <a:ext cx="56880" cy="5868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25"/>
                    </a:moveTo>
                    <a:lnTo>
                      <a:pt x="24" y="0"/>
                    </a:lnTo>
                    <a:lnTo>
                      <a:pt x="36" y="13"/>
                    </a:lnTo>
                    <a:lnTo>
                      <a:pt x="24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9" name=""/>
              <p:cNvSpPr/>
              <p:nvPr/>
            </p:nvSpPr>
            <p:spPr>
              <a:xfrm>
                <a:off x="3454200" y="863640"/>
                <a:ext cx="57240" cy="5868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24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3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0" name=""/>
              <p:cNvSpPr/>
              <p:nvPr/>
            </p:nvSpPr>
            <p:spPr>
              <a:xfrm>
                <a:off x="2440080" y="690480"/>
                <a:ext cx="1071360" cy="1017720"/>
              </a:xfrm>
              <a:custGeom>
                <a:avLst/>
                <a:gdLst/>
                <a:ahLst/>
                <a:rect l="l" t="t" r="r" b="b"/>
                <a:pathLst>
                  <a:path w="675" h="641">
                    <a:moveTo>
                      <a:pt x="0" y="12"/>
                    </a:moveTo>
                    <a:lnTo>
                      <a:pt x="0" y="25"/>
                    </a:lnTo>
                    <a:lnTo>
                      <a:pt x="24" y="25"/>
                    </a:lnTo>
                    <a:lnTo>
                      <a:pt x="48" y="0"/>
                    </a:lnTo>
                    <a:lnTo>
                      <a:pt x="60" y="37"/>
                    </a:lnTo>
                    <a:lnTo>
                      <a:pt x="72" y="49"/>
                    </a:lnTo>
                    <a:lnTo>
                      <a:pt x="84" y="85"/>
                    </a:lnTo>
                    <a:lnTo>
                      <a:pt x="48" y="61"/>
                    </a:lnTo>
                    <a:lnTo>
                      <a:pt x="24" y="61"/>
                    </a:lnTo>
                    <a:lnTo>
                      <a:pt x="24" y="97"/>
                    </a:lnTo>
                    <a:lnTo>
                      <a:pt x="12" y="133"/>
                    </a:lnTo>
                    <a:lnTo>
                      <a:pt x="36" y="158"/>
                    </a:lnTo>
                    <a:lnTo>
                      <a:pt x="60" y="146"/>
                    </a:lnTo>
                    <a:lnTo>
                      <a:pt x="84" y="121"/>
                    </a:lnTo>
                    <a:lnTo>
                      <a:pt x="96" y="158"/>
                    </a:lnTo>
                    <a:lnTo>
                      <a:pt x="84" y="206"/>
                    </a:lnTo>
                    <a:lnTo>
                      <a:pt x="60" y="206"/>
                    </a:lnTo>
                    <a:lnTo>
                      <a:pt x="48" y="230"/>
                    </a:lnTo>
                    <a:lnTo>
                      <a:pt x="36" y="254"/>
                    </a:lnTo>
                    <a:lnTo>
                      <a:pt x="36" y="291"/>
                    </a:lnTo>
                    <a:lnTo>
                      <a:pt x="36" y="315"/>
                    </a:lnTo>
                    <a:lnTo>
                      <a:pt x="36" y="339"/>
                    </a:lnTo>
                    <a:lnTo>
                      <a:pt x="60" y="375"/>
                    </a:lnTo>
                    <a:lnTo>
                      <a:pt x="72" y="399"/>
                    </a:lnTo>
                    <a:lnTo>
                      <a:pt x="72" y="424"/>
                    </a:lnTo>
                    <a:lnTo>
                      <a:pt x="84" y="448"/>
                    </a:lnTo>
                    <a:lnTo>
                      <a:pt x="84" y="472"/>
                    </a:lnTo>
                    <a:lnTo>
                      <a:pt x="108" y="496"/>
                    </a:lnTo>
                    <a:lnTo>
                      <a:pt x="108" y="520"/>
                    </a:lnTo>
                    <a:lnTo>
                      <a:pt x="120" y="545"/>
                    </a:lnTo>
                    <a:lnTo>
                      <a:pt x="132" y="569"/>
                    </a:lnTo>
                    <a:lnTo>
                      <a:pt x="144" y="593"/>
                    </a:lnTo>
                    <a:lnTo>
                      <a:pt x="181" y="593"/>
                    </a:lnTo>
                    <a:lnTo>
                      <a:pt x="193" y="605"/>
                    </a:lnTo>
                    <a:lnTo>
                      <a:pt x="205" y="617"/>
                    </a:lnTo>
                    <a:lnTo>
                      <a:pt x="229" y="641"/>
                    </a:lnTo>
                    <a:lnTo>
                      <a:pt x="241" y="629"/>
                    </a:lnTo>
                    <a:lnTo>
                      <a:pt x="253" y="605"/>
                    </a:lnTo>
                    <a:lnTo>
                      <a:pt x="253" y="581"/>
                    </a:lnTo>
                    <a:lnTo>
                      <a:pt x="253" y="557"/>
                    </a:lnTo>
                    <a:lnTo>
                      <a:pt x="265" y="545"/>
                    </a:lnTo>
                    <a:lnTo>
                      <a:pt x="265" y="508"/>
                    </a:lnTo>
                    <a:lnTo>
                      <a:pt x="277" y="496"/>
                    </a:lnTo>
                    <a:lnTo>
                      <a:pt x="289" y="472"/>
                    </a:lnTo>
                    <a:lnTo>
                      <a:pt x="301" y="448"/>
                    </a:lnTo>
                    <a:lnTo>
                      <a:pt x="301" y="424"/>
                    </a:lnTo>
                    <a:lnTo>
                      <a:pt x="289" y="387"/>
                    </a:lnTo>
                    <a:lnTo>
                      <a:pt x="313" y="399"/>
                    </a:lnTo>
                    <a:lnTo>
                      <a:pt x="313" y="375"/>
                    </a:lnTo>
                    <a:lnTo>
                      <a:pt x="337" y="363"/>
                    </a:lnTo>
                    <a:lnTo>
                      <a:pt x="361" y="363"/>
                    </a:lnTo>
                    <a:lnTo>
                      <a:pt x="398" y="339"/>
                    </a:lnTo>
                    <a:lnTo>
                      <a:pt x="410" y="327"/>
                    </a:lnTo>
                    <a:lnTo>
                      <a:pt x="422" y="315"/>
                    </a:lnTo>
                    <a:lnTo>
                      <a:pt x="434" y="291"/>
                    </a:lnTo>
                    <a:lnTo>
                      <a:pt x="446" y="266"/>
                    </a:lnTo>
                    <a:lnTo>
                      <a:pt x="458" y="242"/>
                    </a:lnTo>
                    <a:lnTo>
                      <a:pt x="482" y="230"/>
                    </a:lnTo>
                    <a:lnTo>
                      <a:pt x="506" y="230"/>
                    </a:lnTo>
                    <a:lnTo>
                      <a:pt x="530" y="206"/>
                    </a:lnTo>
                    <a:lnTo>
                      <a:pt x="554" y="206"/>
                    </a:lnTo>
                    <a:lnTo>
                      <a:pt x="579" y="194"/>
                    </a:lnTo>
                    <a:lnTo>
                      <a:pt x="603" y="170"/>
                    </a:lnTo>
                    <a:lnTo>
                      <a:pt x="615" y="158"/>
                    </a:lnTo>
                    <a:lnTo>
                      <a:pt x="639" y="133"/>
                    </a:lnTo>
                    <a:lnTo>
                      <a:pt x="651" y="109"/>
                    </a:lnTo>
                    <a:lnTo>
                      <a:pt x="627" y="109"/>
                    </a:lnTo>
                    <a:lnTo>
                      <a:pt x="603" y="85"/>
                    </a:lnTo>
                    <a:lnTo>
                      <a:pt x="579" y="109"/>
                    </a:lnTo>
                    <a:lnTo>
                      <a:pt x="579" y="85"/>
                    </a:lnTo>
                    <a:lnTo>
                      <a:pt x="603" y="73"/>
                    </a:lnTo>
                    <a:lnTo>
                      <a:pt x="591" y="37"/>
                    </a:lnTo>
                    <a:lnTo>
                      <a:pt x="615" y="25"/>
                    </a:lnTo>
                    <a:lnTo>
                      <a:pt x="615" y="49"/>
                    </a:lnTo>
                    <a:lnTo>
                      <a:pt x="627" y="85"/>
                    </a:lnTo>
                    <a:lnTo>
                      <a:pt x="639" y="85"/>
                    </a:lnTo>
                    <a:lnTo>
                      <a:pt x="675" y="85"/>
                    </a:lnTo>
                    <a:lnTo>
                      <a:pt x="675" y="49"/>
                    </a:lnTo>
                    <a:lnTo>
                      <a:pt x="675" y="25"/>
                    </a:lnTo>
                    <a:lnTo>
                      <a:pt x="65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661" name=""/>
            <p:cNvGrpSpPr/>
            <p:nvPr/>
          </p:nvGrpSpPr>
          <p:grpSpPr>
            <a:xfrm>
              <a:off x="3416400" y="1190520"/>
              <a:ext cx="363240" cy="268560"/>
              <a:chOff x="3416400" y="1190520"/>
              <a:chExt cx="363240" cy="268560"/>
            </a:xfrm>
          </p:grpSpPr>
          <p:sp>
            <p:nvSpPr>
              <p:cNvPr id="1662" name=""/>
              <p:cNvSpPr/>
              <p:nvPr/>
            </p:nvSpPr>
            <p:spPr>
              <a:xfrm>
                <a:off x="3416400" y="1285920"/>
                <a:ext cx="5688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3" name=""/>
              <p:cNvSpPr/>
              <p:nvPr/>
            </p:nvSpPr>
            <p:spPr>
              <a:xfrm>
                <a:off x="3454200" y="12668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4" name=""/>
              <p:cNvSpPr/>
              <p:nvPr/>
            </p:nvSpPr>
            <p:spPr>
              <a:xfrm>
                <a:off x="3473280" y="12668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5" name=""/>
              <p:cNvSpPr/>
              <p:nvPr/>
            </p:nvSpPr>
            <p:spPr>
              <a:xfrm>
                <a:off x="3435120" y="13446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6" name=""/>
              <p:cNvSpPr/>
              <p:nvPr/>
            </p:nvSpPr>
            <p:spPr>
              <a:xfrm>
                <a:off x="3511440" y="1228680"/>
                <a:ext cx="19080" cy="76320"/>
              </a:xfrm>
              <a:custGeom>
                <a:avLst/>
                <a:gdLst/>
                <a:ahLst/>
                <a:rect l="l" t="t" r="r" b="b"/>
                <a:pathLst>
                  <a:path w="12" h="48">
                    <a:moveTo>
                      <a:pt x="0" y="36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4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7" name=""/>
              <p:cNvSpPr/>
              <p:nvPr/>
            </p:nvSpPr>
            <p:spPr>
              <a:xfrm>
                <a:off x="3492360" y="12096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8" name=""/>
              <p:cNvSpPr/>
              <p:nvPr/>
            </p:nvSpPr>
            <p:spPr>
              <a:xfrm>
                <a:off x="3549600" y="122868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9" name=""/>
              <p:cNvSpPr/>
              <p:nvPr/>
            </p:nvSpPr>
            <p:spPr>
              <a:xfrm>
                <a:off x="3722760" y="1209600"/>
                <a:ext cx="19080" cy="76320"/>
              </a:xfrm>
              <a:custGeom>
                <a:avLst/>
                <a:gdLst/>
                <a:ahLst/>
                <a:rect l="l" t="t" r="r" b="b"/>
                <a:pathLst>
                  <a:path w="12" h="48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0" name=""/>
              <p:cNvSpPr/>
              <p:nvPr/>
            </p:nvSpPr>
            <p:spPr>
              <a:xfrm>
                <a:off x="3473280" y="1420920"/>
                <a:ext cx="76320" cy="1908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1" name=""/>
              <p:cNvSpPr/>
              <p:nvPr/>
            </p:nvSpPr>
            <p:spPr>
              <a:xfrm>
                <a:off x="3530520" y="14209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2" name=""/>
              <p:cNvSpPr/>
              <p:nvPr/>
            </p:nvSpPr>
            <p:spPr>
              <a:xfrm>
                <a:off x="3549600" y="1440000"/>
                <a:ext cx="76320" cy="1908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24" y="0"/>
                    </a:lnTo>
                    <a:lnTo>
                      <a:pt x="48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3" name=""/>
              <p:cNvSpPr/>
              <p:nvPr/>
            </p:nvSpPr>
            <p:spPr>
              <a:xfrm>
                <a:off x="3587760" y="14209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4" name=""/>
              <p:cNvSpPr/>
              <p:nvPr/>
            </p:nvSpPr>
            <p:spPr>
              <a:xfrm>
                <a:off x="3625920" y="1420920"/>
                <a:ext cx="58680" cy="19080"/>
              </a:xfrm>
              <a:custGeom>
                <a:avLst/>
                <a:gdLst/>
                <a:ahLst/>
                <a:rect l="l" t="t" r="r" b="b"/>
                <a:pathLst>
                  <a:path w="37" h="12">
                    <a:moveTo>
                      <a:pt x="0" y="0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5" name=""/>
              <p:cNvSpPr/>
              <p:nvPr/>
            </p:nvSpPr>
            <p:spPr>
              <a:xfrm>
                <a:off x="3665520" y="13827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6" name=""/>
              <p:cNvSpPr/>
              <p:nvPr/>
            </p:nvSpPr>
            <p:spPr>
              <a:xfrm>
                <a:off x="3684600" y="1363680"/>
                <a:ext cx="75960" cy="38160"/>
              </a:xfrm>
              <a:custGeom>
                <a:avLst/>
                <a:gdLst/>
                <a:ahLst/>
                <a:rect l="l" t="t" r="r" b="b"/>
                <a:pathLst>
                  <a:path w="48" h="24">
                    <a:moveTo>
                      <a:pt x="0" y="12"/>
                    </a:moveTo>
                    <a:lnTo>
                      <a:pt x="24" y="0"/>
                    </a:lnTo>
                    <a:lnTo>
                      <a:pt x="48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7" name=""/>
              <p:cNvSpPr/>
              <p:nvPr/>
            </p:nvSpPr>
            <p:spPr>
              <a:xfrm>
                <a:off x="3722760" y="1324080"/>
                <a:ext cx="56880" cy="5868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25"/>
                    </a:moveTo>
                    <a:lnTo>
                      <a:pt x="24" y="0"/>
                    </a:lnTo>
                    <a:lnTo>
                      <a:pt x="36" y="13"/>
                    </a:lnTo>
                    <a:lnTo>
                      <a:pt x="24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8" name=""/>
              <p:cNvSpPr/>
              <p:nvPr/>
            </p:nvSpPr>
            <p:spPr>
              <a:xfrm>
                <a:off x="3760560" y="128592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9" name=""/>
              <p:cNvSpPr/>
              <p:nvPr/>
            </p:nvSpPr>
            <p:spPr>
              <a:xfrm>
                <a:off x="3416400" y="1190520"/>
                <a:ext cx="344160" cy="249480"/>
              </a:xfrm>
              <a:custGeom>
                <a:avLst/>
                <a:gdLst/>
                <a:ahLst/>
                <a:rect l="l" t="t" r="r" b="b"/>
                <a:pathLst>
                  <a:path w="217" h="157">
                    <a:moveTo>
                      <a:pt x="0" y="60"/>
                    </a:moveTo>
                    <a:lnTo>
                      <a:pt x="24" y="60"/>
                    </a:lnTo>
                    <a:lnTo>
                      <a:pt x="36" y="48"/>
                    </a:lnTo>
                    <a:lnTo>
                      <a:pt x="48" y="60"/>
                    </a:lnTo>
                    <a:lnTo>
                      <a:pt x="36" y="84"/>
                    </a:lnTo>
                    <a:lnTo>
                      <a:pt x="12" y="97"/>
                    </a:lnTo>
                    <a:lnTo>
                      <a:pt x="36" y="97"/>
                    </a:lnTo>
                    <a:lnTo>
                      <a:pt x="48" y="121"/>
                    </a:lnTo>
                    <a:lnTo>
                      <a:pt x="36" y="145"/>
                    </a:lnTo>
                    <a:lnTo>
                      <a:pt x="72" y="145"/>
                    </a:lnTo>
                    <a:lnTo>
                      <a:pt x="84" y="157"/>
                    </a:lnTo>
                    <a:lnTo>
                      <a:pt x="108" y="157"/>
                    </a:lnTo>
                    <a:lnTo>
                      <a:pt x="132" y="145"/>
                    </a:lnTo>
                    <a:lnTo>
                      <a:pt x="157" y="145"/>
                    </a:lnTo>
                    <a:lnTo>
                      <a:pt x="169" y="121"/>
                    </a:lnTo>
                    <a:lnTo>
                      <a:pt x="193" y="109"/>
                    </a:lnTo>
                    <a:lnTo>
                      <a:pt x="217" y="84"/>
                    </a:lnTo>
                    <a:lnTo>
                      <a:pt x="217" y="60"/>
                    </a:lnTo>
                    <a:lnTo>
                      <a:pt x="193" y="36"/>
                    </a:lnTo>
                    <a:lnTo>
                      <a:pt x="193" y="12"/>
                    </a:lnTo>
                    <a:lnTo>
                      <a:pt x="181" y="12"/>
                    </a:lnTo>
                    <a:lnTo>
                      <a:pt x="169" y="0"/>
                    </a:lnTo>
                    <a:lnTo>
                      <a:pt x="157" y="24"/>
                    </a:lnTo>
                    <a:lnTo>
                      <a:pt x="132" y="24"/>
                    </a:lnTo>
                    <a:lnTo>
                      <a:pt x="120" y="24"/>
                    </a:lnTo>
                    <a:lnTo>
                      <a:pt x="108" y="24"/>
                    </a:lnTo>
                    <a:lnTo>
                      <a:pt x="96" y="36"/>
                    </a:lnTo>
                    <a:lnTo>
                      <a:pt x="84" y="24"/>
                    </a:lnTo>
                    <a:lnTo>
                      <a:pt x="84" y="48"/>
                    </a:lnTo>
                    <a:lnTo>
                      <a:pt x="60" y="60"/>
                    </a:lnTo>
                    <a:lnTo>
                      <a:pt x="60" y="24"/>
                    </a:lnTo>
                    <a:lnTo>
                      <a:pt x="48" y="12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680" name=""/>
            <p:cNvGrpSpPr/>
            <p:nvPr/>
          </p:nvGrpSpPr>
          <p:grpSpPr>
            <a:xfrm>
              <a:off x="3645000" y="2879640"/>
              <a:ext cx="2182680" cy="2649600"/>
              <a:chOff x="3645000" y="2879640"/>
              <a:chExt cx="2182680" cy="2649600"/>
            </a:xfrm>
          </p:grpSpPr>
          <p:grpSp>
            <p:nvGrpSpPr>
              <p:cNvPr id="1681" name=""/>
              <p:cNvGrpSpPr/>
              <p:nvPr/>
            </p:nvGrpSpPr>
            <p:grpSpPr>
              <a:xfrm>
                <a:off x="3645000" y="2879640"/>
                <a:ext cx="2182680" cy="2611440"/>
                <a:chOff x="3645000" y="2879640"/>
                <a:chExt cx="2182680" cy="2611440"/>
              </a:xfrm>
            </p:grpSpPr>
            <p:sp>
              <p:nvSpPr>
                <p:cNvPr id="1682" name=""/>
                <p:cNvSpPr/>
                <p:nvPr/>
              </p:nvSpPr>
              <p:spPr>
                <a:xfrm>
                  <a:off x="5195880" y="31291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3" name=""/>
                <p:cNvSpPr/>
                <p:nvPr/>
              </p:nvSpPr>
              <p:spPr>
                <a:xfrm>
                  <a:off x="5176800" y="31291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4" name=""/>
                <p:cNvSpPr/>
                <p:nvPr/>
              </p:nvSpPr>
              <p:spPr>
                <a:xfrm>
                  <a:off x="4967280" y="31100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5" name=""/>
                <p:cNvSpPr/>
                <p:nvPr/>
              </p:nvSpPr>
              <p:spPr>
                <a:xfrm>
                  <a:off x="4908600" y="30718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6" name=""/>
                <p:cNvSpPr/>
                <p:nvPr/>
              </p:nvSpPr>
              <p:spPr>
                <a:xfrm>
                  <a:off x="4506840" y="287964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7" name=""/>
                <p:cNvSpPr/>
                <p:nvPr/>
              </p:nvSpPr>
              <p:spPr>
                <a:xfrm>
                  <a:off x="4506840" y="291780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37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8" name=""/>
                <p:cNvSpPr/>
                <p:nvPr/>
              </p:nvSpPr>
              <p:spPr>
                <a:xfrm>
                  <a:off x="4506840" y="29178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9" name=""/>
                <p:cNvSpPr/>
                <p:nvPr/>
              </p:nvSpPr>
              <p:spPr>
                <a:xfrm>
                  <a:off x="4525920" y="28987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0" name=""/>
                <p:cNvSpPr/>
                <p:nvPr/>
              </p:nvSpPr>
              <p:spPr>
                <a:xfrm>
                  <a:off x="4506840" y="30146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1" name=""/>
                <p:cNvSpPr/>
                <p:nvPr/>
              </p:nvSpPr>
              <p:spPr>
                <a:xfrm>
                  <a:off x="4506840" y="29955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2" name=""/>
                <p:cNvSpPr/>
                <p:nvPr/>
              </p:nvSpPr>
              <p:spPr>
                <a:xfrm>
                  <a:off x="4506840" y="29955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3" name=""/>
                <p:cNvSpPr/>
                <p:nvPr/>
              </p:nvSpPr>
              <p:spPr>
                <a:xfrm>
                  <a:off x="4525920" y="2976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4" name=""/>
                <p:cNvSpPr/>
                <p:nvPr/>
              </p:nvSpPr>
              <p:spPr>
                <a:xfrm>
                  <a:off x="4525920" y="29559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5" name=""/>
                <p:cNvSpPr/>
                <p:nvPr/>
              </p:nvSpPr>
              <p:spPr>
                <a:xfrm>
                  <a:off x="4660920" y="31100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6" name=""/>
                <p:cNvSpPr/>
                <p:nvPr/>
              </p:nvSpPr>
              <p:spPr>
                <a:xfrm>
                  <a:off x="4660920" y="3090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7" name=""/>
                <p:cNvSpPr/>
                <p:nvPr/>
              </p:nvSpPr>
              <p:spPr>
                <a:xfrm>
                  <a:off x="4525920" y="30337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8" name=""/>
                <p:cNvSpPr/>
                <p:nvPr/>
              </p:nvSpPr>
              <p:spPr>
                <a:xfrm>
                  <a:off x="4010040" y="29368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24" y="25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9" name=""/>
                <p:cNvSpPr/>
                <p:nvPr/>
              </p:nvSpPr>
              <p:spPr>
                <a:xfrm>
                  <a:off x="3645000" y="351324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3" y="12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0" name=""/>
                <p:cNvSpPr/>
                <p:nvPr/>
              </p:nvSpPr>
              <p:spPr>
                <a:xfrm>
                  <a:off x="3645000" y="374328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5" y="24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1" name=""/>
                <p:cNvSpPr/>
                <p:nvPr/>
              </p:nvSpPr>
              <p:spPr>
                <a:xfrm>
                  <a:off x="3665520" y="38210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2" name=""/>
                <p:cNvSpPr/>
                <p:nvPr/>
              </p:nvSpPr>
              <p:spPr>
                <a:xfrm>
                  <a:off x="3665520" y="38401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3" name=""/>
                <p:cNvSpPr/>
                <p:nvPr/>
              </p:nvSpPr>
              <p:spPr>
                <a:xfrm>
                  <a:off x="3684600" y="38401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4" name=""/>
                <p:cNvSpPr/>
                <p:nvPr/>
              </p:nvSpPr>
              <p:spPr>
                <a:xfrm>
                  <a:off x="3703680" y="38592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5" name=""/>
                <p:cNvSpPr/>
                <p:nvPr/>
              </p:nvSpPr>
              <p:spPr>
                <a:xfrm>
                  <a:off x="3741840" y="389736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6" name=""/>
                <p:cNvSpPr/>
                <p:nvPr/>
              </p:nvSpPr>
              <p:spPr>
                <a:xfrm>
                  <a:off x="3798720" y="399240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7" name=""/>
                <p:cNvSpPr/>
                <p:nvPr/>
              </p:nvSpPr>
              <p:spPr>
                <a:xfrm>
                  <a:off x="3817800" y="40132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8" name=""/>
                <p:cNvSpPr/>
                <p:nvPr/>
              </p:nvSpPr>
              <p:spPr>
                <a:xfrm>
                  <a:off x="3817800" y="4013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9" name=""/>
                <p:cNvSpPr/>
                <p:nvPr/>
              </p:nvSpPr>
              <p:spPr>
                <a:xfrm>
                  <a:off x="3836880" y="40323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0" name=""/>
                <p:cNvSpPr/>
                <p:nvPr/>
              </p:nvSpPr>
              <p:spPr>
                <a:xfrm>
                  <a:off x="3875040" y="40514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1" name=""/>
                <p:cNvSpPr/>
                <p:nvPr/>
              </p:nvSpPr>
              <p:spPr>
                <a:xfrm>
                  <a:off x="389412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2" name=""/>
                <p:cNvSpPr/>
                <p:nvPr/>
              </p:nvSpPr>
              <p:spPr>
                <a:xfrm>
                  <a:off x="3913200" y="40705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3" name=""/>
                <p:cNvSpPr/>
                <p:nvPr/>
              </p:nvSpPr>
              <p:spPr>
                <a:xfrm>
                  <a:off x="3932280" y="4089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4" name=""/>
                <p:cNvSpPr/>
                <p:nvPr/>
              </p:nvSpPr>
              <p:spPr>
                <a:xfrm>
                  <a:off x="3932280" y="4089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5" name=""/>
                <p:cNvSpPr/>
                <p:nvPr/>
              </p:nvSpPr>
              <p:spPr>
                <a:xfrm>
                  <a:off x="3951360" y="408924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6" name=""/>
                <p:cNvSpPr/>
                <p:nvPr/>
              </p:nvSpPr>
              <p:spPr>
                <a:xfrm>
                  <a:off x="3970440" y="408924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7" name=""/>
                <p:cNvSpPr/>
                <p:nvPr/>
              </p:nvSpPr>
              <p:spPr>
                <a:xfrm>
                  <a:off x="3990960" y="40705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8" name=""/>
                <p:cNvSpPr/>
                <p:nvPr/>
              </p:nvSpPr>
              <p:spPr>
                <a:xfrm>
                  <a:off x="401004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9" name=""/>
                <p:cNvSpPr/>
                <p:nvPr/>
              </p:nvSpPr>
              <p:spPr>
                <a:xfrm>
                  <a:off x="401004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0" name=""/>
                <p:cNvSpPr/>
                <p:nvPr/>
              </p:nvSpPr>
              <p:spPr>
                <a:xfrm>
                  <a:off x="4029120" y="4070520"/>
                  <a:ext cx="3780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1" name=""/>
                <p:cNvSpPr/>
                <p:nvPr/>
              </p:nvSpPr>
              <p:spPr>
                <a:xfrm>
                  <a:off x="4048200" y="4070520"/>
                  <a:ext cx="3780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2" name=""/>
                <p:cNvSpPr/>
                <p:nvPr/>
              </p:nvSpPr>
              <p:spPr>
                <a:xfrm>
                  <a:off x="406692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3" name=""/>
                <p:cNvSpPr/>
                <p:nvPr/>
              </p:nvSpPr>
              <p:spPr>
                <a:xfrm>
                  <a:off x="408600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4" name=""/>
                <p:cNvSpPr/>
                <p:nvPr/>
              </p:nvSpPr>
              <p:spPr>
                <a:xfrm>
                  <a:off x="4105080" y="40705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5" name=""/>
                <p:cNvSpPr/>
                <p:nvPr/>
              </p:nvSpPr>
              <p:spPr>
                <a:xfrm>
                  <a:off x="4124160" y="40705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6" name=""/>
                <p:cNvSpPr/>
                <p:nvPr/>
              </p:nvSpPr>
              <p:spPr>
                <a:xfrm>
                  <a:off x="414324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7" name=""/>
                <p:cNvSpPr/>
                <p:nvPr/>
              </p:nvSpPr>
              <p:spPr>
                <a:xfrm>
                  <a:off x="416232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8" name=""/>
                <p:cNvSpPr/>
                <p:nvPr/>
              </p:nvSpPr>
              <p:spPr>
                <a:xfrm>
                  <a:off x="416232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9" name=""/>
                <p:cNvSpPr/>
                <p:nvPr/>
              </p:nvSpPr>
              <p:spPr>
                <a:xfrm>
                  <a:off x="4181400" y="40514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0" name=""/>
                <p:cNvSpPr/>
                <p:nvPr/>
              </p:nvSpPr>
              <p:spPr>
                <a:xfrm>
                  <a:off x="4181400" y="405144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1" name=""/>
                <p:cNvSpPr/>
                <p:nvPr/>
              </p:nvSpPr>
              <p:spPr>
                <a:xfrm>
                  <a:off x="4219560" y="4032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2" name=""/>
                <p:cNvSpPr/>
                <p:nvPr/>
              </p:nvSpPr>
              <p:spPr>
                <a:xfrm>
                  <a:off x="4219560" y="40323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3" name=""/>
                <p:cNvSpPr/>
                <p:nvPr/>
              </p:nvSpPr>
              <p:spPr>
                <a:xfrm>
                  <a:off x="4238640" y="40323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4" name=""/>
                <p:cNvSpPr/>
                <p:nvPr/>
              </p:nvSpPr>
              <p:spPr>
                <a:xfrm>
                  <a:off x="4257720" y="403236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5" name=""/>
                <p:cNvSpPr/>
                <p:nvPr/>
              </p:nvSpPr>
              <p:spPr>
                <a:xfrm>
                  <a:off x="4276800" y="403236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6" name=""/>
                <p:cNvSpPr/>
                <p:nvPr/>
              </p:nvSpPr>
              <p:spPr>
                <a:xfrm>
                  <a:off x="4295520" y="4032360"/>
                  <a:ext cx="3996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7" name=""/>
                <p:cNvSpPr/>
                <p:nvPr/>
              </p:nvSpPr>
              <p:spPr>
                <a:xfrm>
                  <a:off x="4316400" y="40323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8" name=""/>
                <p:cNvSpPr/>
                <p:nvPr/>
              </p:nvSpPr>
              <p:spPr>
                <a:xfrm>
                  <a:off x="4354560" y="40892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9" name=""/>
                <p:cNvSpPr/>
                <p:nvPr/>
              </p:nvSpPr>
              <p:spPr>
                <a:xfrm>
                  <a:off x="4373640" y="40892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0" name=""/>
                <p:cNvSpPr/>
                <p:nvPr/>
              </p:nvSpPr>
              <p:spPr>
                <a:xfrm>
                  <a:off x="4392360" y="4089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1" name=""/>
                <p:cNvSpPr/>
                <p:nvPr/>
              </p:nvSpPr>
              <p:spPr>
                <a:xfrm>
                  <a:off x="4411440" y="40892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2" name=""/>
                <p:cNvSpPr/>
                <p:nvPr/>
              </p:nvSpPr>
              <p:spPr>
                <a:xfrm>
                  <a:off x="4411440" y="4089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3" name=""/>
                <p:cNvSpPr/>
                <p:nvPr/>
              </p:nvSpPr>
              <p:spPr>
                <a:xfrm>
                  <a:off x="4430520" y="4089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4" name=""/>
                <p:cNvSpPr/>
                <p:nvPr/>
              </p:nvSpPr>
              <p:spPr>
                <a:xfrm>
                  <a:off x="4449600" y="40892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5" name=""/>
                <p:cNvSpPr/>
                <p:nvPr/>
              </p:nvSpPr>
              <p:spPr>
                <a:xfrm>
                  <a:off x="4468680" y="41083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6" name=""/>
                <p:cNvSpPr/>
                <p:nvPr/>
              </p:nvSpPr>
              <p:spPr>
                <a:xfrm>
                  <a:off x="4487760" y="41274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7" name=""/>
                <p:cNvSpPr/>
                <p:nvPr/>
              </p:nvSpPr>
              <p:spPr>
                <a:xfrm>
                  <a:off x="4487760" y="43387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8" name=""/>
                <p:cNvSpPr/>
                <p:nvPr/>
              </p:nvSpPr>
              <p:spPr>
                <a:xfrm>
                  <a:off x="4525920" y="435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9" name=""/>
                <p:cNvSpPr/>
                <p:nvPr/>
              </p:nvSpPr>
              <p:spPr>
                <a:xfrm>
                  <a:off x="4525920" y="43768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0" name=""/>
                <p:cNvSpPr/>
                <p:nvPr/>
              </p:nvSpPr>
              <p:spPr>
                <a:xfrm>
                  <a:off x="4680000" y="52419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1" name=""/>
                <p:cNvSpPr/>
                <p:nvPr/>
              </p:nvSpPr>
              <p:spPr>
                <a:xfrm>
                  <a:off x="4775040" y="547200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2" name=""/>
                <p:cNvSpPr/>
                <p:nvPr/>
              </p:nvSpPr>
              <p:spPr>
                <a:xfrm>
                  <a:off x="5311800" y="34369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3" name=""/>
                <p:cNvSpPr/>
                <p:nvPr/>
              </p:nvSpPr>
              <p:spPr>
                <a:xfrm>
                  <a:off x="5311800" y="34178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4" name=""/>
                <p:cNvSpPr/>
                <p:nvPr/>
              </p:nvSpPr>
              <p:spPr>
                <a:xfrm>
                  <a:off x="5311800" y="34178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5" name=""/>
                <p:cNvSpPr/>
                <p:nvPr/>
              </p:nvSpPr>
              <p:spPr>
                <a:xfrm>
                  <a:off x="5292720" y="33987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6" name=""/>
                <p:cNvSpPr/>
                <p:nvPr/>
              </p:nvSpPr>
              <p:spPr>
                <a:xfrm>
                  <a:off x="5292720" y="337824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7" name=""/>
                <p:cNvSpPr/>
                <p:nvPr/>
              </p:nvSpPr>
              <p:spPr>
                <a:xfrm>
                  <a:off x="5273640" y="33591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5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8" name=""/>
                <p:cNvSpPr/>
                <p:nvPr/>
              </p:nvSpPr>
              <p:spPr>
                <a:xfrm>
                  <a:off x="5273640" y="33400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9" name=""/>
                <p:cNvSpPr/>
                <p:nvPr/>
              </p:nvSpPr>
              <p:spPr>
                <a:xfrm>
                  <a:off x="5273640" y="33210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0" name=""/>
                <p:cNvSpPr/>
                <p:nvPr/>
              </p:nvSpPr>
              <p:spPr>
                <a:xfrm>
                  <a:off x="5253120" y="330192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25" y="24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1" name=""/>
                <p:cNvSpPr/>
                <p:nvPr/>
              </p:nvSpPr>
              <p:spPr>
                <a:xfrm>
                  <a:off x="5253120" y="3301920"/>
                  <a:ext cx="20520" cy="19080"/>
                </a:xfrm>
                <a:custGeom>
                  <a:avLst/>
                  <a:gdLst/>
                  <a:ahLst/>
                  <a:rect l="l" t="t" r="r" b="b"/>
                  <a:pathLst>
                    <a:path w="13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2" name=""/>
                <p:cNvSpPr/>
                <p:nvPr/>
              </p:nvSpPr>
              <p:spPr>
                <a:xfrm>
                  <a:off x="5253120" y="3282840"/>
                  <a:ext cx="20520" cy="38160"/>
                </a:xfrm>
                <a:custGeom>
                  <a:avLst/>
                  <a:gdLst/>
                  <a:ahLst/>
                  <a:rect l="l" t="t" r="r" b="b"/>
                  <a:pathLst>
                    <a:path w="13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3" name=""/>
                <p:cNvSpPr/>
                <p:nvPr/>
              </p:nvSpPr>
              <p:spPr>
                <a:xfrm>
                  <a:off x="5234040" y="326376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25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4" name=""/>
                <p:cNvSpPr/>
                <p:nvPr/>
              </p:nvSpPr>
              <p:spPr>
                <a:xfrm>
                  <a:off x="5234040" y="324468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5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5" name=""/>
                <p:cNvSpPr/>
                <p:nvPr/>
              </p:nvSpPr>
              <p:spPr>
                <a:xfrm>
                  <a:off x="5214960" y="32259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6" name=""/>
                <p:cNvSpPr/>
                <p:nvPr/>
              </p:nvSpPr>
              <p:spPr>
                <a:xfrm>
                  <a:off x="5214960" y="32259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7" name=""/>
                <p:cNvSpPr/>
                <p:nvPr/>
              </p:nvSpPr>
              <p:spPr>
                <a:xfrm>
                  <a:off x="5214960" y="320688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8" name=""/>
                <p:cNvSpPr/>
                <p:nvPr/>
              </p:nvSpPr>
              <p:spPr>
                <a:xfrm>
                  <a:off x="5195880" y="318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9" name=""/>
                <p:cNvSpPr/>
                <p:nvPr/>
              </p:nvSpPr>
              <p:spPr>
                <a:xfrm>
                  <a:off x="5195880" y="31878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0" name=""/>
                <p:cNvSpPr/>
                <p:nvPr/>
              </p:nvSpPr>
              <p:spPr>
                <a:xfrm>
                  <a:off x="5330880" y="34560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1" name=""/>
                <p:cNvSpPr/>
                <p:nvPr/>
              </p:nvSpPr>
              <p:spPr>
                <a:xfrm>
                  <a:off x="5368680" y="3570120"/>
                  <a:ext cx="19080" cy="5904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2" name=""/>
                <p:cNvSpPr/>
                <p:nvPr/>
              </p:nvSpPr>
              <p:spPr>
                <a:xfrm>
                  <a:off x="5349960" y="3570120"/>
                  <a:ext cx="3780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3" name=""/>
                <p:cNvSpPr/>
                <p:nvPr/>
              </p:nvSpPr>
              <p:spPr>
                <a:xfrm>
                  <a:off x="5349960" y="355140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4" name=""/>
                <p:cNvSpPr/>
                <p:nvPr/>
              </p:nvSpPr>
              <p:spPr>
                <a:xfrm>
                  <a:off x="5349960" y="353232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5" name=""/>
                <p:cNvSpPr/>
                <p:nvPr/>
              </p:nvSpPr>
              <p:spPr>
                <a:xfrm>
                  <a:off x="5349960" y="35132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6" name=""/>
                <p:cNvSpPr/>
                <p:nvPr/>
              </p:nvSpPr>
              <p:spPr>
                <a:xfrm>
                  <a:off x="5349960" y="35132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7" name=""/>
                <p:cNvSpPr/>
                <p:nvPr/>
              </p:nvSpPr>
              <p:spPr>
                <a:xfrm>
                  <a:off x="5349960" y="3475080"/>
                  <a:ext cx="1872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8" name=""/>
                <p:cNvSpPr/>
                <p:nvPr/>
              </p:nvSpPr>
              <p:spPr>
                <a:xfrm>
                  <a:off x="5425920" y="36860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9" name=""/>
                <p:cNvSpPr/>
                <p:nvPr/>
              </p:nvSpPr>
              <p:spPr>
                <a:xfrm>
                  <a:off x="5425920" y="36860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0" name=""/>
                <p:cNvSpPr/>
                <p:nvPr/>
              </p:nvSpPr>
              <p:spPr>
                <a:xfrm>
                  <a:off x="5406840" y="3666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1" name=""/>
                <p:cNvSpPr/>
                <p:nvPr/>
              </p:nvSpPr>
              <p:spPr>
                <a:xfrm>
                  <a:off x="5406840" y="36482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2" name=""/>
                <p:cNvSpPr/>
                <p:nvPr/>
              </p:nvSpPr>
              <p:spPr>
                <a:xfrm>
                  <a:off x="5406840" y="362916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3" name=""/>
                <p:cNvSpPr/>
                <p:nvPr/>
              </p:nvSpPr>
              <p:spPr>
                <a:xfrm>
                  <a:off x="5387760" y="36100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4" name=""/>
                <p:cNvSpPr/>
                <p:nvPr/>
              </p:nvSpPr>
              <p:spPr>
                <a:xfrm>
                  <a:off x="5445000" y="370512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5" name=""/>
                <p:cNvSpPr/>
                <p:nvPr/>
              </p:nvSpPr>
              <p:spPr>
                <a:xfrm>
                  <a:off x="5540400" y="38401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6" name=""/>
                <p:cNvSpPr/>
                <p:nvPr/>
              </p:nvSpPr>
              <p:spPr>
                <a:xfrm>
                  <a:off x="5540400" y="3821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7" name=""/>
                <p:cNvSpPr/>
                <p:nvPr/>
              </p:nvSpPr>
              <p:spPr>
                <a:xfrm>
                  <a:off x="5540400" y="3801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8" name=""/>
                <p:cNvSpPr/>
                <p:nvPr/>
              </p:nvSpPr>
              <p:spPr>
                <a:xfrm>
                  <a:off x="5521320" y="3801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9" name=""/>
                <p:cNvSpPr/>
                <p:nvPr/>
              </p:nvSpPr>
              <p:spPr>
                <a:xfrm>
                  <a:off x="5502240" y="378144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0" name=""/>
                <p:cNvSpPr/>
                <p:nvPr/>
              </p:nvSpPr>
              <p:spPr>
                <a:xfrm>
                  <a:off x="5502240" y="37623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1" name=""/>
                <p:cNvSpPr/>
                <p:nvPr/>
              </p:nvSpPr>
              <p:spPr>
                <a:xfrm>
                  <a:off x="5483160" y="3743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2" name=""/>
                <p:cNvSpPr/>
                <p:nvPr/>
              </p:nvSpPr>
              <p:spPr>
                <a:xfrm>
                  <a:off x="5559480" y="387828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25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3" name=""/>
                <p:cNvSpPr/>
                <p:nvPr/>
              </p:nvSpPr>
              <p:spPr>
                <a:xfrm>
                  <a:off x="5559480" y="385920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5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4" name=""/>
                <p:cNvSpPr/>
                <p:nvPr/>
              </p:nvSpPr>
              <p:spPr>
                <a:xfrm>
                  <a:off x="5540400" y="38592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5" name=""/>
                <p:cNvSpPr/>
                <p:nvPr/>
              </p:nvSpPr>
              <p:spPr>
                <a:xfrm>
                  <a:off x="5425920" y="45687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6" name=""/>
                <p:cNvSpPr/>
                <p:nvPr/>
              </p:nvSpPr>
              <p:spPr>
                <a:xfrm>
                  <a:off x="5425920" y="45496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7" name=""/>
                <p:cNvSpPr/>
                <p:nvPr/>
              </p:nvSpPr>
              <p:spPr>
                <a:xfrm>
                  <a:off x="5425920" y="451152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8" name=""/>
                <p:cNvSpPr/>
                <p:nvPr/>
              </p:nvSpPr>
              <p:spPr>
                <a:xfrm>
                  <a:off x="5425920" y="4492800"/>
                  <a:ext cx="1908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9" name=""/>
                <p:cNvSpPr/>
                <p:nvPr/>
              </p:nvSpPr>
              <p:spPr>
                <a:xfrm>
                  <a:off x="5425920" y="449280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0" name=""/>
                <p:cNvSpPr/>
                <p:nvPr/>
              </p:nvSpPr>
              <p:spPr>
                <a:xfrm>
                  <a:off x="5425920" y="447372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1" name=""/>
                <p:cNvSpPr/>
                <p:nvPr/>
              </p:nvSpPr>
              <p:spPr>
                <a:xfrm>
                  <a:off x="5406840" y="4454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2" name=""/>
                <p:cNvSpPr/>
                <p:nvPr/>
              </p:nvSpPr>
              <p:spPr>
                <a:xfrm>
                  <a:off x="5406840" y="44355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3" name=""/>
                <p:cNvSpPr/>
                <p:nvPr/>
              </p:nvSpPr>
              <p:spPr>
                <a:xfrm>
                  <a:off x="5406840" y="4416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4" name=""/>
                <p:cNvSpPr/>
                <p:nvPr/>
              </p:nvSpPr>
              <p:spPr>
                <a:xfrm>
                  <a:off x="5406840" y="43959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5" name=""/>
                <p:cNvSpPr/>
                <p:nvPr/>
              </p:nvSpPr>
              <p:spPr>
                <a:xfrm>
                  <a:off x="5425920" y="437688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6" name=""/>
                <p:cNvSpPr/>
                <p:nvPr/>
              </p:nvSpPr>
              <p:spPr>
                <a:xfrm>
                  <a:off x="5425920" y="435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7" name=""/>
                <p:cNvSpPr/>
                <p:nvPr/>
              </p:nvSpPr>
              <p:spPr>
                <a:xfrm>
                  <a:off x="5445000" y="433872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8" name=""/>
                <p:cNvSpPr/>
                <p:nvPr/>
              </p:nvSpPr>
              <p:spPr>
                <a:xfrm>
                  <a:off x="5445000" y="43196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9" name=""/>
                <p:cNvSpPr/>
                <p:nvPr/>
              </p:nvSpPr>
              <p:spPr>
                <a:xfrm>
                  <a:off x="5445000" y="4319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0" name=""/>
                <p:cNvSpPr/>
                <p:nvPr/>
              </p:nvSpPr>
              <p:spPr>
                <a:xfrm>
                  <a:off x="5464080" y="4319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1" name=""/>
                <p:cNvSpPr/>
                <p:nvPr/>
              </p:nvSpPr>
              <p:spPr>
                <a:xfrm>
                  <a:off x="5483160" y="43005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2" name=""/>
                <p:cNvSpPr/>
                <p:nvPr/>
              </p:nvSpPr>
              <p:spPr>
                <a:xfrm>
                  <a:off x="5483160" y="4281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3" name=""/>
                <p:cNvSpPr/>
                <p:nvPr/>
              </p:nvSpPr>
              <p:spPr>
                <a:xfrm>
                  <a:off x="5502240" y="4281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4" name=""/>
                <p:cNvSpPr/>
                <p:nvPr/>
              </p:nvSpPr>
              <p:spPr>
                <a:xfrm>
                  <a:off x="5502240" y="42624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5" name=""/>
                <p:cNvSpPr/>
                <p:nvPr/>
              </p:nvSpPr>
              <p:spPr>
                <a:xfrm>
                  <a:off x="5521320" y="42433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6" name=""/>
                <p:cNvSpPr/>
                <p:nvPr/>
              </p:nvSpPr>
              <p:spPr>
                <a:xfrm>
                  <a:off x="5540400" y="42242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7" name=""/>
                <p:cNvSpPr/>
                <p:nvPr/>
              </p:nvSpPr>
              <p:spPr>
                <a:xfrm>
                  <a:off x="5540400" y="4224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8" name=""/>
                <p:cNvSpPr/>
                <p:nvPr/>
              </p:nvSpPr>
              <p:spPr>
                <a:xfrm>
                  <a:off x="5559480" y="420516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5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9" name=""/>
                <p:cNvSpPr/>
                <p:nvPr/>
              </p:nvSpPr>
              <p:spPr>
                <a:xfrm>
                  <a:off x="5578560" y="4184640"/>
                  <a:ext cx="39600" cy="58680"/>
                </a:xfrm>
                <a:custGeom>
                  <a:avLst/>
                  <a:gdLst/>
                  <a:ahLst/>
                  <a:rect l="l" t="t" r="r" b="b"/>
                  <a:pathLst>
                    <a:path w="25" h="37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25" y="25"/>
                      </a:lnTo>
                      <a:lnTo>
                        <a:pt x="13" y="37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0" name=""/>
                <p:cNvSpPr/>
                <p:nvPr/>
              </p:nvSpPr>
              <p:spPr>
                <a:xfrm>
                  <a:off x="5578560" y="4184640"/>
                  <a:ext cx="39600" cy="3960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3"/>
                      </a:lnTo>
                      <a:lnTo>
                        <a:pt x="25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1" name=""/>
                <p:cNvSpPr/>
                <p:nvPr/>
              </p:nvSpPr>
              <p:spPr>
                <a:xfrm>
                  <a:off x="5599080" y="4184640"/>
                  <a:ext cx="3816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2" name=""/>
                <p:cNvSpPr/>
                <p:nvPr/>
              </p:nvSpPr>
              <p:spPr>
                <a:xfrm>
                  <a:off x="5618160" y="41655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3" name=""/>
                <p:cNvSpPr/>
                <p:nvPr/>
              </p:nvSpPr>
              <p:spPr>
                <a:xfrm>
                  <a:off x="5618160" y="41655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4" name=""/>
                <p:cNvSpPr/>
                <p:nvPr/>
              </p:nvSpPr>
              <p:spPr>
                <a:xfrm>
                  <a:off x="5637240" y="4146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5" name=""/>
                <p:cNvSpPr/>
                <p:nvPr/>
              </p:nvSpPr>
              <p:spPr>
                <a:xfrm>
                  <a:off x="5656320" y="41274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6" name=""/>
                <p:cNvSpPr/>
                <p:nvPr/>
              </p:nvSpPr>
              <p:spPr>
                <a:xfrm>
                  <a:off x="5656320" y="412740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7" name=""/>
                <p:cNvSpPr/>
                <p:nvPr/>
              </p:nvSpPr>
              <p:spPr>
                <a:xfrm>
                  <a:off x="5675400" y="41083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8" name=""/>
                <p:cNvSpPr/>
                <p:nvPr/>
              </p:nvSpPr>
              <p:spPr>
                <a:xfrm>
                  <a:off x="5694120" y="40892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9" name=""/>
                <p:cNvSpPr/>
                <p:nvPr/>
              </p:nvSpPr>
              <p:spPr>
                <a:xfrm>
                  <a:off x="5694120" y="40705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0" name=""/>
                <p:cNvSpPr/>
                <p:nvPr/>
              </p:nvSpPr>
              <p:spPr>
                <a:xfrm>
                  <a:off x="569412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1" name=""/>
                <p:cNvSpPr/>
                <p:nvPr/>
              </p:nvSpPr>
              <p:spPr>
                <a:xfrm>
                  <a:off x="5713200" y="40514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2" name=""/>
                <p:cNvSpPr/>
                <p:nvPr/>
              </p:nvSpPr>
              <p:spPr>
                <a:xfrm>
                  <a:off x="5732280" y="40323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3" name=""/>
                <p:cNvSpPr/>
                <p:nvPr/>
              </p:nvSpPr>
              <p:spPr>
                <a:xfrm>
                  <a:off x="5732280" y="40132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4" name=""/>
                <p:cNvSpPr/>
                <p:nvPr/>
              </p:nvSpPr>
              <p:spPr>
                <a:xfrm>
                  <a:off x="5732280" y="399240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5" name=""/>
                <p:cNvSpPr/>
                <p:nvPr/>
              </p:nvSpPr>
              <p:spPr>
                <a:xfrm>
                  <a:off x="5751360" y="399240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6" name=""/>
                <p:cNvSpPr/>
                <p:nvPr/>
              </p:nvSpPr>
              <p:spPr>
                <a:xfrm>
                  <a:off x="5751360" y="39736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7" name=""/>
                <p:cNvSpPr/>
                <p:nvPr/>
              </p:nvSpPr>
              <p:spPr>
                <a:xfrm>
                  <a:off x="5751360" y="395460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8" name=""/>
                <p:cNvSpPr/>
                <p:nvPr/>
              </p:nvSpPr>
              <p:spPr>
                <a:xfrm>
                  <a:off x="5770440" y="39355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9" name=""/>
                <p:cNvSpPr/>
                <p:nvPr/>
              </p:nvSpPr>
              <p:spPr>
                <a:xfrm>
                  <a:off x="5770440" y="39355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0" name=""/>
                <p:cNvSpPr/>
                <p:nvPr/>
              </p:nvSpPr>
              <p:spPr>
                <a:xfrm>
                  <a:off x="5789520" y="389736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1" name=""/>
                <p:cNvSpPr/>
                <p:nvPr/>
              </p:nvSpPr>
              <p:spPr>
                <a:xfrm>
                  <a:off x="5789520" y="38973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2" name=""/>
                <p:cNvSpPr/>
                <p:nvPr/>
              </p:nvSpPr>
              <p:spPr>
                <a:xfrm>
                  <a:off x="5789520" y="38782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3" name=""/>
                <p:cNvSpPr/>
                <p:nvPr/>
              </p:nvSpPr>
              <p:spPr>
                <a:xfrm>
                  <a:off x="5789520" y="384012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4" name=""/>
                <p:cNvSpPr/>
                <p:nvPr/>
              </p:nvSpPr>
              <p:spPr>
                <a:xfrm>
                  <a:off x="5464080" y="4627440"/>
                  <a:ext cx="19080" cy="76320"/>
                </a:xfrm>
                <a:custGeom>
                  <a:avLst/>
                  <a:gdLst/>
                  <a:ahLst/>
                  <a:rect l="l" t="t" r="r" b="b"/>
                  <a:pathLst>
                    <a:path w="12" h="48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4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5" name=""/>
                <p:cNvSpPr/>
                <p:nvPr/>
              </p:nvSpPr>
              <p:spPr>
                <a:xfrm>
                  <a:off x="5464080" y="460692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6" name=""/>
                <p:cNvSpPr/>
                <p:nvPr/>
              </p:nvSpPr>
              <p:spPr>
                <a:xfrm>
                  <a:off x="5445000" y="458784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5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7" name=""/>
                <p:cNvSpPr/>
                <p:nvPr/>
              </p:nvSpPr>
              <p:spPr>
                <a:xfrm>
                  <a:off x="5214960" y="51260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8" name=""/>
                <p:cNvSpPr/>
                <p:nvPr/>
              </p:nvSpPr>
              <p:spPr>
                <a:xfrm>
                  <a:off x="5214960" y="5126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9" name=""/>
                <p:cNvSpPr/>
                <p:nvPr/>
              </p:nvSpPr>
              <p:spPr>
                <a:xfrm>
                  <a:off x="5234040" y="512604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0" name=""/>
                <p:cNvSpPr/>
                <p:nvPr/>
              </p:nvSpPr>
              <p:spPr>
                <a:xfrm>
                  <a:off x="5253120" y="510696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25" y="24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1" name=""/>
                <p:cNvSpPr/>
                <p:nvPr/>
              </p:nvSpPr>
              <p:spPr>
                <a:xfrm>
                  <a:off x="5273640" y="5106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2" name=""/>
                <p:cNvSpPr/>
                <p:nvPr/>
              </p:nvSpPr>
              <p:spPr>
                <a:xfrm>
                  <a:off x="5292720" y="50878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3" name=""/>
                <p:cNvSpPr/>
                <p:nvPr/>
              </p:nvSpPr>
              <p:spPr>
                <a:xfrm>
                  <a:off x="5292720" y="50878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4" name=""/>
                <p:cNvSpPr/>
                <p:nvPr/>
              </p:nvSpPr>
              <p:spPr>
                <a:xfrm>
                  <a:off x="5292720" y="504972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5" name=""/>
                <p:cNvSpPr/>
                <p:nvPr/>
              </p:nvSpPr>
              <p:spPr>
                <a:xfrm>
                  <a:off x="5292720" y="50497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6" name=""/>
                <p:cNvSpPr/>
                <p:nvPr/>
              </p:nvSpPr>
              <p:spPr>
                <a:xfrm>
                  <a:off x="5311800" y="50306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7" name=""/>
                <p:cNvSpPr/>
                <p:nvPr/>
              </p:nvSpPr>
              <p:spPr>
                <a:xfrm>
                  <a:off x="5292720" y="501012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8" name=""/>
                <p:cNvSpPr/>
                <p:nvPr/>
              </p:nvSpPr>
              <p:spPr>
                <a:xfrm>
                  <a:off x="5292720" y="499104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9" name=""/>
                <p:cNvSpPr/>
                <p:nvPr/>
              </p:nvSpPr>
              <p:spPr>
                <a:xfrm>
                  <a:off x="5292720" y="49719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0" name=""/>
                <p:cNvSpPr/>
                <p:nvPr/>
              </p:nvSpPr>
              <p:spPr>
                <a:xfrm>
                  <a:off x="5273640" y="49528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1" name=""/>
                <p:cNvSpPr/>
                <p:nvPr/>
              </p:nvSpPr>
              <p:spPr>
                <a:xfrm>
                  <a:off x="5273640" y="4933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2" name=""/>
                <p:cNvSpPr/>
                <p:nvPr/>
              </p:nvSpPr>
              <p:spPr>
                <a:xfrm>
                  <a:off x="5273640" y="49150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3" name=""/>
                <p:cNvSpPr/>
                <p:nvPr/>
              </p:nvSpPr>
              <p:spPr>
                <a:xfrm>
                  <a:off x="5292720" y="491508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4" name=""/>
                <p:cNvSpPr/>
                <p:nvPr/>
              </p:nvSpPr>
              <p:spPr>
                <a:xfrm>
                  <a:off x="5311800" y="489600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5" name=""/>
                <p:cNvSpPr/>
                <p:nvPr/>
              </p:nvSpPr>
              <p:spPr>
                <a:xfrm>
                  <a:off x="5311800" y="48960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6" name=""/>
                <p:cNvSpPr/>
                <p:nvPr/>
              </p:nvSpPr>
              <p:spPr>
                <a:xfrm>
                  <a:off x="5330880" y="48769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7" name=""/>
                <p:cNvSpPr/>
                <p:nvPr/>
              </p:nvSpPr>
              <p:spPr>
                <a:xfrm>
                  <a:off x="5330880" y="48578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8" name=""/>
                <p:cNvSpPr/>
                <p:nvPr/>
              </p:nvSpPr>
              <p:spPr>
                <a:xfrm>
                  <a:off x="5349960" y="48387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9" name=""/>
                <p:cNvSpPr/>
                <p:nvPr/>
              </p:nvSpPr>
              <p:spPr>
                <a:xfrm>
                  <a:off x="5368680" y="48387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0" name=""/>
                <p:cNvSpPr/>
                <p:nvPr/>
              </p:nvSpPr>
              <p:spPr>
                <a:xfrm>
                  <a:off x="5368680" y="48387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1" name=""/>
                <p:cNvSpPr/>
                <p:nvPr/>
              </p:nvSpPr>
              <p:spPr>
                <a:xfrm>
                  <a:off x="5387760" y="48387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2" name=""/>
                <p:cNvSpPr/>
                <p:nvPr/>
              </p:nvSpPr>
              <p:spPr>
                <a:xfrm>
                  <a:off x="5406840" y="48196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3" name=""/>
                <p:cNvSpPr/>
                <p:nvPr/>
              </p:nvSpPr>
              <p:spPr>
                <a:xfrm>
                  <a:off x="5425920" y="47991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4" name=""/>
                <p:cNvSpPr/>
                <p:nvPr/>
              </p:nvSpPr>
              <p:spPr>
                <a:xfrm>
                  <a:off x="5445000" y="4799160"/>
                  <a:ext cx="19080" cy="20520"/>
                </a:xfrm>
                <a:custGeom>
                  <a:avLst/>
                  <a:gdLst/>
                  <a:ahLst/>
                  <a:rect l="l" t="t" r="r" b="b"/>
                  <a:pathLst>
                    <a:path w="12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5" name=""/>
                <p:cNvSpPr/>
                <p:nvPr/>
              </p:nvSpPr>
              <p:spPr>
                <a:xfrm>
                  <a:off x="5445000" y="47800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6" name=""/>
                <p:cNvSpPr/>
                <p:nvPr/>
              </p:nvSpPr>
              <p:spPr>
                <a:xfrm>
                  <a:off x="5464080" y="47610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7" name=""/>
                <p:cNvSpPr/>
                <p:nvPr/>
              </p:nvSpPr>
              <p:spPr>
                <a:xfrm>
                  <a:off x="5464080" y="47419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8" name=""/>
                <p:cNvSpPr/>
                <p:nvPr/>
              </p:nvSpPr>
              <p:spPr>
                <a:xfrm>
                  <a:off x="5464080" y="47228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9" name=""/>
                <p:cNvSpPr/>
                <p:nvPr/>
              </p:nvSpPr>
              <p:spPr>
                <a:xfrm>
                  <a:off x="5464080" y="47037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0" name=""/>
                <p:cNvSpPr/>
                <p:nvPr/>
              </p:nvSpPr>
              <p:spPr>
                <a:xfrm>
                  <a:off x="5464080" y="46846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1" name=""/>
                <p:cNvSpPr/>
                <p:nvPr/>
              </p:nvSpPr>
              <p:spPr>
                <a:xfrm>
                  <a:off x="5464080" y="46656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882" name=""/>
              <p:cNvSpPr/>
              <p:nvPr/>
            </p:nvSpPr>
            <p:spPr>
              <a:xfrm>
                <a:off x="5464080" y="46465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83" name=""/>
              <p:cNvSpPr/>
              <p:nvPr/>
            </p:nvSpPr>
            <p:spPr>
              <a:xfrm>
                <a:off x="4794120" y="5491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84" name=""/>
              <p:cNvSpPr/>
              <p:nvPr/>
            </p:nvSpPr>
            <p:spPr>
              <a:xfrm>
                <a:off x="4813200" y="5491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85" name=""/>
              <p:cNvSpPr/>
              <p:nvPr/>
            </p:nvSpPr>
            <p:spPr>
              <a:xfrm>
                <a:off x="4832280" y="5472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86" name=""/>
              <p:cNvSpPr/>
              <p:nvPr/>
            </p:nvSpPr>
            <p:spPr>
              <a:xfrm>
                <a:off x="4851360" y="5472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87" name=""/>
              <p:cNvSpPr/>
              <p:nvPr/>
            </p:nvSpPr>
            <p:spPr>
              <a:xfrm>
                <a:off x="4870440" y="5472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88" name=""/>
              <p:cNvSpPr/>
              <p:nvPr/>
            </p:nvSpPr>
            <p:spPr>
              <a:xfrm>
                <a:off x="4870440" y="54720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89" name=""/>
              <p:cNvSpPr/>
              <p:nvPr/>
            </p:nvSpPr>
            <p:spPr>
              <a:xfrm>
                <a:off x="4908600" y="547200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90" name=""/>
              <p:cNvSpPr/>
              <p:nvPr/>
            </p:nvSpPr>
            <p:spPr>
              <a:xfrm>
                <a:off x="4908600" y="547200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91" name=""/>
              <p:cNvSpPr/>
              <p:nvPr/>
            </p:nvSpPr>
            <p:spPr>
              <a:xfrm>
                <a:off x="4927680" y="547200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92" name=""/>
              <p:cNvSpPr/>
              <p:nvPr/>
            </p:nvSpPr>
            <p:spPr>
              <a:xfrm>
                <a:off x="4946400" y="5472000"/>
                <a:ext cx="3996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93" name=""/>
              <p:cNvSpPr/>
              <p:nvPr/>
            </p:nvSpPr>
            <p:spPr>
              <a:xfrm>
                <a:off x="4967280" y="54720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94" name=""/>
              <p:cNvSpPr/>
              <p:nvPr/>
            </p:nvSpPr>
            <p:spPr>
              <a:xfrm>
                <a:off x="4986360" y="54720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95" name=""/>
              <p:cNvSpPr/>
              <p:nvPr/>
            </p:nvSpPr>
            <p:spPr>
              <a:xfrm>
                <a:off x="5005440" y="54529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96" name=""/>
              <p:cNvSpPr/>
              <p:nvPr/>
            </p:nvSpPr>
            <p:spPr>
              <a:xfrm>
                <a:off x="5005440" y="545292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97" name=""/>
              <p:cNvSpPr/>
              <p:nvPr/>
            </p:nvSpPr>
            <p:spPr>
              <a:xfrm>
                <a:off x="5024520" y="545292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98" name=""/>
              <p:cNvSpPr/>
              <p:nvPr/>
            </p:nvSpPr>
            <p:spPr>
              <a:xfrm>
                <a:off x="5043240" y="543240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99" name=""/>
              <p:cNvSpPr/>
              <p:nvPr/>
            </p:nvSpPr>
            <p:spPr>
              <a:xfrm>
                <a:off x="5043240" y="5432400"/>
                <a:ext cx="57240" cy="3960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0"/>
                    </a:moveTo>
                    <a:lnTo>
                      <a:pt x="12" y="0"/>
                    </a:lnTo>
                    <a:lnTo>
                      <a:pt x="36" y="13"/>
                    </a:lnTo>
                    <a:lnTo>
                      <a:pt x="24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0" name=""/>
              <p:cNvSpPr/>
              <p:nvPr/>
            </p:nvSpPr>
            <p:spPr>
              <a:xfrm>
                <a:off x="5062320" y="541332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1" name=""/>
              <p:cNvSpPr/>
              <p:nvPr/>
            </p:nvSpPr>
            <p:spPr>
              <a:xfrm>
                <a:off x="5081400" y="5394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2" name=""/>
              <p:cNvSpPr/>
              <p:nvPr/>
            </p:nvSpPr>
            <p:spPr>
              <a:xfrm>
                <a:off x="5100480" y="53751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3" name=""/>
              <p:cNvSpPr/>
              <p:nvPr/>
            </p:nvSpPr>
            <p:spPr>
              <a:xfrm>
                <a:off x="5100480" y="537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4" name=""/>
              <p:cNvSpPr/>
              <p:nvPr/>
            </p:nvSpPr>
            <p:spPr>
              <a:xfrm>
                <a:off x="5119560" y="5356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5" name=""/>
              <p:cNvSpPr/>
              <p:nvPr/>
            </p:nvSpPr>
            <p:spPr>
              <a:xfrm>
                <a:off x="5119560" y="5337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6" name=""/>
              <p:cNvSpPr/>
              <p:nvPr/>
            </p:nvSpPr>
            <p:spPr>
              <a:xfrm>
                <a:off x="5138640" y="53182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7" name=""/>
              <p:cNvSpPr/>
              <p:nvPr/>
            </p:nvSpPr>
            <p:spPr>
              <a:xfrm>
                <a:off x="5157720" y="5299200"/>
                <a:ext cx="19080" cy="5688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8" name=""/>
              <p:cNvSpPr/>
              <p:nvPr/>
            </p:nvSpPr>
            <p:spPr>
              <a:xfrm>
                <a:off x="5157720" y="528012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9" name=""/>
              <p:cNvSpPr/>
              <p:nvPr/>
            </p:nvSpPr>
            <p:spPr>
              <a:xfrm>
                <a:off x="5176800" y="52801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10" name=""/>
              <p:cNvSpPr/>
              <p:nvPr/>
            </p:nvSpPr>
            <p:spPr>
              <a:xfrm>
                <a:off x="5176800" y="5261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11" name=""/>
              <p:cNvSpPr/>
              <p:nvPr/>
            </p:nvSpPr>
            <p:spPr>
              <a:xfrm>
                <a:off x="5195880" y="5241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12" name=""/>
              <p:cNvSpPr/>
              <p:nvPr/>
            </p:nvSpPr>
            <p:spPr>
              <a:xfrm>
                <a:off x="5214960" y="52419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13" name=""/>
              <p:cNvSpPr/>
              <p:nvPr/>
            </p:nvSpPr>
            <p:spPr>
              <a:xfrm>
                <a:off x="5214960" y="52214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14" name=""/>
              <p:cNvSpPr/>
              <p:nvPr/>
            </p:nvSpPr>
            <p:spPr>
              <a:xfrm>
                <a:off x="5214960" y="518328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24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3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15" name=""/>
              <p:cNvSpPr/>
              <p:nvPr/>
            </p:nvSpPr>
            <p:spPr>
              <a:xfrm>
                <a:off x="5214960" y="5183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16" name=""/>
              <p:cNvSpPr/>
              <p:nvPr/>
            </p:nvSpPr>
            <p:spPr>
              <a:xfrm>
                <a:off x="5214960" y="51642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17" name=""/>
              <p:cNvSpPr/>
              <p:nvPr/>
            </p:nvSpPr>
            <p:spPr>
              <a:xfrm>
                <a:off x="5253120" y="326376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18" name=""/>
              <p:cNvSpPr/>
              <p:nvPr/>
            </p:nvSpPr>
            <p:spPr>
              <a:xfrm>
                <a:off x="5273640" y="32446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19" name=""/>
              <p:cNvSpPr/>
              <p:nvPr/>
            </p:nvSpPr>
            <p:spPr>
              <a:xfrm>
                <a:off x="5273640" y="322596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20" name=""/>
              <p:cNvSpPr/>
              <p:nvPr/>
            </p:nvSpPr>
            <p:spPr>
              <a:xfrm>
                <a:off x="5273640" y="32068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21" name=""/>
              <p:cNvSpPr/>
              <p:nvPr/>
            </p:nvSpPr>
            <p:spPr>
              <a:xfrm>
                <a:off x="5253120" y="3129120"/>
                <a:ext cx="58680" cy="96840"/>
              </a:xfrm>
              <a:custGeom>
                <a:avLst/>
                <a:gdLst/>
                <a:ahLst/>
                <a:rect l="l" t="t" r="r" b="b"/>
                <a:pathLst>
                  <a:path w="37" h="61">
                    <a:moveTo>
                      <a:pt x="25" y="49"/>
                    </a:moveTo>
                    <a:lnTo>
                      <a:pt x="0" y="0"/>
                    </a:lnTo>
                    <a:lnTo>
                      <a:pt x="13" y="24"/>
                    </a:lnTo>
                    <a:lnTo>
                      <a:pt x="37" y="61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22" name=""/>
              <p:cNvSpPr/>
              <p:nvPr/>
            </p:nvSpPr>
            <p:spPr>
              <a:xfrm>
                <a:off x="3645000" y="2879640"/>
                <a:ext cx="2144520" cy="2611440"/>
              </a:xfrm>
              <a:custGeom>
                <a:avLst/>
                <a:gdLst/>
                <a:ahLst/>
                <a:rect l="l" t="t" r="r" b="b"/>
                <a:pathLst>
                  <a:path w="1351" h="1645">
                    <a:moveTo>
                      <a:pt x="1013" y="157"/>
                    </a:moveTo>
                    <a:lnTo>
                      <a:pt x="1001" y="169"/>
                    </a:lnTo>
                    <a:lnTo>
                      <a:pt x="989" y="169"/>
                    </a:lnTo>
                    <a:lnTo>
                      <a:pt x="977" y="157"/>
                    </a:lnTo>
                    <a:lnTo>
                      <a:pt x="977" y="169"/>
                    </a:lnTo>
                    <a:lnTo>
                      <a:pt x="965" y="169"/>
                    </a:lnTo>
                    <a:lnTo>
                      <a:pt x="977" y="157"/>
                    </a:lnTo>
                    <a:lnTo>
                      <a:pt x="965" y="157"/>
                    </a:lnTo>
                    <a:lnTo>
                      <a:pt x="941" y="157"/>
                    </a:lnTo>
                    <a:lnTo>
                      <a:pt x="929" y="157"/>
                    </a:lnTo>
                    <a:lnTo>
                      <a:pt x="929" y="169"/>
                    </a:lnTo>
                    <a:lnTo>
                      <a:pt x="917" y="169"/>
                    </a:lnTo>
                    <a:lnTo>
                      <a:pt x="905" y="169"/>
                    </a:lnTo>
                    <a:lnTo>
                      <a:pt x="893" y="169"/>
                    </a:lnTo>
                    <a:lnTo>
                      <a:pt x="881" y="157"/>
                    </a:lnTo>
                    <a:lnTo>
                      <a:pt x="881" y="157"/>
                    </a:lnTo>
                    <a:lnTo>
                      <a:pt x="869" y="157"/>
                    </a:lnTo>
                    <a:lnTo>
                      <a:pt x="857" y="157"/>
                    </a:lnTo>
                    <a:lnTo>
                      <a:pt x="845" y="157"/>
                    </a:lnTo>
                    <a:lnTo>
                      <a:pt x="833" y="145"/>
                    </a:lnTo>
                    <a:lnTo>
                      <a:pt x="820" y="145"/>
                    </a:lnTo>
                    <a:lnTo>
                      <a:pt x="808" y="133"/>
                    </a:lnTo>
                    <a:lnTo>
                      <a:pt x="796" y="133"/>
                    </a:lnTo>
                    <a:lnTo>
                      <a:pt x="796" y="121"/>
                    </a:lnTo>
                    <a:lnTo>
                      <a:pt x="784" y="121"/>
                    </a:lnTo>
                    <a:lnTo>
                      <a:pt x="772" y="121"/>
                    </a:lnTo>
                    <a:lnTo>
                      <a:pt x="760" y="121"/>
                    </a:lnTo>
                    <a:lnTo>
                      <a:pt x="748" y="121"/>
                    </a:lnTo>
                    <a:lnTo>
                      <a:pt x="736" y="133"/>
                    </a:lnTo>
                    <a:lnTo>
                      <a:pt x="736" y="145"/>
                    </a:lnTo>
                    <a:lnTo>
                      <a:pt x="736" y="157"/>
                    </a:lnTo>
                    <a:lnTo>
                      <a:pt x="736" y="169"/>
                    </a:lnTo>
                    <a:lnTo>
                      <a:pt x="736" y="169"/>
                    </a:lnTo>
                    <a:lnTo>
                      <a:pt x="724" y="181"/>
                    </a:lnTo>
                    <a:lnTo>
                      <a:pt x="724" y="181"/>
                    </a:lnTo>
                    <a:lnTo>
                      <a:pt x="712" y="181"/>
                    </a:lnTo>
                    <a:lnTo>
                      <a:pt x="700" y="169"/>
                    </a:lnTo>
                    <a:lnTo>
                      <a:pt x="688" y="169"/>
                    </a:lnTo>
                    <a:lnTo>
                      <a:pt x="676" y="157"/>
                    </a:lnTo>
                    <a:lnTo>
                      <a:pt x="664" y="157"/>
                    </a:lnTo>
                    <a:lnTo>
                      <a:pt x="652" y="157"/>
                    </a:lnTo>
                    <a:lnTo>
                      <a:pt x="640" y="145"/>
                    </a:lnTo>
                    <a:lnTo>
                      <a:pt x="640" y="133"/>
                    </a:lnTo>
                    <a:lnTo>
                      <a:pt x="628" y="133"/>
                    </a:lnTo>
                    <a:lnTo>
                      <a:pt x="628" y="121"/>
                    </a:lnTo>
                    <a:lnTo>
                      <a:pt x="615" y="121"/>
                    </a:lnTo>
                    <a:lnTo>
                      <a:pt x="591" y="121"/>
                    </a:lnTo>
                    <a:lnTo>
                      <a:pt x="579" y="121"/>
                    </a:lnTo>
                    <a:lnTo>
                      <a:pt x="567" y="121"/>
                    </a:lnTo>
                    <a:lnTo>
                      <a:pt x="555" y="109"/>
                    </a:lnTo>
                    <a:lnTo>
                      <a:pt x="555" y="97"/>
                    </a:lnTo>
                    <a:lnTo>
                      <a:pt x="555" y="97"/>
                    </a:lnTo>
                    <a:lnTo>
                      <a:pt x="543" y="97"/>
                    </a:lnTo>
                    <a:lnTo>
                      <a:pt x="543" y="85"/>
                    </a:lnTo>
                    <a:lnTo>
                      <a:pt x="543" y="73"/>
                    </a:lnTo>
                    <a:lnTo>
                      <a:pt x="555" y="73"/>
                    </a:lnTo>
                    <a:lnTo>
                      <a:pt x="555" y="61"/>
                    </a:lnTo>
                    <a:lnTo>
                      <a:pt x="555" y="48"/>
                    </a:lnTo>
                    <a:lnTo>
                      <a:pt x="555" y="48"/>
                    </a:lnTo>
                    <a:lnTo>
                      <a:pt x="543" y="24"/>
                    </a:lnTo>
                    <a:lnTo>
                      <a:pt x="555" y="24"/>
                    </a:lnTo>
                    <a:lnTo>
                      <a:pt x="555" y="12"/>
                    </a:lnTo>
                    <a:lnTo>
                      <a:pt x="543" y="12"/>
                    </a:lnTo>
                    <a:lnTo>
                      <a:pt x="543" y="0"/>
                    </a:lnTo>
                    <a:lnTo>
                      <a:pt x="531" y="0"/>
                    </a:lnTo>
                    <a:lnTo>
                      <a:pt x="519" y="0"/>
                    </a:lnTo>
                    <a:lnTo>
                      <a:pt x="519" y="12"/>
                    </a:lnTo>
                    <a:lnTo>
                      <a:pt x="507" y="12"/>
                    </a:lnTo>
                    <a:lnTo>
                      <a:pt x="483" y="12"/>
                    </a:lnTo>
                    <a:lnTo>
                      <a:pt x="483" y="12"/>
                    </a:lnTo>
                    <a:lnTo>
                      <a:pt x="471" y="12"/>
                    </a:lnTo>
                    <a:lnTo>
                      <a:pt x="459" y="12"/>
                    </a:lnTo>
                    <a:lnTo>
                      <a:pt x="447" y="12"/>
                    </a:lnTo>
                    <a:lnTo>
                      <a:pt x="435" y="12"/>
                    </a:lnTo>
                    <a:lnTo>
                      <a:pt x="435" y="12"/>
                    </a:lnTo>
                    <a:lnTo>
                      <a:pt x="410" y="12"/>
                    </a:lnTo>
                    <a:lnTo>
                      <a:pt x="410" y="12"/>
                    </a:lnTo>
                    <a:lnTo>
                      <a:pt x="398" y="12"/>
                    </a:lnTo>
                    <a:lnTo>
                      <a:pt x="386" y="12"/>
                    </a:lnTo>
                    <a:lnTo>
                      <a:pt x="374" y="24"/>
                    </a:lnTo>
                    <a:lnTo>
                      <a:pt x="362" y="24"/>
                    </a:lnTo>
                    <a:lnTo>
                      <a:pt x="350" y="36"/>
                    </a:lnTo>
                    <a:lnTo>
                      <a:pt x="338" y="36"/>
                    </a:lnTo>
                    <a:lnTo>
                      <a:pt x="326" y="36"/>
                    </a:lnTo>
                    <a:lnTo>
                      <a:pt x="326" y="48"/>
                    </a:lnTo>
                    <a:lnTo>
                      <a:pt x="314" y="48"/>
                    </a:lnTo>
                    <a:lnTo>
                      <a:pt x="302" y="61"/>
                    </a:lnTo>
                    <a:lnTo>
                      <a:pt x="290" y="61"/>
                    </a:lnTo>
                    <a:lnTo>
                      <a:pt x="278" y="61"/>
                    </a:lnTo>
                    <a:lnTo>
                      <a:pt x="278" y="61"/>
                    </a:lnTo>
                    <a:lnTo>
                      <a:pt x="266" y="61"/>
                    </a:lnTo>
                    <a:lnTo>
                      <a:pt x="254" y="61"/>
                    </a:lnTo>
                    <a:lnTo>
                      <a:pt x="242" y="48"/>
                    </a:lnTo>
                    <a:lnTo>
                      <a:pt x="230" y="36"/>
                    </a:lnTo>
                    <a:lnTo>
                      <a:pt x="230" y="48"/>
                    </a:lnTo>
                    <a:lnTo>
                      <a:pt x="218" y="61"/>
                    </a:lnTo>
                    <a:lnTo>
                      <a:pt x="218" y="73"/>
                    </a:lnTo>
                    <a:lnTo>
                      <a:pt x="205" y="73"/>
                    </a:lnTo>
                    <a:lnTo>
                      <a:pt x="205" y="97"/>
                    </a:lnTo>
                    <a:lnTo>
                      <a:pt x="193" y="97"/>
                    </a:lnTo>
                    <a:lnTo>
                      <a:pt x="181" y="109"/>
                    </a:lnTo>
                    <a:lnTo>
                      <a:pt x="169" y="109"/>
                    </a:lnTo>
                    <a:lnTo>
                      <a:pt x="169" y="121"/>
                    </a:lnTo>
                    <a:lnTo>
                      <a:pt x="157" y="133"/>
                    </a:lnTo>
                    <a:lnTo>
                      <a:pt x="157" y="133"/>
                    </a:lnTo>
                    <a:lnTo>
                      <a:pt x="157" y="145"/>
                    </a:lnTo>
                    <a:lnTo>
                      <a:pt x="145" y="157"/>
                    </a:lnTo>
                    <a:lnTo>
                      <a:pt x="145" y="169"/>
                    </a:lnTo>
                    <a:lnTo>
                      <a:pt x="157" y="181"/>
                    </a:lnTo>
                    <a:lnTo>
                      <a:pt x="145" y="194"/>
                    </a:lnTo>
                    <a:lnTo>
                      <a:pt x="145" y="206"/>
                    </a:lnTo>
                    <a:lnTo>
                      <a:pt x="133" y="218"/>
                    </a:lnTo>
                    <a:lnTo>
                      <a:pt x="121" y="218"/>
                    </a:lnTo>
                    <a:lnTo>
                      <a:pt x="109" y="230"/>
                    </a:lnTo>
                    <a:lnTo>
                      <a:pt x="97" y="242"/>
                    </a:lnTo>
                    <a:lnTo>
                      <a:pt x="85" y="242"/>
                    </a:lnTo>
                    <a:lnTo>
                      <a:pt x="73" y="254"/>
                    </a:lnTo>
                    <a:lnTo>
                      <a:pt x="73" y="266"/>
                    </a:lnTo>
                    <a:lnTo>
                      <a:pt x="73" y="266"/>
                    </a:lnTo>
                    <a:lnTo>
                      <a:pt x="61" y="278"/>
                    </a:lnTo>
                    <a:lnTo>
                      <a:pt x="61" y="278"/>
                    </a:lnTo>
                    <a:lnTo>
                      <a:pt x="49" y="290"/>
                    </a:lnTo>
                    <a:lnTo>
                      <a:pt x="49" y="302"/>
                    </a:lnTo>
                    <a:lnTo>
                      <a:pt x="49" y="314"/>
                    </a:lnTo>
                    <a:lnTo>
                      <a:pt x="37" y="327"/>
                    </a:lnTo>
                    <a:lnTo>
                      <a:pt x="25" y="339"/>
                    </a:lnTo>
                    <a:lnTo>
                      <a:pt x="25" y="351"/>
                    </a:lnTo>
                    <a:lnTo>
                      <a:pt x="13" y="363"/>
                    </a:lnTo>
                    <a:lnTo>
                      <a:pt x="13" y="375"/>
                    </a:lnTo>
                    <a:lnTo>
                      <a:pt x="13" y="375"/>
                    </a:lnTo>
                    <a:lnTo>
                      <a:pt x="0" y="387"/>
                    </a:lnTo>
                    <a:lnTo>
                      <a:pt x="0" y="399"/>
                    </a:lnTo>
                    <a:lnTo>
                      <a:pt x="13" y="411"/>
                    </a:lnTo>
                    <a:lnTo>
                      <a:pt x="13" y="411"/>
                    </a:lnTo>
                    <a:lnTo>
                      <a:pt x="13" y="423"/>
                    </a:lnTo>
                    <a:lnTo>
                      <a:pt x="13" y="435"/>
                    </a:lnTo>
                    <a:lnTo>
                      <a:pt x="13" y="448"/>
                    </a:lnTo>
                    <a:lnTo>
                      <a:pt x="25" y="460"/>
                    </a:lnTo>
                    <a:lnTo>
                      <a:pt x="25" y="472"/>
                    </a:lnTo>
                    <a:lnTo>
                      <a:pt x="25" y="484"/>
                    </a:lnTo>
                    <a:lnTo>
                      <a:pt x="13" y="496"/>
                    </a:lnTo>
                    <a:lnTo>
                      <a:pt x="13" y="508"/>
                    </a:lnTo>
                    <a:lnTo>
                      <a:pt x="13" y="520"/>
                    </a:lnTo>
                    <a:lnTo>
                      <a:pt x="13" y="520"/>
                    </a:lnTo>
                    <a:lnTo>
                      <a:pt x="0" y="532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13" y="556"/>
                    </a:lnTo>
                    <a:lnTo>
                      <a:pt x="13" y="568"/>
                    </a:lnTo>
                    <a:lnTo>
                      <a:pt x="13" y="581"/>
                    </a:lnTo>
                    <a:lnTo>
                      <a:pt x="13" y="593"/>
                    </a:lnTo>
                    <a:lnTo>
                      <a:pt x="13" y="605"/>
                    </a:lnTo>
                    <a:lnTo>
                      <a:pt x="25" y="605"/>
                    </a:lnTo>
                    <a:lnTo>
                      <a:pt x="37" y="605"/>
                    </a:lnTo>
                    <a:lnTo>
                      <a:pt x="37" y="617"/>
                    </a:lnTo>
                    <a:lnTo>
                      <a:pt x="49" y="617"/>
                    </a:lnTo>
                    <a:lnTo>
                      <a:pt x="49" y="629"/>
                    </a:lnTo>
                    <a:lnTo>
                      <a:pt x="61" y="641"/>
                    </a:lnTo>
                    <a:lnTo>
                      <a:pt x="61" y="641"/>
                    </a:lnTo>
                    <a:lnTo>
                      <a:pt x="73" y="653"/>
                    </a:lnTo>
                    <a:lnTo>
                      <a:pt x="73" y="665"/>
                    </a:lnTo>
                    <a:lnTo>
                      <a:pt x="85" y="677"/>
                    </a:lnTo>
                    <a:lnTo>
                      <a:pt x="85" y="677"/>
                    </a:lnTo>
                    <a:lnTo>
                      <a:pt x="85" y="689"/>
                    </a:lnTo>
                    <a:lnTo>
                      <a:pt x="97" y="701"/>
                    </a:lnTo>
                    <a:lnTo>
                      <a:pt x="109" y="714"/>
                    </a:lnTo>
                    <a:lnTo>
                      <a:pt x="109" y="714"/>
                    </a:lnTo>
                    <a:lnTo>
                      <a:pt x="121" y="726"/>
                    </a:lnTo>
                    <a:lnTo>
                      <a:pt x="133" y="726"/>
                    </a:lnTo>
                    <a:lnTo>
                      <a:pt x="145" y="738"/>
                    </a:lnTo>
                    <a:lnTo>
                      <a:pt x="157" y="750"/>
                    </a:lnTo>
                    <a:lnTo>
                      <a:pt x="169" y="750"/>
                    </a:lnTo>
                    <a:lnTo>
                      <a:pt x="181" y="762"/>
                    </a:lnTo>
                    <a:lnTo>
                      <a:pt x="181" y="762"/>
                    </a:lnTo>
                    <a:lnTo>
                      <a:pt x="193" y="762"/>
                    </a:lnTo>
                    <a:lnTo>
                      <a:pt x="205" y="762"/>
                    </a:lnTo>
                    <a:lnTo>
                      <a:pt x="218" y="762"/>
                    </a:lnTo>
                    <a:lnTo>
                      <a:pt x="230" y="750"/>
                    </a:lnTo>
                    <a:lnTo>
                      <a:pt x="230" y="750"/>
                    </a:lnTo>
                    <a:lnTo>
                      <a:pt x="242" y="750"/>
                    </a:lnTo>
                    <a:lnTo>
                      <a:pt x="254" y="750"/>
                    </a:lnTo>
                    <a:lnTo>
                      <a:pt x="266" y="750"/>
                    </a:lnTo>
                    <a:lnTo>
                      <a:pt x="278" y="750"/>
                    </a:lnTo>
                    <a:lnTo>
                      <a:pt x="290" y="750"/>
                    </a:lnTo>
                    <a:lnTo>
                      <a:pt x="302" y="762"/>
                    </a:lnTo>
                    <a:lnTo>
                      <a:pt x="314" y="750"/>
                    </a:lnTo>
                    <a:lnTo>
                      <a:pt x="326" y="750"/>
                    </a:lnTo>
                    <a:lnTo>
                      <a:pt x="326" y="750"/>
                    </a:lnTo>
                    <a:lnTo>
                      <a:pt x="338" y="750"/>
                    </a:lnTo>
                    <a:lnTo>
                      <a:pt x="338" y="738"/>
                    </a:lnTo>
                    <a:lnTo>
                      <a:pt x="362" y="738"/>
                    </a:lnTo>
                    <a:lnTo>
                      <a:pt x="362" y="726"/>
                    </a:lnTo>
                    <a:lnTo>
                      <a:pt x="374" y="726"/>
                    </a:lnTo>
                    <a:lnTo>
                      <a:pt x="386" y="726"/>
                    </a:lnTo>
                    <a:lnTo>
                      <a:pt x="398" y="726"/>
                    </a:lnTo>
                    <a:lnTo>
                      <a:pt x="410" y="726"/>
                    </a:lnTo>
                    <a:lnTo>
                      <a:pt x="423" y="726"/>
                    </a:lnTo>
                    <a:lnTo>
                      <a:pt x="435" y="726"/>
                    </a:lnTo>
                    <a:lnTo>
                      <a:pt x="435" y="738"/>
                    </a:lnTo>
                    <a:lnTo>
                      <a:pt x="447" y="750"/>
                    </a:lnTo>
                    <a:lnTo>
                      <a:pt x="447" y="762"/>
                    </a:lnTo>
                    <a:lnTo>
                      <a:pt x="459" y="762"/>
                    </a:lnTo>
                    <a:lnTo>
                      <a:pt x="471" y="762"/>
                    </a:lnTo>
                    <a:lnTo>
                      <a:pt x="483" y="762"/>
                    </a:lnTo>
                    <a:lnTo>
                      <a:pt x="483" y="762"/>
                    </a:lnTo>
                    <a:lnTo>
                      <a:pt x="495" y="762"/>
                    </a:lnTo>
                    <a:lnTo>
                      <a:pt x="507" y="762"/>
                    </a:lnTo>
                    <a:lnTo>
                      <a:pt x="519" y="762"/>
                    </a:lnTo>
                    <a:lnTo>
                      <a:pt x="519" y="774"/>
                    </a:lnTo>
                    <a:lnTo>
                      <a:pt x="531" y="774"/>
                    </a:lnTo>
                    <a:lnTo>
                      <a:pt x="531" y="786"/>
                    </a:lnTo>
                    <a:lnTo>
                      <a:pt x="531" y="798"/>
                    </a:lnTo>
                    <a:lnTo>
                      <a:pt x="531" y="810"/>
                    </a:lnTo>
                    <a:lnTo>
                      <a:pt x="531" y="822"/>
                    </a:lnTo>
                    <a:lnTo>
                      <a:pt x="531" y="822"/>
                    </a:lnTo>
                    <a:lnTo>
                      <a:pt x="519" y="835"/>
                    </a:lnTo>
                    <a:lnTo>
                      <a:pt x="531" y="847"/>
                    </a:lnTo>
                    <a:lnTo>
                      <a:pt x="531" y="847"/>
                    </a:lnTo>
                    <a:lnTo>
                      <a:pt x="531" y="859"/>
                    </a:lnTo>
                    <a:lnTo>
                      <a:pt x="519" y="871"/>
                    </a:lnTo>
                    <a:lnTo>
                      <a:pt x="519" y="883"/>
                    </a:lnTo>
                    <a:lnTo>
                      <a:pt x="519" y="883"/>
                    </a:lnTo>
                    <a:lnTo>
                      <a:pt x="519" y="895"/>
                    </a:lnTo>
                    <a:lnTo>
                      <a:pt x="531" y="907"/>
                    </a:lnTo>
                    <a:lnTo>
                      <a:pt x="531" y="919"/>
                    </a:lnTo>
                    <a:lnTo>
                      <a:pt x="543" y="919"/>
                    </a:lnTo>
                    <a:lnTo>
                      <a:pt x="555" y="931"/>
                    </a:lnTo>
                    <a:lnTo>
                      <a:pt x="555" y="943"/>
                    </a:lnTo>
                    <a:lnTo>
                      <a:pt x="567" y="943"/>
                    </a:lnTo>
                    <a:lnTo>
                      <a:pt x="567" y="955"/>
                    </a:lnTo>
                    <a:lnTo>
                      <a:pt x="579" y="968"/>
                    </a:lnTo>
                    <a:lnTo>
                      <a:pt x="579" y="968"/>
                    </a:lnTo>
                    <a:lnTo>
                      <a:pt x="579" y="980"/>
                    </a:lnTo>
                    <a:lnTo>
                      <a:pt x="591" y="992"/>
                    </a:lnTo>
                    <a:lnTo>
                      <a:pt x="591" y="992"/>
                    </a:lnTo>
                    <a:lnTo>
                      <a:pt x="591" y="1004"/>
                    </a:lnTo>
                    <a:lnTo>
                      <a:pt x="591" y="1016"/>
                    </a:lnTo>
                    <a:lnTo>
                      <a:pt x="603" y="1028"/>
                    </a:lnTo>
                    <a:lnTo>
                      <a:pt x="603" y="1028"/>
                    </a:lnTo>
                    <a:lnTo>
                      <a:pt x="603" y="1040"/>
                    </a:lnTo>
                    <a:lnTo>
                      <a:pt x="603" y="1052"/>
                    </a:lnTo>
                    <a:lnTo>
                      <a:pt x="603" y="1064"/>
                    </a:lnTo>
                    <a:lnTo>
                      <a:pt x="603" y="1064"/>
                    </a:lnTo>
                    <a:lnTo>
                      <a:pt x="615" y="1076"/>
                    </a:lnTo>
                    <a:lnTo>
                      <a:pt x="615" y="1088"/>
                    </a:lnTo>
                    <a:lnTo>
                      <a:pt x="615" y="1101"/>
                    </a:lnTo>
                    <a:lnTo>
                      <a:pt x="615" y="1113"/>
                    </a:lnTo>
                    <a:lnTo>
                      <a:pt x="615" y="1125"/>
                    </a:lnTo>
                    <a:lnTo>
                      <a:pt x="603" y="1137"/>
                    </a:lnTo>
                    <a:lnTo>
                      <a:pt x="603" y="1137"/>
                    </a:lnTo>
                    <a:lnTo>
                      <a:pt x="591" y="1149"/>
                    </a:lnTo>
                    <a:lnTo>
                      <a:pt x="591" y="1161"/>
                    </a:lnTo>
                    <a:lnTo>
                      <a:pt x="591" y="1173"/>
                    </a:lnTo>
                    <a:lnTo>
                      <a:pt x="579" y="1185"/>
                    </a:lnTo>
                    <a:lnTo>
                      <a:pt x="579" y="1197"/>
                    </a:lnTo>
                    <a:lnTo>
                      <a:pt x="579" y="1209"/>
                    </a:lnTo>
                    <a:lnTo>
                      <a:pt x="579" y="1209"/>
                    </a:lnTo>
                    <a:lnTo>
                      <a:pt x="567" y="1222"/>
                    </a:lnTo>
                    <a:lnTo>
                      <a:pt x="567" y="1234"/>
                    </a:lnTo>
                    <a:lnTo>
                      <a:pt x="579" y="1246"/>
                    </a:lnTo>
                    <a:lnTo>
                      <a:pt x="579" y="1258"/>
                    </a:lnTo>
                    <a:lnTo>
                      <a:pt x="591" y="1270"/>
                    </a:lnTo>
                    <a:lnTo>
                      <a:pt x="591" y="1282"/>
                    </a:lnTo>
                    <a:lnTo>
                      <a:pt x="591" y="1282"/>
                    </a:lnTo>
                    <a:lnTo>
                      <a:pt x="603" y="1294"/>
                    </a:lnTo>
                    <a:lnTo>
                      <a:pt x="603" y="1318"/>
                    </a:lnTo>
                    <a:lnTo>
                      <a:pt x="615" y="1318"/>
                    </a:lnTo>
                    <a:lnTo>
                      <a:pt x="615" y="1330"/>
                    </a:lnTo>
                    <a:lnTo>
                      <a:pt x="628" y="1342"/>
                    </a:lnTo>
                    <a:lnTo>
                      <a:pt x="628" y="1355"/>
                    </a:lnTo>
                    <a:lnTo>
                      <a:pt x="628" y="1355"/>
                    </a:lnTo>
                    <a:lnTo>
                      <a:pt x="628" y="1367"/>
                    </a:lnTo>
                    <a:lnTo>
                      <a:pt x="628" y="1391"/>
                    </a:lnTo>
                    <a:lnTo>
                      <a:pt x="628" y="1391"/>
                    </a:lnTo>
                    <a:lnTo>
                      <a:pt x="640" y="1403"/>
                    </a:lnTo>
                    <a:lnTo>
                      <a:pt x="640" y="1415"/>
                    </a:lnTo>
                    <a:lnTo>
                      <a:pt x="640" y="1427"/>
                    </a:lnTo>
                    <a:lnTo>
                      <a:pt x="640" y="1439"/>
                    </a:lnTo>
                    <a:lnTo>
                      <a:pt x="640" y="1451"/>
                    </a:lnTo>
                    <a:lnTo>
                      <a:pt x="640" y="1475"/>
                    </a:lnTo>
                    <a:lnTo>
                      <a:pt x="652" y="1475"/>
                    </a:lnTo>
                    <a:lnTo>
                      <a:pt x="652" y="1488"/>
                    </a:lnTo>
                    <a:lnTo>
                      <a:pt x="664" y="1488"/>
                    </a:lnTo>
                    <a:lnTo>
                      <a:pt x="676" y="1512"/>
                    </a:lnTo>
                    <a:lnTo>
                      <a:pt x="676" y="1512"/>
                    </a:lnTo>
                    <a:lnTo>
                      <a:pt x="676" y="1524"/>
                    </a:lnTo>
                    <a:lnTo>
                      <a:pt x="688" y="1536"/>
                    </a:lnTo>
                    <a:lnTo>
                      <a:pt x="688" y="1560"/>
                    </a:lnTo>
                    <a:lnTo>
                      <a:pt x="700" y="1560"/>
                    </a:lnTo>
                    <a:lnTo>
                      <a:pt x="700" y="1572"/>
                    </a:lnTo>
                    <a:lnTo>
                      <a:pt x="700" y="1596"/>
                    </a:lnTo>
                    <a:lnTo>
                      <a:pt x="700" y="1596"/>
                    </a:lnTo>
                    <a:lnTo>
                      <a:pt x="700" y="1596"/>
                    </a:lnTo>
                    <a:lnTo>
                      <a:pt x="700" y="1621"/>
                    </a:lnTo>
                    <a:lnTo>
                      <a:pt x="712" y="1621"/>
                    </a:lnTo>
                    <a:lnTo>
                      <a:pt x="712" y="1633"/>
                    </a:lnTo>
                    <a:lnTo>
                      <a:pt x="712" y="1633"/>
                    </a:lnTo>
                    <a:lnTo>
                      <a:pt x="724" y="1633"/>
                    </a:lnTo>
                    <a:lnTo>
                      <a:pt x="724" y="1645"/>
                    </a:lnTo>
                    <a:lnTo>
                      <a:pt x="736" y="1645"/>
                    </a:lnTo>
                    <a:lnTo>
                      <a:pt x="748" y="1645"/>
                    </a:lnTo>
                    <a:lnTo>
                      <a:pt x="760" y="1633"/>
                    </a:lnTo>
                    <a:lnTo>
                      <a:pt x="772" y="1633"/>
                    </a:lnTo>
                    <a:lnTo>
                      <a:pt x="772" y="1633"/>
                    </a:lnTo>
                    <a:lnTo>
                      <a:pt x="796" y="1633"/>
                    </a:lnTo>
                    <a:lnTo>
                      <a:pt x="796" y="1633"/>
                    </a:lnTo>
                    <a:lnTo>
                      <a:pt x="808" y="1633"/>
                    </a:lnTo>
                    <a:lnTo>
                      <a:pt x="820" y="1633"/>
                    </a:lnTo>
                    <a:lnTo>
                      <a:pt x="833" y="1633"/>
                    </a:lnTo>
                    <a:lnTo>
                      <a:pt x="845" y="1633"/>
                    </a:lnTo>
                    <a:lnTo>
                      <a:pt x="857" y="1633"/>
                    </a:lnTo>
                    <a:lnTo>
                      <a:pt x="857" y="1621"/>
                    </a:lnTo>
                    <a:lnTo>
                      <a:pt x="869" y="1621"/>
                    </a:lnTo>
                    <a:lnTo>
                      <a:pt x="881" y="1621"/>
                    </a:lnTo>
                    <a:lnTo>
                      <a:pt x="881" y="1608"/>
                    </a:lnTo>
                    <a:lnTo>
                      <a:pt x="893" y="1608"/>
                    </a:lnTo>
                    <a:lnTo>
                      <a:pt x="905" y="1596"/>
                    </a:lnTo>
                    <a:lnTo>
                      <a:pt x="917" y="1584"/>
                    </a:lnTo>
                    <a:lnTo>
                      <a:pt x="917" y="1572"/>
                    </a:lnTo>
                    <a:lnTo>
                      <a:pt x="929" y="1572"/>
                    </a:lnTo>
                    <a:lnTo>
                      <a:pt x="929" y="1560"/>
                    </a:lnTo>
                    <a:lnTo>
                      <a:pt x="941" y="1548"/>
                    </a:lnTo>
                    <a:lnTo>
                      <a:pt x="953" y="1536"/>
                    </a:lnTo>
                    <a:lnTo>
                      <a:pt x="953" y="1524"/>
                    </a:lnTo>
                    <a:lnTo>
                      <a:pt x="965" y="1512"/>
                    </a:lnTo>
                    <a:lnTo>
                      <a:pt x="965" y="1512"/>
                    </a:lnTo>
                    <a:lnTo>
                      <a:pt x="977" y="1500"/>
                    </a:lnTo>
                    <a:lnTo>
                      <a:pt x="989" y="1488"/>
                    </a:lnTo>
                    <a:lnTo>
                      <a:pt x="989" y="1488"/>
                    </a:lnTo>
                    <a:lnTo>
                      <a:pt x="989" y="1475"/>
                    </a:lnTo>
                    <a:lnTo>
                      <a:pt x="989" y="1451"/>
                    </a:lnTo>
                    <a:lnTo>
                      <a:pt x="989" y="1451"/>
                    </a:lnTo>
                    <a:lnTo>
                      <a:pt x="989" y="1439"/>
                    </a:lnTo>
                    <a:lnTo>
                      <a:pt x="989" y="1439"/>
                    </a:lnTo>
                    <a:lnTo>
                      <a:pt x="989" y="1415"/>
                    </a:lnTo>
                    <a:lnTo>
                      <a:pt x="1001" y="1415"/>
                    </a:lnTo>
                    <a:lnTo>
                      <a:pt x="1013" y="1415"/>
                    </a:lnTo>
                    <a:lnTo>
                      <a:pt x="1026" y="1403"/>
                    </a:lnTo>
                    <a:lnTo>
                      <a:pt x="1038" y="1403"/>
                    </a:lnTo>
                    <a:lnTo>
                      <a:pt x="1038" y="1391"/>
                    </a:lnTo>
                    <a:lnTo>
                      <a:pt x="1050" y="1391"/>
                    </a:lnTo>
                    <a:lnTo>
                      <a:pt x="1038" y="1367"/>
                    </a:lnTo>
                    <a:lnTo>
                      <a:pt x="1050" y="1367"/>
                    </a:lnTo>
                    <a:lnTo>
                      <a:pt x="1050" y="1355"/>
                    </a:lnTo>
                    <a:lnTo>
                      <a:pt x="1038" y="1342"/>
                    </a:lnTo>
                    <a:lnTo>
                      <a:pt x="1038" y="1330"/>
                    </a:lnTo>
                    <a:lnTo>
                      <a:pt x="1038" y="1318"/>
                    </a:lnTo>
                    <a:lnTo>
                      <a:pt x="1026" y="1306"/>
                    </a:lnTo>
                    <a:lnTo>
                      <a:pt x="1026" y="1294"/>
                    </a:lnTo>
                    <a:lnTo>
                      <a:pt x="1038" y="1282"/>
                    </a:lnTo>
                    <a:lnTo>
                      <a:pt x="1050" y="1282"/>
                    </a:lnTo>
                    <a:lnTo>
                      <a:pt x="1050" y="1270"/>
                    </a:lnTo>
                    <a:lnTo>
                      <a:pt x="1062" y="1270"/>
                    </a:lnTo>
                    <a:lnTo>
                      <a:pt x="1062" y="1258"/>
                    </a:lnTo>
                    <a:lnTo>
                      <a:pt x="1074" y="1246"/>
                    </a:lnTo>
                    <a:lnTo>
                      <a:pt x="1086" y="1234"/>
                    </a:lnTo>
                    <a:lnTo>
                      <a:pt x="1086" y="1234"/>
                    </a:lnTo>
                    <a:lnTo>
                      <a:pt x="1098" y="1234"/>
                    </a:lnTo>
                    <a:lnTo>
                      <a:pt x="1110" y="1234"/>
                    </a:lnTo>
                    <a:lnTo>
                      <a:pt x="1122" y="1222"/>
                    </a:lnTo>
                    <a:lnTo>
                      <a:pt x="1134" y="1209"/>
                    </a:lnTo>
                    <a:lnTo>
                      <a:pt x="1134" y="1209"/>
                    </a:lnTo>
                    <a:lnTo>
                      <a:pt x="1146" y="1197"/>
                    </a:lnTo>
                    <a:lnTo>
                      <a:pt x="1146" y="1185"/>
                    </a:lnTo>
                    <a:lnTo>
                      <a:pt x="1146" y="1173"/>
                    </a:lnTo>
                    <a:lnTo>
                      <a:pt x="1146" y="1161"/>
                    </a:lnTo>
                    <a:lnTo>
                      <a:pt x="1146" y="1149"/>
                    </a:lnTo>
                    <a:lnTo>
                      <a:pt x="1146" y="1137"/>
                    </a:lnTo>
                    <a:lnTo>
                      <a:pt x="1146" y="1125"/>
                    </a:lnTo>
                    <a:lnTo>
                      <a:pt x="1146" y="1113"/>
                    </a:lnTo>
                    <a:lnTo>
                      <a:pt x="1146" y="1125"/>
                    </a:lnTo>
                    <a:lnTo>
                      <a:pt x="1146" y="1101"/>
                    </a:lnTo>
                    <a:lnTo>
                      <a:pt x="1146" y="1088"/>
                    </a:lnTo>
                    <a:lnTo>
                      <a:pt x="1134" y="1076"/>
                    </a:lnTo>
                    <a:lnTo>
                      <a:pt x="1134" y="1064"/>
                    </a:lnTo>
                    <a:lnTo>
                      <a:pt x="1122" y="1064"/>
                    </a:lnTo>
                    <a:lnTo>
                      <a:pt x="1122" y="1052"/>
                    </a:lnTo>
                    <a:lnTo>
                      <a:pt x="1122" y="1028"/>
                    </a:lnTo>
                    <a:lnTo>
                      <a:pt x="1122" y="1016"/>
                    </a:lnTo>
                    <a:lnTo>
                      <a:pt x="1122" y="1016"/>
                    </a:lnTo>
                    <a:lnTo>
                      <a:pt x="1122" y="1004"/>
                    </a:lnTo>
                    <a:lnTo>
                      <a:pt x="1110" y="992"/>
                    </a:lnTo>
                    <a:lnTo>
                      <a:pt x="1110" y="980"/>
                    </a:lnTo>
                    <a:lnTo>
                      <a:pt x="1110" y="968"/>
                    </a:lnTo>
                    <a:lnTo>
                      <a:pt x="1122" y="955"/>
                    </a:lnTo>
                    <a:lnTo>
                      <a:pt x="1122" y="943"/>
                    </a:lnTo>
                    <a:lnTo>
                      <a:pt x="1134" y="931"/>
                    </a:lnTo>
                    <a:lnTo>
                      <a:pt x="1134" y="919"/>
                    </a:lnTo>
                    <a:lnTo>
                      <a:pt x="1134" y="907"/>
                    </a:lnTo>
                    <a:lnTo>
                      <a:pt x="1146" y="907"/>
                    </a:lnTo>
                    <a:lnTo>
                      <a:pt x="1158" y="907"/>
                    </a:lnTo>
                    <a:lnTo>
                      <a:pt x="1158" y="895"/>
                    </a:lnTo>
                    <a:lnTo>
                      <a:pt x="1170" y="883"/>
                    </a:lnTo>
                    <a:lnTo>
                      <a:pt x="1170" y="883"/>
                    </a:lnTo>
                    <a:lnTo>
                      <a:pt x="1182" y="871"/>
                    </a:lnTo>
                    <a:lnTo>
                      <a:pt x="1194" y="859"/>
                    </a:lnTo>
                    <a:lnTo>
                      <a:pt x="1194" y="847"/>
                    </a:lnTo>
                    <a:lnTo>
                      <a:pt x="1206" y="847"/>
                    </a:lnTo>
                    <a:lnTo>
                      <a:pt x="1218" y="835"/>
                    </a:lnTo>
                    <a:lnTo>
                      <a:pt x="1218" y="822"/>
                    </a:lnTo>
                    <a:lnTo>
                      <a:pt x="1231" y="822"/>
                    </a:lnTo>
                    <a:lnTo>
                      <a:pt x="1243" y="822"/>
                    </a:lnTo>
                    <a:lnTo>
                      <a:pt x="1243" y="810"/>
                    </a:lnTo>
                    <a:lnTo>
                      <a:pt x="1255" y="810"/>
                    </a:lnTo>
                    <a:lnTo>
                      <a:pt x="1267" y="798"/>
                    </a:lnTo>
                    <a:lnTo>
                      <a:pt x="1267" y="786"/>
                    </a:lnTo>
                    <a:lnTo>
                      <a:pt x="1279" y="786"/>
                    </a:lnTo>
                    <a:lnTo>
                      <a:pt x="1291" y="774"/>
                    </a:lnTo>
                    <a:lnTo>
                      <a:pt x="1291" y="762"/>
                    </a:lnTo>
                    <a:lnTo>
                      <a:pt x="1291" y="750"/>
                    </a:lnTo>
                    <a:lnTo>
                      <a:pt x="1303" y="750"/>
                    </a:lnTo>
                    <a:lnTo>
                      <a:pt x="1315" y="738"/>
                    </a:lnTo>
                    <a:lnTo>
                      <a:pt x="1315" y="726"/>
                    </a:lnTo>
                    <a:lnTo>
                      <a:pt x="1315" y="714"/>
                    </a:lnTo>
                    <a:lnTo>
                      <a:pt x="1327" y="701"/>
                    </a:lnTo>
                    <a:lnTo>
                      <a:pt x="1327" y="701"/>
                    </a:lnTo>
                    <a:lnTo>
                      <a:pt x="1327" y="689"/>
                    </a:lnTo>
                    <a:lnTo>
                      <a:pt x="1339" y="677"/>
                    </a:lnTo>
                    <a:lnTo>
                      <a:pt x="1339" y="665"/>
                    </a:lnTo>
                    <a:lnTo>
                      <a:pt x="1351" y="665"/>
                    </a:lnTo>
                    <a:lnTo>
                      <a:pt x="1351" y="641"/>
                    </a:lnTo>
                    <a:lnTo>
                      <a:pt x="1351" y="641"/>
                    </a:lnTo>
                    <a:lnTo>
                      <a:pt x="1351" y="629"/>
                    </a:lnTo>
                    <a:lnTo>
                      <a:pt x="1351" y="605"/>
                    </a:lnTo>
                    <a:lnTo>
                      <a:pt x="1339" y="605"/>
                    </a:lnTo>
                    <a:lnTo>
                      <a:pt x="1339" y="605"/>
                    </a:lnTo>
                    <a:lnTo>
                      <a:pt x="1327" y="617"/>
                    </a:lnTo>
                    <a:lnTo>
                      <a:pt x="1315" y="617"/>
                    </a:lnTo>
                    <a:lnTo>
                      <a:pt x="1303" y="617"/>
                    </a:lnTo>
                    <a:lnTo>
                      <a:pt x="1291" y="617"/>
                    </a:lnTo>
                    <a:lnTo>
                      <a:pt x="1279" y="617"/>
                    </a:lnTo>
                    <a:lnTo>
                      <a:pt x="1267" y="629"/>
                    </a:lnTo>
                    <a:lnTo>
                      <a:pt x="1255" y="629"/>
                    </a:lnTo>
                    <a:lnTo>
                      <a:pt x="1243" y="629"/>
                    </a:lnTo>
                    <a:lnTo>
                      <a:pt x="1243" y="629"/>
                    </a:lnTo>
                    <a:lnTo>
                      <a:pt x="1231" y="641"/>
                    </a:lnTo>
                    <a:lnTo>
                      <a:pt x="1218" y="641"/>
                    </a:lnTo>
                    <a:lnTo>
                      <a:pt x="1206" y="629"/>
                    </a:lnTo>
                    <a:lnTo>
                      <a:pt x="1206" y="617"/>
                    </a:lnTo>
                    <a:lnTo>
                      <a:pt x="1194" y="617"/>
                    </a:lnTo>
                    <a:lnTo>
                      <a:pt x="1194" y="605"/>
                    </a:lnTo>
                    <a:lnTo>
                      <a:pt x="1206" y="605"/>
                    </a:lnTo>
                    <a:lnTo>
                      <a:pt x="1194" y="593"/>
                    </a:lnTo>
                    <a:lnTo>
                      <a:pt x="1194" y="581"/>
                    </a:lnTo>
                    <a:lnTo>
                      <a:pt x="1182" y="581"/>
                    </a:lnTo>
                    <a:lnTo>
                      <a:pt x="1170" y="568"/>
                    </a:lnTo>
                    <a:lnTo>
                      <a:pt x="1170" y="556"/>
                    </a:lnTo>
                    <a:lnTo>
                      <a:pt x="1158" y="544"/>
                    </a:lnTo>
                    <a:lnTo>
                      <a:pt x="1146" y="544"/>
                    </a:lnTo>
                    <a:lnTo>
                      <a:pt x="1134" y="532"/>
                    </a:lnTo>
                    <a:lnTo>
                      <a:pt x="1134" y="520"/>
                    </a:lnTo>
                    <a:lnTo>
                      <a:pt x="1122" y="520"/>
                    </a:lnTo>
                    <a:lnTo>
                      <a:pt x="1122" y="508"/>
                    </a:lnTo>
                    <a:lnTo>
                      <a:pt x="1122" y="508"/>
                    </a:lnTo>
                    <a:lnTo>
                      <a:pt x="1110" y="496"/>
                    </a:lnTo>
                    <a:lnTo>
                      <a:pt x="1110" y="484"/>
                    </a:lnTo>
                    <a:lnTo>
                      <a:pt x="1110" y="472"/>
                    </a:lnTo>
                    <a:lnTo>
                      <a:pt x="1098" y="460"/>
                    </a:lnTo>
                    <a:lnTo>
                      <a:pt x="1086" y="460"/>
                    </a:lnTo>
                    <a:lnTo>
                      <a:pt x="1086" y="435"/>
                    </a:lnTo>
                    <a:lnTo>
                      <a:pt x="1074" y="435"/>
                    </a:lnTo>
                    <a:lnTo>
                      <a:pt x="1074" y="423"/>
                    </a:lnTo>
                    <a:lnTo>
                      <a:pt x="1074" y="411"/>
                    </a:lnTo>
                    <a:lnTo>
                      <a:pt x="1074" y="399"/>
                    </a:lnTo>
                    <a:lnTo>
                      <a:pt x="1074" y="399"/>
                    </a:lnTo>
                    <a:lnTo>
                      <a:pt x="1074" y="375"/>
                    </a:lnTo>
                    <a:lnTo>
                      <a:pt x="1062" y="375"/>
                    </a:lnTo>
                    <a:lnTo>
                      <a:pt x="1062" y="363"/>
                    </a:lnTo>
                    <a:lnTo>
                      <a:pt x="1050" y="363"/>
                    </a:lnTo>
                    <a:lnTo>
                      <a:pt x="1050" y="351"/>
                    </a:lnTo>
                    <a:lnTo>
                      <a:pt x="1050" y="339"/>
                    </a:lnTo>
                    <a:lnTo>
                      <a:pt x="1050" y="339"/>
                    </a:lnTo>
                    <a:lnTo>
                      <a:pt x="1038" y="327"/>
                    </a:lnTo>
                    <a:lnTo>
                      <a:pt x="1038" y="314"/>
                    </a:lnTo>
                    <a:lnTo>
                      <a:pt x="1026" y="302"/>
                    </a:lnTo>
                    <a:lnTo>
                      <a:pt x="1026" y="290"/>
                    </a:lnTo>
                    <a:lnTo>
                      <a:pt x="1026" y="278"/>
                    </a:lnTo>
                    <a:lnTo>
                      <a:pt x="1013" y="266"/>
                    </a:lnTo>
                    <a:lnTo>
                      <a:pt x="1013" y="266"/>
                    </a:lnTo>
                    <a:lnTo>
                      <a:pt x="1013" y="254"/>
                    </a:lnTo>
                    <a:lnTo>
                      <a:pt x="1001" y="242"/>
                    </a:lnTo>
                    <a:lnTo>
                      <a:pt x="1001" y="230"/>
                    </a:lnTo>
                    <a:lnTo>
                      <a:pt x="989" y="218"/>
                    </a:lnTo>
                    <a:lnTo>
                      <a:pt x="989" y="218"/>
                    </a:lnTo>
                    <a:lnTo>
                      <a:pt x="989" y="206"/>
                    </a:lnTo>
                    <a:lnTo>
                      <a:pt x="977" y="194"/>
                    </a:lnTo>
                    <a:lnTo>
                      <a:pt x="989" y="194"/>
                    </a:lnTo>
                    <a:lnTo>
                      <a:pt x="989" y="206"/>
                    </a:lnTo>
                    <a:lnTo>
                      <a:pt x="1001" y="218"/>
                    </a:lnTo>
                    <a:lnTo>
                      <a:pt x="1001" y="218"/>
                    </a:lnTo>
                    <a:lnTo>
                      <a:pt x="1001" y="230"/>
                    </a:lnTo>
                    <a:lnTo>
                      <a:pt x="1013" y="242"/>
                    </a:lnTo>
                    <a:lnTo>
                      <a:pt x="1013" y="242"/>
                    </a:lnTo>
                    <a:lnTo>
                      <a:pt x="1026" y="242"/>
                    </a:lnTo>
                    <a:lnTo>
                      <a:pt x="1026" y="230"/>
                    </a:lnTo>
                    <a:lnTo>
                      <a:pt x="1026" y="218"/>
                    </a:lnTo>
                    <a:lnTo>
                      <a:pt x="1038" y="206"/>
                    </a:lnTo>
                    <a:lnTo>
                      <a:pt x="1013" y="15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23" name=""/>
            <p:cNvGrpSpPr/>
            <p:nvPr/>
          </p:nvGrpSpPr>
          <p:grpSpPr>
            <a:xfrm>
              <a:off x="5119560" y="1574640"/>
              <a:ext cx="114480" cy="133560"/>
              <a:chOff x="5119560" y="1574640"/>
              <a:chExt cx="114480" cy="133560"/>
            </a:xfrm>
          </p:grpSpPr>
          <p:sp>
            <p:nvSpPr>
              <p:cNvPr id="1924" name=""/>
              <p:cNvSpPr/>
              <p:nvPr/>
            </p:nvSpPr>
            <p:spPr>
              <a:xfrm>
                <a:off x="5176800" y="157464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25" name=""/>
              <p:cNvSpPr/>
              <p:nvPr/>
            </p:nvSpPr>
            <p:spPr>
              <a:xfrm>
                <a:off x="5157720" y="16891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26" name=""/>
              <p:cNvSpPr/>
              <p:nvPr/>
            </p:nvSpPr>
            <p:spPr>
              <a:xfrm>
                <a:off x="5176800" y="1670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27" name=""/>
              <p:cNvSpPr/>
              <p:nvPr/>
            </p:nvSpPr>
            <p:spPr>
              <a:xfrm>
                <a:off x="5176800" y="167004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0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28" name=""/>
              <p:cNvSpPr/>
              <p:nvPr/>
            </p:nvSpPr>
            <p:spPr>
              <a:xfrm>
                <a:off x="5214960" y="165096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29" name=""/>
              <p:cNvSpPr/>
              <p:nvPr/>
            </p:nvSpPr>
            <p:spPr>
              <a:xfrm>
                <a:off x="5214960" y="16318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0" name=""/>
              <p:cNvSpPr/>
              <p:nvPr/>
            </p:nvSpPr>
            <p:spPr>
              <a:xfrm>
                <a:off x="5214960" y="16128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1" name=""/>
              <p:cNvSpPr/>
              <p:nvPr/>
            </p:nvSpPr>
            <p:spPr>
              <a:xfrm>
                <a:off x="5119560" y="1574640"/>
                <a:ext cx="95400" cy="114480"/>
              </a:xfrm>
              <a:custGeom>
                <a:avLst/>
                <a:gdLst/>
                <a:ahLst/>
                <a:rect l="l" t="t" r="r" b="b"/>
                <a:pathLst>
                  <a:path w="60" h="72">
                    <a:moveTo>
                      <a:pt x="0" y="24"/>
                    </a:moveTo>
                    <a:lnTo>
                      <a:pt x="12" y="36"/>
                    </a:lnTo>
                    <a:lnTo>
                      <a:pt x="24" y="60"/>
                    </a:lnTo>
                    <a:lnTo>
                      <a:pt x="24" y="72"/>
                    </a:lnTo>
                    <a:lnTo>
                      <a:pt x="36" y="72"/>
                    </a:lnTo>
                    <a:lnTo>
                      <a:pt x="36" y="60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24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32" name=""/>
            <p:cNvGrpSpPr/>
            <p:nvPr/>
          </p:nvGrpSpPr>
          <p:grpSpPr>
            <a:xfrm>
              <a:off x="5273640" y="1496880"/>
              <a:ext cx="76320" cy="154080"/>
              <a:chOff x="5273640" y="1496880"/>
              <a:chExt cx="76320" cy="154080"/>
            </a:xfrm>
          </p:grpSpPr>
          <p:sp>
            <p:nvSpPr>
              <p:cNvPr id="1933" name=""/>
              <p:cNvSpPr/>
              <p:nvPr/>
            </p:nvSpPr>
            <p:spPr>
              <a:xfrm>
                <a:off x="5292720" y="1593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4" name=""/>
              <p:cNvSpPr/>
              <p:nvPr/>
            </p:nvSpPr>
            <p:spPr>
              <a:xfrm>
                <a:off x="5292720" y="149688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0" y="12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5" name=""/>
              <p:cNvSpPr/>
              <p:nvPr/>
            </p:nvSpPr>
            <p:spPr>
              <a:xfrm>
                <a:off x="5311800" y="16318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6" name=""/>
              <p:cNvSpPr/>
              <p:nvPr/>
            </p:nvSpPr>
            <p:spPr>
              <a:xfrm>
                <a:off x="5311800" y="1612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7" name=""/>
              <p:cNvSpPr/>
              <p:nvPr/>
            </p:nvSpPr>
            <p:spPr>
              <a:xfrm>
                <a:off x="5330880" y="15937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8" name=""/>
              <p:cNvSpPr/>
              <p:nvPr/>
            </p:nvSpPr>
            <p:spPr>
              <a:xfrm>
                <a:off x="5311800" y="1574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9" name=""/>
              <p:cNvSpPr/>
              <p:nvPr/>
            </p:nvSpPr>
            <p:spPr>
              <a:xfrm>
                <a:off x="5311800" y="155592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0" name=""/>
              <p:cNvSpPr/>
              <p:nvPr/>
            </p:nvSpPr>
            <p:spPr>
              <a:xfrm>
                <a:off x="5311800" y="151596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25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1" name=""/>
              <p:cNvSpPr/>
              <p:nvPr/>
            </p:nvSpPr>
            <p:spPr>
              <a:xfrm>
                <a:off x="5273640" y="1496880"/>
                <a:ext cx="57240" cy="135000"/>
              </a:xfrm>
              <a:custGeom>
                <a:avLst/>
                <a:gdLst/>
                <a:ahLst/>
                <a:rect l="l" t="t" r="r" b="b"/>
                <a:pathLst>
                  <a:path w="36" h="85">
                    <a:moveTo>
                      <a:pt x="0" y="49"/>
                    </a:moveTo>
                    <a:lnTo>
                      <a:pt x="12" y="61"/>
                    </a:lnTo>
                    <a:lnTo>
                      <a:pt x="24" y="73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36" y="73"/>
                    </a:lnTo>
                    <a:lnTo>
                      <a:pt x="36" y="61"/>
                    </a:lnTo>
                    <a:lnTo>
                      <a:pt x="24" y="49"/>
                    </a:lnTo>
                    <a:lnTo>
                      <a:pt x="24" y="37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25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42" name=""/>
            <p:cNvGrpSpPr/>
            <p:nvPr/>
          </p:nvGrpSpPr>
          <p:grpSpPr>
            <a:xfrm>
              <a:off x="5559480" y="4646520"/>
              <a:ext cx="249120" cy="517680"/>
              <a:chOff x="5559480" y="4646520"/>
              <a:chExt cx="249120" cy="517680"/>
            </a:xfrm>
          </p:grpSpPr>
          <p:sp>
            <p:nvSpPr>
              <p:cNvPr id="1943" name=""/>
              <p:cNvSpPr/>
              <p:nvPr/>
            </p:nvSpPr>
            <p:spPr>
              <a:xfrm>
                <a:off x="5599080" y="5126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4" name=""/>
              <p:cNvSpPr/>
              <p:nvPr/>
            </p:nvSpPr>
            <p:spPr>
              <a:xfrm>
                <a:off x="5599080" y="5126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5" name=""/>
              <p:cNvSpPr/>
              <p:nvPr/>
            </p:nvSpPr>
            <p:spPr>
              <a:xfrm>
                <a:off x="5618160" y="5126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6" name=""/>
              <p:cNvSpPr/>
              <p:nvPr/>
            </p:nvSpPr>
            <p:spPr>
              <a:xfrm>
                <a:off x="5637240" y="51260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7" name=""/>
              <p:cNvSpPr/>
              <p:nvPr/>
            </p:nvSpPr>
            <p:spPr>
              <a:xfrm>
                <a:off x="5656320" y="512604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8" name=""/>
              <p:cNvSpPr/>
              <p:nvPr/>
            </p:nvSpPr>
            <p:spPr>
              <a:xfrm>
                <a:off x="5675400" y="5106960"/>
                <a:ext cx="1872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9" name=""/>
              <p:cNvSpPr/>
              <p:nvPr/>
            </p:nvSpPr>
            <p:spPr>
              <a:xfrm>
                <a:off x="5675400" y="5087880"/>
                <a:ext cx="1872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0" name=""/>
              <p:cNvSpPr/>
              <p:nvPr/>
            </p:nvSpPr>
            <p:spPr>
              <a:xfrm>
                <a:off x="5675400" y="50688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1" name=""/>
              <p:cNvSpPr/>
              <p:nvPr/>
            </p:nvSpPr>
            <p:spPr>
              <a:xfrm>
                <a:off x="5694120" y="50497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2" name=""/>
              <p:cNvSpPr/>
              <p:nvPr/>
            </p:nvSpPr>
            <p:spPr>
              <a:xfrm>
                <a:off x="5694120" y="504972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3" name=""/>
              <p:cNvSpPr/>
              <p:nvPr/>
            </p:nvSpPr>
            <p:spPr>
              <a:xfrm>
                <a:off x="5694120" y="50306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4" name=""/>
              <p:cNvSpPr/>
              <p:nvPr/>
            </p:nvSpPr>
            <p:spPr>
              <a:xfrm>
                <a:off x="5694120" y="501012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5" name=""/>
              <p:cNvSpPr/>
              <p:nvPr/>
            </p:nvSpPr>
            <p:spPr>
              <a:xfrm>
                <a:off x="5694120" y="49910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6" name=""/>
              <p:cNvSpPr/>
              <p:nvPr/>
            </p:nvSpPr>
            <p:spPr>
              <a:xfrm>
                <a:off x="5713200" y="49719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7" name=""/>
              <p:cNvSpPr/>
              <p:nvPr/>
            </p:nvSpPr>
            <p:spPr>
              <a:xfrm>
                <a:off x="5713200" y="497196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8" name=""/>
              <p:cNvSpPr/>
              <p:nvPr/>
            </p:nvSpPr>
            <p:spPr>
              <a:xfrm>
                <a:off x="5713200" y="49528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9" name=""/>
              <p:cNvSpPr/>
              <p:nvPr/>
            </p:nvSpPr>
            <p:spPr>
              <a:xfrm>
                <a:off x="5713200" y="4933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0" name=""/>
              <p:cNvSpPr/>
              <p:nvPr/>
            </p:nvSpPr>
            <p:spPr>
              <a:xfrm>
                <a:off x="5732280" y="491508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1" name=""/>
              <p:cNvSpPr/>
              <p:nvPr/>
            </p:nvSpPr>
            <p:spPr>
              <a:xfrm>
                <a:off x="5732280" y="489600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2" name=""/>
              <p:cNvSpPr/>
              <p:nvPr/>
            </p:nvSpPr>
            <p:spPr>
              <a:xfrm>
                <a:off x="5732280" y="48769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3" name=""/>
              <p:cNvSpPr/>
              <p:nvPr/>
            </p:nvSpPr>
            <p:spPr>
              <a:xfrm>
                <a:off x="5732280" y="48578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4" name=""/>
              <p:cNvSpPr/>
              <p:nvPr/>
            </p:nvSpPr>
            <p:spPr>
              <a:xfrm>
                <a:off x="5751360" y="48387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5" name=""/>
              <p:cNvSpPr/>
              <p:nvPr/>
            </p:nvSpPr>
            <p:spPr>
              <a:xfrm>
                <a:off x="5751360" y="48196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6" name=""/>
              <p:cNvSpPr/>
              <p:nvPr/>
            </p:nvSpPr>
            <p:spPr>
              <a:xfrm>
                <a:off x="5751360" y="48196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7" name=""/>
              <p:cNvSpPr/>
              <p:nvPr/>
            </p:nvSpPr>
            <p:spPr>
              <a:xfrm>
                <a:off x="5751360" y="47991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8" name=""/>
              <p:cNvSpPr/>
              <p:nvPr/>
            </p:nvSpPr>
            <p:spPr>
              <a:xfrm>
                <a:off x="5751360" y="47800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9" name=""/>
              <p:cNvSpPr/>
              <p:nvPr/>
            </p:nvSpPr>
            <p:spPr>
              <a:xfrm>
                <a:off x="5770440" y="476100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3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0" name=""/>
              <p:cNvSpPr/>
              <p:nvPr/>
            </p:nvSpPr>
            <p:spPr>
              <a:xfrm>
                <a:off x="5770440" y="4741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1" name=""/>
              <p:cNvSpPr/>
              <p:nvPr/>
            </p:nvSpPr>
            <p:spPr>
              <a:xfrm>
                <a:off x="5770440" y="472284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2" name=""/>
              <p:cNvSpPr/>
              <p:nvPr/>
            </p:nvSpPr>
            <p:spPr>
              <a:xfrm>
                <a:off x="5770440" y="47037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3" name=""/>
              <p:cNvSpPr/>
              <p:nvPr/>
            </p:nvSpPr>
            <p:spPr>
              <a:xfrm>
                <a:off x="5751360" y="46846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4" name=""/>
              <p:cNvSpPr/>
              <p:nvPr/>
            </p:nvSpPr>
            <p:spPr>
              <a:xfrm>
                <a:off x="5751360" y="4665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5" name=""/>
              <p:cNvSpPr/>
              <p:nvPr/>
            </p:nvSpPr>
            <p:spPr>
              <a:xfrm>
                <a:off x="5559480" y="4646520"/>
                <a:ext cx="210960" cy="479520"/>
              </a:xfrm>
              <a:custGeom>
                <a:avLst/>
                <a:gdLst/>
                <a:ahLst/>
                <a:rect l="l" t="t" r="r" b="b"/>
                <a:pathLst>
                  <a:path w="133" h="302">
                    <a:moveTo>
                      <a:pt x="0" y="217"/>
                    </a:moveTo>
                    <a:lnTo>
                      <a:pt x="0" y="229"/>
                    </a:lnTo>
                    <a:lnTo>
                      <a:pt x="0" y="242"/>
                    </a:lnTo>
                    <a:lnTo>
                      <a:pt x="0" y="254"/>
                    </a:lnTo>
                    <a:lnTo>
                      <a:pt x="0" y="266"/>
                    </a:lnTo>
                    <a:lnTo>
                      <a:pt x="0" y="278"/>
                    </a:lnTo>
                    <a:lnTo>
                      <a:pt x="12" y="290"/>
                    </a:lnTo>
                    <a:lnTo>
                      <a:pt x="25" y="302"/>
                    </a:lnTo>
                    <a:lnTo>
                      <a:pt x="25" y="302"/>
                    </a:lnTo>
                    <a:lnTo>
                      <a:pt x="37" y="302"/>
                    </a:lnTo>
                    <a:lnTo>
                      <a:pt x="49" y="302"/>
                    </a:lnTo>
                    <a:lnTo>
                      <a:pt x="61" y="302"/>
                    </a:lnTo>
                    <a:lnTo>
                      <a:pt x="73" y="302"/>
                    </a:lnTo>
                    <a:lnTo>
                      <a:pt x="73" y="290"/>
                    </a:lnTo>
                    <a:lnTo>
                      <a:pt x="73" y="278"/>
                    </a:lnTo>
                    <a:lnTo>
                      <a:pt x="85" y="266"/>
                    </a:lnTo>
                    <a:lnTo>
                      <a:pt x="85" y="254"/>
                    </a:lnTo>
                    <a:lnTo>
                      <a:pt x="85" y="254"/>
                    </a:lnTo>
                    <a:lnTo>
                      <a:pt x="85" y="242"/>
                    </a:lnTo>
                    <a:lnTo>
                      <a:pt x="85" y="229"/>
                    </a:lnTo>
                    <a:lnTo>
                      <a:pt x="97" y="217"/>
                    </a:lnTo>
                    <a:lnTo>
                      <a:pt x="97" y="205"/>
                    </a:lnTo>
                    <a:lnTo>
                      <a:pt x="97" y="205"/>
                    </a:lnTo>
                    <a:lnTo>
                      <a:pt x="97" y="193"/>
                    </a:lnTo>
                    <a:lnTo>
                      <a:pt x="109" y="181"/>
                    </a:lnTo>
                    <a:lnTo>
                      <a:pt x="109" y="169"/>
                    </a:lnTo>
                    <a:lnTo>
                      <a:pt x="109" y="157"/>
                    </a:lnTo>
                    <a:lnTo>
                      <a:pt x="109" y="145"/>
                    </a:lnTo>
                    <a:lnTo>
                      <a:pt x="121" y="133"/>
                    </a:lnTo>
                    <a:lnTo>
                      <a:pt x="121" y="121"/>
                    </a:lnTo>
                    <a:lnTo>
                      <a:pt x="121" y="109"/>
                    </a:lnTo>
                    <a:lnTo>
                      <a:pt x="121" y="109"/>
                    </a:lnTo>
                    <a:lnTo>
                      <a:pt x="121" y="96"/>
                    </a:lnTo>
                    <a:lnTo>
                      <a:pt x="121" y="84"/>
                    </a:lnTo>
                    <a:lnTo>
                      <a:pt x="133" y="84"/>
                    </a:lnTo>
                    <a:lnTo>
                      <a:pt x="133" y="72"/>
                    </a:lnTo>
                    <a:lnTo>
                      <a:pt x="133" y="60"/>
                    </a:lnTo>
                    <a:lnTo>
                      <a:pt x="133" y="48"/>
                    </a:lnTo>
                    <a:lnTo>
                      <a:pt x="133" y="36"/>
                    </a:lnTo>
                    <a:lnTo>
                      <a:pt x="121" y="24"/>
                    </a:lnTo>
                    <a:lnTo>
                      <a:pt x="121" y="12"/>
                    </a:lnTo>
                    <a:lnTo>
                      <a:pt x="109" y="0"/>
                    </a:lnTo>
                    <a:lnTo>
                      <a:pt x="109" y="12"/>
                    </a:lnTo>
                    <a:lnTo>
                      <a:pt x="109" y="24"/>
                    </a:lnTo>
                    <a:lnTo>
                      <a:pt x="109" y="36"/>
                    </a:lnTo>
                    <a:lnTo>
                      <a:pt x="97" y="36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5" y="48"/>
                    </a:lnTo>
                    <a:lnTo>
                      <a:pt x="85" y="60"/>
                    </a:lnTo>
                    <a:lnTo>
                      <a:pt x="73" y="60"/>
                    </a:lnTo>
                    <a:lnTo>
                      <a:pt x="73" y="72"/>
                    </a:lnTo>
                    <a:lnTo>
                      <a:pt x="61" y="84"/>
                    </a:lnTo>
                    <a:lnTo>
                      <a:pt x="49" y="84"/>
                    </a:lnTo>
                    <a:lnTo>
                      <a:pt x="37" y="84"/>
                    </a:lnTo>
                    <a:lnTo>
                      <a:pt x="25" y="96"/>
                    </a:lnTo>
                    <a:lnTo>
                      <a:pt x="25" y="96"/>
                    </a:lnTo>
                    <a:lnTo>
                      <a:pt x="12" y="109"/>
                    </a:lnTo>
                    <a:lnTo>
                      <a:pt x="12" y="121"/>
                    </a:lnTo>
                    <a:lnTo>
                      <a:pt x="12" y="133"/>
                    </a:lnTo>
                    <a:lnTo>
                      <a:pt x="12" y="145"/>
                    </a:lnTo>
                    <a:lnTo>
                      <a:pt x="12" y="157"/>
                    </a:lnTo>
                    <a:lnTo>
                      <a:pt x="25" y="169"/>
                    </a:lnTo>
                    <a:lnTo>
                      <a:pt x="25" y="181"/>
                    </a:lnTo>
                    <a:lnTo>
                      <a:pt x="12" y="193"/>
                    </a:lnTo>
                    <a:lnTo>
                      <a:pt x="12" y="205"/>
                    </a:lnTo>
                    <a:lnTo>
                      <a:pt x="0" y="205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76" name=""/>
            <p:cNvGrpSpPr/>
            <p:nvPr/>
          </p:nvGrpSpPr>
          <p:grpSpPr>
            <a:xfrm>
              <a:off x="7110360" y="3781440"/>
              <a:ext cx="57240" cy="77760"/>
              <a:chOff x="7110360" y="3781440"/>
              <a:chExt cx="57240" cy="77760"/>
            </a:xfrm>
          </p:grpSpPr>
          <p:sp>
            <p:nvSpPr>
              <p:cNvPr id="1977" name=""/>
              <p:cNvSpPr/>
              <p:nvPr/>
            </p:nvSpPr>
            <p:spPr>
              <a:xfrm>
                <a:off x="7110360" y="38019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8" name=""/>
              <p:cNvSpPr/>
              <p:nvPr/>
            </p:nvSpPr>
            <p:spPr>
              <a:xfrm>
                <a:off x="7129440" y="378144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13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3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9" name=""/>
              <p:cNvSpPr/>
              <p:nvPr/>
            </p:nvSpPr>
            <p:spPr>
              <a:xfrm>
                <a:off x="7110360" y="378144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37"/>
                    </a:moveTo>
                    <a:lnTo>
                      <a:pt x="12" y="13"/>
                    </a:lnTo>
                    <a:lnTo>
                      <a:pt x="24" y="0"/>
                    </a:lnTo>
                    <a:lnTo>
                      <a:pt x="12" y="1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80" name=""/>
            <p:cNvGrpSpPr/>
            <p:nvPr/>
          </p:nvGrpSpPr>
          <p:grpSpPr>
            <a:xfrm>
              <a:off x="7207200" y="4146480"/>
              <a:ext cx="57240" cy="77760"/>
              <a:chOff x="7207200" y="4146480"/>
              <a:chExt cx="57240" cy="77760"/>
            </a:xfrm>
          </p:grpSpPr>
          <p:sp>
            <p:nvSpPr>
              <p:cNvPr id="1981" name=""/>
              <p:cNvSpPr/>
              <p:nvPr/>
            </p:nvSpPr>
            <p:spPr>
              <a:xfrm>
                <a:off x="7207200" y="41464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2" name=""/>
              <p:cNvSpPr/>
              <p:nvPr/>
            </p:nvSpPr>
            <p:spPr>
              <a:xfrm>
                <a:off x="7226280" y="4146480"/>
                <a:ext cx="19080" cy="77760"/>
              </a:xfrm>
              <a:custGeom>
                <a:avLst/>
                <a:gdLst/>
                <a:ahLst/>
                <a:rect l="l" t="t" r="r" b="b"/>
                <a:pathLst>
                  <a:path w="12" h="49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4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3" name=""/>
              <p:cNvSpPr/>
              <p:nvPr/>
            </p:nvSpPr>
            <p:spPr>
              <a:xfrm>
                <a:off x="7226280" y="41846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4" name=""/>
              <p:cNvSpPr/>
              <p:nvPr/>
            </p:nvSpPr>
            <p:spPr>
              <a:xfrm>
                <a:off x="7207200" y="414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85" name=""/>
            <p:cNvGrpSpPr/>
            <p:nvPr/>
          </p:nvGrpSpPr>
          <p:grpSpPr>
            <a:xfrm>
              <a:off x="7245360" y="4184640"/>
              <a:ext cx="75960" cy="77760"/>
              <a:chOff x="7245360" y="4184640"/>
              <a:chExt cx="75960" cy="77760"/>
            </a:xfrm>
          </p:grpSpPr>
          <p:sp>
            <p:nvSpPr>
              <p:cNvPr id="1986" name=""/>
              <p:cNvSpPr/>
              <p:nvPr/>
            </p:nvSpPr>
            <p:spPr>
              <a:xfrm>
                <a:off x="7245360" y="420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7" name=""/>
              <p:cNvSpPr/>
              <p:nvPr/>
            </p:nvSpPr>
            <p:spPr>
              <a:xfrm>
                <a:off x="7264440" y="420516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0"/>
                    </a:moveTo>
                    <a:lnTo>
                      <a:pt x="12" y="12"/>
                    </a:lnTo>
                    <a:lnTo>
                      <a:pt x="36" y="36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8" name=""/>
              <p:cNvSpPr/>
              <p:nvPr/>
            </p:nvSpPr>
            <p:spPr>
              <a:xfrm>
                <a:off x="7283520" y="4205160"/>
                <a:ext cx="3780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9" name=""/>
              <p:cNvSpPr/>
              <p:nvPr/>
            </p:nvSpPr>
            <p:spPr>
              <a:xfrm>
                <a:off x="7245360" y="41846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90" name=""/>
            <p:cNvGrpSpPr/>
            <p:nvPr/>
          </p:nvGrpSpPr>
          <p:grpSpPr>
            <a:xfrm>
              <a:off x="7302600" y="4262400"/>
              <a:ext cx="56880" cy="76320"/>
              <a:chOff x="7302600" y="4262400"/>
              <a:chExt cx="56880" cy="76320"/>
            </a:xfrm>
          </p:grpSpPr>
          <p:sp>
            <p:nvSpPr>
              <p:cNvPr id="1991" name=""/>
              <p:cNvSpPr/>
              <p:nvPr/>
            </p:nvSpPr>
            <p:spPr>
              <a:xfrm>
                <a:off x="7302600" y="430056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2" name=""/>
              <p:cNvSpPr/>
              <p:nvPr/>
            </p:nvSpPr>
            <p:spPr>
              <a:xfrm>
                <a:off x="7302600" y="426240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24" y="24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36" y="36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3" name=""/>
              <p:cNvSpPr/>
              <p:nvPr/>
            </p:nvSpPr>
            <p:spPr>
              <a:xfrm>
                <a:off x="7302600" y="4262400"/>
                <a:ext cx="3780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0" y="24"/>
                    </a:lnTo>
                    <a:lnTo>
                      <a:pt x="0" y="36"/>
                    </a:lnTo>
                    <a:lnTo>
                      <a:pt x="24" y="24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94" name=""/>
            <p:cNvGrpSpPr/>
            <p:nvPr/>
          </p:nvGrpSpPr>
          <p:grpSpPr>
            <a:xfrm>
              <a:off x="6689520" y="3916440"/>
              <a:ext cx="95400" cy="135000"/>
              <a:chOff x="6689520" y="3916440"/>
              <a:chExt cx="95400" cy="135000"/>
            </a:xfrm>
          </p:grpSpPr>
          <p:sp>
            <p:nvSpPr>
              <p:cNvPr id="1995" name=""/>
              <p:cNvSpPr/>
              <p:nvPr/>
            </p:nvSpPr>
            <p:spPr>
              <a:xfrm>
                <a:off x="6708600" y="40323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6" name=""/>
              <p:cNvSpPr/>
              <p:nvPr/>
            </p:nvSpPr>
            <p:spPr>
              <a:xfrm>
                <a:off x="6727680" y="40323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7" name=""/>
              <p:cNvSpPr/>
              <p:nvPr/>
            </p:nvSpPr>
            <p:spPr>
              <a:xfrm>
                <a:off x="6746760" y="4013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8" name=""/>
              <p:cNvSpPr/>
              <p:nvPr/>
            </p:nvSpPr>
            <p:spPr>
              <a:xfrm>
                <a:off x="6746760" y="399240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9" name=""/>
              <p:cNvSpPr/>
              <p:nvPr/>
            </p:nvSpPr>
            <p:spPr>
              <a:xfrm>
                <a:off x="6765840" y="397368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12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3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0" name=""/>
              <p:cNvSpPr/>
              <p:nvPr/>
            </p:nvSpPr>
            <p:spPr>
              <a:xfrm>
                <a:off x="6746760" y="39736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1" name=""/>
              <p:cNvSpPr/>
              <p:nvPr/>
            </p:nvSpPr>
            <p:spPr>
              <a:xfrm>
                <a:off x="6746760" y="39546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2" name=""/>
              <p:cNvSpPr/>
              <p:nvPr/>
            </p:nvSpPr>
            <p:spPr>
              <a:xfrm>
                <a:off x="6727680" y="3935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3" name=""/>
              <p:cNvSpPr/>
              <p:nvPr/>
            </p:nvSpPr>
            <p:spPr>
              <a:xfrm>
                <a:off x="6689520" y="3916440"/>
                <a:ext cx="76320" cy="115920"/>
              </a:xfrm>
              <a:custGeom>
                <a:avLst/>
                <a:gdLst/>
                <a:ahLst/>
                <a:rect l="l" t="t" r="r" b="b"/>
                <a:pathLst>
                  <a:path w="48" h="73">
                    <a:moveTo>
                      <a:pt x="0" y="36"/>
                    </a:moveTo>
                    <a:lnTo>
                      <a:pt x="0" y="36"/>
                    </a:lnTo>
                    <a:lnTo>
                      <a:pt x="12" y="48"/>
                    </a:lnTo>
                    <a:lnTo>
                      <a:pt x="12" y="61"/>
                    </a:lnTo>
                    <a:lnTo>
                      <a:pt x="12" y="73"/>
                    </a:lnTo>
                    <a:lnTo>
                      <a:pt x="24" y="73"/>
                    </a:lnTo>
                    <a:lnTo>
                      <a:pt x="36" y="73"/>
                    </a:lnTo>
                    <a:lnTo>
                      <a:pt x="36" y="61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04" name=""/>
            <p:cNvGrpSpPr/>
            <p:nvPr/>
          </p:nvGrpSpPr>
          <p:grpSpPr>
            <a:xfrm>
              <a:off x="7608960" y="3551400"/>
              <a:ext cx="95040" cy="96840"/>
              <a:chOff x="7608960" y="3551400"/>
              <a:chExt cx="95040" cy="96840"/>
            </a:xfrm>
          </p:grpSpPr>
          <p:sp>
            <p:nvSpPr>
              <p:cNvPr id="2005" name=""/>
              <p:cNvSpPr/>
              <p:nvPr/>
            </p:nvSpPr>
            <p:spPr>
              <a:xfrm>
                <a:off x="7608960" y="36100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6" name=""/>
              <p:cNvSpPr/>
              <p:nvPr/>
            </p:nvSpPr>
            <p:spPr>
              <a:xfrm>
                <a:off x="7628040" y="36100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7" name=""/>
              <p:cNvSpPr/>
              <p:nvPr/>
            </p:nvSpPr>
            <p:spPr>
              <a:xfrm>
                <a:off x="764676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8" name=""/>
              <p:cNvSpPr/>
              <p:nvPr/>
            </p:nvSpPr>
            <p:spPr>
              <a:xfrm>
                <a:off x="7646760" y="3591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9" name=""/>
              <p:cNvSpPr/>
              <p:nvPr/>
            </p:nvSpPr>
            <p:spPr>
              <a:xfrm>
                <a:off x="7665840" y="3570120"/>
                <a:ext cx="19080" cy="3996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0" name=""/>
              <p:cNvSpPr/>
              <p:nvPr/>
            </p:nvSpPr>
            <p:spPr>
              <a:xfrm>
                <a:off x="7665840" y="357012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1" name=""/>
              <p:cNvSpPr/>
              <p:nvPr/>
            </p:nvSpPr>
            <p:spPr>
              <a:xfrm>
                <a:off x="7684920" y="355140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2" name=""/>
              <p:cNvSpPr/>
              <p:nvPr/>
            </p:nvSpPr>
            <p:spPr>
              <a:xfrm>
                <a:off x="7608960" y="3551400"/>
                <a:ext cx="75960" cy="58680"/>
              </a:xfrm>
              <a:custGeom>
                <a:avLst/>
                <a:gdLst/>
                <a:ahLst/>
                <a:rect l="l" t="t" r="r" b="b"/>
                <a:pathLst>
                  <a:path w="48" h="37">
                    <a:moveTo>
                      <a:pt x="0" y="12"/>
                    </a:moveTo>
                    <a:lnTo>
                      <a:pt x="0" y="25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36" y="25"/>
                    </a:lnTo>
                    <a:lnTo>
                      <a:pt x="36" y="12"/>
                    </a:lnTo>
                    <a:lnTo>
                      <a:pt x="48" y="12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13" name=""/>
            <p:cNvGrpSpPr/>
            <p:nvPr/>
          </p:nvGrpSpPr>
          <p:grpSpPr>
            <a:xfrm>
              <a:off x="7972200" y="3359160"/>
              <a:ext cx="76320" cy="135000"/>
              <a:chOff x="7972200" y="3359160"/>
              <a:chExt cx="76320" cy="135000"/>
            </a:xfrm>
          </p:grpSpPr>
          <p:sp>
            <p:nvSpPr>
              <p:cNvPr id="2014" name=""/>
              <p:cNvSpPr/>
              <p:nvPr/>
            </p:nvSpPr>
            <p:spPr>
              <a:xfrm>
                <a:off x="7972200" y="3456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5" name=""/>
              <p:cNvSpPr/>
              <p:nvPr/>
            </p:nvSpPr>
            <p:spPr>
              <a:xfrm>
                <a:off x="7991280" y="34560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6" name=""/>
              <p:cNvSpPr/>
              <p:nvPr/>
            </p:nvSpPr>
            <p:spPr>
              <a:xfrm>
                <a:off x="7991280" y="3436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7" name=""/>
              <p:cNvSpPr/>
              <p:nvPr/>
            </p:nvSpPr>
            <p:spPr>
              <a:xfrm>
                <a:off x="8010360" y="341784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8" name=""/>
              <p:cNvSpPr/>
              <p:nvPr/>
            </p:nvSpPr>
            <p:spPr>
              <a:xfrm>
                <a:off x="8010360" y="33987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9" name=""/>
              <p:cNvSpPr/>
              <p:nvPr/>
            </p:nvSpPr>
            <p:spPr>
              <a:xfrm>
                <a:off x="8010360" y="33782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0" name=""/>
              <p:cNvSpPr/>
              <p:nvPr/>
            </p:nvSpPr>
            <p:spPr>
              <a:xfrm>
                <a:off x="8029440" y="335916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1" name=""/>
              <p:cNvSpPr/>
              <p:nvPr/>
            </p:nvSpPr>
            <p:spPr>
              <a:xfrm>
                <a:off x="7972200" y="3359160"/>
                <a:ext cx="57240" cy="115920"/>
              </a:xfrm>
              <a:custGeom>
                <a:avLst/>
                <a:gdLst/>
                <a:ahLst/>
                <a:rect l="l" t="t" r="r" b="b"/>
                <a:pathLst>
                  <a:path w="36" h="73">
                    <a:moveTo>
                      <a:pt x="0" y="37"/>
                    </a:moveTo>
                    <a:lnTo>
                      <a:pt x="0" y="49"/>
                    </a:lnTo>
                    <a:lnTo>
                      <a:pt x="0" y="61"/>
                    </a:lnTo>
                    <a:lnTo>
                      <a:pt x="12" y="61"/>
                    </a:lnTo>
                    <a:lnTo>
                      <a:pt x="12" y="73"/>
                    </a:lnTo>
                    <a:lnTo>
                      <a:pt x="12" y="61"/>
                    </a:lnTo>
                    <a:lnTo>
                      <a:pt x="24" y="49"/>
                    </a:lnTo>
                    <a:lnTo>
                      <a:pt x="24" y="37"/>
                    </a:lnTo>
                    <a:lnTo>
                      <a:pt x="24" y="25"/>
                    </a:lnTo>
                    <a:lnTo>
                      <a:pt x="36" y="12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2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22" name=""/>
            <p:cNvGrpSpPr/>
            <p:nvPr/>
          </p:nvGrpSpPr>
          <p:grpSpPr>
            <a:xfrm>
              <a:off x="8259840" y="3014640"/>
              <a:ext cx="95040" cy="152280"/>
              <a:chOff x="8259840" y="3014640"/>
              <a:chExt cx="95040" cy="152280"/>
            </a:xfrm>
          </p:grpSpPr>
          <p:sp>
            <p:nvSpPr>
              <p:cNvPr id="2023" name=""/>
              <p:cNvSpPr/>
              <p:nvPr/>
            </p:nvSpPr>
            <p:spPr>
              <a:xfrm>
                <a:off x="8278560" y="30718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4" name=""/>
              <p:cNvSpPr/>
              <p:nvPr/>
            </p:nvSpPr>
            <p:spPr>
              <a:xfrm>
                <a:off x="8278560" y="3052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5" name=""/>
              <p:cNvSpPr/>
              <p:nvPr/>
            </p:nvSpPr>
            <p:spPr>
              <a:xfrm>
                <a:off x="8316720" y="30146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6" name=""/>
              <p:cNvSpPr/>
              <p:nvPr/>
            </p:nvSpPr>
            <p:spPr>
              <a:xfrm>
                <a:off x="8278560" y="3129120"/>
                <a:ext cx="57240" cy="3780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7" name=""/>
              <p:cNvSpPr/>
              <p:nvPr/>
            </p:nvSpPr>
            <p:spPr>
              <a:xfrm>
                <a:off x="8297640" y="312912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8" name=""/>
              <p:cNvSpPr/>
              <p:nvPr/>
            </p:nvSpPr>
            <p:spPr>
              <a:xfrm>
                <a:off x="8316720" y="311004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9" name=""/>
              <p:cNvSpPr/>
              <p:nvPr/>
            </p:nvSpPr>
            <p:spPr>
              <a:xfrm>
                <a:off x="8316720" y="3090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0" name=""/>
              <p:cNvSpPr/>
              <p:nvPr/>
            </p:nvSpPr>
            <p:spPr>
              <a:xfrm>
                <a:off x="8335800" y="30718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1" name=""/>
              <p:cNvSpPr/>
              <p:nvPr/>
            </p:nvSpPr>
            <p:spPr>
              <a:xfrm>
                <a:off x="8335800" y="30528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2" name=""/>
              <p:cNvSpPr/>
              <p:nvPr/>
            </p:nvSpPr>
            <p:spPr>
              <a:xfrm>
                <a:off x="8335800" y="30337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3" name=""/>
              <p:cNvSpPr/>
              <p:nvPr/>
            </p:nvSpPr>
            <p:spPr>
              <a:xfrm>
                <a:off x="8259840" y="3014640"/>
                <a:ext cx="75960" cy="133200"/>
              </a:xfrm>
              <a:custGeom>
                <a:avLst/>
                <a:gdLst/>
                <a:ahLst/>
                <a:rect l="l" t="t" r="r" b="b"/>
                <a:pathLst>
                  <a:path w="48" h="84">
                    <a:moveTo>
                      <a:pt x="0" y="24"/>
                    </a:moveTo>
                    <a:lnTo>
                      <a:pt x="12" y="36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24" y="36"/>
                    </a:lnTo>
                    <a:lnTo>
                      <a:pt x="24" y="48"/>
                    </a:lnTo>
                    <a:lnTo>
                      <a:pt x="12" y="48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36" y="72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36" y="12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34" name=""/>
            <p:cNvGrpSpPr/>
            <p:nvPr/>
          </p:nvGrpSpPr>
          <p:grpSpPr>
            <a:xfrm>
              <a:off x="8335800" y="3014640"/>
              <a:ext cx="114480" cy="76320"/>
              <a:chOff x="8335800" y="3014640"/>
              <a:chExt cx="114480" cy="76320"/>
            </a:xfrm>
          </p:grpSpPr>
          <p:sp>
            <p:nvSpPr>
              <p:cNvPr id="2035" name=""/>
              <p:cNvSpPr/>
              <p:nvPr/>
            </p:nvSpPr>
            <p:spPr>
              <a:xfrm>
                <a:off x="8354880" y="30718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6" name=""/>
              <p:cNvSpPr/>
              <p:nvPr/>
            </p:nvSpPr>
            <p:spPr>
              <a:xfrm>
                <a:off x="8373960" y="30528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7" name=""/>
              <p:cNvSpPr/>
              <p:nvPr/>
            </p:nvSpPr>
            <p:spPr>
              <a:xfrm>
                <a:off x="8373960" y="305280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8" name=""/>
              <p:cNvSpPr/>
              <p:nvPr/>
            </p:nvSpPr>
            <p:spPr>
              <a:xfrm>
                <a:off x="8373960" y="3033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9" name=""/>
              <p:cNvSpPr/>
              <p:nvPr/>
            </p:nvSpPr>
            <p:spPr>
              <a:xfrm>
                <a:off x="8393040" y="3033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0" name=""/>
              <p:cNvSpPr/>
              <p:nvPr/>
            </p:nvSpPr>
            <p:spPr>
              <a:xfrm>
                <a:off x="8412120" y="3033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1" name=""/>
              <p:cNvSpPr/>
              <p:nvPr/>
            </p:nvSpPr>
            <p:spPr>
              <a:xfrm>
                <a:off x="8412120" y="3014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2" name=""/>
              <p:cNvSpPr/>
              <p:nvPr/>
            </p:nvSpPr>
            <p:spPr>
              <a:xfrm>
                <a:off x="8335800" y="3014640"/>
                <a:ext cx="76320" cy="57240"/>
              </a:xfrm>
              <a:custGeom>
                <a:avLst/>
                <a:gdLst/>
                <a:ahLst/>
                <a:rect l="l" t="t" r="r" b="b"/>
                <a:pathLst>
                  <a:path w="48" h="36">
                    <a:moveTo>
                      <a:pt x="0" y="12"/>
                    </a:moveTo>
                    <a:lnTo>
                      <a:pt x="12" y="36"/>
                    </a:lnTo>
                    <a:lnTo>
                      <a:pt x="24" y="3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6" y="12"/>
                    </a:lnTo>
                    <a:lnTo>
                      <a:pt x="36" y="2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43" name=""/>
            <p:cNvGrpSpPr/>
            <p:nvPr/>
          </p:nvGrpSpPr>
          <p:grpSpPr>
            <a:xfrm>
              <a:off x="8297640" y="2687760"/>
              <a:ext cx="382680" cy="384120"/>
              <a:chOff x="8297640" y="2687760"/>
              <a:chExt cx="382680" cy="384120"/>
            </a:xfrm>
          </p:grpSpPr>
          <p:sp>
            <p:nvSpPr>
              <p:cNvPr id="2044" name=""/>
              <p:cNvSpPr/>
              <p:nvPr/>
            </p:nvSpPr>
            <p:spPr>
              <a:xfrm>
                <a:off x="8297640" y="3014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5" name=""/>
              <p:cNvSpPr/>
              <p:nvPr/>
            </p:nvSpPr>
            <p:spPr>
              <a:xfrm>
                <a:off x="8316720" y="3014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6" name=""/>
              <p:cNvSpPr/>
              <p:nvPr/>
            </p:nvSpPr>
            <p:spPr>
              <a:xfrm>
                <a:off x="8335800" y="3014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7" name=""/>
              <p:cNvSpPr/>
              <p:nvPr/>
            </p:nvSpPr>
            <p:spPr>
              <a:xfrm>
                <a:off x="8354880" y="30146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8" name=""/>
              <p:cNvSpPr/>
              <p:nvPr/>
            </p:nvSpPr>
            <p:spPr>
              <a:xfrm>
                <a:off x="8373960" y="299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9" name=""/>
              <p:cNvSpPr/>
              <p:nvPr/>
            </p:nvSpPr>
            <p:spPr>
              <a:xfrm>
                <a:off x="8373960" y="299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0" name=""/>
              <p:cNvSpPr/>
              <p:nvPr/>
            </p:nvSpPr>
            <p:spPr>
              <a:xfrm>
                <a:off x="8393040" y="297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1" name=""/>
              <p:cNvSpPr/>
              <p:nvPr/>
            </p:nvSpPr>
            <p:spPr>
              <a:xfrm>
                <a:off x="8412120" y="297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2" name=""/>
              <p:cNvSpPr/>
              <p:nvPr/>
            </p:nvSpPr>
            <p:spPr>
              <a:xfrm>
                <a:off x="8431200" y="299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3" name=""/>
              <p:cNvSpPr/>
              <p:nvPr/>
            </p:nvSpPr>
            <p:spPr>
              <a:xfrm>
                <a:off x="8450280" y="30337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2" y="0"/>
                    </a:lnTo>
                    <a:lnTo>
                      <a:pt x="25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4" name=""/>
              <p:cNvSpPr/>
              <p:nvPr/>
            </p:nvSpPr>
            <p:spPr>
              <a:xfrm>
                <a:off x="8469360" y="3014640"/>
                <a:ext cx="20520" cy="57240"/>
              </a:xfrm>
              <a:custGeom>
                <a:avLst/>
                <a:gdLst/>
                <a:ahLst/>
                <a:rect l="l" t="t" r="r" b="b"/>
                <a:pathLst>
                  <a:path w="13" h="36">
                    <a:moveTo>
                      <a:pt x="0" y="12"/>
                    </a:moveTo>
                    <a:lnTo>
                      <a:pt x="0" y="0"/>
                    </a:lnTo>
                    <a:lnTo>
                      <a:pt x="13" y="24"/>
                    </a:lnTo>
                    <a:lnTo>
                      <a:pt x="13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5" name=""/>
              <p:cNvSpPr/>
              <p:nvPr/>
            </p:nvSpPr>
            <p:spPr>
              <a:xfrm>
                <a:off x="8469360" y="30146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6" name=""/>
              <p:cNvSpPr/>
              <p:nvPr/>
            </p:nvSpPr>
            <p:spPr>
              <a:xfrm>
                <a:off x="8489880" y="29955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7" name=""/>
              <p:cNvSpPr/>
              <p:nvPr/>
            </p:nvSpPr>
            <p:spPr>
              <a:xfrm>
                <a:off x="8489880" y="2976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8" name=""/>
              <p:cNvSpPr/>
              <p:nvPr/>
            </p:nvSpPr>
            <p:spPr>
              <a:xfrm>
                <a:off x="8489880" y="297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9" name=""/>
              <p:cNvSpPr/>
              <p:nvPr/>
            </p:nvSpPr>
            <p:spPr>
              <a:xfrm>
                <a:off x="8508960" y="299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0" name=""/>
              <p:cNvSpPr/>
              <p:nvPr/>
            </p:nvSpPr>
            <p:spPr>
              <a:xfrm>
                <a:off x="8528040" y="297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1" name=""/>
              <p:cNvSpPr/>
              <p:nvPr/>
            </p:nvSpPr>
            <p:spPr>
              <a:xfrm>
                <a:off x="8489880" y="289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2" name=""/>
              <p:cNvSpPr/>
              <p:nvPr/>
            </p:nvSpPr>
            <p:spPr>
              <a:xfrm>
                <a:off x="8489880" y="2879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3" name=""/>
              <p:cNvSpPr/>
              <p:nvPr/>
            </p:nvSpPr>
            <p:spPr>
              <a:xfrm>
                <a:off x="8547120" y="297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4" name=""/>
              <p:cNvSpPr/>
              <p:nvPr/>
            </p:nvSpPr>
            <p:spPr>
              <a:xfrm>
                <a:off x="8566200" y="297648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5" name=""/>
              <p:cNvSpPr/>
              <p:nvPr/>
            </p:nvSpPr>
            <p:spPr>
              <a:xfrm>
                <a:off x="8585280" y="2955960"/>
                <a:ext cx="1872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6" name=""/>
              <p:cNvSpPr/>
              <p:nvPr/>
            </p:nvSpPr>
            <p:spPr>
              <a:xfrm>
                <a:off x="8604000" y="270684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7" name=""/>
              <p:cNvSpPr/>
              <p:nvPr/>
            </p:nvSpPr>
            <p:spPr>
              <a:xfrm>
                <a:off x="8623080" y="2706840"/>
                <a:ext cx="19080" cy="1872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8" name=""/>
              <p:cNvSpPr/>
              <p:nvPr/>
            </p:nvSpPr>
            <p:spPr>
              <a:xfrm>
                <a:off x="8585280" y="29764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9" name=""/>
              <p:cNvSpPr/>
              <p:nvPr/>
            </p:nvSpPr>
            <p:spPr>
              <a:xfrm>
                <a:off x="8604000" y="295596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0" name=""/>
              <p:cNvSpPr/>
              <p:nvPr/>
            </p:nvSpPr>
            <p:spPr>
              <a:xfrm>
                <a:off x="8604000" y="2955960"/>
                <a:ext cx="3816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1" name=""/>
              <p:cNvSpPr/>
              <p:nvPr/>
            </p:nvSpPr>
            <p:spPr>
              <a:xfrm>
                <a:off x="8604000" y="291780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12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37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2" name=""/>
              <p:cNvSpPr/>
              <p:nvPr/>
            </p:nvSpPr>
            <p:spPr>
              <a:xfrm>
                <a:off x="8604000" y="289872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3" name=""/>
              <p:cNvSpPr/>
              <p:nvPr/>
            </p:nvSpPr>
            <p:spPr>
              <a:xfrm>
                <a:off x="8604000" y="289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4" name=""/>
              <p:cNvSpPr/>
              <p:nvPr/>
            </p:nvSpPr>
            <p:spPr>
              <a:xfrm>
                <a:off x="8623080" y="28796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5" name=""/>
              <p:cNvSpPr/>
              <p:nvPr/>
            </p:nvSpPr>
            <p:spPr>
              <a:xfrm>
                <a:off x="8623080" y="28414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6" name=""/>
              <p:cNvSpPr/>
              <p:nvPr/>
            </p:nvSpPr>
            <p:spPr>
              <a:xfrm>
                <a:off x="8623080" y="2841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7" name=""/>
              <p:cNvSpPr/>
              <p:nvPr/>
            </p:nvSpPr>
            <p:spPr>
              <a:xfrm>
                <a:off x="8623080" y="28414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8" name=""/>
              <p:cNvSpPr/>
              <p:nvPr/>
            </p:nvSpPr>
            <p:spPr>
              <a:xfrm>
                <a:off x="8642160" y="28224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9" name=""/>
              <p:cNvSpPr/>
              <p:nvPr/>
            </p:nvSpPr>
            <p:spPr>
              <a:xfrm>
                <a:off x="8642160" y="28036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0" name=""/>
              <p:cNvSpPr/>
              <p:nvPr/>
            </p:nvSpPr>
            <p:spPr>
              <a:xfrm>
                <a:off x="8661240" y="278460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1" name=""/>
              <p:cNvSpPr/>
              <p:nvPr/>
            </p:nvSpPr>
            <p:spPr>
              <a:xfrm>
                <a:off x="8642160" y="276372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24" y="25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2" name=""/>
              <p:cNvSpPr/>
              <p:nvPr/>
            </p:nvSpPr>
            <p:spPr>
              <a:xfrm>
                <a:off x="8642160" y="2744640"/>
                <a:ext cx="19080" cy="3996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3" name=""/>
              <p:cNvSpPr/>
              <p:nvPr/>
            </p:nvSpPr>
            <p:spPr>
              <a:xfrm>
                <a:off x="8642160" y="27255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4" name=""/>
              <p:cNvSpPr/>
              <p:nvPr/>
            </p:nvSpPr>
            <p:spPr>
              <a:xfrm>
                <a:off x="8642160" y="270684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5" name=""/>
              <p:cNvSpPr/>
              <p:nvPr/>
            </p:nvSpPr>
            <p:spPr>
              <a:xfrm>
                <a:off x="8297640" y="2687760"/>
                <a:ext cx="363600" cy="345960"/>
              </a:xfrm>
              <a:custGeom>
                <a:avLst/>
                <a:gdLst/>
                <a:ahLst/>
                <a:rect l="l" t="t" r="r" b="b"/>
                <a:pathLst>
                  <a:path w="229" h="218">
                    <a:moveTo>
                      <a:pt x="0" y="206"/>
                    </a:moveTo>
                    <a:lnTo>
                      <a:pt x="0" y="206"/>
                    </a:lnTo>
                    <a:lnTo>
                      <a:pt x="12" y="206"/>
                    </a:lnTo>
                    <a:lnTo>
                      <a:pt x="24" y="206"/>
                    </a:lnTo>
                    <a:lnTo>
                      <a:pt x="36" y="206"/>
                    </a:lnTo>
                    <a:lnTo>
                      <a:pt x="48" y="206"/>
                    </a:lnTo>
                    <a:lnTo>
                      <a:pt x="48" y="194"/>
                    </a:lnTo>
                    <a:lnTo>
                      <a:pt x="60" y="194"/>
                    </a:lnTo>
                    <a:lnTo>
                      <a:pt x="72" y="182"/>
                    </a:lnTo>
                    <a:lnTo>
                      <a:pt x="84" y="194"/>
                    </a:lnTo>
                    <a:lnTo>
                      <a:pt x="96" y="194"/>
                    </a:lnTo>
                    <a:lnTo>
                      <a:pt x="96" y="206"/>
                    </a:lnTo>
                    <a:lnTo>
                      <a:pt x="96" y="206"/>
                    </a:lnTo>
                    <a:lnTo>
                      <a:pt x="96" y="218"/>
                    </a:lnTo>
                    <a:lnTo>
                      <a:pt x="108" y="218"/>
                    </a:lnTo>
                    <a:lnTo>
                      <a:pt x="108" y="206"/>
                    </a:lnTo>
                    <a:lnTo>
                      <a:pt x="121" y="206"/>
                    </a:lnTo>
                    <a:lnTo>
                      <a:pt x="121" y="194"/>
                    </a:lnTo>
                    <a:lnTo>
                      <a:pt x="121" y="182"/>
                    </a:lnTo>
                    <a:lnTo>
                      <a:pt x="133" y="194"/>
                    </a:lnTo>
                    <a:lnTo>
                      <a:pt x="145" y="194"/>
                    </a:lnTo>
                    <a:lnTo>
                      <a:pt x="157" y="182"/>
                    </a:lnTo>
                    <a:lnTo>
                      <a:pt x="157" y="194"/>
                    </a:lnTo>
                    <a:lnTo>
                      <a:pt x="169" y="182"/>
                    </a:lnTo>
                    <a:lnTo>
                      <a:pt x="181" y="182"/>
                    </a:lnTo>
                    <a:lnTo>
                      <a:pt x="181" y="169"/>
                    </a:lnTo>
                    <a:lnTo>
                      <a:pt x="181" y="182"/>
                    </a:lnTo>
                    <a:lnTo>
                      <a:pt x="193" y="182"/>
                    </a:lnTo>
                    <a:lnTo>
                      <a:pt x="193" y="169"/>
                    </a:lnTo>
                    <a:lnTo>
                      <a:pt x="205" y="169"/>
                    </a:lnTo>
                    <a:lnTo>
                      <a:pt x="193" y="145"/>
                    </a:lnTo>
                    <a:lnTo>
                      <a:pt x="193" y="133"/>
                    </a:lnTo>
                    <a:lnTo>
                      <a:pt x="205" y="133"/>
                    </a:lnTo>
                    <a:lnTo>
                      <a:pt x="205" y="121"/>
                    </a:lnTo>
                    <a:lnTo>
                      <a:pt x="205" y="97"/>
                    </a:lnTo>
                    <a:lnTo>
                      <a:pt x="205" y="97"/>
                    </a:lnTo>
                    <a:lnTo>
                      <a:pt x="217" y="97"/>
                    </a:lnTo>
                    <a:lnTo>
                      <a:pt x="217" y="85"/>
                    </a:lnTo>
                    <a:lnTo>
                      <a:pt x="229" y="73"/>
                    </a:lnTo>
                    <a:lnTo>
                      <a:pt x="229" y="61"/>
                    </a:lnTo>
                    <a:lnTo>
                      <a:pt x="217" y="48"/>
                    </a:lnTo>
                    <a:lnTo>
                      <a:pt x="217" y="36"/>
                    </a:lnTo>
                    <a:lnTo>
                      <a:pt x="217" y="24"/>
                    </a:lnTo>
                    <a:lnTo>
                      <a:pt x="217" y="12"/>
                    </a:lnTo>
                    <a:lnTo>
                      <a:pt x="205" y="0"/>
                    </a:lnTo>
                    <a:lnTo>
                      <a:pt x="205" y="12"/>
                    </a:lnTo>
                    <a:lnTo>
                      <a:pt x="205" y="12"/>
                    </a:lnTo>
                    <a:lnTo>
                      <a:pt x="205" y="24"/>
                    </a:lnTo>
                    <a:lnTo>
                      <a:pt x="193" y="24"/>
                    </a:lnTo>
                    <a:lnTo>
                      <a:pt x="193" y="12"/>
                    </a:lnTo>
                    <a:lnTo>
                      <a:pt x="181" y="36"/>
                    </a:lnTo>
                    <a:lnTo>
                      <a:pt x="181" y="36"/>
                    </a:lnTo>
                    <a:lnTo>
                      <a:pt x="181" y="48"/>
                    </a:lnTo>
                    <a:lnTo>
                      <a:pt x="181" y="61"/>
                    </a:lnTo>
                    <a:lnTo>
                      <a:pt x="181" y="73"/>
                    </a:lnTo>
                    <a:lnTo>
                      <a:pt x="181" y="85"/>
                    </a:lnTo>
                    <a:lnTo>
                      <a:pt x="169" y="97"/>
                    </a:lnTo>
                    <a:lnTo>
                      <a:pt x="157" y="109"/>
                    </a:lnTo>
                    <a:lnTo>
                      <a:pt x="157" y="121"/>
                    </a:lnTo>
                    <a:lnTo>
                      <a:pt x="145" y="121"/>
                    </a:lnTo>
                    <a:lnTo>
                      <a:pt x="145" y="133"/>
                    </a:lnTo>
                    <a:lnTo>
                      <a:pt x="121" y="133"/>
                    </a:lnTo>
                    <a:lnTo>
                      <a:pt x="121" y="133"/>
                    </a:lnTo>
                    <a:lnTo>
                      <a:pt x="133" y="121"/>
                    </a:lnTo>
                    <a:lnTo>
                      <a:pt x="121" y="121"/>
                    </a:lnTo>
                    <a:lnTo>
                      <a:pt x="121" y="133"/>
                    </a:lnTo>
                    <a:lnTo>
                      <a:pt x="108" y="145"/>
                    </a:lnTo>
                    <a:lnTo>
                      <a:pt x="108" y="157"/>
                    </a:lnTo>
                    <a:lnTo>
                      <a:pt x="108" y="169"/>
                    </a:lnTo>
                    <a:lnTo>
                      <a:pt x="96" y="169"/>
                    </a:lnTo>
                    <a:lnTo>
                      <a:pt x="96" y="169"/>
                    </a:lnTo>
                    <a:lnTo>
                      <a:pt x="72" y="169"/>
                    </a:lnTo>
                    <a:lnTo>
                      <a:pt x="72" y="169"/>
                    </a:lnTo>
                    <a:lnTo>
                      <a:pt x="48" y="169"/>
                    </a:lnTo>
                    <a:lnTo>
                      <a:pt x="36" y="169"/>
                    </a:lnTo>
                    <a:lnTo>
                      <a:pt x="36" y="182"/>
                    </a:lnTo>
                    <a:lnTo>
                      <a:pt x="24" y="194"/>
                    </a:lnTo>
                    <a:lnTo>
                      <a:pt x="12" y="194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86" name=""/>
            <p:cNvGrpSpPr/>
            <p:nvPr/>
          </p:nvGrpSpPr>
          <p:grpSpPr>
            <a:xfrm>
              <a:off x="8585280" y="2514600"/>
              <a:ext cx="209520" cy="210960"/>
              <a:chOff x="8585280" y="2514600"/>
              <a:chExt cx="209520" cy="210960"/>
            </a:xfrm>
          </p:grpSpPr>
          <p:sp>
            <p:nvSpPr>
              <p:cNvPr id="2087" name=""/>
              <p:cNvSpPr/>
              <p:nvPr/>
            </p:nvSpPr>
            <p:spPr>
              <a:xfrm>
                <a:off x="8680320" y="25527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24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8" name=""/>
              <p:cNvSpPr/>
              <p:nvPr/>
            </p:nvSpPr>
            <p:spPr>
              <a:xfrm>
                <a:off x="8661240" y="25336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5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9" name=""/>
              <p:cNvSpPr/>
              <p:nvPr/>
            </p:nvSpPr>
            <p:spPr>
              <a:xfrm>
                <a:off x="8661240" y="25146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0" name=""/>
              <p:cNvSpPr/>
              <p:nvPr/>
            </p:nvSpPr>
            <p:spPr>
              <a:xfrm>
                <a:off x="8756640" y="25732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1" name=""/>
              <p:cNvSpPr/>
              <p:nvPr/>
            </p:nvSpPr>
            <p:spPr>
              <a:xfrm>
                <a:off x="8756640" y="25923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2" name=""/>
              <p:cNvSpPr/>
              <p:nvPr/>
            </p:nvSpPr>
            <p:spPr>
              <a:xfrm>
                <a:off x="8604000" y="26496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3" name=""/>
              <p:cNvSpPr/>
              <p:nvPr/>
            </p:nvSpPr>
            <p:spPr>
              <a:xfrm>
                <a:off x="8604000" y="2649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4" name=""/>
              <p:cNvSpPr/>
              <p:nvPr/>
            </p:nvSpPr>
            <p:spPr>
              <a:xfrm>
                <a:off x="8604000" y="2649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5" name=""/>
              <p:cNvSpPr/>
              <p:nvPr/>
            </p:nvSpPr>
            <p:spPr>
              <a:xfrm>
                <a:off x="8623080" y="2649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6" name=""/>
              <p:cNvSpPr/>
              <p:nvPr/>
            </p:nvSpPr>
            <p:spPr>
              <a:xfrm>
                <a:off x="8642160" y="2649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7" name=""/>
              <p:cNvSpPr/>
              <p:nvPr/>
            </p:nvSpPr>
            <p:spPr>
              <a:xfrm>
                <a:off x="8661240" y="2649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8" name=""/>
              <p:cNvSpPr/>
              <p:nvPr/>
            </p:nvSpPr>
            <p:spPr>
              <a:xfrm>
                <a:off x="8680320" y="2668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9" name=""/>
              <p:cNvSpPr/>
              <p:nvPr/>
            </p:nvSpPr>
            <p:spPr>
              <a:xfrm>
                <a:off x="8699400" y="26686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0" name=""/>
              <p:cNvSpPr/>
              <p:nvPr/>
            </p:nvSpPr>
            <p:spPr>
              <a:xfrm>
                <a:off x="8699400" y="2649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1" name=""/>
              <p:cNvSpPr/>
              <p:nvPr/>
            </p:nvSpPr>
            <p:spPr>
              <a:xfrm>
                <a:off x="8718480" y="26305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2" name=""/>
              <p:cNvSpPr/>
              <p:nvPr/>
            </p:nvSpPr>
            <p:spPr>
              <a:xfrm>
                <a:off x="8718480" y="263052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3" name=""/>
              <p:cNvSpPr/>
              <p:nvPr/>
            </p:nvSpPr>
            <p:spPr>
              <a:xfrm>
                <a:off x="8737560" y="26305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4" name=""/>
              <p:cNvSpPr/>
              <p:nvPr/>
            </p:nvSpPr>
            <p:spPr>
              <a:xfrm>
                <a:off x="8756640" y="2611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5" name=""/>
              <p:cNvSpPr/>
              <p:nvPr/>
            </p:nvSpPr>
            <p:spPr>
              <a:xfrm>
                <a:off x="8585280" y="2687760"/>
                <a:ext cx="56880" cy="3780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6" name=""/>
              <p:cNvSpPr/>
              <p:nvPr/>
            </p:nvSpPr>
            <p:spPr>
              <a:xfrm>
                <a:off x="8604000" y="26877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7" name=""/>
              <p:cNvSpPr/>
              <p:nvPr/>
            </p:nvSpPr>
            <p:spPr>
              <a:xfrm>
                <a:off x="8585280" y="2514600"/>
                <a:ext cx="190440" cy="192240"/>
              </a:xfrm>
              <a:custGeom>
                <a:avLst/>
                <a:gdLst/>
                <a:ahLst/>
                <a:rect l="l" t="t" r="r" b="b"/>
                <a:pathLst>
                  <a:path w="120" h="121">
                    <a:moveTo>
                      <a:pt x="0" y="85"/>
                    </a:moveTo>
                    <a:lnTo>
                      <a:pt x="0" y="97"/>
                    </a:lnTo>
                    <a:lnTo>
                      <a:pt x="0" y="97"/>
                    </a:lnTo>
                    <a:lnTo>
                      <a:pt x="0" y="121"/>
                    </a:lnTo>
                    <a:lnTo>
                      <a:pt x="12" y="109"/>
                    </a:lnTo>
                    <a:lnTo>
                      <a:pt x="24" y="109"/>
                    </a:lnTo>
                    <a:lnTo>
                      <a:pt x="12" y="97"/>
                    </a:lnTo>
                    <a:lnTo>
                      <a:pt x="12" y="97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24" y="97"/>
                    </a:lnTo>
                    <a:lnTo>
                      <a:pt x="36" y="85"/>
                    </a:lnTo>
                    <a:lnTo>
                      <a:pt x="48" y="85"/>
                    </a:lnTo>
                    <a:lnTo>
                      <a:pt x="60" y="97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84" y="85"/>
                    </a:lnTo>
                    <a:lnTo>
                      <a:pt x="84" y="73"/>
                    </a:lnTo>
                    <a:lnTo>
                      <a:pt x="96" y="73"/>
                    </a:lnTo>
                    <a:lnTo>
                      <a:pt x="108" y="73"/>
                    </a:lnTo>
                    <a:lnTo>
                      <a:pt x="120" y="61"/>
                    </a:lnTo>
                    <a:lnTo>
                      <a:pt x="108" y="61"/>
                    </a:lnTo>
                    <a:lnTo>
                      <a:pt x="108" y="49"/>
                    </a:lnTo>
                    <a:lnTo>
                      <a:pt x="108" y="49"/>
                    </a:lnTo>
                    <a:lnTo>
                      <a:pt x="108" y="37"/>
                    </a:lnTo>
                    <a:lnTo>
                      <a:pt x="96" y="49"/>
                    </a:lnTo>
                    <a:lnTo>
                      <a:pt x="84" y="49"/>
                    </a:lnTo>
                    <a:lnTo>
                      <a:pt x="72" y="37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48" y="12"/>
                    </a:lnTo>
                    <a:lnTo>
                      <a:pt x="48" y="0"/>
                    </a:lnTo>
                    <a:lnTo>
                      <a:pt x="36" y="12"/>
                    </a:lnTo>
                    <a:lnTo>
                      <a:pt x="36" y="24"/>
                    </a:lnTo>
                    <a:lnTo>
                      <a:pt x="36" y="37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61"/>
                    </a:lnTo>
                    <a:lnTo>
                      <a:pt x="36" y="73"/>
                    </a:lnTo>
                    <a:lnTo>
                      <a:pt x="24" y="73"/>
                    </a:lnTo>
                    <a:lnTo>
                      <a:pt x="12" y="61"/>
                    </a:lnTo>
                    <a:lnTo>
                      <a:pt x="12" y="73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08" name=""/>
            <p:cNvGrpSpPr/>
            <p:nvPr/>
          </p:nvGrpSpPr>
          <p:grpSpPr>
            <a:xfrm>
              <a:off x="8202600" y="3301920"/>
              <a:ext cx="75960" cy="57240"/>
              <a:chOff x="8202600" y="3301920"/>
              <a:chExt cx="75960" cy="57240"/>
            </a:xfrm>
          </p:grpSpPr>
          <p:sp>
            <p:nvSpPr>
              <p:cNvPr id="2109" name=""/>
              <p:cNvSpPr/>
              <p:nvPr/>
            </p:nvSpPr>
            <p:spPr>
              <a:xfrm>
                <a:off x="8202600" y="3321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0" name=""/>
              <p:cNvSpPr/>
              <p:nvPr/>
            </p:nvSpPr>
            <p:spPr>
              <a:xfrm>
                <a:off x="8202600" y="33210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1" name=""/>
              <p:cNvSpPr/>
              <p:nvPr/>
            </p:nvSpPr>
            <p:spPr>
              <a:xfrm>
                <a:off x="8240760" y="330192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2" name=""/>
              <p:cNvSpPr/>
              <p:nvPr/>
            </p:nvSpPr>
            <p:spPr>
              <a:xfrm>
                <a:off x="8202600" y="3301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0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13" name=""/>
            <p:cNvGrpSpPr/>
            <p:nvPr/>
          </p:nvGrpSpPr>
          <p:grpSpPr>
            <a:xfrm>
              <a:off x="8259840" y="3244680"/>
              <a:ext cx="56880" cy="57240"/>
              <a:chOff x="8259840" y="3244680"/>
              <a:chExt cx="56880" cy="57240"/>
            </a:xfrm>
          </p:grpSpPr>
          <p:sp>
            <p:nvSpPr>
              <p:cNvPr id="2114" name=""/>
              <p:cNvSpPr/>
              <p:nvPr/>
            </p:nvSpPr>
            <p:spPr>
              <a:xfrm>
                <a:off x="8259840" y="3282840"/>
                <a:ext cx="5688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5" name=""/>
              <p:cNvSpPr/>
              <p:nvPr/>
            </p:nvSpPr>
            <p:spPr>
              <a:xfrm>
                <a:off x="8297640" y="32446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6" name=""/>
              <p:cNvSpPr/>
              <p:nvPr/>
            </p:nvSpPr>
            <p:spPr>
              <a:xfrm>
                <a:off x="8259840" y="32446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17" name=""/>
            <p:cNvGrpSpPr/>
            <p:nvPr/>
          </p:nvGrpSpPr>
          <p:grpSpPr>
            <a:xfrm>
              <a:off x="8775720" y="2573280"/>
              <a:ext cx="58680" cy="76320"/>
              <a:chOff x="8775720" y="2573280"/>
              <a:chExt cx="58680" cy="76320"/>
            </a:xfrm>
          </p:grpSpPr>
          <p:sp>
            <p:nvSpPr>
              <p:cNvPr id="2118" name=""/>
              <p:cNvSpPr/>
              <p:nvPr/>
            </p:nvSpPr>
            <p:spPr>
              <a:xfrm>
                <a:off x="8775720" y="2592360"/>
                <a:ext cx="58680" cy="57240"/>
              </a:xfrm>
              <a:custGeom>
                <a:avLst/>
                <a:gdLst/>
                <a:ahLst/>
                <a:rect l="l" t="t" r="r" b="b"/>
                <a:pathLst>
                  <a:path w="37" h="36">
                    <a:moveTo>
                      <a:pt x="0" y="12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9" name=""/>
              <p:cNvSpPr/>
              <p:nvPr/>
            </p:nvSpPr>
            <p:spPr>
              <a:xfrm>
                <a:off x="8815320" y="2573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0" name=""/>
              <p:cNvSpPr/>
              <p:nvPr/>
            </p:nvSpPr>
            <p:spPr>
              <a:xfrm>
                <a:off x="8775720" y="257328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24"/>
                    </a:moveTo>
                    <a:lnTo>
                      <a:pt x="25" y="12"/>
                    </a:lnTo>
                    <a:lnTo>
                      <a:pt x="25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21" name=""/>
            <p:cNvGrpSpPr/>
            <p:nvPr/>
          </p:nvGrpSpPr>
          <p:grpSpPr>
            <a:xfrm>
              <a:off x="8815320" y="2514600"/>
              <a:ext cx="76320" cy="58680"/>
              <a:chOff x="8815320" y="2514600"/>
              <a:chExt cx="76320" cy="58680"/>
            </a:xfrm>
          </p:grpSpPr>
          <p:sp>
            <p:nvSpPr>
              <p:cNvPr id="2122" name=""/>
              <p:cNvSpPr/>
              <p:nvPr/>
            </p:nvSpPr>
            <p:spPr>
              <a:xfrm>
                <a:off x="8815320" y="25336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3" name=""/>
              <p:cNvSpPr/>
              <p:nvPr/>
            </p:nvSpPr>
            <p:spPr>
              <a:xfrm>
                <a:off x="8834400" y="25336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4" name=""/>
              <p:cNvSpPr/>
              <p:nvPr/>
            </p:nvSpPr>
            <p:spPr>
              <a:xfrm>
                <a:off x="8853480" y="2514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5" name=""/>
              <p:cNvSpPr/>
              <p:nvPr/>
            </p:nvSpPr>
            <p:spPr>
              <a:xfrm>
                <a:off x="8815320" y="251460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24"/>
                    </a:moveTo>
                    <a:lnTo>
                      <a:pt x="12" y="12"/>
                    </a:lnTo>
                    <a:lnTo>
                      <a:pt x="24" y="12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26" name=""/>
            <p:cNvGrpSpPr/>
            <p:nvPr/>
          </p:nvGrpSpPr>
          <p:grpSpPr>
            <a:xfrm>
              <a:off x="8891640" y="2476440"/>
              <a:ext cx="56880" cy="57240"/>
              <a:chOff x="8891640" y="2476440"/>
              <a:chExt cx="56880" cy="57240"/>
            </a:xfrm>
          </p:grpSpPr>
          <p:sp>
            <p:nvSpPr>
              <p:cNvPr id="2127" name=""/>
              <p:cNvSpPr/>
              <p:nvPr/>
            </p:nvSpPr>
            <p:spPr>
              <a:xfrm>
                <a:off x="8891640" y="251460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8" name=""/>
              <p:cNvSpPr/>
              <p:nvPr/>
            </p:nvSpPr>
            <p:spPr>
              <a:xfrm>
                <a:off x="8910720" y="2476440"/>
                <a:ext cx="3780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9" name=""/>
              <p:cNvSpPr/>
              <p:nvPr/>
            </p:nvSpPr>
            <p:spPr>
              <a:xfrm>
                <a:off x="8891640" y="247644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12" y="24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30" name=""/>
            <p:cNvGrpSpPr/>
            <p:nvPr/>
          </p:nvGrpSpPr>
          <p:grpSpPr>
            <a:xfrm>
              <a:off x="8967600" y="2438280"/>
              <a:ext cx="57240" cy="57240"/>
              <a:chOff x="8967600" y="2438280"/>
              <a:chExt cx="57240" cy="57240"/>
            </a:xfrm>
          </p:grpSpPr>
          <p:sp>
            <p:nvSpPr>
              <p:cNvPr id="2131" name=""/>
              <p:cNvSpPr/>
              <p:nvPr/>
            </p:nvSpPr>
            <p:spPr>
              <a:xfrm>
                <a:off x="8967600" y="24573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2" name=""/>
              <p:cNvSpPr/>
              <p:nvPr/>
            </p:nvSpPr>
            <p:spPr>
              <a:xfrm>
                <a:off x="8967600" y="245736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3" name=""/>
              <p:cNvSpPr/>
              <p:nvPr/>
            </p:nvSpPr>
            <p:spPr>
              <a:xfrm>
                <a:off x="9005760" y="2438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4" name=""/>
              <p:cNvSpPr/>
              <p:nvPr/>
            </p:nvSpPr>
            <p:spPr>
              <a:xfrm>
                <a:off x="8967600" y="2438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0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35" name=""/>
            <p:cNvGrpSpPr/>
            <p:nvPr/>
          </p:nvGrpSpPr>
          <p:grpSpPr>
            <a:xfrm>
              <a:off x="8508960" y="1996920"/>
              <a:ext cx="57240" cy="57240"/>
              <a:chOff x="8508960" y="1996920"/>
              <a:chExt cx="57240" cy="57240"/>
            </a:xfrm>
          </p:grpSpPr>
          <p:sp>
            <p:nvSpPr>
              <p:cNvPr id="2136" name=""/>
              <p:cNvSpPr/>
              <p:nvPr/>
            </p:nvSpPr>
            <p:spPr>
              <a:xfrm>
                <a:off x="8528040" y="2016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7" name=""/>
              <p:cNvSpPr/>
              <p:nvPr/>
            </p:nvSpPr>
            <p:spPr>
              <a:xfrm>
                <a:off x="8508960" y="1996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24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38" name=""/>
            <p:cNvGrpSpPr/>
            <p:nvPr/>
          </p:nvGrpSpPr>
          <p:grpSpPr>
            <a:xfrm>
              <a:off x="8642160" y="2035080"/>
              <a:ext cx="114480" cy="479520"/>
              <a:chOff x="8642160" y="2035080"/>
              <a:chExt cx="114480" cy="479520"/>
            </a:xfrm>
          </p:grpSpPr>
          <p:sp>
            <p:nvSpPr>
              <p:cNvPr id="2139" name=""/>
              <p:cNvSpPr/>
              <p:nvPr/>
            </p:nvSpPr>
            <p:spPr>
              <a:xfrm>
                <a:off x="8642160" y="2476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0" name=""/>
              <p:cNvSpPr/>
              <p:nvPr/>
            </p:nvSpPr>
            <p:spPr>
              <a:xfrm>
                <a:off x="8661240" y="24573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1" name=""/>
              <p:cNvSpPr/>
              <p:nvPr/>
            </p:nvSpPr>
            <p:spPr>
              <a:xfrm>
                <a:off x="8680320" y="245736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2" name=""/>
              <p:cNvSpPr/>
              <p:nvPr/>
            </p:nvSpPr>
            <p:spPr>
              <a:xfrm>
                <a:off x="8680320" y="240048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3" name=""/>
              <p:cNvSpPr/>
              <p:nvPr/>
            </p:nvSpPr>
            <p:spPr>
              <a:xfrm>
                <a:off x="8680320" y="2362320"/>
                <a:ext cx="19080" cy="5688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4" name=""/>
              <p:cNvSpPr/>
              <p:nvPr/>
            </p:nvSpPr>
            <p:spPr>
              <a:xfrm>
                <a:off x="8680320" y="2341440"/>
                <a:ext cx="19080" cy="3996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5" name=""/>
              <p:cNvSpPr/>
              <p:nvPr/>
            </p:nvSpPr>
            <p:spPr>
              <a:xfrm>
                <a:off x="8680320" y="2341440"/>
                <a:ext cx="19080" cy="20880"/>
              </a:xfrm>
              <a:custGeom>
                <a:avLst/>
                <a:gdLst/>
                <a:ahLst/>
                <a:rect l="l" t="t" r="r" b="b"/>
                <a:pathLst>
                  <a:path w="12" h="13">
                    <a:moveTo>
                      <a:pt x="0" y="0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6" name=""/>
              <p:cNvSpPr/>
              <p:nvPr/>
            </p:nvSpPr>
            <p:spPr>
              <a:xfrm>
                <a:off x="8680320" y="232236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7" name=""/>
              <p:cNvSpPr/>
              <p:nvPr/>
            </p:nvSpPr>
            <p:spPr>
              <a:xfrm>
                <a:off x="8699400" y="23223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8" name=""/>
              <p:cNvSpPr/>
              <p:nvPr/>
            </p:nvSpPr>
            <p:spPr>
              <a:xfrm>
                <a:off x="8699400" y="2322360"/>
                <a:ext cx="57240" cy="3996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0"/>
                    </a:moveTo>
                    <a:lnTo>
                      <a:pt x="24" y="12"/>
                    </a:lnTo>
                    <a:lnTo>
                      <a:pt x="36" y="25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9" name=""/>
              <p:cNvSpPr/>
              <p:nvPr/>
            </p:nvSpPr>
            <p:spPr>
              <a:xfrm>
                <a:off x="8718480" y="230364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12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7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0" name=""/>
              <p:cNvSpPr/>
              <p:nvPr/>
            </p:nvSpPr>
            <p:spPr>
              <a:xfrm>
                <a:off x="8718480" y="228456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1" name=""/>
              <p:cNvSpPr/>
              <p:nvPr/>
            </p:nvSpPr>
            <p:spPr>
              <a:xfrm>
                <a:off x="8699400" y="2265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2" name=""/>
              <p:cNvSpPr/>
              <p:nvPr/>
            </p:nvSpPr>
            <p:spPr>
              <a:xfrm>
                <a:off x="8699400" y="222732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3" name=""/>
              <p:cNvSpPr/>
              <p:nvPr/>
            </p:nvSpPr>
            <p:spPr>
              <a:xfrm>
                <a:off x="8699400" y="22082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4" name=""/>
              <p:cNvSpPr/>
              <p:nvPr/>
            </p:nvSpPr>
            <p:spPr>
              <a:xfrm>
                <a:off x="8699400" y="21700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5" name=""/>
              <p:cNvSpPr/>
              <p:nvPr/>
            </p:nvSpPr>
            <p:spPr>
              <a:xfrm>
                <a:off x="8699400" y="21510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6" name=""/>
              <p:cNvSpPr/>
              <p:nvPr/>
            </p:nvSpPr>
            <p:spPr>
              <a:xfrm>
                <a:off x="8699400" y="211140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25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7" name=""/>
              <p:cNvSpPr/>
              <p:nvPr/>
            </p:nvSpPr>
            <p:spPr>
              <a:xfrm>
                <a:off x="8680320" y="209232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7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8" name=""/>
              <p:cNvSpPr/>
              <p:nvPr/>
            </p:nvSpPr>
            <p:spPr>
              <a:xfrm>
                <a:off x="8680320" y="205416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9" name=""/>
              <p:cNvSpPr/>
              <p:nvPr/>
            </p:nvSpPr>
            <p:spPr>
              <a:xfrm>
                <a:off x="8680320" y="20350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0" name=""/>
              <p:cNvSpPr/>
              <p:nvPr/>
            </p:nvSpPr>
            <p:spPr>
              <a:xfrm>
                <a:off x="8699400" y="24573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1" name=""/>
              <p:cNvSpPr/>
              <p:nvPr/>
            </p:nvSpPr>
            <p:spPr>
              <a:xfrm>
                <a:off x="8699400" y="2438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2" name=""/>
              <p:cNvSpPr/>
              <p:nvPr/>
            </p:nvSpPr>
            <p:spPr>
              <a:xfrm>
                <a:off x="8680320" y="24192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3" name=""/>
              <p:cNvSpPr/>
              <p:nvPr/>
            </p:nvSpPr>
            <p:spPr>
              <a:xfrm>
                <a:off x="8642160" y="2035080"/>
                <a:ext cx="95400" cy="460440"/>
              </a:xfrm>
              <a:custGeom>
                <a:avLst/>
                <a:gdLst/>
                <a:ahLst/>
                <a:rect l="l" t="t" r="r" b="b"/>
                <a:pathLst>
                  <a:path w="60" h="290">
                    <a:moveTo>
                      <a:pt x="0" y="36"/>
                    </a:moveTo>
                    <a:lnTo>
                      <a:pt x="0" y="60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0" y="109"/>
                    </a:lnTo>
                    <a:lnTo>
                      <a:pt x="12" y="121"/>
                    </a:lnTo>
                    <a:lnTo>
                      <a:pt x="0" y="145"/>
                    </a:lnTo>
                    <a:lnTo>
                      <a:pt x="12" y="157"/>
                    </a:lnTo>
                    <a:lnTo>
                      <a:pt x="12" y="169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206"/>
                    </a:lnTo>
                    <a:lnTo>
                      <a:pt x="12" y="218"/>
                    </a:lnTo>
                    <a:lnTo>
                      <a:pt x="0" y="242"/>
                    </a:lnTo>
                    <a:lnTo>
                      <a:pt x="0" y="254"/>
                    </a:lnTo>
                    <a:lnTo>
                      <a:pt x="0" y="266"/>
                    </a:lnTo>
                    <a:lnTo>
                      <a:pt x="0" y="290"/>
                    </a:lnTo>
                    <a:lnTo>
                      <a:pt x="12" y="278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36" y="278"/>
                    </a:lnTo>
                    <a:lnTo>
                      <a:pt x="36" y="266"/>
                    </a:lnTo>
                    <a:lnTo>
                      <a:pt x="36" y="254"/>
                    </a:lnTo>
                    <a:lnTo>
                      <a:pt x="24" y="242"/>
                    </a:lnTo>
                    <a:lnTo>
                      <a:pt x="24" y="242"/>
                    </a:lnTo>
                    <a:lnTo>
                      <a:pt x="24" y="230"/>
                    </a:lnTo>
                    <a:lnTo>
                      <a:pt x="24" y="206"/>
                    </a:lnTo>
                    <a:lnTo>
                      <a:pt x="24" y="193"/>
                    </a:lnTo>
                    <a:lnTo>
                      <a:pt x="24" y="193"/>
                    </a:lnTo>
                    <a:lnTo>
                      <a:pt x="36" y="181"/>
                    </a:lnTo>
                    <a:lnTo>
                      <a:pt x="36" y="181"/>
                    </a:lnTo>
                    <a:lnTo>
                      <a:pt x="60" y="193"/>
                    </a:lnTo>
                    <a:lnTo>
                      <a:pt x="48" y="169"/>
                    </a:lnTo>
                    <a:lnTo>
                      <a:pt x="48" y="157"/>
                    </a:lnTo>
                    <a:lnTo>
                      <a:pt x="36" y="145"/>
                    </a:lnTo>
                    <a:lnTo>
                      <a:pt x="36" y="121"/>
                    </a:lnTo>
                    <a:lnTo>
                      <a:pt x="36" y="109"/>
                    </a:lnTo>
                    <a:lnTo>
                      <a:pt x="36" y="85"/>
                    </a:lnTo>
                    <a:lnTo>
                      <a:pt x="36" y="73"/>
                    </a:lnTo>
                    <a:lnTo>
                      <a:pt x="36" y="48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64" name=""/>
            <p:cNvGrpSpPr/>
            <p:nvPr/>
          </p:nvGrpSpPr>
          <p:grpSpPr>
            <a:xfrm>
              <a:off x="5713200" y="922320"/>
              <a:ext cx="76320" cy="95400"/>
              <a:chOff x="5713200" y="922320"/>
              <a:chExt cx="76320" cy="95400"/>
            </a:xfrm>
          </p:grpSpPr>
          <p:sp>
            <p:nvSpPr>
              <p:cNvPr id="2165" name=""/>
              <p:cNvSpPr/>
              <p:nvPr/>
            </p:nvSpPr>
            <p:spPr>
              <a:xfrm>
                <a:off x="5732280" y="97956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6" name=""/>
              <p:cNvSpPr/>
              <p:nvPr/>
            </p:nvSpPr>
            <p:spPr>
              <a:xfrm>
                <a:off x="5751360" y="960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7" name=""/>
              <p:cNvSpPr/>
              <p:nvPr/>
            </p:nvSpPr>
            <p:spPr>
              <a:xfrm>
                <a:off x="5713200" y="922320"/>
                <a:ext cx="57240" cy="76320"/>
              </a:xfrm>
              <a:custGeom>
                <a:avLst/>
                <a:gdLst/>
                <a:ahLst/>
                <a:rect l="l" t="t" r="r" b="b"/>
                <a:pathLst>
                  <a:path w="36" h="48">
                    <a:moveTo>
                      <a:pt x="12" y="48"/>
                    </a:moveTo>
                    <a:lnTo>
                      <a:pt x="24" y="36"/>
                    </a:lnTo>
                    <a:lnTo>
                      <a:pt x="36" y="24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68" name=""/>
            <p:cNvGrpSpPr/>
            <p:nvPr/>
          </p:nvGrpSpPr>
          <p:grpSpPr>
            <a:xfrm>
              <a:off x="3951360" y="1785960"/>
              <a:ext cx="77760" cy="76320"/>
              <a:chOff x="3951360" y="1785960"/>
              <a:chExt cx="77760" cy="76320"/>
            </a:xfrm>
          </p:grpSpPr>
          <p:sp>
            <p:nvSpPr>
              <p:cNvPr id="2169" name=""/>
              <p:cNvSpPr/>
              <p:nvPr/>
            </p:nvSpPr>
            <p:spPr>
              <a:xfrm>
                <a:off x="3951360" y="1824120"/>
                <a:ext cx="58680" cy="3816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12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70" name=""/>
              <p:cNvSpPr/>
              <p:nvPr/>
            </p:nvSpPr>
            <p:spPr>
              <a:xfrm>
                <a:off x="3990960" y="17859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71" name=""/>
              <p:cNvSpPr/>
              <p:nvPr/>
            </p:nvSpPr>
            <p:spPr>
              <a:xfrm>
                <a:off x="3951360" y="1785960"/>
                <a:ext cx="58680" cy="57240"/>
              </a:xfrm>
              <a:custGeom>
                <a:avLst/>
                <a:gdLst/>
                <a:ahLst/>
                <a:rect l="l" t="t" r="r" b="b"/>
                <a:pathLst>
                  <a:path w="37" h="36">
                    <a:moveTo>
                      <a:pt x="0" y="36"/>
                    </a:moveTo>
                    <a:lnTo>
                      <a:pt x="25" y="24"/>
                    </a:lnTo>
                    <a:lnTo>
                      <a:pt x="37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2" name=""/>
            <p:cNvGrpSpPr/>
            <p:nvPr/>
          </p:nvGrpSpPr>
          <p:grpSpPr>
            <a:xfrm>
              <a:off x="4487760" y="1978200"/>
              <a:ext cx="57240" cy="56880"/>
              <a:chOff x="4487760" y="1978200"/>
              <a:chExt cx="57240" cy="56880"/>
            </a:xfrm>
          </p:grpSpPr>
          <p:sp>
            <p:nvSpPr>
              <p:cNvPr id="2173" name=""/>
              <p:cNvSpPr/>
              <p:nvPr/>
            </p:nvSpPr>
            <p:spPr>
              <a:xfrm>
                <a:off x="4506840" y="20160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74" name=""/>
              <p:cNvSpPr/>
              <p:nvPr/>
            </p:nvSpPr>
            <p:spPr>
              <a:xfrm>
                <a:off x="4525920" y="19969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75" name=""/>
              <p:cNvSpPr/>
              <p:nvPr/>
            </p:nvSpPr>
            <p:spPr>
              <a:xfrm>
                <a:off x="4506840" y="19782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76" name=""/>
              <p:cNvSpPr/>
              <p:nvPr/>
            </p:nvSpPr>
            <p:spPr>
              <a:xfrm>
                <a:off x="4487760" y="19782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7" name=""/>
            <p:cNvGrpSpPr/>
            <p:nvPr/>
          </p:nvGrpSpPr>
          <p:grpSpPr>
            <a:xfrm>
              <a:off x="4525920" y="1938240"/>
              <a:ext cx="76320" cy="77760"/>
              <a:chOff x="4525920" y="1938240"/>
              <a:chExt cx="76320" cy="77760"/>
            </a:xfrm>
          </p:grpSpPr>
          <p:sp>
            <p:nvSpPr>
              <p:cNvPr id="2178" name=""/>
              <p:cNvSpPr/>
              <p:nvPr/>
            </p:nvSpPr>
            <p:spPr>
              <a:xfrm>
                <a:off x="4545000" y="19969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79" name=""/>
              <p:cNvSpPr/>
              <p:nvPr/>
            </p:nvSpPr>
            <p:spPr>
              <a:xfrm>
                <a:off x="4564080" y="19782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80" name=""/>
              <p:cNvSpPr/>
              <p:nvPr/>
            </p:nvSpPr>
            <p:spPr>
              <a:xfrm>
                <a:off x="4564080" y="195912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81" name=""/>
              <p:cNvSpPr/>
              <p:nvPr/>
            </p:nvSpPr>
            <p:spPr>
              <a:xfrm>
                <a:off x="4583160" y="193824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3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82" name=""/>
              <p:cNvSpPr/>
              <p:nvPr/>
            </p:nvSpPr>
            <p:spPr>
              <a:xfrm>
                <a:off x="4525920" y="1938240"/>
                <a:ext cx="57240" cy="5868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13"/>
                    </a:moveTo>
                    <a:lnTo>
                      <a:pt x="12" y="37"/>
                    </a:lnTo>
                    <a:lnTo>
                      <a:pt x="24" y="37"/>
                    </a:lnTo>
                    <a:lnTo>
                      <a:pt x="36" y="25"/>
                    </a:lnTo>
                    <a:lnTo>
                      <a:pt x="24" y="25"/>
                    </a:lnTo>
                    <a:lnTo>
                      <a:pt x="36" y="13"/>
                    </a:lnTo>
                    <a:lnTo>
                      <a:pt x="36" y="0"/>
                    </a:lnTo>
                    <a:lnTo>
                      <a:pt x="12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83" name=""/>
            <p:cNvGrpSpPr/>
            <p:nvPr/>
          </p:nvGrpSpPr>
          <p:grpSpPr>
            <a:xfrm>
              <a:off x="4525920" y="2016000"/>
              <a:ext cx="76320" cy="57240"/>
              <a:chOff x="4525920" y="2016000"/>
              <a:chExt cx="76320" cy="57240"/>
            </a:xfrm>
          </p:grpSpPr>
          <p:sp>
            <p:nvSpPr>
              <p:cNvPr id="2184" name=""/>
              <p:cNvSpPr/>
              <p:nvPr/>
            </p:nvSpPr>
            <p:spPr>
              <a:xfrm>
                <a:off x="4545000" y="2054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85" name=""/>
              <p:cNvSpPr/>
              <p:nvPr/>
            </p:nvSpPr>
            <p:spPr>
              <a:xfrm>
                <a:off x="4564080" y="20160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86" name=""/>
              <p:cNvSpPr/>
              <p:nvPr/>
            </p:nvSpPr>
            <p:spPr>
              <a:xfrm>
                <a:off x="4525920" y="201600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87" name=""/>
            <p:cNvGrpSpPr/>
            <p:nvPr/>
          </p:nvGrpSpPr>
          <p:grpSpPr>
            <a:xfrm>
              <a:off x="3970440" y="1785960"/>
              <a:ext cx="306360" cy="517680"/>
              <a:chOff x="3970440" y="1785960"/>
              <a:chExt cx="306360" cy="517680"/>
            </a:xfrm>
          </p:grpSpPr>
          <p:sp>
            <p:nvSpPr>
              <p:cNvPr id="2188" name=""/>
              <p:cNvSpPr/>
              <p:nvPr/>
            </p:nvSpPr>
            <p:spPr>
              <a:xfrm>
                <a:off x="4029120" y="218916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89" name=""/>
              <p:cNvSpPr/>
              <p:nvPr/>
            </p:nvSpPr>
            <p:spPr>
              <a:xfrm>
                <a:off x="4048200" y="218916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0" name=""/>
              <p:cNvSpPr/>
              <p:nvPr/>
            </p:nvSpPr>
            <p:spPr>
              <a:xfrm>
                <a:off x="4086000" y="2189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1" name=""/>
              <p:cNvSpPr/>
              <p:nvPr/>
            </p:nvSpPr>
            <p:spPr>
              <a:xfrm>
                <a:off x="4048200" y="2130480"/>
                <a:ext cx="3780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2" name=""/>
              <p:cNvSpPr/>
              <p:nvPr/>
            </p:nvSpPr>
            <p:spPr>
              <a:xfrm>
                <a:off x="3990960" y="19591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3" name=""/>
              <p:cNvSpPr/>
              <p:nvPr/>
            </p:nvSpPr>
            <p:spPr>
              <a:xfrm>
                <a:off x="4010040" y="195912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4" name=""/>
              <p:cNvSpPr/>
              <p:nvPr/>
            </p:nvSpPr>
            <p:spPr>
              <a:xfrm>
                <a:off x="4029120" y="201600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5" name=""/>
              <p:cNvSpPr/>
              <p:nvPr/>
            </p:nvSpPr>
            <p:spPr>
              <a:xfrm>
                <a:off x="4066920" y="20160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6" name=""/>
              <p:cNvSpPr/>
              <p:nvPr/>
            </p:nvSpPr>
            <p:spPr>
              <a:xfrm>
                <a:off x="4086000" y="2054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7" name=""/>
              <p:cNvSpPr/>
              <p:nvPr/>
            </p:nvSpPr>
            <p:spPr>
              <a:xfrm>
                <a:off x="3990960" y="191916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8" name=""/>
              <p:cNvSpPr/>
              <p:nvPr/>
            </p:nvSpPr>
            <p:spPr>
              <a:xfrm>
                <a:off x="3990960" y="18622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9" name=""/>
              <p:cNvSpPr/>
              <p:nvPr/>
            </p:nvSpPr>
            <p:spPr>
              <a:xfrm>
                <a:off x="4048200" y="182412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0" name=""/>
              <p:cNvSpPr/>
              <p:nvPr/>
            </p:nvSpPr>
            <p:spPr>
              <a:xfrm>
                <a:off x="4066920" y="180504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1" name=""/>
              <p:cNvSpPr/>
              <p:nvPr/>
            </p:nvSpPr>
            <p:spPr>
              <a:xfrm>
                <a:off x="4086000" y="1785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2" name=""/>
              <p:cNvSpPr/>
              <p:nvPr/>
            </p:nvSpPr>
            <p:spPr>
              <a:xfrm>
                <a:off x="4086000" y="191916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3" name=""/>
              <p:cNvSpPr/>
              <p:nvPr/>
            </p:nvSpPr>
            <p:spPr>
              <a:xfrm>
                <a:off x="4105080" y="190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4" name=""/>
              <p:cNvSpPr/>
              <p:nvPr/>
            </p:nvSpPr>
            <p:spPr>
              <a:xfrm>
                <a:off x="4105080" y="188136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5" name=""/>
              <p:cNvSpPr/>
              <p:nvPr/>
            </p:nvSpPr>
            <p:spPr>
              <a:xfrm>
                <a:off x="4124160" y="186228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6" name=""/>
              <p:cNvSpPr/>
              <p:nvPr/>
            </p:nvSpPr>
            <p:spPr>
              <a:xfrm>
                <a:off x="4124160" y="18432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7" name=""/>
              <p:cNvSpPr/>
              <p:nvPr/>
            </p:nvSpPr>
            <p:spPr>
              <a:xfrm>
                <a:off x="4143240" y="199692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8" name=""/>
              <p:cNvSpPr/>
              <p:nvPr/>
            </p:nvSpPr>
            <p:spPr>
              <a:xfrm>
                <a:off x="4143240" y="1978200"/>
                <a:ext cx="19080" cy="5688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9" name=""/>
              <p:cNvSpPr/>
              <p:nvPr/>
            </p:nvSpPr>
            <p:spPr>
              <a:xfrm>
                <a:off x="4124160" y="195912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0" name=""/>
              <p:cNvSpPr/>
              <p:nvPr/>
            </p:nvSpPr>
            <p:spPr>
              <a:xfrm>
                <a:off x="4181400" y="21304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0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1" name=""/>
              <p:cNvSpPr/>
              <p:nvPr/>
            </p:nvSpPr>
            <p:spPr>
              <a:xfrm>
                <a:off x="4181400" y="211140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2" name=""/>
              <p:cNvSpPr/>
              <p:nvPr/>
            </p:nvSpPr>
            <p:spPr>
              <a:xfrm>
                <a:off x="4200480" y="20923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3" name=""/>
              <p:cNvSpPr/>
              <p:nvPr/>
            </p:nvSpPr>
            <p:spPr>
              <a:xfrm>
                <a:off x="4181400" y="2073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4" name=""/>
              <p:cNvSpPr/>
              <p:nvPr/>
            </p:nvSpPr>
            <p:spPr>
              <a:xfrm>
                <a:off x="4181400" y="205416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5" name=""/>
              <p:cNvSpPr/>
              <p:nvPr/>
            </p:nvSpPr>
            <p:spPr>
              <a:xfrm>
                <a:off x="4162320" y="203508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6" name=""/>
              <p:cNvSpPr/>
              <p:nvPr/>
            </p:nvSpPr>
            <p:spPr>
              <a:xfrm>
                <a:off x="4200480" y="2189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7" name=""/>
              <p:cNvSpPr/>
              <p:nvPr/>
            </p:nvSpPr>
            <p:spPr>
              <a:xfrm>
                <a:off x="4219560" y="217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8" name=""/>
              <p:cNvSpPr/>
              <p:nvPr/>
            </p:nvSpPr>
            <p:spPr>
              <a:xfrm>
                <a:off x="4238640" y="2151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9" name=""/>
              <p:cNvSpPr/>
              <p:nvPr/>
            </p:nvSpPr>
            <p:spPr>
              <a:xfrm>
                <a:off x="4238640" y="21304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2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0" name=""/>
              <p:cNvSpPr/>
              <p:nvPr/>
            </p:nvSpPr>
            <p:spPr>
              <a:xfrm>
                <a:off x="4010040" y="2284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1" name=""/>
              <p:cNvSpPr/>
              <p:nvPr/>
            </p:nvSpPr>
            <p:spPr>
              <a:xfrm>
                <a:off x="4029120" y="22654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2" name=""/>
              <p:cNvSpPr/>
              <p:nvPr/>
            </p:nvSpPr>
            <p:spPr>
              <a:xfrm>
                <a:off x="4048200" y="22654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3" name=""/>
              <p:cNvSpPr/>
              <p:nvPr/>
            </p:nvSpPr>
            <p:spPr>
              <a:xfrm>
                <a:off x="4066920" y="22464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4" name=""/>
              <p:cNvSpPr/>
              <p:nvPr/>
            </p:nvSpPr>
            <p:spPr>
              <a:xfrm>
                <a:off x="4086000" y="2246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5" name=""/>
              <p:cNvSpPr/>
              <p:nvPr/>
            </p:nvSpPr>
            <p:spPr>
              <a:xfrm>
                <a:off x="4105080" y="2246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6" name=""/>
              <p:cNvSpPr/>
              <p:nvPr/>
            </p:nvSpPr>
            <p:spPr>
              <a:xfrm>
                <a:off x="4124160" y="2246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7" name=""/>
              <p:cNvSpPr/>
              <p:nvPr/>
            </p:nvSpPr>
            <p:spPr>
              <a:xfrm>
                <a:off x="4143240" y="22464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8" name=""/>
              <p:cNvSpPr/>
              <p:nvPr/>
            </p:nvSpPr>
            <p:spPr>
              <a:xfrm>
                <a:off x="4162320" y="22464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9" name=""/>
              <p:cNvSpPr/>
              <p:nvPr/>
            </p:nvSpPr>
            <p:spPr>
              <a:xfrm>
                <a:off x="4181400" y="22464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0" name=""/>
              <p:cNvSpPr/>
              <p:nvPr/>
            </p:nvSpPr>
            <p:spPr>
              <a:xfrm>
                <a:off x="4219560" y="2227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1" name=""/>
              <p:cNvSpPr/>
              <p:nvPr/>
            </p:nvSpPr>
            <p:spPr>
              <a:xfrm>
                <a:off x="3970440" y="1785960"/>
                <a:ext cx="268200" cy="498600"/>
              </a:xfrm>
              <a:custGeom>
                <a:avLst/>
                <a:gdLst/>
                <a:ahLst/>
                <a:rect l="l" t="t" r="r" b="b"/>
                <a:pathLst>
                  <a:path w="169" h="314">
                    <a:moveTo>
                      <a:pt x="25" y="314"/>
                    </a:moveTo>
                    <a:lnTo>
                      <a:pt x="37" y="314"/>
                    </a:lnTo>
                    <a:lnTo>
                      <a:pt x="49" y="302"/>
                    </a:lnTo>
                    <a:lnTo>
                      <a:pt x="61" y="314"/>
                    </a:lnTo>
                    <a:lnTo>
                      <a:pt x="73" y="290"/>
                    </a:lnTo>
                    <a:lnTo>
                      <a:pt x="85" y="290"/>
                    </a:lnTo>
                    <a:lnTo>
                      <a:pt x="97" y="302"/>
                    </a:lnTo>
                    <a:lnTo>
                      <a:pt x="109" y="290"/>
                    </a:lnTo>
                    <a:lnTo>
                      <a:pt x="121" y="290"/>
                    </a:lnTo>
                    <a:lnTo>
                      <a:pt x="133" y="290"/>
                    </a:lnTo>
                    <a:lnTo>
                      <a:pt x="157" y="290"/>
                    </a:lnTo>
                    <a:lnTo>
                      <a:pt x="169" y="278"/>
                    </a:lnTo>
                    <a:lnTo>
                      <a:pt x="145" y="266"/>
                    </a:lnTo>
                    <a:lnTo>
                      <a:pt x="157" y="254"/>
                    </a:lnTo>
                    <a:lnTo>
                      <a:pt x="169" y="242"/>
                    </a:lnTo>
                    <a:lnTo>
                      <a:pt x="169" y="230"/>
                    </a:lnTo>
                    <a:lnTo>
                      <a:pt x="169" y="217"/>
                    </a:lnTo>
                    <a:lnTo>
                      <a:pt x="157" y="217"/>
                    </a:lnTo>
                    <a:lnTo>
                      <a:pt x="145" y="217"/>
                    </a:lnTo>
                    <a:lnTo>
                      <a:pt x="145" y="217"/>
                    </a:lnTo>
                    <a:lnTo>
                      <a:pt x="133" y="217"/>
                    </a:lnTo>
                    <a:lnTo>
                      <a:pt x="145" y="205"/>
                    </a:lnTo>
                    <a:lnTo>
                      <a:pt x="145" y="193"/>
                    </a:lnTo>
                    <a:lnTo>
                      <a:pt x="133" y="181"/>
                    </a:lnTo>
                    <a:lnTo>
                      <a:pt x="133" y="169"/>
                    </a:lnTo>
                    <a:lnTo>
                      <a:pt x="121" y="157"/>
                    </a:lnTo>
                    <a:lnTo>
                      <a:pt x="109" y="157"/>
                    </a:lnTo>
                    <a:lnTo>
                      <a:pt x="109" y="133"/>
                    </a:lnTo>
                    <a:lnTo>
                      <a:pt x="109" y="121"/>
                    </a:lnTo>
                    <a:lnTo>
                      <a:pt x="97" y="109"/>
                    </a:lnTo>
                    <a:lnTo>
                      <a:pt x="85" y="96"/>
                    </a:lnTo>
                    <a:lnTo>
                      <a:pt x="73" y="96"/>
                    </a:lnTo>
                    <a:lnTo>
                      <a:pt x="85" y="84"/>
                    </a:lnTo>
                    <a:lnTo>
                      <a:pt x="85" y="72"/>
                    </a:lnTo>
                    <a:lnTo>
                      <a:pt x="97" y="60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85" y="36"/>
                    </a:lnTo>
                    <a:lnTo>
                      <a:pt x="73" y="36"/>
                    </a:lnTo>
                    <a:lnTo>
                      <a:pt x="49" y="36"/>
                    </a:lnTo>
                    <a:lnTo>
                      <a:pt x="61" y="24"/>
                    </a:lnTo>
                    <a:lnTo>
                      <a:pt x="73" y="12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37" y="0"/>
                    </a:lnTo>
                    <a:lnTo>
                      <a:pt x="37" y="12"/>
                    </a:lnTo>
                    <a:lnTo>
                      <a:pt x="25" y="24"/>
                    </a:lnTo>
                    <a:lnTo>
                      <a:pt x="25" y="48"/>
                    </a:lnTo>
                    <a:lnTo>
                      <a:pt x="13" y="36"/>
                    </a:lnTo>
                    <a:lnTo>
                      <a:pt x="0" y="48"/>
                    </a:lnTo>
                    <a:lnTo>
                      <a:pt x="13" y="48"/>
                    </a:lnTo>
                    <a:lnTo>
                      <a:pt x="25" y="48"/>
                    </a:lnTo>
                    <a:lnTo>
                      <a:pt x="13" y="72"/>
                    </a:lnTo>
                    <a:lnTo>
                      <a:pt x="13" y="84"/>
                    </a:lnTo>
                    <a:lnTo>
                      <a:pt x="25" y="84"/>
                    </a:lnTo>
                    <a:lnTo>
                      <a:pt x="25" y="96"/>
                    </a:lnTo>
                    <a:lnTo>
                      <a:pt x="13" y="109"/>
                    </a:lnTo>
                    <a:lnTo>
                      <a:pt x="25" y="109"/>
                    </a:lnTo>
                    <a:lnTo>
                      <a:pt x="25" y="121"/>
                    </a:lnTo>
                    <a:lnTo>
                      <a:pt x="37" y="109"/>
                    </a:lnTo>
                    <a:lnTo>
                      <a:pt x="49" y="121"/>
                    </a:lnTo>
                    <a:lnTo>
                      <a:pt x="37" y="145"/>
                    </a:lnTo>
                    <a:lnTo>
                      <a:pt x="37" y="157"/>
                    </a:lnTo>
                    <a:lnTo>
                      <a:pt x="61" y="145"/>
                    </a:lnTo>
                    <a:lnTo>
                      <a:pt x="73" y="145"/>
                    </a:lnTo>
                    <a:lnTo>
                      <a:pt x="61" y="157"/>
                    </a:lnTo>
                    <a:lnTo>
                      <a:pt x="73" y="169"/>
                    </a:lnTo>
                    <a:lnTo>
                      <a:pt x="85" y="169"/>
                    </a:lnTo>
                    <a:lnTo>
                      <a:pt x="73" y="181"/>
                    </a:lnTo>
                    <a:lnTo>
                      <a:pt x="73" y="193"/>
                    </a:lnTo>
                    <a:lnTo>
                      <a:pt x="61" y="205"/>
                    </a:lnTo>
                    <a:lnTo>
                      <a:pt x="49" y="193"/>
                    </a:lnTo>
                    <a:lnTo>
                      <a:pt x="49" y="205"/>
                    </a:lnTo>
                    <a:lnTo>
                      <a:pt x="49" y="217"/>
                    </a:lnTo>
                    <a:lnTo>
                      <a:pt x="61" y="217"/>
                    </a:lnTo>
                    <a:lnTo>
                      <a:pt x="61" y="242"/>
                    </a:lnTo>
                    <a:lnTo>
                      <a:pt x="49" y="242"/>
                    </a:lnTo>
                    <a:lnTo>
                      <a:pt x="37" y="254"/>
                    </a:lnTo>
                    <a:lnTo>
                      <a:pt x="37" y="254"/>
                    </a:lnTo>
                    <a:lnTo>
                      <a:pt x="49" y="254"/>
                    </a:lnTo>
                    <a:lnTo>
                      <a:pt x="61" y="254"/>
                    </a:lnTo>
                    <a:lnTo>
                      <a:pt x="73" y="266"/>
                    </a:lnTo>
                    <a:lnTo>
                      <a:pt x="85" y="254"/>
                    </a:lnTo>
                    <a:lnTo>
                      <a:pt x="73" y="278"/>
                    </a:lnTo>
                    <a:lnTo>
                      <a:pt x="73" y="278"/>
                    </a:lnTo>
                    <a:lnTo>
                      <a:pt x="61" y="278"/>
                    </a:lnTo>
                    <a:lnTo>
                      <a:pt x="49" y="290"/>
                    </a:lnTo>
                    <a:lnTo>
                      <a:pt x="37" y="302"/>
                    </a:lnTo>
                    <a:lnTo>
                      <a:pt x="25" y="31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32" name=""/>
            <p:cNvGrpSpPr/>
            <p:nvPr/>
          </p:nvGrpSpPr>
          <p:grpSpPr>
            <a:xfrm>
              <a:off x="3855960" y="1996920"/>
              <a:ext cx="173160" cy="230400"/>
              <a:chOff x="3855960" y="1996920"/>
              <a:chExt cx="173160" cy="230400"/>
            </a:xfrm>
          </p:grpSpPr>
          <p:sp>
            <p:nvSpPr>
              <p:cNvPr id="2233" name=""/>
              <p:cNvSpPr/>
              <p:nvPr/>
            </p:nvSpPr>
            <p:spPr>
              <a:xfrm>
                <a:off x="3894120" y="21114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4" name=""/>
              <p:cNvSpPr/>
              <p:nvPr/>
            </p:nvSpPr>
            <p:spPr>
              <a:xfrm>
                <a:off x="3875040" y="2073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5" name=""/>
              <p:cNvSpPr/>
              <p:nvPr/>
            </p:nvSpPr>
            <p:spPr>
              <a:xfrm>
                <a:off x="3913200" y="2016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6" name=""/>
              <p:cNvSpPr/>
              <p:nvPr/>
            </p:nvSpPr>
            <p:spPr>
              <a:xfrm>
                <a:off x="3875040" y="2189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7" name=""/>
              <p:cNvSpPr/>
              <p:nvPr/>
            </p:nvSpPr>
            <p:spPr>
              <a:xfrm>
                <a:off x="3894120" y="2189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8" name=""/>
              <p:cNvSpPr/>
              <p:nvPr/>
            </p:nvSpPr>
            <p:spPr>
              <a:xfrm>
                <a:off x="3913200" y="2189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9" name=""/>
              <p:cNvSpPr/>
              <p:nvPr/>
            </p:nvSpPr>
            <p:spPr>
              <a:xfrm>
                <a:off x="3932280" y="2170080"/>
                <a:ext cx="58680" cy="3816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12"/>
                    </a:moveTo>
                    <a:lnTo>
                      <a:pt x="12" y="0"/>
                    </a:lnTo>
                    <a:lnTo>
                      <a:pt x="37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0" name=""/>
              <p:cNvSpPr/>
              <p:nvPr/>
            </p:nvSpPr>
            <p:spPr>
              <a:xfrm>
                <a:off x="3951360" y="2170080"/>
                <a:ext cx="58680" cy="19080"/>
              </a:xfrm>
              <a:custGeom>
                <a:avLst/>
                <a:gdLst/>
                <a:ahLst/>
                <a:rect l="l" t="t" r="r" b="b"/>
                <a:pathLst>
                  <a:path w="37" h="12">
                    <a:moveTo>
                      <a:pt x="0" y="0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1" name=""/>
              <p:cNvSpPr/>
              <p:nvPr/>
            </p:nvSpPr>
            <p:spPr>
              <a:xfrm>
                <a:off x="3990960" y="213048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25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2" name=""/>
              <p:cNvSpPr/>
              <p:nvPr/>
            </p:nvSpPr>
            <p:spPr>
              <a:xfrm>
                <a:off x="3990960" y="211140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3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3" name=""/>
              <p:cNvSpPr/>
              <p:nvPr/>
            </p:nvSpPr>
            <p:spPr>
              <a:xfrm>
                <a:off x="3990960" y="2092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4" name=""/>
              <p:cNvSpPr/>
              <p:nvPr/>
            </p:nvSpPr>
            <p:spPr>
              <a:xfrm>
                <a:off x="3990960" y="2073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5" name=""/>
              <p:cNvSpPr/>
              <p:nvPr/>
            </p:nvSpPr>
            <p:spPr>
              <a:xfrm>
                <a:off x="3990960" y="2054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6" name=""/>
              <p:cNvSpPr/>
              <p:nvPr/>
            </p:nvSpPr>
            <p:spPr>
              <a:xfrm>
                <a:off x="4010040" y="201600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7" name=""/>
              <p:cNvSpPr/>
              <p:nvPr/>
            </p:nvSpPr>
            <p:spPr>
              <a:xfrm>
                <a:off x="3990960" y="1996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8" name=""/>
              <p:cNvSpPr/>
              <p:nvPr/>
            </p:nvSpPr>
            <p:spPr>
              <a:xfrm>
                <a:off x="3855960" y="1996920"/>
                <a:ext cx="154080" cy="211320"/>
              </a:xfrm>
              <a:custGeom>
                <a:avLst/>
                <a:gdLst/>
                <a:ahLst/>
                <a:rect l="l" t="t" r="r" b="b"/>
                <a:pathLst>
                  <a:path w="97" h="133">
                    <a:moveTo>
                      <a:pt x="0" y="109"/>
                    </a:moveTo>
                    <a:lnTo>
                      <a:pt x="12" y="121"/>
                    </a:lnTo>
                    <a:lnTo>
                      <a:pt x="24" y="133"/>
                    </a:lnTo>
                    <a:lnTo>
                      <a:pt x="36" y="121"/>
                    </a:lnTo>
                    <a:lnTo>
                      <a:pt x="48" y="121"/>
                    </a:lnTo>
                    <a:lnTo>
                      <a:pt x="60" y="109"/>
                    </a:lnTo>
                    <a:lnTo>
                      <a:pt x="85" y="109"/>
                    </a:lnTo>
                    <a:lnTo>
                      <a:pt x="85" y="84"/>
                    </a:lnTo>
                    <a:lnTo>
                      <a:pt x="85" y="72"/>
                    </a:lnTo>
                    <a:lnTo>
                      <a:pt x="85" y="60"/>
                    </a:lnTo>
                    <a:lnTo>
                      <a:pt x="85" y="48"/>
                    </a:lnTo>
                    <a:lnTo>
                      <a:pt x="97" y="36"/>
                    </a:lnTo>
                    <a:lnTo>
                      <a:pt x="97" y="12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36" y="12"/>
                    </a:lnTo>
                    <a:lnTo>
                      <a:pt x="48" y="24"/>
                    </a:lnTo>
                    <a:lnTo>
                      <a:pt x="36" y="36"/>
                    </a:lnTo>
                    <a:lnTo>
                      <a:pt x="24" y="36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24" y="48"/>
                    </a:lnTo>
                    <a:lnTo>
                      <a:pt x="12" y="6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4" y="84"/>
                    </a:lnTo>
                    <a:lnTo>
                      <a:pt x="12" y="1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49" name=""/>
            <p:cNvGrpSpPr/>
            <p:nvPr/>
          </p:nvGrpSpPr>
          <p:grpSpPr>
            <a:xfrm>
              <a:off x="4449600" y="2630520"/>
              <a:ext cx="76320" cy="95040"/>
              <a:chOff x="4449600" y="2630520"/>
              <a:chExt cx="76320" cy="95040"/>
            </a:xfrm>
          </p:grpSpPr>
          <p:sp>
            <p:nvSpPr>
              <p:cNvPr id="2250" name=""/>
              <p:cNvSpPr/>
              <p:nvPr/>
            </p:nvSpPr>
            <p:spPr>
              <a:xfrm>
                <a:off x="4487760" y="268776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1" name=""/>
              <p:cNvSpPr/>
              <p:nvPr/>
            </p:nvSpPr>
            <p:spPr>
              <a:xfrm>
                <a:off x="4487760" y="26686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2" name=""/>
              <p:cNvSpPr/>
              <p:nvPr/>
            </p:nvSpPr>
            <p:spPr>
              <a:xfrm>
                <a:off x="4487760" y="2649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3" name=""/>
              <p:cNvSpPr/>
              <p:nvPr/>
            </p:nvSpPr>
            <p:spPr>
              <a:xfrm>
                <a:off x="4487760" y="26305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4" name=""/>
              <p:cNvSpPr/>
              <p:nvPr/>
            </p:nvSpPr>
            <p:spPr>
              <a:xfrm>
                <a:off x="4449600" y="2630520"/>
                <a:ext cx="57240" cy="76320"/>
              </a:xfrm>
              <a:custGeom>
                <a:avLst/>
                <a:gdLst/>
                <a:ahLst/>
                <a:rect l="l" t="t" r="r" b="b"/>
                <a:pathLst>
                  <a:path w="36" h="48">
                    <a:moveTo>
                      <a:pt x="12" y="12"/>
                    </a:moveTo>
                    <a:lnTo>
                      <a:pt x="0" y="24"/>
                    </a:lnTo>
                    <a:lnTo>
                      <a:pt x="12" y="36"/>
                    </a:lnTo>
                    <a:lnTo>
                      <a:pt x="24" y="48"/>
                    </a:lnTo>
                    <a:lnTo>
                      <a:pt x="24" y="36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55" name=""/>
            <p:cNvGrpSpPr/>
            <p:nvPr/>
          </p:nvGrpSpPr>
          <p:grpSpPr>
            <a:xfrm>
              <a:off x="4449600" y="2706840"/>
              <a:ext cx="76320" cy="134640"/>
              <a:chOff x="4449600" y="2706840"/>
              <a:chExt cx="76320" cy="134640"/>
            </a:xfrm>
          </p:grpSpPr>
          <p:sp>
            <p:nvSpPr>
              <p:cNvPr id="2256" name=""/>
              <p:cNvSpPr/>
              <p:nvPr/>
            </p:nvSpPr>
            <p:spPr>
              <a:xfrm>
                <a:off x="4468680" y="28036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7" name=""/>
              <p:cNvSpPr/>
              <p:nvPr/>
            </p:nvSpPr>
            <p:spPr>
              <a:xfrm>
                <a:off x="4468680" y="280368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8" name=""/>
              <p:cNvSpPr/>
              <p:nvPr/>
            </p:nvSpPr>
            <p:spPr>
              <a:xfrm>
                <a:off x="4487760" y="27846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9" name=""/>
              <p:cNvSpPr/>
              <p:nvPr/>
            </p:nvSpPr>
            <p:spPr>
              <a:xfrm>
                <a:off x="4487760" y="276372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0" name=""/>
              <p:cNvSpPr/>
              <p:nvPr/>
            </p:nvSpPr>
            <p:spPr>
              <a:xfrm>
                <a:off x="4487760" y="274464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1" name=""/>
              <p:cNvSpPr/>
              <p:nvPr/>
            </p:nvSpPr>
            <p:spPr>
              <a:xfrm>
                <a:off x="4487760" y="272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2" name=""/>
              <p:cNvSpPr/>
              <p:nvPr/>
            </p:nvSpPr>
            <p:spPr>
              <a:xfrm>
                <a:off x="4449600" y="2706840"/>
                <a:ext cx="38160" cy="115560"/>
              </a:xfrm>
              <a:custGeom>
                <a:avLst/>
                <a:gdLst/>
                <a:ahLst/>
                <a:rect l="l" t="t" r="r" b="b"/>
                <a:pathLst>
                  <a:path w="24" h="73">
                    <a:moveTo>
                      <a:pt x="0" y="12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49"/>
                    </a:lnTo>
                    <a:lnTo>
                      <a:pt x="0" y="61"/>
                    </a:lnTo>
                    <a:lnTo>
                      <a:pt x="12" y="73"/>
                    </a:lnTo>
                    <a:lnTo>
                      <a:pt x="12" y="61"/>
                    </a:lnTo>
                    <a:lnTo>
                      <a:pt x="24" y="61"/>
                    </a:lnTo>
                    <a:lnTo>
                      <a:pt x="24" y="49"/>
                    </a:lnTo>
                    <a:lnTo>
                      <a:pt x="24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63" name=""/>
            <p:cNvGrpSpPr/>
            <p:nvPr/>
          </p:nvGrpSpPr>
          <p:grpSpPr>
            <a:xfrm>
              <a:off x="4583160" y="2841480"/>
              <a:ext cx="115920" cy="95400"/>
              <a:chOff x="4583160" y="2841480"/>
              <a:chExt cx="115920" cy="95400"/>
            </a:xfrm>
          </p:grpSpPr>
          <p:sp>
            <p:nvSpPr>
              <p:cNvPr id="2264" name=""/>
              <p:cNvSpPr/>
              <p:nvPr/>
            </p:nvSpPr>
            <p:spPr>
              <a:xfrm>
                <a:off x="4583160" y="287964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5" name=""/>
              <p:cNvSpPr/>
              <p:nvPr/>
            </p:nvSpPr>
            <p:spPr>
              <a:xfrm>
                <a:off x="4602240" y="287964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6" name=""/>
              <p:cNvSpPr/>
              <p:nvPr/>
            </p:nvSpPr>
            <p:spPr>
              <a:xfrm>
                <a:off x="4620960" y="2879640"/>
                <a:ext cx="3996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12"/>
                    </a:lnTo>
                    <a:lnTo>
                      <a:pt x="25" y="24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7" name=""/>
              <p:cNvSpPr/>
              <p:nvPr/>
            </p:nvSpPr>
            <p:spPr>
              <a:xfrm>
                <a:off x="4641840" y="2898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8" name=""/>
              <p:cNvSpPr/>
              <p:nvPr/>
            </p:nvSpPr>
            <p:spPr>
              <a:xfrm>
                <a:off x="4660920" y="2898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9" name=""/>
              <p:cNvSpPr/>
              <p:nvPr/>
            </p:nvSpPr>
            <p:spPr>
              <a:xfrm>
                <a:off x="4660920" y="2879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0" name=""/>
              <p:cNvSpPr/>
              <p:nvPr/>
            </p:nvSpPr>
            <p:spPr>
              <a:xfrm>
                <a:off x="4660920" y="2860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1" name=""/>
              <p:cNvSpPr/>
              <p:nvPr/>
            </p:nvSpPr>
            <p:spPr>
              <a:xfrm>
                <a:off x="4660920" y="2841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2" name=""/>
              <p:cNvSpPr/>
              <p:nvPr/>
            </p:nvSpPr>
            <p:spPr>
              <a:xfrm>
                <a:off x="4583160" y="2841480"/>
                <a:ext cx="96840" cy="57240"/>
              </a:xfrm>
              <a:custGeom>
                <a:avLst/>
                <a:gdLst/>
                <a:ahLst/>
                <a:rect l="l" t="t" r="r" b="b"/>
                <a:pathLst>
                  <a:path w="61" h="36">
                    <a:moveTo>
                      <a:pt x="0" y="12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24"/>
                    </a:lnTo>
                    <a:lnTo>
                      <a:pt x="49" y="12"/>
                    </a:lnTo>
                    <a:lnTo>
                      <a:pt x="61" y="0"/>
                    </a:lnTo>
                    <a:lnTo>
                      <a:pt x="49" y="0"/>
                    </a:lnTo>
                    <a:lnTo>
                      <a:pt x="37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73" name=""/>
            <p:cNvGrpSpPr/>
            <p:nvPr/>
          </p:nvGrpSpPr>
          <p:grpSpPr>
            <a:xfrm>
              <a:off x="4851360" y="2841480"/>
              <a:ext cx="95040" cy="95400"/>
              <a:chOff x="4851360" y="2841480"/>
              <a:chExt cx="95040" cy="95400"/>
            </a:xfrm>
          </p:grpSpPr>
          <p:sp>
            <p:nvSpPr>
              <p:cNvPr id="2274" name=""/>
              <p:cNvSpPr/>
              <p:nvPr/>
            </p:nvSpPr>
            <p:spPr>
              <a:xfrm>
                <a:off x="4851360" y="2860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5" name=""/>
              <p:cNvSpPr/>
              <p:nvPr/>
            </p:nvSpPr>
            <p:spPr>
              <a:xfrm>
                <a:off x="4870440" y="289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6" name=""/>
              <p:cNvSpPr/>
              <p:nvPr/>
            </p:nvSpPr>
            <p:spPr>
              <a:xfrm>
                <a:off x="4889520" y="2898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7" name=""/>
              <p:cNvSpPr/>
              <p:nvPr/>
            </p:nvSpPr>
            <p:spPr>
              <a:xfrm>
                <a:off x="4908600" y="28987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8" name=""/>
              <p:cNvSpPr/>
              <p:nvPr/>
            </p:nvSpPr>
            <p:spPr>
              <a:xfrm>
                <a:off x="4908600" y="28796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9" name=""/>
              <p:cNvSpPr/>
              <p:nvPr/>
            </p:nvSpPr>
            <p:spPr>
              <a:xfrm>
                <a:off x="4908600" y="287964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0" name=""/>
              <p:cNvSpPr/>
              <p:nvPr/>
            </p:nvSpPr>
            <p:spPr>
              <a:xfrm>
                <a:off x="4908600" y="286056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1" name=""/>
              <p:cNvSpPr/>
              <p:nvPr/>
            </p:nvSpPr>
            <p:spPr>
              <a:xfrm>
                <a:off x="4851360" y="2841480"/>
                <a:ext cx="76320" cy="76320"/>
              </a:xfrm>
              <a:custGeom>
                <a:avLst/>
                <a:gdLst/>
                <a:ahLst/>
                <a:rect l="l" t="t" r="r" b="b"/>
                <a:pathLst>
                  <a:path w="48" h="48">
                    <a:moveTo>
                      <a:pt x="0" y="12"/>
                    </a:moveTo>
                    <a:lnTo>
                      <a:pt x="12" y="2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24" y="48"/>
                    </a:lnTo>
                    <a:lnTo>
                      <a:pt x="36" y="36"/>
                    </a:lnTo>
                    <a:lnTo>
                      <a:pt x="36" y="48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82" name=""/>
            <p:cNvGrpSpPr/>
            <p:nvPr/>
          </p:nvGrpSpPr>
          <p:grpSpPr>
            <a:xfrm>
              <a:off x="4927680" y="2955960"/>
              <a:ext cx="115560" cy="58680"/>
              <a:chOff x="4927680" y="2955960"/>
              <a:chExt cx="115560" cy="58680"/>
            </a:xfrm>
          </p:grpSpPr>
          <p:sp>
            <p:nvSpPr>
              <p:cNvPr id="2283" name=""/>
              <p:cNvSpPr/>
              <p:nvPr/>
            </p:nvSpPr>
            <p:spPr>
              <a:xfrm>
                <a:off x="4927680" y="297648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2" y="0"/>
                    </a:lnTo>
                    <a:lnTo>
                      <a:pt x="25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4" name=""/>
              <p:cNvSpPr/>
              <p:nvPr/>
            </p:nvSpPr>
            <p:spPr>
              <a:xfrm>
                <a:off x="4946400" y="2976480"/>
                <a:ext cx="3996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0"/>
                    </a:lnTo>
                    <a:lnTo>
                      <a:pt x="25" y="24"/>
                    </a:lnTo>
                    <a:lnTo>
                      <a:pt x="1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5" name=""/>
              <p:cNvSpPr/>
              <p:nvPr/>
            </p:nvSpPr>
            <p:spPr>
              <a:xfrm>
                <a:off x="4946400" y="2955960"/>
                <a:ext cx="20880" cy="39600"/>
              </a:xfrm>
              <a:custGeom>
                <a:avLst/>
                <a:gdLst/>
                <a:ahLst/>
                <a:rect l="l" t="t" r="r" b="b"/>
                <a:pathLst>
                  <a:path w="13" h="25">
                    <a:moveTo>
                      <a:pt x="0" y="13"/>
                    </a:moveTo>
                    <a:lnTo>
                      <a:pt x="0" y="0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6" name=""/>
              <p:cNvSpPr/>
              <p:nvPr/>
            </p:nvSpPr>
            <p:spPr>
              <a:xfrm>
                <a:off x="5005440" y="2976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7" name=""/>
              <p:cNvSpPr/>
              <p:nvPr/>
            </p:nvSpPr>
            <p:spPr>
              <a:xfrm>
                <a:off x="4967280" y="299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8" name=""/>
              <p:cNvSpPr/>
              <p:nvPr/>
            </p:nvSpPr>
            <p:spPr>
              <a:xfrm>
                <a:off x="4986360" y="2995560"/>
                <a:ext cx="5688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9" name=""/>
              <p:cNvSpPr/>
              <p:nvPr/>
            </p:nvSpPr>
            <p:spPr>
              <a:xfrm>
                <a:off x="5005440" y="29764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0" name=""/>
              <p:cNvSpPr/>
              <p:nvPr/>
            </p:nvSpPr>
            <p:spPr>
              <a:xfrm>
                <a:off x="4927680" y="2955960"/>
                <a:ext cx="77760" cy="39600"/>
              </a:xfrm>
              <a:custGeom>
                <a:avLst/>
                <a:gdLst/>
                <a:ahLst/>
                <a:rect l="l" t="t" r="r" b="b"/>
                <a:pathLst>
                  <a:path w="49" h="25">
                    <a:moveTo>
                      <a:pt x="0" y="13"/>
                    </a:moveTo>
                    <a:lnTo>
                      <a:pt x="12" y="13"/>
                    </a:lnTo>
                    <a:lnTo>
                      <a:pt x="25" y="13"/>
                    </a:lnTo>
                    <a:lnTo>
                      <a:pt x="25" y="25"/>
                    </a:lnTo>
                    <a:lnTo>
                      <a:pt x="37" y="25"/>
                    </a:lnTo>
                    <a:lnTo>
                      <a:pt x="49" y="25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37" y="13"/>
                    </a:lnTo>
                    <a:lnTo>
                      <a:pt x="25" y="0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91" name=""/>
            <p:cNvGrpSpPr/>
            <p:nvPr/>
          </p:nvGrpSpPr>
          <p:grpSpPr>
            <a:xfrm>
              <a:off x="5195880" y="2955960"/>
              <a:ext cx="96840" cy="58680"/>
              <a:chOff x="5195880" y="2955960"/>
              <a:chExt cx="96840" cy="58680"/>
            </a:xfrm>
          </p:grpSpPr>
          <p:sp>
            <p:nvSpPr>
              <p:cNvPr id="2292" name=""/>
              <p:cNvSpPr/>
              <p:nvPr/>
            </p:nvSpPr>
            <p:spPr>
              <a:xfrm>
                <a:off x="5214960" y="299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3" name=""/>
              <p:cNvSpPr/>
              <p:nvPr/>
            </p:nvSpPr>
            <p:spPr>
              <a:xfrm>
                <a:off x="5234040" y="299556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4" name=""/>
              <p:cNvSpPr/>
              <p:nvPr/>
            </p:nvSpPr>
            <p:spPr>
              <a:xfrm>
                <a:off x="5234040" y="299556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5" name=""/>
              <p:cNvSpPr/>
              <p:nvPr/>
            </p:nvSpPr>
            <p:spPr>
              <a:xfrm>
                <a:off x="5253120" y="299556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6" name=""/>
              <p:cNvSpPr/>
              <p:nvPr/>
            </p:nvSpPr>
            <p:spPr>
              <a:xfrm>
                <a:off x="5253120" y="297648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7" name=""/>
              <p:cNvSpPr/>
              <p:nvPr/>
            </p:nvSpPr>
            <p:spPr>
              <a:xfrm>
                <a:off x="5253120" y="2955960"/>
                <a:ext cx="39600" cy="3960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13"/>
                    </a:moveTo>
                    <a:lnTo>
                      <a:pt x="13" y="0"/>
                    </a:lnTo>
                    <a:lnTo>
                      <a:pt x="25" y="13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8" name=""/>
              <p:cNvSpPr/>
              <p:nvPr/>
            </p:nvSpPr>
            <p:spPr>
              <a:xfrm>
                <a:off x="5195880" y="2955960"/>
                <a:ext cx="77760" cy="39600"/>
              </a:xfrm>
              <a:custGeom>
                <a:avLst/>
                <a:gdLst/>
                <a:ahLst/>
                <a:rect l="l" t="t" r="r" b="b"/>
                <a:pathLst>
                  <a:path w="49" h="25">
                    <a:moveTo>
                      <a:pt x="0" y="13"/>
                    </a:moveTo>
                    <a:lnTo>
                      <a:pt x="12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3"/>
                    </a:lnTo>
                    <a:lnTo>
                      <a:pt x="49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99" name=""/>
            <p:cNvGrpSpPr/>
            <p:nvPr/>
          </p:nvGrpSpPr>
          <p:grpSpPr>
            <a:xfrm>
              <a:off x="4257720" y="2763720"/>
              <a:ext cx="58680" cy="58680"/>
              <a:chOff x="4257720" y="2763720"/>
              <a:chExt cx="58680" cy="58680"/>
            </a:xfrm>
          </p:grpSpPr>
          <p:sp>
            <p:nvSpPr>
              <p:cNvPr id="2300" name=""/>
              <p:cNvSpPr/>
              <p:nvPr/>
            </p:nvSpPr>
            <p:spPr>
              <a:xfrm>
                <a:off x="4257720" y="2784600"/>
                <a:ext cx="3780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1" name=""/>
              <p:cNvSpPr/>
              <p:nvPr/>
            </p:nvSpPr>
            <p:spPr>
              <a:xfrm>
                <a:off x="4276800" y="2803680"/>
                <a:ext cx="39600" cy="1872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2" name=""/>
              <p:cNvSpPr/>
              <p:nvPr/>
            </p:nvSpPr>
            <p:spPr>
              <a:xfrm>
                <a:off x="4295520" y="2784600"/>
                <a:ext cx="20880" cy="3780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3" name=""/>
              <p:cNvSpPr/>
              <p:nvPr/>
            </p:nvSpPr>
            <p:spPr>
              <a:xfrm>
                <a:off x="4257720" y="2763720"/>
                <a:ext cx="3780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25"/>
                    </a:lnTo>
                    <a:lnTo>
                      <a:pt x="24" y="25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04" name=""/>
            <p:cNvGrpSpPr/>
            <p:nvPr/>
          </p:nvGrpSpPr>
          <p:grpSpPr>
            <a:xfrm>
              <a:off x="5062320" y="2917800"/>
              <a:ext cx="57240" cy="58680"/>
              <a:chOff x="5062320" y="2917800"/>
              <a:chExt cx="57240" cy="58680"/>
            </a:xfrm>
          </p:grpSpPr>
          <p:sp>
            <p:nvSpPr>
              <p:cNvPr id="2305" name=""/>
              <p:cNvSpPr/>
              <p:nvPr/>
            </p:nvSpPr>
            <p:spPr>
              <a:xfrm>
                <a:off x="5062320" y="2936880"/>
                <a:ext cx="57240" cy="3960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6" name=""/>
              <p:cNvSpPr/>
              <p:nvPr/>
            </p:nvSpPr>
            <p:spPr>
              <a:xfrm>
                <a:off x="5081400" y="291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7" name=""/>
              <p:cNvSpPr/>
              <p:nvPr/>
            </p:nvSpPr>
            <p:spPr>
              <a:xfrm>
                <a:off x="5062320" y="291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08" name=""/>
            <p:cNvGrpSpPr/>
            <p:nvPr/>
          </p:nvGrpSpPr>
          <p:grpSpPr>
            <a:xfrm>
              <a:off x="5005440" y="2803680"/>
              <a:ext cx="56880" cy="56880"/>
              <a:chOff x="5005440" y="2803680"/>
              <a:chExt cx="56880" cy="56880"/>
            </a:xfrm>
          </p:grpSpPr>
          <p:sp>
            <p:nvSpPr>
              <p:cNvPr id="2309" name=""/>
              <p:cNvSpPr/>
              <p:nvPr/>
            </p:nvSpPr>
            <p:spPr>
              <a:xfrm>
                <a:off x="5043240" y="2803680"/>
                <a:ext cx="19080" cy="5688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0" name=""/>
              <p:cNvSpPr/>
              <p:nvPr/>
            </p:nvSpPr>
            <p:spPr>
              <a:xfrm>
                <a:off x="5005440" y="2803680"/>
                <a:ext cx="3780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11" name=""/>
            <p:cNvGrpSpPr/>
            <p:nvPr/>
          </p:nvGrpSpPr>
          <p:grpSpPr>
            <a:xfrm>
              <a:off x="4449600" y="4127400"/>
              <a:ext cx="76320" cy="57240"/>
              <a:chOff x="4449600" y="4127400"/>
              <a:chExt cx="76320" cy="57240"/>
            </a:xfrm>
          </p:grpSpPr>
          <p:sp>
            <p:nvSpPr>
              <p:cNvPr id="2312" name=""/>
              <p:cNvSpPr/>
              <p:nvPr/>
            </p:nvSpPr>
            <p:spPr>
              <a:xfrm>
                <a:off x="4449600" y="416556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3" name=""/>
              <p:cNvSpPr/>
              <p:nvPr/>
            </p:nvSpPr>
            <p:spPr>
              <a:xfrm>
                <a:off x="4487760" y="41274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4" name=""/>
              <p:cNvSpPr/>
              <p:nvPr/>
            </p:nvSpPr>
            <p:spPr>
              <a:xfrm>
                <a:off x="4487760" y="4127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5" name=""/>
              <p:cNvSpPr/>
              <p:nvPr/>
            </p:nvSpPr>
            <p:spPr>
              <a:xfrm>
                <a:off x="4449600" y="4127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16" name=""/>
            <p:cNvGrpSpPr/>
            <p:nvPr/>
          </p:nvGrpSpPr>
          <p:grpSpPr>
            <a:xfrm>
              <a:off x="7742160" y="4606920"/>
              <a:ext cx="1301760" cy="1095480"/>
              <a:chOff x="7742160" y="4606920"/>
              <a:chExt cx="1301760" cy="1095480"/>
            </a:xfrm>
          </p:grpSpPr>
          <p:sp>
            <p:nvSpPr>
              <p:cNvPr id="2317" name=""/>
              <p:cNvSpPr/>
              <p:nvPr/>
            </p:nvSpPr>
            <p:spPr>
              <a:xfrm>
                <a:off x="7799400" y="54720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8" name=""/>
              <p:cNvSpPr/>
              <p:nvPr/>
            </p:nvSpPr>
            <p:spPr>
              <a:xfrm>
                <a:off x="7742160" y="514512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9" name=""/>
              <p:cNvSpPr/>
              <p:nvPr/>
            </p:nvSpPr>
            <p:spPr>
              <a:xfrm>
                <a:off x="7761240" y="5145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0" name=""/>
              <p:cNvSpPr/>
              <p:nvPr/>
            </p:nvSpPr>
            <p:spPr>
              <a:xfrm>
                <a:off x="7761240" y="512604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1" name=""/>
              <p:cNvSpPr/>
              <p:nvPr/>
            </p:nvSpPr>
            <p:spPr>
              <a:xfrm>
                <a:off x="7780320" y="49910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2" name=""/>
              <p:cNvSpPr/>
              <p:nvPr/>
            </p:nvSpPr>
            <p:spPr>
              <a:xfrm>
                <a:off x="7837560" y="549108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12"/>
                    </a:lnTo>
                    <a:lnTo>
                      <a:pt x="25" y="24"/>
                    </a:lnTo>
                    <a:lnTo>
                      <a:pt x="1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3" name=""/>
              <p:cNvSpPr/>
              <p:nvPr/>
            </p:nvSpPr>
            <p:spPr>
              <a:xfrm>
                <a:off x="7858080" y="5510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4" name=""/>
              <p:cNvSpPr/>
              <p:nvPr/>
            </p:nvSpPr>
            <p:spPr>
              <a:xfrm>
                <a:off x="7877160" y="5510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5" name=""/>
              <p:cNvSpPr/>
              <p:nvPr/>
            </p:nvSpPr>
            <p:spPr>
              <a:xfrm>
                <a:off x="7896240" y="5510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6" name=""/>
              <p:cNvSpPr/>
              <p:nvPr/>
            </p:nvSpPr>
            <p:spPr>
              <a:xfrm>
                <a:off x="7915320" y="54910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7" name=""/>
              <p:cNvSpPr/>
              <p:nvPr/>
            </p:nvSpPr>
            <p:spPr>
              <a:xfrm>
                <a:off x="7915320" y="54720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8" name=""/>
              <p:cNvSpPr/>
              <p:nvPr/>
            </p:nvSpPr>
            <p:spPr>
              <a:xfrm>
                <a:off x="7934400" y="547200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9" name=""/>
              <p:cNvSpPr/>
              <p:nvPr/>
            </p:nvSpPr>
            <p:spPr>
              <a:xfrm>
                <a:off x="7934400" y="547200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0" name=""/>
              <p:cNvSpPr/>
              <p:nvPr/>
            </p:nvSpPr>
            <p:spPr>
              <a:xfrm>
                <a:off x="7953120" y="5452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1" name=""/>
              <p:cNvSpPr/>
              <p:nvPr/>
            </p:nvSpPr>
            <p:spPr>
              <a:xfrm>
                <a:off x="7953120" y="545292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2" name=""/>
              <p:cNvSpPr/>
              <p:nvPr/>
            </p:nvSpPr>
            <p:spPr>
              <a:xfrm>
                <a:off x="7991280" y="54529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3" name=""/>
              <p:cNvSpPr/>
              <p:nvPr/>
            </p:nvSpPr>
            <p:spPr>
              <a:xfrm>
                <a:off x="8010360" y="54529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4" name=""/>
              <p:cNvSpPr/>
              <p:nvPr/>
            </p:nvSpPr>
            <p:spPr>
              <a:xfrm>
                <a:off x="8029440" y="54529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5" name=""/>
              <p:cNvSpPr/>
              <p:nvPr/>
            </p:nvSpPr>
            <p:spPr>
              <a:xfrm>
                <a:off x="8048520" y="54529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6" name=""/>
              <p:cNvSpPr/>
              <p:nvPr/>
            </p:nvSpPr>
            <p:spPr>
              <a:xfrm>
                <a:off x="8067600" y="545292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7" name=""/>
              <p:cNvSpPr/>
              <p:nvPr/>
            </p:nvSpPr>
            <p:spPr>
              <a:xfrm>
                <a:off x="8067600" y="543240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8" name=""/>
              <p:cNvSpPr/>
              <p:nvPr/>
            </p:nvSpPr>
            <p:spPr>
              <a:xfrm>
                <a:off x="8086680" y="541332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9" name=""/>
              <p:cNvSpPr/>
              <p:nvPr/>
            </p:nvSpPr>
            <p:spPr>
              <a:xfrm>
                <a:off x="8086680" y="54133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0" name=""/>
              <p:cNvSpPr/>
              <p:nvPr/>
            </p:nvSpPr>
            <p:spPr>
              <a:xfrm>
                <a:off x="8105760" y="54133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1" name=""/>
              <p:cNvSpPr/>
              <p:nvPr/>
            </p:nvSpPr>
            <p:spPr>
              <a:xfrm>
                <a:off x="8124840" y="5394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2" name=""/>
              <p:cNvSpPr/>
              <p:nvPr/>
            </p:nvSpPr>
            <p:spPr>
              <a:xfrm>
                <a:off x="8143920" y="537516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2" y="0"/>
                    </a:lnTo>
                    <a:lnTo>
                      <a:pt x="25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3" name=""/>
              <p:cNvSpPr/>
              <p:nvPr/>
            </p:nvSpPr>
            <p:spPr>
              <a:xfrm>
                <a:off x="8163000" y="537516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12"/>
                    </a:lnTo>
                    <a:lnTo>
                      <a:pt x="25" y="24"/>
                    </a:lnTo>
                    <a:lnTo>
                      <a:pt x="1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4" name=""/>
              <p:cNvSpPr/>
              <p:nvPr/>
            </p:nvSpPr>
            <p:spPr>
              <a:xfrm>
                <a:off x="8183520" y="537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5" name=""/>
              <p:cNvSpPr/>
              <p:nvPr/>
            </p:nvSpPr>
            <p:spPr>
              <a:xfrm>
                <a:off x="8202600" y="537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6" name=""/>
              <p:cNvSpPr/>
              <p:nvPr/>
            </p:nvSpPr>
            <p:spPr>
              <a:xfrm>
                <a:off x="8221680" y="537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7" name=""/>
              <p:cNvSpPr/>
              <p:nvPr/>
            </p:nvSpPr>
            <p:spPr>
              <a:xfrm>
                <a:off x="8221680" y="5375160"/>
                <a:ext cx="5688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8" name=""/>
              <p:cNvSpPr/>
              <p:nvPr/>
            </p:nvSpPr>
            <p:spPr>
              <a:xfrm>
                <a:off x="8240760" y="53560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9" name=""/>
              <p:cNvSpPr/>
              <p:nvPr/>
            </p:nvSpPr>
            <p:spPr>
              <a:xfrm>
                <a:off x="8259840" y="535608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0"/>
                    </a:lnTo>
                    <a:lnTo>
                      <a:pt x="36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0" name=""/>
              <p:cNvSpPr/>
              <p:nvPr/>
            </p:nvSpPr>
            <p:spPr>
              <a:xfrm>
                <a:off x="8278560" y="5356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1" name=""/>
              <p:cNvSpPr/>
              <p:nvPr/>
            </p:nvSpPr>
            <p:spPr>
              <a:xfrm>
                <a:off x="8297640" y="5356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2" name=""/>
              <p:cNvSpPr/>
              <p:nvPr/>
            </p:nvSpPr>
            <p:spPr>
              <a:xfrm>
                <a:off x="8316720" y="5356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3" name=""/>
              <p:cNvSpPr/>
              <p:nvPr/>
            </p:nvSpPr>
            <p:spPr>
              <a:xfrm>
                <a:off x="8335800" y="5375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4" name=""/>
              <p:cNvSpPr/>
              <p:nvPr/>
            </p:nvSpPr>
            <p:spPr>
              <a:xfrm>
                <a:off x="8354880" y="5375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5" name=""/>
              <p:cNvSpPr/>
              <p:nvPr/>
            </p:nvSpPr>
            <p:spPr>
              <a:xfrm>
                <a:off x="8354880" y="537516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0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6" name=""/>
              <p:cNvSpPr/>
              <p:nvPr/>
            </p:nvSpPr>
            <p:spPr>
              <a:xfrm>
                <a:off x="8373960" y="537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7" name=""/>
              <p:cNvSpPr/>
              <p:nvPr/>
            </p:nvSpPr>
            <p:spPr>
              <a:xfrm>
                <a:off x="8393040" y="5394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8" name=""/>
              <p:cNvSpPr/>
              <p:nvPr/>
            </p:nvSpPr>
            <p:spPr>
              <a:xfrm>
                <a:off x="8412120" y="541332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2"/>
                    </a:lnTo>
                    <a:lnTo>
                      <a:pt x="24" y="25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9" name=""/>
              <p:cNvSpPr/>
              <p:nvPr/>
            </p:nvSpPr>
            <p:spPr>
              <a:xfrm>
                <a:off x="8450280" y="549108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0" name=""/>
              <p:cNvSpPr/>
              <p:nvPr/>
            </p:nvSpPr>
            <p:spPr>
              <a:xfrm>
                <a:off x="8450280" y="547200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1" name=""/>
              <p:cNvSpPr/>
              <p:nvPr/>
            </p:nvSpPr>
            <p:spPr>
              <a:xfrm>
                <a:off x="8469360" y="54529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2" name=""/>
              <p:cNvSpPr/>
              <p:nvPr/>
            </p:nvSpPr>
            <p:spPr>
              <a:xfrm>
                <a:off x="8489880" y="54529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3" name=""/>
              <p:cNvSpPr/>
              <p:nvPr/>
            </p:nvSpPr>
            <p:spPr>
              <a:xfrm>
                <a:off x="8508960" y="543240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4" name=""/>
              <p:cNvSpPr/>
              <p:nvPr/>
            </p:nvSpPr>
            <p:spPr>
              <a:xfrm>
                <a:off x="8508960" y="541332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5" name=""/>
              <p:cNvSpPr/>
              <p:nvPr/>
            </p:nvSpPr>
            <p:spPr>
              <a:xfrm>
                <a:off x="8489880" y="5510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6" name=""/>
              <p:cNvSpPr/>
              <p:nvPr/>
            </p:nvSpPr>
            <p:spPr>
              <a:xfrm>
                <a:off x="8508960" y="5510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7" name=""/>
              <p:cNvSpPr/>
              <p:nvPr/>
            </p:nvSpPr>
            <p:spPr>
              <a:xfrm>
                <a:off x="8528040" y="54910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8" name=""/>
              <p:cNvSpPr/>
              <p:nvPr/>
            </p:nvSpPr>
            <p:spPr>
              <a:xfrm>
                <a:off x="8528040" y="54720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9" name=""/>
              <p:cNvSpPr/>
              <p:nvPr/>
            </p:nvSpPr>
            <p:spPr>
              <a:xfrm>
                <a:off x="8528040" y="5529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0" name=""/>
              <p:cNvSpPr/>
              <p:nvPr/>
            </p:nvSpPr>
            <p:spPr>
              <a:xfrm>
                <a:off x="8547120" y="5529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1" name=""/>
              <p:cNvSpPr/>
              <p:nvPr/>
            </p:nvSpPr>
            <p:spPr>
              <a:xfrm>
                <a:off x="8604000" y="56246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2" name=""/>
              <p:cNvSpPr/>
              <p:nvPr/>
            </p:nvSpPr>
            <p:spPr>
              <a:xfrm>
                <a:off x="8642160" y="564516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3" name=""/>
              <p:cNvSpPr/>
              <p:nvPr/>
            </p:nvSpPr>
            <p:spPr>
              <a:xfrm>
                <a:off x="8642160" y="5645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4" name=""/>
              <p:cNvSpPr/>
              <p:nvPr/>
            </p:nvSpPr>
            <p:spPr>
              <a:xfrm>
                <a:off x="8661240" y="5645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5" name=""/>
              <p:cNvSpPr/>
              <p:nvPr/>
            </p:nvSpPr>
            <p:spPr>
              <a:xfrm>
                <a:off x="8680320" y="564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6" name=""/>
              <p:cNvSpPr/>
              <p:nvPr/>
            </p:nvSpPr>
            <p:spPr>
              <a:xfrm>
                <a:off x="8699400" y="566424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7" name=""/>
              <p:cNvSpPr/>
              <p:nvPr/>
            </p:nvSpPr>
            <p:spPr>
              <a:xfrm>
                <a:off x="8699400" y="564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8" name=""/>
              <p:cNvSpPr/>
              <p:nvPr/>
            </p:nvSpPr>
            <p:spPr>
              <a:xfrm>
                <a:off x="8718480" y="5645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9" name=""/>
              <p:cNvSpPr/>
              <p:nvPr/>
            </p:nvSpPr>
            <p:spPr>
              <a:xfrm>
                <a:off x="8737560" y="56246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0" name=""/>
              <p:cNvSpPr/>
              <p:nvPr/>
            </p:nvSpPr>
            <p:spPr>
              <a:xfrm>
                <a:off x="8737560" y="564516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1" name=""/>
              <p:cNvSpPr/>
              <p:nvPr/>
            </p:nvSpPr>
            <p:spPr>
              <a:xfrm>
                <a:off x="8067600" y="48196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2" name=""/>
              <p:cNvSpPr/>
              <p:nvPr/>
            </p:nvSpPr>
            <p:spPr>
              <a:xfrm>
                <a:off x="8067600" y="479916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3" name=""/>
              <p:cNvSpPr/>
              <p:nvPr/>
            </p:nvSpPr>
            <p:spPr>
              <a:xfrm>
                <a:off x="8067600" y="47991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4" name=""/>
              <p:cNvSpPr/>
              <p:nvPr/>
            </p:nvSpPr>
            <p:spPr>
              <a:xfrm>
                <a:off x="8221680" y="47419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5" name=""/>
              <p:cNvSpPr/>
              <p:nvPr/>
            </p:nvSpPr>
            <p:spPr>
              <a:xfrm>
                <a:off x="8202600" y="47228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6" name=""/>
              <p:cNvSpPr/>
              <p:nvPr/>
            </p:nvSpPr>
            <p:spPr>
              <a:xfrm>
                <a:off x="8259840" y="472284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7" name=""/>
              <p:cNvSpPr/>
              <p:nvPr/>
            </p:nvSpPr>
            <p:spPr>
              <a:xfrm>
                <a:off x="8450280" y="46465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12" y="12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8" name=""/>
              <p:cNvSpPr/>
              <p:nvPr/>
            </p:nvSpPr>
            <p:spPr>
              <a:xfrm>
                <a:off x="8450280" y="47419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9" name=""/>
              <p:cNvSpPr/>
              <p:nvPr/>
            </p:nvSpPr>
            <p:spPr>
              <a:xfrm>
                <a:off x="8450280" y="47228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0" name=""/>
              <p:cNvSpPr/>
              <p:nvPr/>
            </p:nvSpPr>
            <p:spPr>
              <a:xfrm>
                <a:off x="8469360" y="4703760"/>
                <a:ext cx="20520" cy="3816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1" name=""/>
              <p:cNvSpPr/>
              <p:nvPr/>
            </p:nvSpPr>
            <p:spPr>
              <a:xfrm>
                <a:off x="8469360" y="4684680"/>
                <a:ext cx="20520" cy="57240"/>
              </a:xfrm>
              <a:custGeom>
                <a:avLst/>
                <a:gdLst/>
                <a:ahLst/>
                <a:rect l="l" t="t" r="r" b="b"/>
                <a:pathLst>
                  <a:path w="13" h="36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2" name=""/>
              <p:cNvSpPr/>
              <p:nvPr/>
            </p:nvSpPr>
            <p:spPr>
              <a:xfrm>
                <a:off x="8469360" y="468468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3" name=""/>
              <p:cNvSpPr/>
              <p:nvPr/>
            </p:nvSpPr>
            <p:spPr>
              <a:xfrm>
                <a:off x="8489880" y="46656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4" name=""/>
              <p:cNvSpPr/>
              <p:nvPr/>
            </p:nvSpPr>
            <p:spPr>
              <a:xfrm>
                <a:off x="8489880" y="4665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5" name=""/>
              <p:cNvSpPr/>
              <p:nvPr/>
            </p:nvSpPr>
            <p:spPr>
              <a:xfrm>
                <a:off x="8469360" y="476100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13" y="12"/>
                    </a:moveTo>
                    <a:lnTo>
                      <a:pt x="0" y="0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6" name=""/>
              <p:cNvSpPr/>
              <p:nvPr/>
            </p:nvSpPr>
            <p:spPr>
              <a:xfrm>
                <a:off x="8566200" y="48196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7" name=""/>
              <p:cNvSpPr/>
              <p:nvPr/>
            </p:nvSpPr>
            <p:spPr>
              <a:xfrm>
                <a:off x="8699400" y="47037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8" name=""/>
              <p:cNvSpPr/>
              <p:nvPr/>
            </p:nvSpPr>
            <p:spPr>
              <a:xfrm>
                <a:off x="8699400" y="46846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9" name=""/>
              <p:cNvSpPr/>
              <p:nvPr/>
            </p:nvSpPr>
            <p:spPr>
              <a:xfrm>
                <a:off x="8699400" y="46656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0" name=""/>
              <p:cNvSpPr/>
              <p:nvPr/>
            </p:nvSpPr>
            <p:spPr>
              <a:xfrm>
                <a:off x="8699400" y="46465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1" name=""/>
              <p:cNvSpPr/>
              <p:nvPr/>
            </p:nvSpPr>
            <p:spPr>
              <a:xfrm>
                <a:off x="8680320" y="4627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2" name=""/>
              <p:cNvSpPr/>
              <p:nvPr/>
            </p:nvSpPr>
            <p:spPr>
              <a:xfrm>
                <a:off x="8680320" y="460692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3" name=""/>
              <p:cNvSpPr/>
              <p:nvPr/>
            </p:nvSpPr>
            <p:spPr>
              <a:xfrm>
                <a:off x="8737560" y="47228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4" name=""/>
              <p:cNvSpPr/>
              <p:nvPr/>
            </p:nvSpPr>
            <p:spPr>
              <a:xfrm>
                <a:off x="8794800" y="4876920"/>
                <a:ext cx="20520" cy="3816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5" name=""/>
              <p:cNvSpPr/>
              <p:nvPr/>
            </p:nvSpPr>
            <p:spPr>
              <a:xfrm>
                <a:off x="8775720" y="48578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5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6" name=""/>
              <p:cNvSpPr/>
              <p:nvPr/>
            </p:nvSpPr>
            <p:spPr>
              <a:xfrm>
                <a:off x="8775720" y="48578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7" name=""/>
              <p:cNvSpPr/>
              <p:nvPr/>
            </p:nvSpPr>
            <p:spPr>
              <a:xfrm>
                <a:off x="8775720" y="483876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8" name=""/>
              <p:cNvSpPr/>
              <p:nvPr/>
            </p:nvSpPr>
            <p:spPr>
              <a:xfrm>
                <a:off x="8775720" y="48196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9" name=""/>
              <p:cNvSpPr/>
              <p:nvPr/>
            </p:nvSpPr>
            <p:spPr>
              <a:xfrm>
                <a:off x="8756640" y="47991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0" name=""/>
              <p:cNvSpPr/>
              <p:nvPr/>
            </p:nvSpPr>
            <p:spPr>
              <a:xfrm>
                <a:off x="8756640" y="47800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1" name=""/>
              <p:cNvSpPr/>
              <p:nvPr/>
            </p:nvSpPr>
            <p:spPr>
              <a:xfrm>
                <a:off x="8756640" y="4761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2" name=""/>
              <p:cNvSpPr/>
              <p:nvPr/>
            </p:nvSpPr>
            <p:spPr>
              <a:xfrm>
                <a:off x="8756640" y="474192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3" name=""/>
              <p:cNvSpPr/>
              <p:nvPr/>
            </p:nvSpPr>
            <p:spPr>
              <a:xfrm>
                <a:off x="8834400" y="49150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4" name=""/>
              <p:cNvSpPr/>
              <p:nvPr/>
            </p:nvSpPr>
            <p:spPr>
              <a:xfrm>
                <a:off x="8872560" y="493380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5" name=""/>
              <p:cNvSpPr/>
              <p:nvPr/>
            </p:nvSpPr>
            <p:spPr>
              <a:xfrm>
                <a:off x="8891640" y="49910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6" name=""/>
              <p:cNvSpPr/>
              <p:nvPr/>
            </p:nvSpPr>
            <p:spPr>
              <a:xfrm>
                <a:off x="8891640" y="49719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7" name=""/>
              <p:cNvSpPr/>
              <p:nvPr/>
            </p:nvSpPr>
            <p:spPr>
              <a:xfrm>
                <a:off x="8872560" y="4971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8" name=""/>
              <p:cNvSpPr/>
              <p:nvPr/>
            </p:nvSpPr>
            <p:spPr>
              <a:xfrm>
                <a:off x="8910720" y="4991040"/>
                <a:ext cx="3780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9" name=""/>
              <p:cNvSpPr/>
              <p:nvPr/>
            </p:nvSpPr>
            <p:spPr>
              <a:xfrm>
                <a:off x="8929440" y="5049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0" name=""/>
              <p:cNvSpPr/>
              <p:nvPr/>
            </p:nvSpPr>
            <p:spPr>
              <a:xfrm>
                <a:off x="8929440" y="5049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1" name=""/>
              <p:cNvSpPr/>
              <p:nvPr/>
            </p:nvSpPr>
            <p:spPr>
              <a:xfrm>
                <a:off x="8929440" y="50306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2" name=""/>
              <p:cNvSpPr/>
              <p:nvPr/>
            </p:nvSpPr>
            <p:spPr>
              <a:xfrm>
                <a:off x="8756640" y="566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3" name=""/>
              <p:cNvSpPr/>
              <p:nvPr/>
            </p:nvSpPr>
            <p:spPr>
              <a:xfrm>
                <a:off x="8775720" y="56642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2" y="12"/>
                    </a:lnTo>
                    <a:lnTo>
                      <a:pt x="25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4" name=""/>
              <p:cNvSpPr/>
              <p:nvPr/>
            </p:nvSpPr>
            <p:spPr>
              <a:xfrm>
                <a:off x="8794800" y="56642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5" name=""/>
              <p:cNvSpPr/>
              <p:nvPr/>
            </p:nvSpPr>
            <p:spPr>
              <a:xfrm>
                <a:off x="8815320" y="56451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6" name=""/>
              <p:cNvSpPr/>
              <p:nvPr/>
            </p:nvSpPr>
            <p:spPr>
              <a:xfrm>
                <a:off x="8815320" y="56246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7" name=""/>
              <p:cNvSpPr/>
              <p:nvPr/>
            </p:nvSpPr>
            <p:spPr>
              <a:xfrm>
                <a:off x="8834400" y="56246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8" name=""/>
              <p:cNvSpPr/>
              <p:nvPr/>
            </p:nvSpPr>
            <p:spPr>
              <a:xfrm>
                <a:off x="8853480" y="5624640"/>
                <a:ext cx="3816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9" name=""/>
              <p:cNvSpPr/>
              <p:nvPr/>
            </p:nvSpPr>
            <p:spPr>
              <a:xfrm>
                <a:off x="8872560" y="5624640"/>
                <a:ext cx="3816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0" name=""/>
              <p:cNvSpPr/>
              <p:nvPr/>
            </p:nvSpPr>
            <p:spPr>
              <a:xfrm>
                <a:off x="8891640" y="5605560"/>
                <a:ext cx="3780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1" name=""/>
              <p:cNvSpPr/>
              <p:nvPr/>
            </p:nvSpPr>
            <p:spPr>
              <a:xfrm>
                <a:off x="8891640" y="55864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2" name=""/>
              <p:cNvSpPr/>
              <p:nvPr/>
            </p:nvSpPr>
            <p:spPr>
              <a:xfrm>
                <a:off x="8910720" y="5567400"/>
                <a:ext cx="1872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3" name=""/>
              <p:cNvSpPr/>
              <p:nvPr/>
            </p:nvSpPr>
            <p:spPr>
              <a:xfrm>
                <a:off x="8910720" y="5548320"/>
                <a:ext cx="1872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4" name=""/>
              <p:cNvSpPr/>
              <p:nvPr/>
            </p:nvSpPr>
            <p:spPr>
              <a:xfrm>
                <a:off x="8910720" y="5529240"/>
                <a:ext cx="1872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5" name=""/>
              <p:cNvSpPr/>
              <p:nvPr/>
            </p:nvSpPr>
            <p:spPr>
              <a:xfrm>
                <a:off x="8910720" y="551016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6" name=""/>
              <p:cNvSpPr/>
              <p:nvPr/>
            </p:nvSpPr>
            <p:spPr>
              <a:xfrm>
                <a:off x="8929440" y="54910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7" name=""/>
              <p:cNvSpPr/>
              <p:nvPr/>
            </p:nvSpPr>
            <p:spPr>
              <a:xfrm>
                <a:off x="8929440" y="54720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8" name=""/>
              <p:cNvSpPr/>
              <p:nvPr/>
            </p:nvSpPr>
            <p:spPr>
              <a:xfrm>
                <a:off x="8929440" y="5452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9" name=""/>
              <p:cNvSpPr/>
              <p:nvPr/>
            </p:nvSpPr>
            <p:spPr>
              <a:xfrm>
                <a:off x="8948520" y="543240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0" name=""/>
              <p:cNvSpPr/>
              <p:nvPr/>
            </p:nvSpPr>
            <p:spPr>
              <a:xfrm>
                <a:off x="8948520" y="541332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1" name=""/>
              <p:cNvSpPr/>
              <p:nvPr/>
            </p:nvSpPr>
            <p:spPr>
              <a:xfrm>
                <a:off x="8967600" y="54133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2" name=""/>
              <p:cNvSpPr/>
              <p:nvPr/>
            </p:nvSpPr>
            <p:spPr>
              <a:xfrm>
                <a:off x="8986680" y="53942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3" name=""/>
              <p:cNvSpPr/>
              <p:nvPr/>
            </p:nvSpPr>
            <p:spPr>
              <a:xfrm>
                <a:off x="8986680" y="53751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4" name=""/>
              <p:cNvSpPr/>
              <p:nvPr/>
            </p:nvSpPr>
            <p:spPr>
              <a:xfrm>
                <a:off x="8986680" y="5356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5" name=""/>
              <p:cNvSpPr/>
              <p:nvPr/>
            </p:nvSpPr>
            <p:spPr>
              <a:xfrm>
                <a:off x="8986680" y="53370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6" name=""/>
              <p:cNvSpPr/>
              <p:nvPr/>
            </p:nvSpPr>
            <p:spPr>
              <a:xfrm>
                <a:off x="9005760" y="5318280"/>
                <a:ext cx="19080" cy="5688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7" name=""/>
              <p:cNvSpPr/>
              <p:nvPr/>
            </p:nvSpPr>
            <p:spPr>
              <a:xfrm>
                <a:off x="9005760" y="529920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8" name=""/>
              <p:cNvSpPr/>
              <p:nvPr/>
            </p:nvSpPr>
            <p:spPr>
              <a:xfrm>
                <a:off x="9005760" y="5280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9" name=""/>
              <p:cNvSpPr/>
              <p:nvPr/>
            </p:nvSpPr>
            <p:spPr>
              <a:xfrm>
                <a:off x="9005760" y="5261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0" name=""/>
              <p:cNvSpPr/>
              <p:nvPr/>
            </p:nvSpPr>
            <p:spPr>
              <a:xfrm>
                <a:off x="9005760" y="5241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1" name=""/>
              <p:cNvSpPr/>
              <p:nvPr/>
            </p:nvSpPr>
            <p:spPr>
              <a:xfrm>
                <a:off x="9005760" y="522144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12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37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2" name=""/>
              <p:cNvSpPr/>
              <p:nvPr/>
            </p:nvSpPr>
            <p:spPr>
              <a:xfrm>
                <a:off x="9005760" y="52023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3" name=""/>
              <p:cNvSpPr/>
              <p:nvPr/>
            </p:nvSpPr>
            <p:spPr>
              <a:xfrm>
                <a:off x="9005760" y="5183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4" name=""/>
              <p:cNvSpPr/>
              <p:nvPr/>
            </p:nvSpPr>
            <p:spPr>
              <a:xfrm>
                <a:off x="9005760" y="51642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5" name=""/>
              <p:cNvSpPr/>
              <p:nvPr/>
            </p:nvSpPr>
            <p:spPr>
              <a:xfrm>
                <a:off x="9005760" y="51451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6" name=""/>
              <p:cNvSpPr/>
              <p:nvPr/>
            </p:nvSpPr>
            <p:spPr>
              <a:xfrm>
                <a:off x="8986680" y="512604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3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7" name=""/>
              <p:cNvSpPr/>
              <p:nvPr/>
            </p:nvSpPr>
            <p:spPr>
              <a:xfrm>
                <a:off x="8986680" y="5106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8" name=""/>
              <p:cNvSpPr/>
              <p:nvPr/>
            </p:nvSpPr>
            <p:spPr>
              <a:xfrm>
                <a:off x="8967600" y="508788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3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9" name=""/>
              <p:cNvSpPr/>
              <p:nvPr/>
            </p:nvSpPr>
            <p:spPr>
              <a:xfrm>
                <a:off x="8967600" y="506880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0" name=""/>
              <p:cNvSpPr/>
              <p:nvPr/>
            </p:nvSpPr>
            <p:spPr>
              <a:xfrm>
                <a:off x="7742160" y="4606920"/>
                <a:ext cx="1282680" cy="1076400"/>
              </a:xfrm>
              <a:custGeom>
                <a:avLst/>
                <a:gdLst/>
                <a:ahLst/>
                <a:rect l="l" t="t" r="r" b="b"/>
                <a:pathLst>
                  <a:path w="808" h="678">
                    <a:moveTo>
                      <a:pt x="36" y="545"/>
                    </a:moveTo>
                    <a:lnTo>
                      <a:pt x="48" y="545"/>
                    </a:lnTo>
                    <a:lnTo>
                      <a:pt x="60" y="557"/>
                    </a:lnTo>
                    <a:lnTo>
                      <a:pt x="73" y="569"/>
                    </a:lnTo>
                    <a:lnTo>
                      <a:pt x="85" y="569"/>
                    </a:lnTo>
                    <a:lnTo>
                      <a:pt x="97" y="569"/>
                    </a:lnTo>
                    <a:lnTo>
                      <a:pt x="109" y="569"/>
                    </a:lnTo>
                    <a:lnTo>
                      <a:pt x="109" y="557"/>
                    </a:lnTo>
                    <a:lnTo>
                      <a:pt x="121" y="545"/>
                    </a:lnTo>
                    <a:lnTo>
                      <a:pt x="121" y="545"/>
                    </a:lnTo>
                    <a:lnTo>
                      <a:pt x="133" y="545"/>
                    </a:lnTo>
                    <a:lnTo>
                      <a:pt x="133" y="533"/>
                    </a:lnTo>
                    <a:lnTo>
                      <a:pt x="157" y="533"/>
                    </a:lnTo>
                    <a:lnTo>
                      <a:pt x="169" y="533"/>
                    </a:lnTo>
                    <a:lnTo>
                      <a:pt x="181" y="533"/>
                    </a:lnTo>
                    <a:lnTo>
                      <a:pt x="193" y="533"/>
                    </a:lnTo>
                    <a:lnTo>
                      <a:pt x="205" y="533"/>
                    </a:lnTo>
                    <a:lnTo>
                      <a:pt x="205" y="533"/>
                    </a:lnTo>
                    <a:lnTo>
                      <a:pt x="217" y="520"/>
                    </a:lnTo>
                    <a:lnTo>
                      <a:pt x="217" y="508"/>
                    </a:lnTo>
                    <a:lnTo>
                      <a:pt x="229" y="508"/>
                    </a:lnTo>
                    <a:lnTo>
                      <a:pt x="241" y="508"/>
                    </a:lnTo>
                    <a:lnTo>
                      <a:pt x="253" y="496"/>
                    </a:lnTo>
                    <a:lnTo>
                      <a:pt x="265" y="484"/>
                    </a:lnTo>
                    <a:lnTo>
                      <a:pt x="278" y="496"/>
                    </a:lnTo>
                    <a:lnTo>
                      <a:pt x="290" y="484"/>
                    </a:lnTo>
                    <a:lnTo>
                      <a:pt x="302" y="484"/>
                    </a:lnTo>
                    <a:lnTo>
                      <a:pt x="302" y="484"/>
                    </a:lnTo>
                    <a:lnTo>
                      <a:pt x="314" y="484"/>
                    </a:lnTo>
                    <a:lnTo>
                      <a:pt x="326" y="472"/>
                    </a:lnTo>
                    <a:lnTo>
                      <a:pt x="338" y="472"/>
                    </a:lnTo>
                    <a:lnTo>
                      <a:pt x="350" y="472"/>
                    </a:lnTo>
                    <a:lnTo>
                      <a:pt x="362" y="472"/>
                    </a:lnTo>
                    <a:lnTo>
                      <a:pt x="374" y="484"/>
                    </a:lnTo>
                    <a:lnTo>
                      <a:pt x="386" y="484"/>
                    </a:lnTo>
                    <a:lnTo>
                      <a:pt x="386" y="484"/>
                    </a:lnTo>
                    <a:lnTo>
                      <a:pt x="398" y="484"/>
                    </a:lnTo>
                    <a:lnTo>
                      <a:pt x="410" y="496"/>
                    </a:lnTo>
                    <a:lnTo>
                      <a:pt x="422" y="508"/>
                    </a:lnTo>
                    <a:lnTo>
                      <a:pt x="422" y="508"/>
                    </a:lnTo>
                    <a:lnTo>
                      <a:pt x="434" y="520"/>
                    </a:lnTo>
                    <a:lnTo>
                      <a:pt x="434" y="533"/>
                    </a:lnTo>
                    <a:lnTo>
                      <a:pt x="434" y="545"/>
                    </a:lnTo>
                    <a:lnTo>
                      <a:pt x="446" y="557"/>
                    </a:lnTo>
                    <a:lnTo>
                      <a:pt x="446" y="569"/>
                    </a:lnTo>
                    <a:lnTo>
                      <a:pt x="446" y="557"/>
                    </a:lnTo>
                    <a:lnTo>
                      <a:pt x="458" y="545"/>
                    </a:lnTo>
                    <a:lnTo>
                      <a:pt x="471" y="533"/>
                    </a:lnTo>
                    <a:lnTo>
                      <a:pt x="483" y="533"/>
                    </a:lnTo>
                    <a:lnTo>
                      <a:pt x="483" y="520"/>
                    </a:lnTo>
                    <a:lnTo>
                      <a:pt x="495" y="508"/>
                    </a:lnTo>
                    <a:lnTo>
                      <a:pt x="495" y="533"/>
                    </a:lnTo>
                    <a:lnTo>
                      <a:pt x="495" y="545"/>
                    </a:lnTo>
                    <a:lnTo>
                      <a:pt x="483" y="557"/>
                    </a:lnTo>
                    <a:lnTo>
                      <a:pt x="483" y="557"/>
                    </a:lnTo>
                    <a:lnTo>
                      <a:pt x="471" y="569"/>
                    </a:lnTo>
                    <a:lnTo>
                      <a:pt x="471" y="569"/>
                    </a:lnTo>
                    <a:lnTo>
                      <a:pt x="483" y="569"/>
                    </a:lnTo>
                    <a:lnTo>
                      <a:pt x="495" y="569"/>
                    </a:lnTo>
                    <a:lnTo>
                      <a:pt x="495" y="557"/>
                    </a:lnTo>
                    <a:lnTo>
                      <a:pt x="495" y="545"/>
                    </a:lnTo>
                    <a:lnTo>
                      <a:pt x="507" y="557"/>
                    </a:lnTo>
                    <a:lnTo>
                      <a:pt x="507" y="569"/>
                    </a:lnTo>
                    <a:lnTo>
                      <a:pt x="507" y="569"/>
                    </a:lnTo>
                    <a:lnTo>
                      <a:pt x="495" y="581"/>
                    </a:lnTo>
                    <a:lnTo>
                      <a:pt x="507" y="581"/>
                    </a:lnTo>
                    <a:lnTo>
                      <a:pt x="519" y="581"/>
                    </a:lnTo>
                    <a:lnTo>
                      <a:pt x="531" y="593"/>
                    </a:lnTo>
                    <a:lnTo>
                      <a:pt x="531" y="605"/>
                    </a:lnTo>
                    <a:lnTo>
                      <a:pt x="531" y="617"/>
                    </a:lnTo>
                    <a:lnTo>
                      <a:pt x="531" y="629"/>
                    </a:lnTo>
                    <a:lnTo>
                      <a:pt x="543" y="641"/>
                    </a:lnTo>
                    <a:lnTo>
                      <a:pt x="543" y="641"/>
                    </a:lnTo>
                    <a:lnTo>
                      <a:pt x="555" y="641"/>
                    </a:lnTo>
                    <a:lnTo>
                      <a:pt x="567" y="654"/>
                    </a:lnTo>
                    <a:lnTo>
                      <a:pt x="567" y="654"/>
                    </a:lnTo>
                    <a:lnTo>
                      <a:pt x="579" y="654"/>
                    </a:lnTo>
                    <a:lnTo>
                      <a:pt x="591" y="654"/>
                    </a:lnTo>
                    <a:lnTo>
                      <a:pt x="603" y="666"/>
                    </a:lnTo>
                    <a:lnTo>
                      <a:pt x="603" y="666"/>
                    </a:lnTo>
                    <a:lnTo>
                      <a:pt x="615" y="654"/>
                    </a:lnTo>
                    <a:lnTo>
                      <a:pt x="627" y="654"/>
                    </a:lnTo>
                    <a:lnTo>
                      <a:pt x="627" y="641"/>
                    </a:lnTo>
                    <a:lnTo>
                      <a:pt x="627" y="654"/>
                    </a:lnTo>
                    <a:lnTo>
                      <a:pt x="639" y="654"/>
                    </a:lnTo>
                    <a:lnTo>
                      <a:pt x="639" y="666"/>
                    </a:lnTo>
                    <a:lnTo>
                      <a:pt x="651" y="666"/>
                    </a:lnTo>
                    <a:lnTo>
                      <a:pt x="663" y="678"/>
                    </a:lnTo>
                    <a:lnTo>
                      <a:pt x="676" y="666"/>
                    </a:lnTo>
                    <a:lnTo>
                      <a:pt x="676" y="654"/>
                    </a:lnTo>
                    <a:lnTo>
                      <a:pt x="688" y="641"/>
                    </a:lnTo>
                    <a:lnTo>
                      <a:pt x="700" y="641"/>
                    </a:lnTo>
                    <a:lnTo>
                      <a:pt x="712" y="641"/>
                    </a:lnTo>
                    <a:lnTo>
                      <a:pt x="724" y="641"/>
                    </a:lnTo>
                    <a:lnTo>
                      <a:pt x="724" y="629"/>
                    </a:lnTo>
                    <a:lnTo>
                      <a:pt x="736" y="617"/>
                    </a:lnTo>
                    <a:lnTo>
                      <a:pt x="736" y="605"/>
                    </a:lnTo>
                    <a:lnTo>
                      <a:pt x="736" y="593"/>
                    </a:lnTo>
                    <a:lnTo>
                      <a:pt x="736" y="581"/>
                    </a:lnTo>
                    <a:lnTo>
                      <a:pt x="748" y="569"/>
                    </a:lnTo>
                    <a:lnTo>
                      <a:pt x="748" y="557"/>
                    </a:lnTo>
                    <a:lnTo>
                      <a:pt x="748" y="545"/>
                    </a:lnTo>
                    <a:lnTo>
                      <a:pt x="760" y="533"/>
                    </a:lnTo>
                    <a:lnTo>
                      <a:pt x="760" y="520"/>
                    </a:lnTo>
                    <a:lnTo>
                      <a:pt x="772" y="508"/>
                    </a:lnTo>
                    <a:lnTo>
                      <a:pt x="784" y="508"/>
                    </a:lnTo>
                    <a:lnTo>
                      <a:pt x="784" y="496"/>
                    </a:lnTo>
                    <a:lnTo>
                      <a:pt x="784" y="484"/>
                    </a:lnTo>
                    <a:lnTo>
                      <a:pt x="784" y="472"/>
                    </a:lnTo>
                    <a:lnTo>
                      <a:pt x="796" y="460"/>
                    </a:lnTo>
                    <a:lnTo>
                      <a:pt x="796" y="448"/>
                    </a:lnTo>
                    <a:lnTo>
                      <a:pt x="796" y="436"/>
                    </a:lnTo>
                    <a:lnTo>
                      <a:pt x="796" y="424"/>
                    </a:lnTo>
                    <a:lnTo>
                      <a:pt x="796" y="412"/>
                    </a:lnTo>
                    <a:lnTo>
                      <a:pt x="808" y="400"/>
                    </a:lnTo>
                    <a:lnTo>
                      <a:pt x="796" y="387"/>
                    </a:lnTo>
                    <a:lnTo>
                      <a:pt x="796" y="375"/>
                    </a:lnTo>
                    <a:lnTo>
                      <a:pt x="796" y="363"/>
                    </a:lnTo>
                    <a:lnTo>
                      <a:pt x="796" y="351"/>
                    </a:lnTo>
                    <a:lnTo>
                      <a:pt x="796" y="339"/>
                    </a:lnTo>
                    <a:lnTo>
                      <a:pt x="784" y="327"/>
                    </a:lnTo>
                    <a:lnTo>
                      <a:pt x="784" y="315"/>
                    </a:lnTo>
                    <a:lnTo>
                      <a:pt x="772" y="303"/>
                    </a:lnTo>
                    <a:lnTo>
                      <a:pt x="772" y="291"/>
                    </a:lnTo>
                    <a:lnTo>
                      <a:pt x="760" y="291"/>
                    </a:lnTo>
                    <a:lnTo>
                      <a:pt x="748" y="279"/>
                    </a:lnTo>
                    <a:lnTo>
                      <a:pt x="748" y="279"/>
                    </a:lnTo>
                    <a:lnTo>
                      <a:pt x="748" y="267"/>
                    </a:lnTo>
                    <a:lnTo>
                      <a:pt x="736" y="254"/>
                    </a:lnTo>
                    <a:lnTo>
                      <a:pt x="736" y="242"/>
                    </a:lnTo>
                    <a:lnTo>
                      <a:pt x="724" y="254"/>
                    </a:lnTo>
                    <a:lnTo>
                      <a:pt x="724" y="242"/>
                    </a:lnTo>
                    <a:lnTo>
                      <a:pt x="724" y="230"/>
                    </a:lnTo>
                    <a:lnTo>
                      <a:pt x="712" y="230"/>
                    </a:lnTo>
                    <a:lnTo>
                      <a:pt x="712" y="218"/>
                    </a:lnTo>
                    <a:lnTo>
                      <a:pt x="712" y="206"/>
                    </a:lnTo>
                    <a:lnTo>
                      <a:pt x="700" y="206"/>
                    </a:lnTo>
                    <a:lnTo>
                      <a:pt x="688" y="194"/>
                    </a:lnTo>
                    <a:lnTo>
                      <a:pt x="676" y="194"/>
                    </a:lnTo>
                    <a:lnTo>
                      <a:pt x="676" y="182"/>
                    </a:lnTo>
                    <a:lnTo>
                      <a:pt x="663" y="182"/>
                    </a:lnTo>
                    <a:lnTo>
                      <a:pt x="663" y="170"/>
                    </a:lnTo>
                    <a:lnTo>
                      <a:pt x="651" y="158"/>
                    </a:lnTo>
                    <a:lnTo>
                      <a:pt x="651" y="158"/>
                    </a:lnTo>
                    <a:lnTo>
                      <a:pt x="651" y="146"/>
                    </a:lnTo>
                    <a:lnTo>
                      <a:pt x="651" y="134"/>
                    </a:lnTo>
                    <a:lnTo>
                      <a:pt x="639" y="121"/>
                    </a:lnTo>
                    <a:lnTo>
                      <a:pt x="639" y="109"/>
                    </a:lnTo>
                    <a:lnTo>
                      <a:pt x="639" y="97"/>
                    </a:lnTo>
                    <a:lnTo>
                      <a:pt x="639" y="85"/>
                    </a:lnTo>
                    <a:lnTo>
                      <a:pt x="627" y="85"/>
                    </a:lnTo>
                    <a:lnTo>
                      <a:pt x="627" y="73"/>
                    </a:lnTo>
                    <a:lnTo>
                      <a:pt x="615" y="73"/>
                    </a:lnTo>
                    <a:lnTo>
                      <a:pt x="603" y="73"/>
                    </a:lnTo>
                    <a:lnTo>
                      <a:pt x="603" y="61"/>
                    </a:lnTo>
                    <a:lnTo>
                      <a:pt x="603" y="49"/>
                    </a:lnTo>
                    <a:lnTo>
                      <a:pt x="603" y="37"/>
                    </a:lnTo>
                    <a:lnTo>
                      <a:pt x="603" y="25"/>
                    </a:lnTo>
                    <a:lnTo>
                      <a:pt x="591" y="13"/>
                    </a:lnTo>
                    <a:lnTo>
                      <a:pt x="591" y="0"/>
                    </a:lnTo>
                    <a:lnTo>
                      <a:pt x="579" y="0"/>
                    </a:lnTo>
                    <a:lnTo>
                      <a:pt x="579" y="0"/>
                    </a:lnTo>
                    <a:lnTo>
                      <a:pt x="579" y="25"/>
                    </a:lnTo>
                    <a:lnTo>
                      <a:pt x="567" y="25"/>
                    </a:lnTo>
                    <a:lnTo>
                      <a:pt x="567" y="37"/>
                    </a:lnTo>
                    <a:lnTo>
                      <a:pt x="567" y="49"/>
                    </a:lnTo>
                    <a:lnTo>
                      <a:pt x="567" y="61"/>
                    </a:lnTo>
                    <a:lnTo>
                      <a:pt x="567" y="73"/>
                    </a:lnTo>
                    <a:lnTo>
                      <a:pt x="567" y="85"/>
                    </a:lnTo>
                    <a:lnTo>
                      <a:pt x="567" y="85"/>
                    </a:lnTo>
                    <a:lnTo>
                      <a:pt x="567" y="97"/>
                    </a:lnTo>
                    <a:lnTo>
                      <a:pt x="567" y="109"/>
                    </a:lnTo>
                    <a:lnTo>
                      <a:pt x="555" y="121"/>
                    </a:lnTo>
                    <a:lnTo>
                      <a:pt x="555" y="134"/>
                    </a:lnTo>
                    <a:lnTo>
                      <a:pt x="555" y="146"/>
                    </a:lnTo>
                    <a:lnTo>
                      <a:pt x="543" y="146"/>
                    </a:lnTo>
                    <a:lnTo>
                      <a:pt x="531" y="158"/>
                    </a:lnTo>
                    <a:lnTo>
                      <a:pt x="519" y="146"/>
                    </a:lnTo>
                    <a:lnTo>
                      <a:pt x="519" y="134"/>
                    </a:lnTo>
                    <a:lnTo>
                      <a:pt x="507" y="134"/>
                    </a:lnTo>
                    <a:lnTo>
                      <a:pt x="495" y="121"/>
                    </a:lnTo>
                    <a:lnTo>
                      <a:pt x="495" y="121"/>
                    </a:lnTo>
                    <a:lnTo>
                      <a:pt x="483" y="109"/>
                    </a:lnTo>
                    <a:lnTo>
                      <a:pt x="471" y="109"/>
                    </a:lnTo>
                    <a:lnTo>
                      <a:pt x="458" y="97"/>
                    </a:lnTo>
                    <a:lnTo>
                      <a:pt x="458" y="97"/>
                    </a:lnTo>
                    <a:lnTo>
                      <a:pt x="446" y="85"/>
                    </a:lnTo>
                    <a:lnTo>
                      <a:pt x="446" y="85"/>
                    </a:lnTo>
                    <a:lnTo>
                      <a:pt x="458" y="73"/>
                    </a:lnTo>
                    <a:lnTo>
                      <a:pt x="458" y="61"/>
                    </a:lnTo>
                    <a:lnTo>
                      <a:pt x="458" y="49"/>
                    </a:lnTo>
                    <a:lnTo>
                      <a:pt x="471" y="49"/>
                    </a:lnTo>
                    <a:lnTo>
                      <a:pt x="471" y="37"/>
                    </a:lnTo>
                    <a:lnTo>
                      <a:pt x="471" y="37"/>
                    </a:lnTo>
                    <a:lnTo>
                      <a:pt x="458" y="25"/>
                    </a:lnTo>
                    <a:lnTo>
                      <a:pt x="458" y="37"/>
                    </a:lnTo>
                    <a:lnTo>
                      <a:pt x="446" y="25"/>
                    </a:lnTo>
                    <a:lnTo>
                      <a:pt x="434" y="37"/>
                    </a:lnTo>
                    <a:lnTo>
                      <a:pt x="422" y="25"/>
                    </a:lnTo>
                    <a:lnTo>
                      <a:pt x="410" y="25"/>
                    </a:lnTo>
                    <a:lnTo>
                      <a:pt x="398" y="25"/>
                    </a:lnTo>
                    <a:lnTo>
                      <a:pt x="398" y="13"/>
                    </a:lnTo>
                    <a:lnTo>
                      <a:pt x="386" y="13"/>
                    </a:lnTo>
                    <a:lnTo>
                      <a:pt x="386" y="25"/>
                    </a:lnTo>
                    <a:lnTo>
                      <a:pt x="386" y="37"/>
                    </a:lnTo>
                    <a:lnTo>
                      <a:pt x="374" y="37"/>
                    </a:lnTo>
                    <a:lnTo>
                      <a:pt x="362" y="37"/>
                    </a:lnTo>
                    <a:lnTo>
                      <a:pt x="350" y="37"/>
                    </a:lnTo>
                    <a:lnTo>
                      <a:pt x="338" y="49"/>
                    </a:lnTo>
                    <a:lnTo>
                      <a:pt x="338" y="61"/>
                    </a:lnTo>
                    <a:lnTo>
                      <a:pt x="338" y="61"/>
                    </a:lnTo>
                    <a:lnTo>
                      <a:pt x="326" y="73"/>
                    </a:lnTo>
                    <a:lnTo>
                      <a:pt x="326" y="73"/>
                    </a:lnTo>
                    <a:lnTo>
                      <a:pt x="326" y="85"/>
                    </a:lnTo>
                    <a:lnTo>
                      <a:pt x="326" y="97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02" y="97"/>
                    </a:lnTo>
                    <a:lnTo>
                      <a:pt x="302" y="85"/>
                    </a:lnTo>
                    <a:lnTo>
                      <a:pt x="290" y="73"/>
                    </a:lnTo>
                    <a:lnTo>
                      <a:pt x="278" y="73"/>
                    </a:lnTo>
                    <a:lnTo>
                      <a:pt x="278" y="61"/>
                    </a:lnTo>
                    <a:lnTo>
                      <a:pt x="265" y="73"/>
                    </a:lnTo>
                    <a:lnTo>
                      <a:pt x="253" y="73"/>
                    </a:lnTo>
                    <a:lnTo>
                      <a:pt x="253" y="85"/>
                    </a:lnTo>
                    <a:lnTo>
                      <a:pt x="241" y="85"/>
                    </a:lnTo>
                    <a:lnTo>
                      <a:pt x="241" y="85"/>
                    </a:lnTo>
                    <a:lnTo>
                      <a:pt x="229" y="97"/>
                    </a:lnTo>
                    <a:lnTo>
                      <a:pt x="229" y="109"/>
                    </a:lnTo>
                    <a:lnTo>
                      <a:pt x="229" y="121"/>
                    </a:lnTo>
                    <a:lnTo>
                      <a:pt x="205" y="109"/>
                    </a:lnTo>
                    <a:lnTo>
                      <a:pt x="205" y="121"/>
                    </a:lnTo>
                    <a:lnTo>
                      <a:pt x="217" y="134"/>
                    </a:lnTo>
                    <a:lnTo>
                      <a:pt x="205" y="146"/>
                    </a:lnTo>
                    <a:lnTo>
                      <a:pt x="205" y="134"/>
                    </a:lnTo>
                    <a:lnTo>
                      <a:pt x="205" y="121"/>
                    </a:lnTo>
                    <a:lnTo>
                      <a:pt x="193" y="134"/>
                    </a:lnTo>
                    <a:lnTo>
                      <a:pt x="181" y="146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70"/>
                    </a:lnTo>
                    <a:lnTo>
                      <a:pt x="169" y="182"/>
                    </a:lnTo>
                    <a:lnTo>
                      <a:pt x="169" y="194"/>
                    </a:lnTo>
                    <a:lnTo>
                      <a:pt x="157" y="194"/>
                    </a:lnTo>
                    <a:lnTo>
                      <a:pt x="145" y="194"/>
                    </a:lnTo>
                    <a:lnTo>
                      <a:pt x="133" y="206"/>
                    </a:lnTo>
                    <a:lnTo>
                      <a:pt x="121" y="206"/>
                    </a:lnTo>
                    <a:lnTo>
                      <a:pt x="109" y="206"/>
                    </a:lnTo>
                    <a:lnTo>
                      <a:pt x="97" y="206"/>
                    </a:lnTo>
                    <a:lnTo>
                      <a:pt x="97" y="218"/>
                    </a:lnTo>
                    <a:lnTo>
                      <a:pt x="85" y="218"/>
                    </a:lnTo>
                    <a:lnTo>
                      <a:pt x="73" y="218"/>
                    </a:lnTo>
                    <a:lnTo>
                      <a:pt x="60" y="218"/>
                    </a:lnTo>
                    <a:lnTo>
                      <a:pt x="60" y="230"/>
                    </a:lnTo>
                    <a:lnTo>
                      <a:pt x="48" y="230"/>
                    </a:lnTo>
                    <a:lnTo>
                      <a:pt x="36" y="242"/>
                    </a:lnTo>
                    <a:lnTo>
                      <a:pt x="24" y="242"/>
                    </a:lnTo>
                    <a:lnTo>
                      <a:pt x="24" y="254"/>
                    </a:lnTo>
                    <a:lnTo>
                      <a:pt x="24" y="242"/>
                    </a:lnTo>
                    <a:lnTo>
                      <a:pt x="12" y="254"/>
                    </a:lnTo>
                    <a:lnTo>
                      <a:pt x="12" y="267"/>
                    </a:lnTo>
                    <a:lnTo>
                      <a:pt x="12" y="267"/>
                    </a:lnTo>
                    <a:lnTo>
                      <a:pt x="12" y="279"/>
                    </a:lnTo>
                    <a:lnTo>
                      <a:pt x="12" y="291"/>
                    </a:lnTo>
                    <a:lnTo>
                      <a:pt x="12" y="303"/>
                    </a:lnTo>
                    <a:lnTo>
                      <a:pt x="12" y="315"/>
                    </a:lnTo>
                    <a:lnTo>
                      <a:pt x="12" y="327"/>
                    </a:lnTo>
                    <a:lnTo>
                      <a:pt x="24" y="339"/>
                    </a:lnTo>
                    <a:lnTo>
                      <a:pt x="24" y="351"/>
                    </a:lnTo>
                    <a:lnTo>
                      <a:pt x="12" y="339"/>
                    </a:lnTo>
                    <a:lnTo>
                      <a:pt x="12" y="327"/>
                    </a:lnTo>
                    <a:lnTo>
                      <a:pt x="12" y="351"/>
                    </a:lnTo>
                    <a:lnTo>
                      <a:pt x="0" y="339"/>
                    </a:lnTo>
                    <a:lnTo>
                      <a:pt x="12" y="351"/>
                    </a:lnTo>
                    <a:lnTo>
                      <a:pt x="12" y="363"/>
                    </a:lnTo>
                    <a:lnTo>
                      <a:pt x="24" y="387"/>
                    </a:lnTo>
                    <a:lnTo>
                      <a:pt x="24" y="387"/>
                    </a:lnTo>
                    <a:lnTo>
                      <a:pt x="24" y="400"/>
                    </a:lnTo>
                    <a:lnTo>
                      <a:pt x="36" y="412"/>
                    </a:lnTo>
                    <a:lnTo>
                      <a:pt x="36" y="424"/>
                    </a:lnTo>
                    <a:lnTo>
                      <a:pt x="36" y="436"/>
                    </a:lnTo>
                    <a:lnTo>
                      <a:pt x="36" y="448"/>
                    </a:lnTo>
                    <a:lnTo>
                      <a:pt x="48" y="460"/>
                    </a:lnTo>
                    <a:lnTo>
                      <a:pt x="48" y="472"/>
                    </a:lnTo>
                    <a:lnTo>
                      <a:pt x="60" y="484"/>
                    </a:lnTo>
                    <a:lnTo>
                      <a:pt x="60" y="496"/>
                    </a:lnTo>
                    <a:lnTo>
                      <a:pt x="60" y="508"/>
                    </a:lnTo>
                    <a:lnTo>
                      <a:pt x="60" y="520"/>
                    </a:lnTo>
                    <a:lnTo>
                      <a:pt x="48" y="520"/>
                    </a:lnTo>
                    <a:lnTo>
                      <a:pt x="36" y="533"/>
                    </a:lnTo>
                    <a:lnTo>
                      <a:pt x="36" y="54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461" name=""/>
            <p:cNvGrpSpPr/>
            <p:nvPr/>
          </p:nvGrpSpPr>
          <p:grpSpPr>
            <a:xfrm>
              <a:off x="8278560" y="4627440"/>
              <a:ext cx="76320" cy="57240"/>
              <a:chOff x="8278560" y="4627440"/>
              <a:chExt cx="76320" cy="57240"/>
            </a:xfrm>
          </p:grpSpPr>
          <p:sp>
            <p:nvSpPr>
              <p:cNvPr id="2462" name=""/>
              <p:cNvSpPr/>
              <p:nvPr/>
            </p:nvSpPr>
            <p:spPr>
              <a:xfrm>
                <a:off x="8278560" y="4646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3" name=""/>
              <p:cNvSpPr/>
              <p:nvPr/>
            </p:nvSpPr>
            <p:spPr>
              <a:xfrm>
                <a:off x="8297640" y="46465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4" name=""/>
              <p:cNvSpPr/>
              <p:nvPr/>
            </p:nvSpPr>
            <p:spPr>
              <a:xfrm>
                <a:off x="8316720" y="4627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5" name=""/>
              <p:cNvSpPr/>
              <p:nvPr/>
            </p:nvSpPr>
            <p:spPr>
              <a:xfrm>
                <a:off x="8278560" y="4627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12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466" name=""/>
            <p:cNvGrpSpPr/>
            <p:nvPr/>
          </p:nvGrpSpPr>
          <p:grpSpPr>
            <a:xfrm>
              <a:off x="8489880" y="5529240"/>
              <a:ext cx="76320" cy="76320"/>
              <a:chOff x="8489880" y="5529240"/>
              <a:chExt cx="76320" cy="76320"/>
            </a:xfrm>
          </p:grpSpPr>
          <p:sp>
            <p:nvSpPr>
              <p:cNvPr id="2467" name=""/>
              <p:cNvSpPr/>
              <p:nvPr/>
            </p:nvSpPr>
            <p:spPr>
              <a:xfrm>
                <a:off x="8489880" y="556740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0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8" name=""/>
              <p:cNvSpPr/>
              <p:nvPr/>
            </p:nvSpPr>
            <p:spPr>
              <a:xfrm>
                <a:off x="8528040" y="554832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9" name=""/>
              <p:cNvSpPr/>
              <p:nvPr/>
            </p:nvSpPr>
            <p:spPr>
              <a:xfrm>
                <a:off x="8489880" y="5529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24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470" name=""/>
            <p:cNvGrpSpPr/>
            <p:nvPr/>
          </p:nvGrpSpPr>
          <p:grpSpPr>
            <a:xfrm>
              <a:off x="8737560" y="5740560"/>
              <a:ext cx="135000" cy="153720"/>
              <a:chOff x="8737560" y="5740560"/>
              <a:chExt cx="135000" cy="153720"/>
            </a:xfrm>
          </p:grpSpPr>
          <p:sp>
            <p:nvSpPr>
              <p:cNvPr id="2471" name=""/>
              <p:cNvSpPr/>
              <p:nvPr/>
            </p:nvSpPr>
            <p:spPr>
              <a:xfrm>
                <a:off x="8775720" y="58561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2" y="12"/>
                    </a:lnTo>
                    <a:lnTo>
                      <a:pt x="25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2" name=""/>
              <p:cNvSpPr/>
              <p:nvPr/>
            </p:nvSpPr>
            <p:spPr>
              <a:xfrm>
                <a:off x="8794800" y="587520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3" name=""/>
              <p:cNvSpPr/>
              <p:nvPr/>
            </p:nvSpPr>
            <p:spPr>
              <a:xfrm>
                <a:off x="8815320" y="58561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4" name=""/>
              <p:cNvSpPr/>
              <p:nvPr/>
            </p:nvSpPr>
            <p:spPr>
              <a:xfrm>
                <a:off x="8815320" y="583560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5" name=""/>
              <p:cNvSpPr/>
              <p:nvPr/>
            </p:nvSpPr>
            <p:spPr>
              <a:xfrm>
                <a:off x="8815320" y="583560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6" name=""/>
              <p:cNvSpPr/>
              <p:nvPr/>
            </p:nvSpPr>
            <p:spPr>
              <a:xfrm>
                <a:off x="8834400" y="583560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7" name=""/>
              <p:cNvSpPr/>
              <p:nvPr/>
            </p:nvSpPr>
            <p:spPr>
              <a:xfrm>
                <a:off x="8853480" y="581652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8" name=""/>
              <p:cNvSpPr/>
              <p:nvPr/>
            </p:nvSpPr>
            <p:spPr>
              <a:xfrm>
                <a:off x="8853480" y="57974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9" name=""/>
              <p:cNvSpPr/>
              <p:nvPr/>
            </p:nvSpPr>
            <p:spPr>
              <a:xfrm>
                <a:off x="8853480" y="57783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0" name=""/>
              <p:cNvSpPr/>
              <p:nvPr/>
            </p:nvSpPr>
            <p:spPr>
              <a:xfrm>
                <a:off x="8853480" y="5759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1" name=""/>
              <p:cNvSpPr/>
              <p:nvPr/>
            </p:nvSpPr>
            <p:spPr>
              <a:xfrm>
                <a:off x="8853480" y="57592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2" name=""/>
              <p:cNvSpPr/>
              <p:nvPr/>
            </p:nvSpPr>
            <p:spPr>
              <a:xfrm>
                <a:off x="8737560" y="5740560"/>
                <a:ext cx="115920" cy="134640"/>
              </a:xfrm>
              <a:custGeom>
                <a:avLst/>
                <a:gdLst/>
                <a:ahLst/>
                <a:rect l="l" t="t" r="r" b="b"/>
                <a:pathLst>
                  <a:path w="73" h="85">
                    <a:moveTo>
                      <a:pt x="0" y="0"/>
                    </a:moveTo>
                    <a:lnTo>
                      <a:pt x="0" y="24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12" y="60"/>
                    </a:lnTo>
                    <a:lnTo>
                      <a:pt x="12" y="73"/>
                    </a:lnTo>
                    <a:lnTo>
                      <a:pt x="24" y="73"/>
                    </a:lnTo>
                    <a:lnTo>
                      <a:pt x="36" y="85"/>
                    </a:lnTo>
                    <a:lnTo>
                      <a:pt x="49" y="85"/>
                    </a:lnTo>
                    <a:lnTo>
                      <a:pt x="49" y="73"/>
                    </a:lnTo>
                    <a:lnTo>
                      <a:pt x="49" y="60"/>
                    </a:lnTo>
                    <a:lnTo>
                      <a:pt x="61" y="73"/>
                    </a:lnTo>
                    <a:lnTo>
                      <a:pt x="73" y="60"/>
                    </a:lnTo>
                    <a:lnTo>
                      <a:pt x="73" y="48"/>
                    </a:lnTo>
                    <a:lnTo>
                      <a:pt x="73" y="36"/>
                    </a:lnTo>
                    <a:lnTo>
                      <a:pt x="73" y="24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49" y="12"/>
                    </a:lnTo>
                    <a:lnTo>
                      <a:pt x="49" y="24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483" name=""/>
            <p:cNvGrpSpPr/>
            <p:nvPr/>
          </p:nvGrpSpPr>
          <p:grpSpPr>
            <a:xfrm>
              <a:off x="7186680" y="4051440"/>
              <a:ext cx="365040" cy="403200"/>
              <a:chOff x="7186680" y="4051440"/>
              <a:chExt cx="365040" cy="403200"/>
            </a:xfrm>
          </p:grpSpPr>
          <p:sp>
            <p:nvSpPr>
              <p:cNvPr id="2484" name=""/>
              <p:cNvSpPr/>
              <p:nvPr/>
            </p:nvSpPr>
            <p:spPr>
              <a:xfrm>
                <a:off x="7207200" y="4089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5" name=""/>
              <p:cNvSpPr/>
              <p:nvPr/>
            </p:nvSpPr>
            <p:spPr>
              <a:xfrm>
                <a:off x="7226280" y="4108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6" name=""/>
              <p:cNvSpPr/>
              <p:nvPr/>
            </p:nvSpPr>
            <p:spPr>
              <a:xfrm>
                <a:off x="7245360" y="4127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7" name=""/>
              <p:cNvSpPr/>
              <p:nvPr/>
            </p:nvSpPr>
            <p:spPr>
              <a:xfrm>
                <a:off x="7264440" y="416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8" name=""/>
              <p:cNvSpPr/>
              <p:nvPr/>
            </p:nvSpPr>
            <p:spPr>
              <a:xfrm>
                <a:off x="7283520" y="4165560"/>
                <a:ext cx="3780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2"/>
                    </a:lnTo>
                    <a:lnTo>
                      <a:pt x="24" y="25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9" name=""/>
              <p:cNvSpPr/>
              <p:nvPr/>
            </p:nvSpPr>
            <p:spPr>
              <a:xfrm>
                <a:off x="7302600" y="422424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0" name=""/>
              <p:cNvSpPr/>
              <p:nvPr/>
            </p:nvSpPr>
            <p:spPr>
              <a:xfrm>
                <a:off x="7397640" y="43578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1" name=""/>
              <p:cNvSpPr/>
              <p:nvPr/>
            </p:nvSpPr>
            <p:spPr>
              <a:xfrm>
                <a:off x="7416720" y="43768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0" y="0"/>
                    </a:lnTo>
                    <a:lnTo>
                      <a:pt x="24" y="25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2" name=""/>
              <p:cNvSpPr/>
              <p:nvPr/>
            </p:nvSpPr>
            <p:spPr>
              <a:xfrm>
                <a:off x="7416720" y="4376880"/>
                <a:ext cx="57240" cy="3960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0"/>
                    </a:moveTo>
                    <a:lnTo>
                      <a:pt x="12" y="12"/>
                    </a:lnTo>
                    <a:lnTo>
                      <a:pt x="36" y="25"/>
                    </a:lnTo>
                    <a:lnTo>
                      <a:pt x="24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3" name=""/>
              <p:cNvSpPr/>
              <p:nvPr/>
            </p:nvSpPr>
            <p:spPr>
              <a:xfrm>
                <a:off x="7435800" y="4395960"/>
                <a:ext cx="57240" cy="3960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0"/>
                    </a:moveTo>
                    <a:lnTo>
                      <a:pt x="12" y="13"/>
                    </a:lnTo>
                    <a:lnTo>
                      <a:pt x="36" y="25"/>
                    </a:lnTo>
                    <a:lnTo>
                      <a:pt x="2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4" name=""/>
              <p:cNvSpPr/>
              <p:nvPr/>
            </p:nvSpPr>
            <p:spPr>
              <a:xfrm>
                <a:off x="7283520" y="408924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5" name=""/>
              <p:cNvSpPr/>
              <p:nvPr/>
            </p:nvSpPr>
            <p:spPr>
              <a:xfrm>
                <a:off x="7283520" y="407052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6" name=""/>
              <p:cNvSpPr/>
              <p:nvPr/>
            </p:nvSpPr>
            <p:spPr>
              <a:xfrm>
                <a:off x="7340400" y="41274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7" name=""/>
              <p:cNvSpPr/>
              <p:nvPr/>
            </p:nvSpPr>
            <p:spPr>
              <a:xfrm>
                <a:off x="7378560" y="41655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5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8" name=""/>
              <p:cNvSpPr/>
              <p:nvPr/>
            </p:nvSpPr>
            <p:spPr>
              <a:xfrm>
                <a:off x="7435800" y="42051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9" name=""/>
              <p:cNvSpPr/>
              <p:nvPr/>
            </p:nvSpPr>
            <p:spPr>
              <a:xfrm>
                <a:off x="7435800" y="426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0" name=""/>
              <p:cNvSpPr/>
              <p:nvPr/>
            </p:nvSpPr>
            <p:spPr>
              <a:xfrm>
                <a:off x="7435800" y="4243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1" name=""/>
              <p:cNvSpPr/>
              <p:nvPr/>
            </p:nvSpPr>
            <p:spPr>
              <a:xfrm>
                <a:off x="7454880" y="42433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2" name=""/>
              <p:cNvSpPr/>
              <p:nvPr/>
            </p:nvSpPr>
            <p:spPr>
              <a:xfrm>
                <a:off x="7435800" y="4224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3" name=""/>
              <p:cNvSpPr/>
              <p:nvPr/>
            </p:nvSpPr>
            <p:spPr>
              <a:xfrm>
                <a:off x="7473960" y="4281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4" name=""/>
              <p:cNvSpPr/>
              <p:nvPr/>
            </p:nvSpPr>
            <p:spPr>
              <a:xfrm>
                <a:off x="7493040" y="43005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5" name=""/>
              <p:cNvSpPr/>
              <p:nvPr/>
            </p:nvSpPr>
            <p:spPr>
              <a:xfrm>
                <a:off x="7473960" y="443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6" name=""/>
              <p:cNvSpPr/>
              <p:nvPr/>
            </p:nvSpPr>
            <p:spPr>
              <a:xfrm>
                <a:off x="7473960" y="443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7" name=""/>
              <p:cNvSpPr/>
              <p:nvPr/>
            </p:nvSpPr>
            <p:spPr>
              <a:xfrm>
                <a:off x="7493040" y="443556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8" name=""/>
              <p:cNvSpPr/>
              <p:nvPr/>
            </p:nvSpPr>
            <p:spPr>
              <a:xfrm>
                <a:off x="7493040" y="443556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9" name=""/>
              <p:cNvSpPr/>
              <p:nvPr/>
            </p:nvSpPr>
            <p:spPr>
              <a:xfrm>
                <a:off x="7512120" y="441648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0" name=""/>
              <p:cNvSpPr/>
              <p:nvPr/>
            </p:nvSpPr>
            <p:spPr>
              <a:xfrm>
                <a:off x="7512120" y="4395960"/>
                <a:ext cx="39600" cy="3960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13"/>
                    </a:moveTo>
                    <a:lnTo>
                      <a:pt x="0" y="0"/>
                    </a:lnTo>
                    <a:lnTo>
                      <a:pt x="25" y="13"/>
                    </a:lnTo>
                    <a:lnTo>
                      <a:pt x="25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1" name=""/>
              <p:cNvSpPr/>
              <p:nvPr/>
            </p:nvSpPr>
            <p:spPr>
              <a:xfrm>
                <a:off x="7512120" y="4376880"/>
                <a:ext cx="39600" cy="3960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12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25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2" name=""/>
              <p:cNvSpPr/>
              <p:nvPr/>
            </p:nvSpPr>
            <p:spPr>
              <a:xfrm>
                <a:off x="7512120" y="435780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3" name=""/>
              <p:cNvSpPr/>
              <p:nvPr/>
            </p:nvSpPr>
            <p:spPr>
              <a:xfrm>
                <a:off x="7512120" y="43387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4" name=""/>
              <p:cNvSpPr/>
              <p:nvPr/>
            </p:nvSpPr>
            <p:spPr>
              <a:xfrm>
                <a:off x="7512120" y="433872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13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5" name=""/>
              <p:cNvSpPr/>
              <p:nvPr/>
            </p:nvSpPr>
            <p:spPr>
              <a:xfrm>
                <a:off x="7512120" y="43196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6" name=""/>
              <p:cNvSpPr/>
              <p:nvPr/>
            </p:nvSpPr>
            <p:spPr>
              <a:xfrm>
                <a:off x="7186680" y="4051440"/>
                <a:ext cx="345960" cy="384120"/>
              </a:xfrm>
              <a:custGeom>
                <a:avLst/>
                <a:gdLst/>
                <a:ahLst/>
                <a:rect l="l" t="t" r="r" b="b"/>
                <a:pathLst>
                  <a:path w="218" h="242">
                    <a:moveTo>
                      <a:pt x="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3" y="24"/>
                    </a:lnTo>
                    <a:lnTo>
                      <a:pt x="25" y="36"/>
                    </a:lnTo>
                    <a:lnTo>
                      <a:pt x="37" y="36"/>
                    </a:lnTo>
                    <a:lnTo>
                      <a:pt x="37" y="48"/>
                    </a:lnTo>
                    <a:lnTo>
                      <a:pt x="49" y="60"/>
                    </a:lnTo>
                    <a:lnTo>
                      <a:pt x="49" y="72"/>
                    </a:lnTo>
                    <a:lnTo>
                      <a:pt x="61" y="72"/>
                    </a:lnTo>
                    <a:lnTo>
                      <a:pt x="73" y="84"/>
                    </a:lnTo>
                    <a:lnTo>
                      <a:pt x="73" y="84"/>
                    </a:lnTo>
                    <a:lnTo>
                      <a:pt x="73" y="97"/>
                    </a:lnTo>
                    <a:lnTo>
                      <a:pt x="73" y="109"/>
                    </a:lnTo>
                    <a:lnTo>
                      <a:pt x="85" y="121"/>
                    </a:lnTo>
                    <a:lnTo>
                      <a:pt x="97" y="121"/>
                    </a:lnTo>
                    <a:lnTo>
                      <a:pt x="97" y="133"/>
                    </a:lnTo>
                    <a:lnTo>
                      <a:pt x="109" y="145"/>
                    </a:lnTo>
                    <a:lnTo>
                      <a:pt x="109" y="157"/>
                    </a:lnTo>
                    <a:lnTo>
                      <a:pt x="109" y="169"/>
                    </a:lnTo>
                    <a:lnTo>
                      <a:pt x="121" y="169"/>
                    </a:lnTo>
                    <a:lnTo>
                      <a:pt x="133" y="193"/>
                    </a:lnTo>
                    <a:lnTo>
                      <a:pt x="133" y="193"/>
                    </a:lnTo>
                    <a:lnTo>
                      <a:pt x="145" y="205"/>
                    </a:lnTo>
                    <a:lnTo>
                      <a:pt x="145" y="205"/>
                    </a:lnTo>
                    <a:lnTo>
                      <a:pt x="157" y="217"/>
                    </a:lnTo>
                    <a:lnTo>
                      <a:pt x="169" y="230"/>
                    </a:lnTo>
                    <a:lnTo>
                      <a:pt x="181" y="242"/>
                    </a:lnTo>
                    <a:lnTo>
                      <a:pt x="181" y="242"/>
                    </a:lnTo>
                    <a:lnTo>
                      <a:pt x="193" y="242"/>
                    </a:lnTo>
                    <a:lnTo>
                      <a:pt x="193" y="242"/>
                    </a:lnTo>
                    <a:lnTo>
                      <a:pt x="205" y="242"/>
                    </a:lnTo>
                    <a:lnTo>
                      <a:pt x="205" y="230"/>
                    </a:lnTo>
                    <a:lnTo>
                      <a:pt x="205" y="217"/>
                    </a:lnTo>
                    <a:lnTo>
                      <a:pt x="205" y="205"/>
                    </a:lnTo>
                    <a:lnTo>
                      <a:pt x="205" y="193"/>
                    </a:lnTo>
                    <a:lnTo>
                      <a:pt x="218" y="181"/>
                    </a:lnTo>
                    <a:lnTo>
                      <a:pt x="205" y="181"/>
                    </a:lnTo>
                    <a:lnTo>
                      <a:pt x="205" y="169"/>
                    </a:lnTo>
                    <a:lnTo>
                      <a:pt x="193" y="169"/>
                    </a:lnTo>
                    <a:lnTo>
                      <a:pt x="193" y="157"/>
                    </a:lnTo>
                    <a:lnTo>
                      <a:pt x="181" y="157"/>
                    </a:lnTo>
                    <a:lnTo>
                      <a:pt x="181" y="145"/>
                    </a:lnTo>
                    <a:lnTo>
                      <a:pt x="169" y="145"/>
                    </a:lnTo>
                    <a:lnTo>
                      <a:pt x="157" y="133"/>
                    </a:lnTo>
                    <a:lnTo>
                      <a:pt x="169" y="121"/>
                    </a:lnTo>
                    <a:lnTo>
                      <a:pt x="169" y="121"/>
                    </a:lnTo>
                    <a:lnTo>
                      <a:pt x="157" y="109"/>
                    </a:lnTo>
                    <a:lnTo>
                      <a:pt x="157" y="109"/>
                    </a:lnTo>
                    <a:lnTo>
                      <a:pt x="157" y="97"/>
                    </a:lnTo>
                    <a:lnTo>
                      <a:pt x="145" y="97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21" y="72"/>
                    </a:lnTo>
                    <a:lnTo>
                      <a:pt x="109" y="72"/>
                    </a:lnTo>
                    <a:lnTo>
                      <a:pt x="97" y="60"/>
                    </a:lnTo>
                    <a:lnTo>
                      <a:pt x="97" y="48"/>
                    </a:lnTo>
                    <a:lnTo>
                      <a:pt x="85" y="48"/>
                    </a:lnTo>
                    <a:lnTo>
                      <a:pt x="73" y="36"/>
                    </a:lnTo>
                    <a:lnTo>
                      <a:pt x="61" y="36"/>
                    </a:lnTo>
                    <a:lnTo>
                      <a:pt x="61" y="24"/>
                    </a:lnTo>
                    <a:lnTo>
                      <a:pt x="61" y="12"/>
                    </a:lnTo>
                    <a:lnTo>
                      <a:pt x="49" y="12"/>
                    </a:lnTo>
                    <a:lnTo>
                      <a:pt x="37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17" name=""/>
            <p:cNvGrpSpPr/>
            <p:nvPr/>
          </p:nvGrpSpPr>
          <p:grpSpPr>
            <a:xfrm>
              <a:off x="7512120" y="4435560"/>
              <a:ext cx="306360" cy="114120"/>
              <a:chOff x="7512120" y="4435560"/>
              <a:chExt cx="306360" cy="114120"/>
            </a:xfrm>
          </p:grpSpPr>
          <p:sp>
            <p:nvSpPr>
              <p:cNvPr id="2518" name=""/>
              <p:cNvSpPr/>
              <p:nvPr/>
            </p:nvSpPr>
            <p:spPr>
              <a:xfrm>
                <a:off x="7512120" y="447372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9" name=""/>
              <p:cNvSpPr/>
              <p:nvPr/>
            </p:nvSpPr>
            <p:spPr>
              <a:xfrm>
                <a:off x="7532640" y="447372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0" name=""/>
              <p:cNvSpPr/>
              <p:nvPr/>
            </p:nvSpPr>
            <p:spPr>
              <a:xfrm>
                <a:off x="7608960" y="44546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1" name=""/>
              <p:cNvSpPr/>
              <p:nvPr/>
            </p:nvSpPr>
            <p:spPr>
              <a:xfrm>
                <a:off x="7742160" y="449280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2" name=""/>
              <p:cNvSpPr/>
              <p:nvPr/>
            </p:nvSpPr>
            <p:spPr>
              <a:xfrm>
                <a:off x="7723080" y="447372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3" name=""/>
              <p:cNvSpPr/>
              <p:nvPr/>
            </p:nvSpPr>
            <p:spPr>
              <a:xfrm>
                <a:off x="7532640" y="449280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4" name=""/>
              <p:cNvSpPr/>
              <p:nvPr/>
            </p:nvSpPr>
            <p:spPr>
              <a:xfrm>
                <a:off x="7551720" y="449280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5" name=""/>
              <p:cNvSpPr/>
              <p:nvPr/>
            </p:nvSpPr>
            <p:spPr>
              <a:xfrm>
                <a:off x="7570800" y="44928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6" name=""/>
              <p:cNvSpPr/>
              <p:nvPr/>
            </p:nvSpPr>
            <p:spPr>
              <a:xfrm>
                <a:off x="7589880" y="44928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7" name=""/>
              <p:cNvSpPr/>
              <p:nvPr/>
            </p:nvSpPr>
            <p:spPr>
              <a:xfrm>
                <a:off x="7608960" y="4492800"/>
                <a:ext cx="3780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8" name=""/>
              <p:cNvSpPr/>
              <p:nvPr/>
            </p:nvSpPr>
            <p:spPr>
              <a:xfrm>
                <a:off x="7608960" y="4492800"/>
                <a:ext cx="56880" cy="3780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0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9" name=""/>
              <p:cNvSpPr/>
              <p:nvPr/>
            </p:nvSpPr>
            <p:spPr>
              <a:xfrm>
                <a:off x="7628040" y="4492800"/>
                <a:ext cx="3780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0" name=""/>
              <p:cNvSpPr/>
              <p:nvPr/>
            </p:nvSpPr>
            <p:spPr>
              <a:xfrm>
                <a:off x="7646760" y="45115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1" name=""/>
              <p:cNvSpPr/>
              <p:nvPr/>
            </p:nvSpPr>
            <p:spPr>
              <a:xfrm>
                <a:off x="7665840" y="45115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2" name=""/>
              <p:cNvSpPr/>
              <p:nvPr/>
            </p:nvSpPr>
            <p:spPr>
              <a:xfrm>
                <a:off x="768492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3" name=""/>
              <p:cNvSpPr/>
              <p:nvPr/>
            </p:nvSpPr>
            <p:spPr>
              <a:xfrm>
                <a:off x="770400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4" name=""/>
              <p:cNvSpPr/>
              <p:nvPr/>
            </p:nvSpPr>
            <p:spPr>
              <a:xfrm>
                <a:off x="770400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5" name=""/>
              <p:cNvSpPr/>
              <p:nvPr/>
            </p:nvSpPr>
            <p:spPr>
              <a:xfrm>
                <a:off x="772308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6" name=""/>
              <p:cNvSpPr/>
              <p:nvPr/>
            </p:nvSpPr>
            <p:spPr>
              <a:xfrm>
                <a:off x="774216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7" name=""/>
              <p:cNvSpPr/>
              <p:nvPr/>
            </p:nvSpPr>
            <p:spPr>
              <a:xfrm>
                <a:off x="7761240" y="45306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8" name=""/>
              <p:cNvSpPr/>
              <p:nvPr/>
            </p:nvSpPr>
            <p:spPr>
              <a:xfrm>
                <a:off x="7780320" y="45306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9" name=""/>
              <p:cNvSpPr/>
              <p:nvPr/>
            </p:nvSpPr>
            <p:spPr>
              <a:xfrm>
                <a:off x="778032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0" name=""/>
              <p:cNvSpPr/>
              <p:nvPr/>
            </p:nvSpPr>
            <p:spPr>
              <a:xfrm>
                <a:off x="7780320" y="449280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1" name=""/>
              <p:cNvSpPr/>
              <p:nvPr/>
            </p:nvSpPr>
            <p:spPr>
              <a:xfrm>
                <a:off x="7512120" y="4435560"/>
                <a:ext cx="268200" cy="95040"/>
              </a:xfrm>
              <a:custGeom>
                <a:avLst/>
                <a:gdLst/>
                <a:ahLst/>
                <a:rect l="l" t="t" r="r" b="b"/>
                <a:pathLst>
                  <a:path w="169" h="60">
                    <a:moveTo>
                      <a:pt x="0" y="24"/>
                    </a:moveTo>
                    <a:lnTo>
                      <a:pt x="13" y="24"/>
                    </a:lnTo>
                    <a:lnTo>
                      <a:pt x="25" y="24"/>
                    </a:lnTo>
                    <a:lnTo>
                      <a:pt x="13" y="36"/>
                    </a:lnTo>
                    <a:lnTo>
                      <a:pt x="25" y="36"/>
                    </a:lnTo>
                    <a:lnTo>
                      <a:pt x="37" y="36"/>
                    </a:lnTo>
                    <a:lnTo>
                      <a:pt x="49" y="36"/>
                    </a:lnTo>
                    <a:lnTo>
                      <a:pt x="61" y="48"/>
                    </a:lnTo>
                    <a:lnTo>
                      <a:pt x="61" y="36"/>
                    </a:lnTo>
                    <a:lnTo>
                      <a:pt x="73" y="36"/>
                    </a:lnTo>
                    <a:lnTo>
                      <a:pt x="85" y="48"/>
                    </a:lnTo>
                    <a:lnTo>
                      <a:pt x="97" y="48"/>
                    </a:lnTo>
                    <a:lnTo>
                      <a:pt x="109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33" y="60"/>
                    </a:lnTo>
                    <a:lnTo>
                      <a:pt x="145" y="48"/>
                    </a:lnTo>
                    <a:lnTo>
                      <a:pt x="157" y="60"/>
                    </a:lnTo>
                    <a:lnTo>
                      <a:pt x="169" y="60"/>
                    </a:lnTo>
                    <a:lnTo>
                      <a:pt x="169" y="60"/>
                    </a:lnTo>
                    <a:lnTo>
                      <a:pt x="169" y="48"/>
                    </a:lnTo>
                    <a:lnTo>
                      <a:pt x="169" y="36"/>
                    </a:lnTo>
                    <a:lnTo>
                      <a:pt x="169" y="36"/>
                    </a:lnTo>
                    <a:lnTo>
                      <a:pt x="157" y="36"/>
                    </a:lnTo>
                    <a:lnTo>
                      <a:pt x="145" y="36"/>
                    </a:lnTo>
                    <a:lnTo>
                      <a:pt x="145" y="36"/>
                    </a:lnTo>
                    <a:lnTo>
                      <a:pt x="133" y="24"/>
                    </a:lnTo>
                    <a:lnTo>
                      <a:pt x="121" y="24"/>
                    </a:lnTo>
                    <a:lnTo>
                      <a:pt x="109" y="12"/>
                    </a:lnTo>
                    <a:lnTo>
                      <a:pt x="109" y="12"/>
                    </a:lnTo>
                    <a:lnTo>
                      <a:pt x="97" y="24"/>
                    </a:lnTo>
                    <a:lnTo>
                      <a:pt x="85" y="24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61" y="24"/>
                    </a:lnTo>
                    <a:lnTo>
                      <a:pt x="61" y="12"/>
                    </a:lnTo>
                    <a:lnTo>
                      <a:pt x="49" y="12"/>
                    </a:lnTo>
                    <a:lnTo>
                      <a:pt x="37" y="0"/>
                    </a:lnTo>
                    <a:lnTo>
                      <a:pt x="25" y="0"/>
                    </a:lnTo>
                    <a:lnTo>
                      <a:pt x="25" y="12"/>
                    </a:lnTo>
                    <a:lnTo>
                      <a:pt x="13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42" name=""/>
            <p:cNvGrpSpPr/>
            <p:nvPr/>
          </p:nvGrpSpPr>
          <p:grpSpPr>
            <a:xfrm>
              <a:off x="7780320" y="4511520"/>
              <a:ext cx="77760" cy="57240"/>
              <a:chOff x="7780320" y="4511520"/>
              <a:chExt cx="77760" cy="57240"/>
            </a:xfrm>
          </p:grpSpPr>
          <p:sp>
            <p:nvSpPr>
              <p:cNvPr id="2543" name=""/>
              <p:cNvSpPr/>
              <p:nvPr/>
            </p:nvSpPr>
            <p:spPr>
              <a:xfrm>
                <a:off x="7780320" y="45306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4" name=""/>
              <p:cNvSpPr/>
              <p:nvPr/>
            </p:nvSpPr>
            <p:spPr>
              <a:xfrm>
                <a:off x="7818480" y="453060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5" name=""/>
              <p:cNvSpPr/>
              <p:nvPr/>
            </p:nvSpPr>
            <p:spPr>
              <a:xfrm>
                <a:off x="7818480" y="45115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5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6" name=""/>
              <p:cNvSpPr/>
              <p:nvPr/>
            </p:nvSpPr>
            <p:spPr>
              <a:xfrm>
                <a:off x="7780320" y="45115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47" name=""/>
            <p:cNvGrpSpPr/>
            <p:nvPr/>
          </p:nvGrpSpPr>
          <p:grpSpPr>
            <a:xfrm>
              <a:off x="7837560" y="4511520"/>
              <a:ext cx="268200" cy="57240"/>
              <a:chOff x="7837560" y="4511520"/>
              <a:chExt cx="268200" cy="57240"/>
            </a:xfrm>
          </p:grpSpPr>
          <p:sp>
            <p:nvSpPr>
              <p:cNvPr id="2548" name=""/>
              <p:cNvSpPr/>
              <p:nvPr/>
            </p:nvSpPr>
            <p:spPr>
              <a:xfrm>
                <a:off x="7837560" y="454968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9" name=""/>
              <p:cNvSpPr/>
              <p:nvPr/>
            </p:nvSpPr>
            <p:spPr>
              <a:xfrm>
                <a:off x="785808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0" name=""/>
              <p:cNvSpPr/>
              <p:nvPr/>
            </p:nvSpPr>
            <p:spPr>
              <a:xfrm>
                <a:off x="787716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1" name=""/>
              <p:cNvSpPr/>
              <p:nvPr/>
            </p:nvSpPr>
            <p:spPr>
              <a:xfrm>
                <a:off x="7896240" y="45496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2" name=""/>
              <p:cNvSpPr/>
              <p:nvPr/>
            </p:nvSpPr>
            <p:spPr>
              <a:xfrm>
                <a:off x="789624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3" name=""/>
              <p:cNvSpPr/>
              <p:nvPr/>
            </p:nvSpPr>
            <p:spPr>
              <a:xfrm>
                <a:off x="7915320" y="45306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4" name=""/>
              <p:cNvSpPr/>
              <p:nvPr/>
            </p:nvSpPr>
            <p:spPr>
              <a:xfrm>
                <a:off x="7934400" y="45306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5" name=""/>
              <p:cNvSpPr/>
              <p:nvPr/>
            </p:nvSpPr>
            <p:spPr>
              <a:xfrm>
                <a:off x="7953120" y="4530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6" name=""/>
              <p:cNvSpPr/>
              <p:nvPr/>
            </p:nvSpPr>
            <p:spPr>
              <a:xfrm>
                <a:off x="795312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7" name=""/>
              <p:cNvSpPr/>
              <p:nvPr/>
            </p:nvSpPr>
            <p:spPr>
              <a:xfrm>
                <a:off x="797220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8" name=""/>
              <p:cNvSpPr/>
              <p:nvPr/>
            </p:nvSpPr>
            <p:spPr>
              <a:xfrm>
                <a:off x="799128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9" name=""/>
              <p:cNvSpPr/>
              <p:nvPr/>
            </p:nvSpPr>
            <p:spPr>
              <a:xfrm>
                <a:off x="801036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0" name=""/>
              <p:cNvSpPr/>
              <p:nvPr/>
            </p:nvSpPr>
            <p:spPr>
              <a:xfrm>
                <a:off x="8029440" y="4530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1" name=""/>
              <p:cNvSpPr/>
              <p:nvPr/>
            </p:nvSpPr>
            <p:spPr>
              <a:xfrm>
                <a:off x="8048520" y="4530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2" name=""/>
              <p:cNvSpPr/>
              <p:nvPr/>
            </p:nvSpPr>
            <p:spPr>
              <a:xfrm>
                <a:off x="8067600" y="45306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3" name=""/>
              <p:cNvSpPr/>
              <p:nvPr/>
            </p:nvSpPr>
            <p:spPr>
              <a:xfrm>
                <a:off x="7837560" y="4511520"/>
                <a:ext cx="249120" cy="38160"/>
              </a:xfrm>
              <a:custGeom>
                <a:avLst/>
                <a:gdLst/>
                <a:ahLst/>
                <a:rect l="l" t="t" r="r" b="b"/>
                <a:pathLst>
                  <a:path w="157" h="24">
                    <a:moveTo>
                      <a:pt x="0" y="24"/>
                    </a:moveTo>
                    <a:lnTo>
                      <a:pt x="13" y="24"/>
                    </a:lnTo>
                    <a:lnTo>
                      <a:pt x="25" y="24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49" y="24"/>
                    </a:lnTo>
                    <a:lnTo>
                      <a:pt x="61" y="12"/>
                    </a:lnTo>
                    <a:lnTo>
                      <a:pt x="73" y="12"/>
                    </a:lnTo>
                    <a:lnTo>
                      <a:pt x="73" y="24"/>
                    </a:lnTo>
                    <a:lnTo>
                      <a:pt x="85" y="24"/>
                    </a:lnTo>
                    <a:lnTo>
                      <a:pt x="97" y="24"/>
                    </a:lnTo>
                    <a:lnTo>
                      <a:pt x="109" y="24"/>
                    </a:lnTo>
                    <a:lnTo>
                      <a:pt x="121" y="24"/>
                    </a:lnTo>
                    <a:lnTo>
                      <a:pt x="133" y="12"/>
                    </a:lnTo>
                    <a:lnTo>
                      <a:pt x="145" y="12"/>
                    </a:lnTo>
                    <a:lnTo>
                      <a:pt x="157" y="12"/>
                    </a:lnTo>
                    <a:lnTo>
                      <a:pt x="133" y="0"/>
                    </a:lnTo>
                    <a:lnTo>
                      <a:pt x="133" y="12"/>
                    </a:lnTo>
                    <a:lnTo>
                      <a:pt x="121" y="12"/>
                    </a:lnTo>
                    <a:lnTo>
                      <a:pt x="109" y="12"/>
                    </a:lnTo>
                    <a:lnTo>
                      <a:pt x="97" y="12"/>
                    </a:lnTo>
                    <a:lnTo>
                      <a:pt x="85" y="0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61" y="12"/>
                    </a:lnTo>
                    <a:lnTo>
                      <a:pt x="49" y="12"/>
                    </a:lnTo>
                    <a:lnTo>
                      <a:pt x="37" y="0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64" name=""/>
            <p:cNvGrpSpPr/>
            <p:nvPr/>
          </p:nvGrpSpPr>
          <p:grpSpPr>
            <a:xfrm>
              <a:off x="8105760" y="4511520"/>
              <a:ext cx="57240" cy="57240"/>
              <a:chOff x="8105760" y="4511520"/>
              <a:chExt cx="57240" cy="57240"/>
            </a:xfrm>
          </p:grpSpPr>
          <p:sp>
            <p:nvSpPr>
              <p:cNvPr id="2565" name=""/>
              <p:cNvSpPr/>
              <p:nvPr/>
            </p:nvSpPr>
            <p:spPr>
              <a:xfrm>
                <a:off x="8105760" y="454968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6" name=""/>
              <p:cNvSpPr/>
              <p:nvPr/>
            </p:nvSpPr>
            <p:spPr>
              <a:xfrm>
                <a:off x="810576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24" y="24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67" name=""/>
            <p:cNvGrpSpPr/>
            <p:nvPr/>
          </p:nvGrpSpPr>
          <p:grpSpPr>
            <a:xfrm>
              <a:off x="8143920" y="4492800"/>
              <a:ext cx="58680" cy="75960"/>
              <a:chOff x="8143920" y="4492800"/>
              <a:chExt cx="58680" cy="75960"/>
            </a:xfrm>
          </p:grpSpPr>
          <p:sp>
            <p:nvSpPr>
              <p:cNvPr id="2568" name=""/>
              <p:cNvSpPr/>
              <p:nvPr/>
            </p:nvSpPr>
            <p:spPr>
              <a:xfrm>
                <a:off x="8143920" y="4549680"/>
                <a:ext cx="58680" cy="19080"/>
              </a:xfrm>
              <a:custGeom>
                <a:avLst/>
                <a:gdLst/>
                <a:ahLst/>
                <a:rect l="l" t="t" r="r" b="b"/>
                <a:pathLst>
                  <a:path w="37" h="12">
                    <a:moveTo>
                      <a:pt x="0" y="0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9" name=""/>
              <p:cNvSpPr/>
              <p:nvPr/>
            </p:nvSpPr>
            <p:spPr>
              <a:xfrm>
                <a:off x="8183520" y="4492800"/>
                <a:ext cx="19080" cy="75960"/>
              </a:xfrm>
              <a:custGeom>
                <a:avLst/>
                <a:gdLst/>
                <a:ahLst/>
                <a:rect l="l" t="t" r="r" b="b"/>
                <a:pathLst>
                  <a:path w="12" h="48">
                    <a:moveTo>
                      <a:pt x="0" y="36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4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0" name=""/>
              <p:cNvSpPr/>
              <p:nvPr/>
            </p:nvSpPr>
            <p:spPr>
              <a:xfrm>
                <a:off x="8143920" y="4492800"/>
                <a:ext cx="39600" cy="56880"/>
              </a:xfrm>
              <a:prstGeom prst="rect">
                <a:avLst/>
              </a:pr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71" name=""/>
            <p:cNvGrpSpPr/>
            <p:nvPr/>
          </p:nvGrpSpPr>
          <p:grpSpPr>
            <a:xfrm>
              <a:off x="7934400" y="4549680"/>
              <a:ext cx="75960" cy="77760"/>
              <a:chOff x="7934400" y="4549680"/>
              <a:chExt cx="75960" cy="77760"/>
            </a:xfrm>
          </p:grpSpPr>
          <p:sp>
            <p:nvSpPr>
              <p:cNvPr id="2572" name=""/>
              <p:cNvSpPr/>
              <p:nvPr/>
            </p:nvSpPr>
            <p:spPr>
              <a:xfrm>
                <a:off x="7934400" y="458784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3" name=""/>
              <p:cNvSpPr/>
              <p:nvPr/>
            </p:nvSpPr>
            <p:spPr>
              <a:xfrm>
                <a:off x="7953120" y="45878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4" name=""/>
              <p:cNvSpPr/>
              <p:nvPr/>
            </p:nvSpPr>
            <p:spPr>
              <a:xfrm>
                <a:off x="7972200" y="45878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5" name=""/>
              <p:cNvSpPr/>
              <p:nvPr/>
            </p:nvSpPr>
            <p:spPr>
              <a:xfrm>
                <a:off x="7972200" y="45687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6" name=""/>
              <p:cNvSpPr/>
              <p:nvPr/>
            </p:nvSpPr>
            <p:spPr>
              <a:xfrm>
                <a:off x="7934400" y="454968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0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77" name=""/>
            <p:cNvGrpSpPr/>
            <p:nvPr/>
          </p:nvGrpSpPr>
          <p:grpSpPr>
            <a:xfrm>
              <a:off x="8067600" y="4530600"/>
              <a:ext cx="135000" cy="76320"/>
              <a:chOff x="8067600" y="4530600"/>
              <a:chExt cx="135000" cy="76320"/>
            </a:xfrm>
          </p:grpSpPr>
          <p:sp>
            <p:nvSpPr>
              <p:cNvPr id="2578" name=""/>
              <p:cNvSpPr/>
              <p:nvPr/>
            </p:nvSpPr>
            <p:spPr>
              <a:xfrm>
                <a:off x="8067600" y="45878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9" name=""/>
              <p:cNvSpPr/>
              <p:nvPr/>
            </p:nvSpPr>
            <p:spPr>
              <a:xfrm>
                <a:off x="8086680" y="45878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0" name=""/>
              <p:cNvSpPr/>
              <p:nvPr/>
            </p:nvSpPr>
            <p:spPr>
              <a:xfrm>
                <a:off x="8105760" y="45687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1" name=""/>
              <p:cNvSpPr/>
              <p:nvPr/>
            </p:nvSpPr>
            <p:spPr>
              <a:xfrm>
                <a:off x="8124840" y="45496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2" name=""/>
              <p:cNvSpPr/>
              <p:nvPr/>
            </p:nvSpPr>
            <p:spPr>
              <a:xfrm>
                <a:off x="8124840" y="45496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3" name=""/>
              <p:cNvSpPr/>
              <p:nvPr/>
            </p:nvSpPr>
            <p:spPr>
              <a:xfrm>
                <a:off x="8143920" y="454968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4" name=""/>
              <p:cNvSpPr/>
              <p:nvPr/>
            </p:nvSpPr>
            <p:spPr>
              <a:xfrm>
                <a:off x="8163000" y="453060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3" y="0"/>
                    </a:lnTo>
                    <a:lnTo>
                      <a:pt x="25" y="24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5" name=""/>
              <p:cNvSpPr/>
              <p:nvPr/>
            </p:nvSpPr>
            <p:spPr>
              <a:xfrm>
                <a:off x="8183520" y="45306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6" name=""/>
              <p:cNvSpPr/>
              <p:nvPr/>
            </p:nvSpPr>
            <p:spPr>
              <a:xfrm>
                <a:off x="8067600" y="4530600"/>
                <a:ext cx="115920" cy="57240"/>
              </a:xfrm>
              <a:custGeom>
                <a:avLst/>
                <a:gdLst/>
                <a:ahLst/>
                <a:rect l="l" t="t" r="r" b="b"/>
                <a:pathLst>
                  <a:path w="73" h="36">
                    <a:moveTo>
                      <a:pt x="0" y="36"/>
                    </a:moveTo>
                    <a:lnTo>
                      <a:pt x="12" y="36"/>
                    </a:lnTo>
                    <a:lnTo>
                      <a:pt x="24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48" y="12"/>
                    </a:lnTo>
                    <a:lnTo>
                      <a:pt x="60" y="1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87" name=""/>
            <p:cNvGrpSpPr/>
            <p:nvPr/>
          </p:nvGrpSpPr>
          <p:grpSpPr>
            <a:xfrm>
              <a:off x="8316720" y="4473720"/>
              <a:ext cx="57240" cy="75960"/>
              <a:chOff x="8316720" y="4473720"/>
              <a:chExt cx="57240" cy="75960"/>
            </a:xfrm>
          </p:grpSpPr>
          <p:sp>
            <p:nvSpPr>
              <p:cNvPr id="2588" name=""/>
              <p:cNvSpPr/>
              <p:nvPr/>
            </p:nvSpPr>
            <p:spPr>
              <a:xfrm>
                <a:off x="8316720" y="45115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9" name=""/>
              <p:cNvSpPr/>
              <p:nvPr/>
            </p:nvSpPr>
            <p:spPr>
              <a:xfrm>
                <a:off x="8354880" y="4473720"/>
                <a:ext cx="19080" cy="5688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0" name=""/>
              <p:cNvSpPr/>
              <p:nvPr/>
            </p:nvSpPr>
            <p:spPr>
              <a:xfrm>
                <a:off x="8316720" y="447372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36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0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91" name=""/>
            <p:cNvGrpSpPr/>
            <p:nvPr/>
          </p:nvGrpSpPr>
          <p:grpSpPr>
            <a:xfrm>
              <a:off x="8412120" y="4435560"/>
              <a:ext cx="57240" cy="57240"/>
              <a:chOff x="8412120" y="4435560"/>
              <a:chExt cx="57240" cy="57240"/>
            </a:xfrm>
          </p:grpSpPr>
          <p:sp>
            <p:nvSpPr>
              <p:cNvPr id="2592" name=""/>
              <p:cNvSpPr/>
              <p:nvPr/>
            </p:nvSpPr>
            <p:spPr>
              <a:xfrm>
                <a:off x="8412120" y="4454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3" name=""/>
              <p:cNvSpPr/>
              <p:nvPr/>
            </p:nvSpPr>
            <p:spPr>
              <a:xfrm>
                <a:off x="8431200" y="44355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4" name=""/>
              <p:cNvSpPr/>
              <p:nvPr/>
            </p:nvSpPr>
            <p:spPr>
              <a:xfrm>
                <a:off x="8412120" y="443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95" name=""/>
            <p:cNvGrpSpPr/>
            <p:nvPr/>
          </p:nvGrpSpPr>
          <p:grpSpPr>
            <a:xfrm>
              <a:off x="7512120" y="4300560"/>
              <a:ext cx="58680" cy="57240"/>
              <a:chOff x="7512120" y="4300560"/>
              <a:chExt cx="58680" cy="57240"/>
            </a:xfrm>
          </p:grpSpPr>
          <p:sp>
            <p:nvSpPr>
              <p:cNvPr id="2596" name=""/>
              <p:cNvSpPr/>
              <p:nvPr/>
            </p:nvSpPr>
            <p:spPr>
              <a:xfrm>
                <a:off x="7512120" y="4300560"/>
                <a:ext cx="20520" cy="3816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0"/>
                    </a:moveTo>
                    <a:lnTo>
                      <a:pt x="0" y="0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7" name=""/>
              <p:cNvSpPr/>
              <p:nvPr/>
            </p:nvSpPr>
            <p:spPr>
              <a:xfrm>
                <a:off x="7532640" y="43005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8" name=""/>
              <p:cNvSpPr/>
              <p:nvPr/>
            </p:nvSpPr>
            <p:spPr>
              <a:xfrm>
                <a:off x="7532640" y="43005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9" name=""/>
              <p:cNvSpPr/>
              <p:nvPr/>
            </p:nvSpPr>
            <p:spPr>
              <a:xfrm>
                <a:off x="7512120" y="4338720"/>
                <a:ext cx="58680" cy="19080"/>
              </a:xfrm>
              <a:custGeom>
                <a:avLst/>
                <a:gdLst/>
                <a:ahLst/>
                <a:rect l="l" t="t" r="r" b="b"/>
                <a:pathLst>
                  <a:path w="37" h="12">
                    <a:moveTo>
                      <a:pt x="0" y="0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0" name=""/>
              <p:cNvSpPr/>
              <p:nvPr/>
            </p:nvSpPr>
            <p:spPr>
              <a:xfrm>
                <a:off x="7551720" y="43196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1" name=""/>
              <p:cNvSpPr/>
              <p:nvPr/>
            </p:nvSpPr>
            <p:spPr>
              <a:xfrm>
                <a:off x="7512120" y="430056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  <a:lnTo>
                      <a:pt x="25" y="24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602" name=""/>
            <p:cNvGrpSpPr/>
            <p:nvPr/>
          </p:nvGrpSpPr>
          <p:grpSpPr>
            <a:xfrm>
              <a:off x="7570800" y="4319640"/>
              <a:ext cx="75960" cy="76320"/>
              <a:chOff x="7570800" y="4319640"/>
              <a:chExt cx="75960" cy="76320"/>
            </a:xfrm>
          </p:grpSpPr>
          <p:sp>
            <p:nvSpPr>
              <p:cNvPr id="2603" name=""/>
              <p:cNvSpPr/>
              <p:nvPr/>
            </p:nvSpPr>
            <p:spPr>
              <a:xfrm>
                <a:off x="7570800" y="435780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4" name=""/>
              <p:cNvSpPr/>
              <p:nvPr/>
            </p:nvSpPr>
            <p:spPr>
              <a:xfrm>
                <a:off x="7589880" y="433872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24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5" name=""/>
              <p:cNvSpPr/>
              <p:nvPr/>
            </p:nvSpPr>
            <p:spPr>
              <a:xfrm>
                <a:off x="7570800" y="431964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36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606" name=""/>
            <p:cNvGrpSpPr/>
            <p:nvPr/>
          </p:nvGrpSpPr>
          <p:grpSpPr>
            <a:xfrm>
              <a:off x="7742160" y="4473720"/>
              <a:ext cx="76320" cy="19080"/>
              <a:chOff x="7742160" y="4473720"/>
              <a:chExt cx="76320" cy="19080"/>
            </a:xfrm>
          </p:grpSpPr>
          <p:sp>
            <p:nvSpPr>
              <p:cNvPr id="2607" name=""/>
              <p:cNvSpPr/>
              <p:nvPr/>
            </p:nvSpPr>
            <p:spPr>
              <a:xfrm>
                <a:off x="7742160" y="4473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8" name=""/>
              <p:cNvSpPr/>
              <p:nvPr/>
            </p:nvSpPr>
            <p:spPr>
              <a:xfrm>
                <a:off x="7761240" y="447372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9" name=""/>
              <p:cNvSpPr/>
              <p:nvPr/>
            </p:nvSpPr>
            <p:spPr>
              <a:xfrm>
                <a:off x="7761240" y="4473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0" name=""/>
              <p:cNvSpPr/>
              <p:nvPr/>
            </p:nvSpPr>
            <p:spPr>
              <a:xfrm>
                <a:off x="7780320" y="4473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1" name=""/>
              <p:cNvSpPr/>
              <p:nvPr/>
            </p:nvSpPr>
            <p:spPr>
              <a:xfrm>
                <a:off x="7742160" y="4473720"/>
                <a:ext cx="38160" cy="1440"/>
              </a:xfrm>
              <a:custGeom>
                <a:avLst/>
                <a:gdLst/>
                <a:ahLst/>
                <a:rect l="l" t="t" r="r" b="b"/>
                <a:pathLst>
                  <a:path w="24" h="0">
                    <a:moveTo>
                      <a:pt x="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612" name=""/>
            <p:cNvGrpSpPr/>
            <p:nvPr/>
          </p:nvGrpSpPr>
          <p:grpSpPr>
            <a:xfrm>
              <a:off x="7608960" y="4013280"/>
              <a:ext cx="363240" cy="382680"/>
              <a:chOff x="7608960" y="4013280"/>
              <a:chExt cx="363240" cy="382680"/>
            </a:xfrm>
          </p:grpSpPr>
          <p:sp>
            <p:nvSpPr>
              <p:cNvPr id="2613" name=""/>
              <p:cNvSpPr/>
              <p:nvPr/>
            </p:nvSpPr>
            <p:spPr>
              <a:xfrm>
                <a:off x="7628040" y="426240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4" name=""/>
              <p:cNvSpPr/>
              <p:nvPr/>
            </p:nvSpPr>
            <p:spPr>
              <a:xfrm>
                <a:off x="7646760" y="433872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5" name=""/>
              <p:cNvSpPr/>
              <p:nvPr/>
            </p:nvSpPr>
            <p:spPr>
              <a:xfrm>
                <a:off x="7665840" y="433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6" name=""/>
              <p:cNvSpPr/>
              <p:nvPr/>
            </p:nvSpPr>
            <p:spPr>
              <a:xfrm>
                <a:off x="7684920" y="433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7" name=""/>
              <p:cNvSpPr/>
              <p:nvPr/>
            </p:nvSpPr>
            <p:spPr>
              <a:xfrm>
                <a:off x="7704000" y="43578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8" name=""/>
              <p:cNvSpPr/>
              <p:nvPr/>
            </p:nvSpPr>
            <p:spPr>
              <a:xfrm>
                <a:off x="7723080" y="43578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9" name=""/>
              <p:cNvSpPr/>
              <p:nvPr/>
            </p:nvSpPr>
            <p:spPr>
              <a:xfrm>
                <a:off x="7742160" y="43387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0" name=""/>
              <p:cNvSpPr/>
              <p:nvPr/>
            </p:nvSpPr>
            <p:spPr>
              <a:xfrm>
                <a:off x="7742160" y="4338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1" name=""/>
              <p:cNvSpPr/>
              <p:nvPr/>
            </p:nvSpPr>
            <p:spPr>
              <a:xfrm>
                <a:off x="7761240" y="43578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2" name=""/>
              <p:cNvSpPr/>
              <p:nvPr/>
            </p:nvSpPr>
            <p:spPr>
              <a:xfrm>
                <a:off x="7896240" y="40132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3" name=""/>
              <p:cNvSpPr/>
              <p:nvPr/>
            </p:nvSpPr>
            <p:spPr>
              <a:xfrm>
                <a:off x="7896240" y="41655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2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24" y="25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4" name=""/>
              <p:cNvSpPr/>
              <p:nvPr/>
            </p:nvSpPr>
            <p:spPr>
              <a:xfrm>
                <a:off x="7896240" y="416556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5" name=""/>
              <p:cNvSpPr/>
              <p:nvPr/>
            </p:nvSpPr>
            <p:spPr>
              <a:xfrm>
                <a:off x="7896240" y="4146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6" name=""/>
              <p:cNvSpPr/>
              <p:nvPr/>
            </p:nvSpPr>
            <p:spPr>
              <a:xfrm>
                <a:off x="7877160" y="4127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7" name=""/>
              <p:cNvSpPr/>
              <p:nvPr/>
            </p:nvSpPr>
            <p:spPr>
              <a:xfrm>
                <a:off x="7877160" y="4108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8" name=""/>
              <p:cNvSpPr/>
              <p:nvPr/>
            </p:nvSpPr>
            <p:spPr>
              <a:xfrm>
                <a:off x="7896240" y="408924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9" name=""/>
              <p:cNvSpPr/>
              <p:nvPr/>
            </p:nvSpPr>
            <p:spPr>
              <a:xfrm>
                <a:off x="7896240" y="4089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0" name=""/>
              <p:cNvSpPr/>
              <p:nvPr/>
            </p:nvSpPr>
            <p:spPr>
              <a:xfrm>
                <a:off x="7915320" y="407052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1" name=""/>
              <p:cNvSpPr/>
              <p:nvPr/>
            </p:nvSpPr>
            <p:spPr>
              <a:xfrm>
                <a:off x="7915320" y="4070520"/>
                <a:ext cx="3780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2" name=""/>
              <p:cNvSpPr/>
              <p:nvPr/>
            </p:nvSpPr>
            <p:spPr>
              <a:xfrm>
                <a:off x="7934400" y="4070520"/>
                <a:ext cx="3780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3" name=""/>
              <p:cNvSpPr/>
              <p:nvPr/>
            </p:nvSpPr>
            <p:spPr>
              <a:xfrm>
                <a:off x="7799400" y="43768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4" name=""/>
              <p:cNvSpPr/>
              <p:nvPr/>
            </p:nvSpPr>
            <p:spPr>
              <a:xfrm>
                <a:off x="7799400" y="43768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5" name=""/>
              <p:cNvSpPr/>
              <p:nvPr/>
            </p:nvSpPr>
            <p:spPr>
              <a:xfrm>
                <a:off x="7818480" y="435780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6" name=""/>
              <p:cNvSpPr/>
              <p:nvPr/>
            </p:nvSpPr>
            <p:spPr>
              <a:xfrm>
                <a:off x="7837560" y="43387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7" name=""/>
              <p:cNvSpPr/>
              <p:nvPr/>
            </p:nvSpPr>
            <p:spPr>
              <a:xfrm>
                <a:off x="7837560" y="43196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8" name=""/>
              <p:cNvSpPr/>
              <p:nvPr/>
            </p:nvSpPr>
            <p:spPr>
              <a:xfrm>
                <a:off x="7837560" y="430056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13" y="12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9" name=""/>
              <p:cNvSpPr/>
              <p:nvPr/>
            </p:nvSpPr>
            <p:spPr>
              <a:xfrm>
                <a:off x="7837560" y="428148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0" name=""/>
              <p:cNvSpPr/>
              <p:nvPr/>
            </p:nvSpPr>
            <p:spPr>
              <a:xfrm>
                <a:off x="7858080" y="42814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1" name=""/>
              <p:cNvSpPr/>
              <p:nvPr/>
            </p:nvSpPr>
            <p:spPr>
              <a:xfrm>
                <a:off x="7877160" y="426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2" name=""/>
              <p:cNvSpPr/>
              <p:nvPr/>
            </p:nvSpPr>
            <p:spPr>
              <a:xfrm>
                <a:off x="7877160" y="4243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3" name=""/>
              <p:cNvSpPr/>
              <p:nvPr/>
            </p:nvSpPr>
            <p:spPr>
              <a:xfrm>
                <a:off x="7877160" y="4224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4" name=""/>
              <p:cNvSpPr/>
              <p:nvPr/>
            </p:nvSpPr>
            <p:spPr>
              <a:xfrm>
                <a:off x="7896240" y="42051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5" name=""/>
              <p:cNvSpPr/>
              <p:nvPr/>
            </p:nvSpPr>
            <p:spPr>
              <a:xfrm>
                <a:off x="7896240" y="420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6" name=""/>
              <p:cNvSpPr/>
              <p:nvPr/>
            </p:nvSpPr>
            <p:spPr>
              <a:xfrm>
                <a:off x="7915320" y="420516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7" name=""/>
              <p:cNvSpPr/>
              <p:nvPr/>
            </p:nvSpPr>
            <p:spPr>
              <a:xfrm>
                <a:off x="7915320" y="420516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8" name=""/>
              <p:cNvSpPr/>
              <p:nvPr/>
            </p:nvSpPr>
            <p:spPr>
              <a:xfrm>
                <a:off x="7608960" y="4013280"/>
                <a:ext cx="325440" cy="363600"/>
              </a:xfrm>
              <a:custGeom>
                <a:avLst/>
                <a:gdLst/>
                <a:ahLst/>
                <a:rect l="l" t="t" r="r" b="b"/>
                <a:pathLst>
                  <a:path w="205" h="229">
                    <a:moveTo>
                      <a:pt x="0" y="121"/>
                    </a:moveTo>
                    <a:lnTo>
                      <a:pt x="0" y="133"/>
                    </a:lnTo>
                    <a:lnTo>
                      <a:pt x="12" y="145"/>
                    </a:lnTo>
                    <a:lnTo>
                      <a:pt x="12" y="157"/>
                    </a:lnTo>
                    <a:lnTo>
                      <a:pt x="12" y="157"/>
                    </a:lnTo>
                    <a:lnTo>
                      <a:pt x="24" y="169"/>
                    </a:lnTo>
                    <a:lnTo>
                      <a:pt x="24" y="181"/>
                    </a:lnTo>
                    <a:lnTo>
                      <a:pt x="24" y="193"/>
                    </a:lnTo>
                    <a:lnTo>
                      <a:pt x="24" y="205"/>
                    </a:lnTo>
                    <a:lnTo>
                      <a:pt x="36" y="205"/>
                    </a:lnTo>
                    <a:lnTo>
                      <a:pt x="48" y="205"/>
                    </a:lnTo>
                    <a:lnTo>
                      <a:pt x="60" y="205"/>
                    </a:lnTo>
                    <a:lnTo>
                      <a:pt x="60" y="217"/>
                    </a:lnTo>
                    <a:lnTo>
                      <a:pt x="72" y="217"/>
                    </a:lnTo>
                    <a:lnTo>
                      <a:pt x="84" y="217"/>
                    </a:lnTo>
                    <a:lnTo>
                      <a:pt x="84" y="205"/>
                    </a:lnTo>
                    <a:lnTo>
                      <a:pt x="96" y="217"/>
                    </a:lnTo>
                    <a:lnTo>
                      <a:pt x="108" y="217"/>
                    </a:lnTo>
                    <a:lnTo>
                      <a:pt x="120" y="229"/>
                    </a:lnTo>
                    <a:lnTo>
                      <a:pt x="120" y="229"/>
                    </a:lnTo>
                    <a:lnTo>
                      <a:pt x="120" y="229"/>
                    </a:lnTo>
                    <a:lnTo>
                      <a:pt x="132" y="229"/>
                    </a:lnTo>
                    <a:lnTo>
                      <a:pt x="144" y="217"/>
                    </a:lnTo>
                    <a:lnTo>
                      <a:pt x="144" y="205"/>
                    </a:lnTo>
                    <a:lnTo>
                      <a:pt x="157" y="193"/>
                    </a:lnTo>
                    <a:lnTo>
                      <a:pt x="144" y="181"/>
                    </a:lnTo>
                    <a:lnTo>
                      <a:pt x="157" y="169"/>
                    </a:lnTo>
                    <a:lnTo>
                      <a:pt x="169" y="169"/>
                    </a:lnTo>
                    <a:lnTo>
                      <a:pt x="169" y="157"/>
                    </a:lnTo>
                    <a:lnTo>
                      <a:pt x="169" y="145"/>
                    </a:lnTo>
                    <a:lnTo>
                      <a:pt x="181" y="133"/>
                    </a:lnTo>
                    <a:lnTo>
                      <a:pt x="181" y="121"/>
                    </a:lnTo>
                    <a:lnTo>
                      <a:pt x="193" y="121"/>
                    </a:lnTo>
                    <a:lnTo>
                      <a:pt x="205" y="121"/>
                    </a:lnTo>
                    <a:lnTo>
                      <a:pt x="193" y="121"/>
                    </a:lnTo>
                    <a:lnTo>
                      <a:pt x="193" y="108"/>
                    </a:lnTo>
                    <a:lnTo>
                      <a:pt x="181" y="96"/>
                    </a:lnTo>
                    <a:lnTo>
                      <a:pt x="181" y="96"/>
                    </a:lnTo>
                    <a:lnTo>
                      <a:pt x="181" y="84"/>
                    </a:lnTo>
                    <a:lnTo>
                      <a:pt x="169" y="72"/>
                    </a:lnTo>
                    <a:lnTo>
                      <a:pt x="181" y="60"/>
                    </a:lnTo>
                    <a:lnTo>
                      <a:pt x="181" y="48"/>
                    </a:lnTo>
                    <a:lnTo>
                      <a:pt x="193" y="48"/>
                    </a:lnTo>
                    <a:lnTo>
                      <a:pt x="193" y="36"/>
                    </a:lnTo>
                    <a:lnTo>
                      <a:pt x="205" y="36"/>
                    </a:lnTo>
                    <a:lnTo>
                      <a:pt x="205" y="36"/>
                    </a:lnTo>
                    <a:lnTo>
                      <a:pt x="205" y="24"/>
                    </a:lnTo>
                    <a:lnTo>
                      <a:pt x="193" y="24"/>
                    </a:lnTo>
                    <a:lnTo>
                      <a:pt x="181" y="24"/>
                    </a:lnTo>
                    <a:lnTo>
                      <a:pt x="181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57" y="0"/>
                    </a:lnTo>
                    <a:lnTo>
                      <a:pt x="144" y="12"/>
                    </a:lnTo>
                    <a:lnTo>
                      <a:pt x="144" y="24"/>
                    </a:lnTo>
                    <a:lnTo>
                      <a:pt x="132" y="24"/>
                    </a:lnTo>
                    <a:lnTo>
                      <a:pt x="132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84" y="72"/>
                    </a:lnTo>
                    <a:lnTo>
                      <a:pt x="72" y="84"/>
                    </a:lnTo>
                    <a:lnTo>
                      <a:pt x="60" y="84"/>
                    </a:lnTo>
                    <a:lnTo>
                      <a:pt x="48" y="84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36" y="108"/>
                    </a:lnTo>
                    <a:lnTo>
                      <a:pt x="24" y="108"/>
                    </a:lnTo>
                    <a:lnTo>
                      <a:pt x="12" y="96"/>
                    </a:lnTo>
                    <a:lnTo>
                      <a:pt x="0" y="108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649" name=""/>
            <p:cNvGrpSpPr/>
            <p:nvPr/>
          </p:nvGrpSpPr>
          <p:grpSpPr>
            <a:xfrm>
              <a:off x="7934400" y="4184640"/>
              <a:ext cx="209520" cy="270000"/>
              <a:chOff x="7934400" y="4184640"/>
              <a:chExt cx="209520" cy="270000"/>
            </a:xfrm>
          </p:grpSpPr>
          <p:sp>
            <p:nvSpPr>
              <p:cNvPr id="2650" name=""/>
              <p:cNvSpPr/>
              <p:nvPr/>
            </p:nvSpPr>
            <p:spPr>
              <a:xfrm>
                <a:off x="7934400" y="435780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1" name=""/>
              <p:cNvSpPr/>
              <p:nvPr/>
            </p:nvSpPr>
            <p:spPr>
              <a:xfrm>
                <a:off x="7953120" y="443556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2" name=""/>
              <p:cNvSpPr/>
              <p:nvPr/>
            </p:nvSpPr>
            <p:spPr>
              <a:xfrm>
                <a:off x="7953120" y="441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3" name=""/>
              <p:cNvSpPr/>
              <p:nvPr/>
            </p:nvSpPr>
            <p:spPr>
              <a:xfrm>
                <a:off x="7972200" y="4416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4" name=""/>
              <p:cNvSpPr/>
              <p:nvPr/>
            </p:nvSpPr>
            <p:spPr>
              <a:xfrm>
                <a:off x="7972200" y="439596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5" name=""/>
              <p:cNvSpPr/>
              <p:nvPr/>
            </p:nvSpPr>
            <p:spPr>
              <a:xfrm>
                <a:off x="7972200" y="437688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6" name=""/>
              <p:cNvSpPr/>
              <p:nvPr/>
            </p:nvSpPr>
            <p:spPr>
              <a:xfrm>
                <a:off x="7972200" y="43578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7" name=""/>
              <p:cNvSpPr/>
              <p:nvPr/>
            </p:nvSpPr>
            <p:spPr>
              <a:xfrm>
                <a:off x="7972200" y="43387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8" name=""/>
              <p:cNvSpPr/>
              <p:nvPr/>
            </p:nvSpPr>
            <p:spPr>
              <a:xfrm>
                <a:off x="7972200" y="433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9" name=""/>
              <p:cNvSpPr/>
              <p:nvPr/>
            </p:nvSpPr>
            <p:spPr>
              <a:xfrm>
                <a:off x="7991280" y="433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0" name=""/>
              <p:cNvSpPr/>
              <p:nvPr/>
            </p:nvSpPr>
            <p:spPr>
              <a:xfrm>
                <a:off x="8010360" y="43768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1" name=""/>
              <p:cNvSpPr/>
              <p:nvPr/>
            </p:nvSpPr>
            <p:spPr>
              <a:xfrm>
                <a:off x="8010360" y="4395960"/>
                <a:ext cx="3816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2" name=""/>
              <p:cNvSpPr/>
              <p:nvPr/>
            </p:nvSpPr>
            <p:spPr>
              <a:xfrm>
                <a:off x="8029440" y="4395960"/>
                <a:ext cx="19080" cy="20520"/>
              </a:xfrm>
              <a:custGeom>
                <a:avLst/>
                <a:gdLst/>
                <a:ahLst/>
                <a:rect l="l" t="t" r="r" b="b"/>
                <a:pathLst>
                  <a:path w="12" h="13">
                    <a:moveTo>
                      <a:pt x="0" y="0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3" name=""/>
              <p:cNvSpPr/>
              <p:nvPr/>
            </p:nvSpPr>
            <p:spPr>
              <a:xfrm>
                <a:off x="7972200" y="42433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4" name=""/>
              <p:cNvSpPr/>
              <p:nvPr/>
            </p:nvSpPr>
            <p:spPr>
              <a:xfrm>
                <a:off x="7972200" y="42242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5" name=""/>
              <p:cNvSpPr/>
              <p:nvPr/>
            </p:nvSpPr>
            <p:spPr>
              <a:xfrm>
                <a:off x="797220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6" name=""/>
              <p:cNvSpPr/>
              <p:nvPr/>
            </p:nvSpPr>
            <p:spPr>
              <a:xfrm>
                <a:off x="7991280" y="422424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7" name=""/>
              <p:cNvSpPr/>
              <p:nvPr/>
            </p:nvSpPr>
            <p:spPr>
              <a:xfrm>
                <a:off x="799128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8" name=""/>
              <p:cNvSpPr/>
              <p:nvPr/>
            </p:nvSpPr>
            <p:spPr>
              <a:xfrm>
                <a:off x="801036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9" name=""/>
              <p:cNvSpPr/>
              <p:nvPr/>
            </p:nvSpPr>
            <p:spPr>
              <a:xfrm>
                <a:off x="802944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0" name=""/>
              <p:cNvSpPr/>
              <p:nvPr/>
            </p:nvSpPr>
            <p:spPr>
              <a:xfrm>
                <a:off x="804852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1" name=""/>
              <p:cNvSpPr/>
              <p:nvPr/>
            </p:nvSpPr>
            <p:spPr>
              <a:xfrm>
                <a:off x="8067600" y="422424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2" name=""/>
              <p:cNvSpPr/>
              <p:nvPr/>
            </p:nvSpPr>
            <p:spPr>
              <a:xfrm>
                <a:off x="806760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3" name=""/>
              <p:cNvSpPr/>
              <p:nvPr/>
            </p:nvSpPr>
            <p:spPr>
              <a:xfrm>
                <a:off x="808668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4" name=""/>
              <p:cNvSpPr/>
              <p:nvPr/>
            </p:nvSpPr>
            <p:spPr>
              <a:xfrm>
                <a:off x="8105760" y="420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5" name=""/>
              <p:cNvSpPr/>
              <p:nvPr/>
            </p:nvSpPr>
            <p:spPr>
              <a:xfrm>
                <a:off x="8124840" y="41846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6" name=""/>
              <p:cNvSpPr/>
              <p:nvPr/>
            </p:nvSpPr>
            <p:spPr>
              <a:xfrm>
                <a:off x="7972200" y="426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7" name=""/>
              <p:cNvSpPr/>
              <p:nvPr/>
            </p:nvSpPr>
            <p:spPr>
              <a:xfrm>
                <a:off x="8048520" y="441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8" name=""/>
              <p:cNvSpPr/>
              <p:nvPr/>
            </p:nvSpPr>
            <p:spPr>
              <a:xfrm>
                <a:off x="8067600" y="439596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9" name=""/>
              <p:cNvSpPr/>
              <p:nvPr/>
            </p:nvSpPr>
            <p:spPr>
              <a:xfrm>
                <a:off x="8048520" y="4395960"/>
                <a:ext cx="3816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12" y="0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24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0" name=""/>
              <p:cNvSpPr/>
              <p:nvPr/>
            </p:nvSpPr>
            <p:spPr>
              <a:xfrm>
                <a:off x="8048520" y="437688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1" name=""/>
              <p:cNvSpPr/>
              <p:nvPr/>
            </p:nvSpPr>
            <p:spPr>
              <a:xfrm>
                <a:off x="8029440" y="435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2" name=""/>
              <p:cNvSpPr/>
              <p:nvPr/>
            </p:nvSpPr>
            <p:spPr>
              <a:xfrm>
                <a:off x="8029440" y="4338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3" name=""/>
              <p:cNvSpPr/>
              <p:nvPr/>
            </p:nvSpPr>
            <p:spPr>
              <a:xfrm>
                <a:off x="8029440" y="4338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4" name=""/>
              <p:cNvSpPr/>
              <p:nvPr/>
            </p:nvSpPr>
            <p:spPr>
              <a:xfrm>
                <a:off x="8029440" y="43196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5" name=""/>
              <p:cNvSpPr/>
              <p:nvPr/>
            </p:nvSpPr>
            <p:spPr>
              <a:xfrm>
                <a:off x="8010360" y="4300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6" name=""/>
              <p:cNvSpPr/>
              <p:nvPr/>
            </p:nvSpPr>
            <p:spPr>
              <a:xfrm>
                <a:off x="8010360" y="4300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7" name=""/>
              <p:cNvSpPr/>
              <p:nvPr/>
            </p:nvSpPr>
            <p:spPr>
              <a:xfrm>
                <a:off x="8029440" y="4281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8" name=""/>
              <p:cNvSpPr/>
              <p:nvPr/>
            </p:nvSpPr>
            <p:spPr>
              <a:xfrm>
                <a:off x="8048520" y="426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9" name=""/>
              <p:cNvSpPr/>
              <p:nvPr/>
            </p:nvSpPr>
            <p:spPr>
              <a:xfrm>
                <a:off x="8048520" y="42624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0" name=""/>
              <p:cNvSpPr/>
              <p:nvPr/>
            </p:nvSpPr>
            <p:spPr>
              <a:xfrm>
                <a:off x="7934400" y="4184640"/>
                <a:ext cx="190440" cy="250920"/>
              </a:xfrm>
              <a:custGeom>
                <a:avLst/>
                <a:gdLst/>
                <a:ahLst/>
                <a:rect l="l" t="t" r="r" b="b"/>
                <a:pathLst>
                  <a:path w="120" h="158">
                    <a:moveTo>
                      <a:pt x="0" y="97"/>
                    </a:moveTo>
                    <a:lnTo>
                      <a:pt x="0" y="109"/>
                    </a:lnTo>
                    <a:lnTo>
                      <a:pt x="12" y="109"/>
                    </a:lnTo>
                    <a:lnTo>
                      <a:pt x="12" y="121"/>
                    </a:lnTo>
                    <a:lnTo>
                      <a:pt x="12" y="133"/>
                    </a:lnTo>
                    <a:lnTo>
                      <a:pt x="12" y="146"/>
                    </a:lnTo>
                    <a:lnTo>
                      <a:pt x="12" y="158"/>
                    </a:lnTo>
                    <a:lnTo>
                      <a:pt x="12" y="158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4" y="133"/>
                    </a:lnTo>
                    <a:lnTo>
                      <a:pt x="24" y="121"/>
                    </a:lnTo>
                    <a:lnTo>
                      <a:pt x="24" y="109"/>
                    </a:lnTo>
                    <a:lnTo>
                      <a:pt x="24" y="97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6" y="109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33"/>
                    </a:lnTo>
                    <a:lnTo>
                      <a:pt x="60" y="133"/>
                    </a:lnTo>
                    <a:lnTo>
                      <a:pt x="60" y="133"/>
                    </a:lnTo>
                    <a:lnTo>
                      <a:pt x="60" y="146"/>
                    </a:lnTo>
                    <a:lnTo>
                      <a:pt x="72" y="158"/>
                    </a:lnTo>
                    <a:lnTo>
                      <a:pt x="84" y="146"/>
                    </a:lnTo>
                    <a:lnTo>
                      <a:pt x="84" y="133"/>
                    </a:lnTo>
                    <a:lnTo>
                      <a:pt x="72" y="133"/>
                    </a:lnTo>
                    <a:lnTo>
                      <a:pt x="72" y="121"/>
                    </a:lnTo>
                    <a:lnTo>
                      <a:pt x="60" y="109"/>
                    </a:lnTo>
                    <a:lnTo>
                      <a:pt x="72" y="97"/>
                    </a:lnTo>
                    <a:lnTo>
                      <a:pt x="60" y="97"/>
                    </a:lnTo>
                    <a:lnTo>
                      <a:pt x="60" y="85"/>
                    </a:lnTo>
                    <a:lnTo>
                      <a:pt x="48" y="73"/>
                    </a:lnTo>
                    <a:lnTo>
                      <a:pt x="60" y="73"/>
                    </a:lnTo>
                    <a:lnTo>
                      <a:pt x="72" y="61"/>
                    </a:lnTo>
                    <a:lnTo>
                      <a:pt x="72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72" y="49"/>
                    </a:lnTo>
                    <a:lnTo>
                      <a:pt x="60" y="49"/>
                    </a:lnTo>
                    <a:lnTo>
                      <a:pt x="48" y="49"/>
                    </a:lnTo>
                    <a:lnTo>
                      <a:pt x="48" y="61"/>
                    </a:lnTo>
                    <a:lnTo>
                      <a:pt x="36" y="61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4" y="37"/>
                    </a:lnTo>
                    <a:lnTo>
                      <a:pt x="24" y="25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48" y="25"/>
                    </a:lnTo>
                    <a:lnTo>
                      <a:pt x="60" y="25"/>
                    </a:lnTo>
                    <a:lnTo>
                      <a:pt x="72" y="25"/>
                    </a:lnTo>
                    <a:lnTo>
                      <a:pt x="84" y="25"/>
                    </a:lnTo>
                    <a:lnTo>
                      <a:pt x="84" y="25"/>
                    </a:lnTo>
                    <a:lnTo>
                      <a:pt x="96" y="25"/>
                    </a:lnTo>
                    <a:lnTo>
                      <a:pt x="108" y="25"/>
                    </a:lnTo>
                    <a:lnTo>
                      <a:pt x="120" y="13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13"/>
                    </a:lnTo>
                    <a:lnTo>
                      <a:pt x="96" y="13"/>
                    </a:lnTo>
                    <a:lnTo>
                      <a:pt x="84" y="13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60" y="13"/>
                    </a:lnTo>
                    <a:lnTo>
                      <a:pt x="48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12" y="37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61"/>
                    </a:lnTo>
                    <a:lnTo>
                      <a:pt x="12" y="73"/>
                    </a:lnTo>
                    <a:lnTo>
                      <a:pt x="0" y="8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691" name=""/>
            <p:cNvGrpSpPr/>
            <p:nvPr/>
          </p:nvGrpSpPr>
          <p:grpSpPr>
            <a:xfrm>
              <a:off x="8202600" y="4165560"/>
              <a:ext cx="57240" cy="135000"/>
              <a:chOff x="8202600" y="4165560"/>
              <a:chExt cx="57240" cy="135000"/>
            </a:xfrm>
          </p:grpSpPr>
          <p:sp>
            <p:nvSpPr>
              <p:cNvPr id="2692" name=""/>
              <p:cNvSpPr/>
              <p:nvPr/>
            </p:nvSpPr>
            <p:spPr>
              <a:xfrm>
                <a:off x="8202600" y="41846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3" name=""/>
              <p:cNvSpPr/>
              <p:nvPr/>
            </p:nvSpPr>
            <p:spPr>
              <a:xfrm>
                <a:off x="8202600" y="41655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4" name=""/>
              <p:cNvSpPr/>
              <p:nvPr/>
            </p:nvSpPr>
            <p:spPr>
              <a:xfrm>
                <a:off x="8221680" y="426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5" name=""/>
              <p:cNvSpPr/>
              <p:nvPr/>
            </p:nvSpPr>
            <p:spPr>
              <a:xfrm>
                <a:off x="8221680" y="426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6" name=""/>
              <p:cNvSpPr/>
              <p:nvPr/>
            </p:nvSpPr>
            <p:spPr>
              <a:xfrm>
                <a:off x="8221680" y="42433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7" name=""/>
              <p:cNvSpPr/>
              <p:nvPr/>
            </p:nvSpPr>
            <p:spPr>
              <a:xfrm>
                <a:off x="8221680" y="42242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8" name=""/>
              <p:cNvSpPr/>
              <p:nvPr/>
            </p:nvSpPr>
            <p:spPr>
              <a:xfrm>
                <a:off x="822168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9" name=""/>
              <p:cNvSpPr/>
              <p:nvPr/>
            </p:nvSpPr>
            <p:spPr>
              <a:xfrm>
                <a:off x="822168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0" name=""/>
              <p:cNvSpPr/>
              <p:nvPr/>
            </p:nvSpPr>
            <p:spPr>
              <a:xfrm>
                <a:off x="8221680" y="420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1" name=""/>
              <p:cNvSpPr/>
              <p:nvPr/>
            </p:nvSpPr>
            <p:spPr>
              <a:xfrm>
                <a:off x="8240760" y="41846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2" name=""/>
              <p:cNvSpPr/>
              <p:nvPr/>
            </p:nvSpPr>
            <p:spPr>
              <a:xfrm>
                <a:off x="8202600" y="4165560"/>
                <a:ext cx="38160" cy="96840"/>
              </a:xfrm>
              <a:custGeom>
                <a:avLst/>
                <a:gdLst/>
                <a:ahLst/>
                <a:rect l="l" t="t" r="r" b="b"/>
                <a:pathLst>
                  <a:path w="24" h="61">
                    <a:moveTo>
                      <a:pt x="0" y="25"/>
                    </a:moveTo>
                    <a:lnTo>
                      <a:pt x="0" y="3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2" y="49"/>
                    </a:lnTo>
                    <a:lnTo>
                      <a:pt x="12" y="37"/>
                    </a:lnTo>
                    <a:lnTo>
                      <a:pt x="24" y="37"/>
                    </a:lnTo>
                    <a:lnTo>
                      <a:pt x="12" y="37"/>
                    </a:lnTo>
                    <a:lnTo>
                      <a:pt x="24" y="25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03" name=""/>
            <p:cNvGrpSpPr/>
            <p:nvPr/>
          </p:nvGrpSpPr>
          <p:grpSpPr>
            <a:xfrm>
              <a:off x="8143920" y="4338720"/>
              <a:ext cx="77760" cy="77760"/>
              <a:chOff x="8143920" y="4338720"/>
              <a:chExt cx="77760" cy="77760"/>
            </a:xfrm>
          </p:grpSpPr>
          <p:sp>
            <p:nvSpPr>
              <p:cNvPr id="2704" name=""/>
              <p:cNvSpPr/>
              <p:nvPr/>
            </p:nvSpPr>
            <p:spPr>
              <a:xfrm>
                <a:off x="8163000" y="4376880"/>
                <a:ext cx="39600" cy="3960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0"/>
                    </a:moveTo>
                    <a:lnTo>
                      <a:pt x="13" y="0"/>
                    </a:lnTo>
                    <a:lnTo>
                      <a:pt x="25" y="25"/>
                    </a:lnTo>
                    <a:lnTo>
                      <a:pt x="13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5" name=""/>
              <p:cNvSpPr/>
              <p:nvPr/>
            </p:nvSpPr>
            <p:spPr>
              <a:xfrm>
                <a:off x="8183520" y="43768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6" name=""/>
              <p:cNvSpPr/>
              <p:nvPr/>
            </p:nvSpPr>
            <p:spPr>
              <a:xfrm>
                <a:off x="8183520" y="435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7" name=""/>
              <p:cNvSpPr/>
              <p:nvPr/>
            </p:nvSpPr>
            <p:spPr>
              <a:xfrm>
                <a:off x="8143920" y="43387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2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08" name=""/>
            <p:cNvGrpSpPr/>
            <p:nvPr/>
          </p:nvGrpSpPr>
          <p:grpSpPr>
            <a:xfrm>
              <a:off x="8202600" y="4338720"/>
              <a:ext cx="114120" cy="57240"/>
              <a:chOff x="8202600" y="4338720"/>
              <a:chExt cx="114120" cy="57240"/>
            </a:xfrm>
          </p:grpSpPr>
          <p:sp>
            <p:nvSpPr>
              <p:cNvPr id="2709" name=""/>
              <p:cNvSpPr/>
              <p:nvPr/>
            </p:nvSpPr>
            <p:spPr>
              <a:xfrm>
                <a:off x="8202600" y="435780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0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0" name=""/>
              <p:cNvSpPr/>
              <p:nvPr/>
            </p:nvSpPr>
            <p:spPr>
              <a:xfrm>
                <a:off x="8221680" y="435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1" name=""/>
              <p:cNvSpPr/>
              <p:nvPr/>
            </p:nvSpPr>
            <p:spPr>
              <a:xfrm>
                <a:off x="8240760" y="43578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2" name=""/>
              <p:cNvSpPr/>
              <p:nvPr/>
            </p:nvSpPr>
            <p:spPr>
              <a:xfrm>
                <a:off x="8259840" y="43578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3" name=""/>
              <p:cNvSpPr/>
              <p:nvPr/>
            </p:nvSpPr>
            <p:spPr>
              <a:xfrm>
                <a:off x="8278560" y="43768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4" name=""/>
              <p:cNvSpPr/>
              <p:nvPr/>
            </p:nvSpPr>
            <p:spPr>
              <a:xfrm>
                <a:off x="8297640" y="43578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5" name=""/>
              <p:cNvSpPr/>
              <p:nvPr/>
            </p:nvSpPr>
            <p:spPr>
              <a:xfrm>
                <a:off x="8297640" y="433872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6" name=""/>
              <p:cNvSpPr/>
              <p:nvPr/>
            </p:nvSpPr>
            <p:spPr>
              <a:xfrm>
                <a:off x="8202600" y="4338720"/>
                <a:ext cx="95040" cy="38160"/>
              </a:xfrm>
              <a:custGeom>
                <a:avLst/>
                <a:gdLst/>
                <a:ahLst/>
                <a:rect l="l" t="t" r="r" b="b"/>
                <a:pathLst>
                  <a:path w="60" h="24">
                    <a:moveTo>
                      <a:pt x="0" y="12"/>
                    </a:moveTo>
                    <a:lnTo>
                      <a:pt x="12" y="12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48" y="24"/>
                    </a:lnTo>
                    <a:lnTo>
                      <a:pt x="60" y="24"/>
                    </a:lnTo>
                    <a:lnTo>
                      <a:pt x="60" y="12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17" name=""/>
            <p:cNvGrpSpPr/>
            <p:nvPr/>
          </p:nvGrpSpPr>
          <p:grpSpPr>
            <a:xfrm>
              <a:off x="8105760" y="4300560"/>
              <a:ext cx="57240" cy="19080"/>
              <a:chOff x="8105760" y="4300560"/>
              <a:chExt cx="57240" cy="19080"/>
            </a:xfrm>
          </p:grpSpPr>
          <p:sp>
            <p:nvSpPr>
              <p:cNvPr id="2718" name=""/>
              <p:cNvSpPr/>
              <p:nvPr/>
            </p:nvSpPr>
            <p:spPr>
              <a:xfrm>
                <a:off x="8105760" y="4300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9" name=""/>
              <p:cNvSpPr/>
              <p:nvPr/>
            </p:nvSpPr>
            <p:spPr>
              <a:xfrm>
                <a:off x="8124840" y="4300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0" name=""/>
              <p:cNvSpPr/>
              <p:nvPr/>
            </p:nvSpPr>
            <p:spPr>
              <a:xfrm>
                <a:off x="8105760" y="4300560"/>
                <a:ext cx="38160" cy="1440"/>
              </a:xfrm>
              <a:custGeom>
                <a:avLst/>
                <a:gdLst/>
                <a:ahLst/>
                <a:rect l="l" t="t" r="r" b="b"/>
                <a:pathLst>
                  <a:path w="24" h="0">
                    <a:moveTo>
                      <a:pt x="0" y="0"/>
                    </a:moveTo>
                    <a:lnTo>
                      <a:pt x="12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21" name=""/>
            <p:cNvGrpSpPr/>
            <p:nvPr/>
          </p:nvGrpSpPr>
          <p:grpSpPr>
            <a:xfrm>
              <a:off x="8183520" y="4281480"/>
              <a:ext cx="76320" cy="76320"/>
              <a:chOff x="8183520" y="4281480"/>
              <a:chExt cx="76320" cy="76320"/>
            </a:xfrm>
          </p:grpSpPr>
          <p:sp>
            <p:nvSpPr>
              <p:cNvPr id="2722" name=""/>
              <p:cNvSpPr/>
              <p:nvPr/>
            </p:nvSpPr>
            <p:spPr>
              <a:xfrm>
                <a:off x="8183520" y="4338720"/>
                <a:ext cx="76320" cy="1908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3" name=""/>
              <p:cNvSpPr/>
              <p:nvPr/>
            </p:nvSpPr>
            <p:spPr>
              <a:xfrm>
                <a:off x="8202600" y="4281480"/>
                <a:ext cx="57240" cy="76320"/>
              </a:xfrm>
              <a:custGeom>
                <a:avLst/>
                <a:gdLst/>
                <a:ahLst/>
                <a:rect l="l" t="t" r="r" b="b"/>
                <a:pathLst>
                  <a:path w="36" h="48">
                    <a:moveTo>
                      <a:pt x="24" y="36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36" y="48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4" name=""/>
              <p:cNvSpPr/>
              <p:nvPr/>
            </p:nvSpPr>
            <p:spPr>
              <a:xfrm>
                <a:off x="8183520" y="428148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36"/>
                    </a:moveTo>
                    <a:lnTo>
                      <a:pt x="36" y="36"/>
                    </a:lnTo>
                    <a:lnTo>
                      <a:pt x="1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25" name=""/>
            <p:cNvGrpSpPr/>
            <p:nvPr/>
          </p:nvGrpSpPr>
          <p:grpSpPr>
            <a:xfrm>
              <a:off x="8297640" y="4243320"/>
              <a:ext cx="57240" cy="57240"/>
              <a:chOff x="8297640" y="4243320"/>
              <a:chExt cx="57240" cy="57240"/>
            </a:xfrm>
          </p:grpSpPr>
          <p:sp>
            <p:nvSpPr>
              <p:cNvPr id="2726" name=""/>
              <p:cNvSpPr/>
              <p:nvPr/>
            </p:nvSpPr>
            <p:spPr>
              <a:xfrm>
                <a:off x="8297640" y="426240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7" name=""/>
              <p:cNvSpPr/>
              <p:nvPr/>
            </p:nvSpPr>
            <p:spPr>
              <a:xfrm>
                <a:off x="8297640" y="42433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24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36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8" name=""/>
              <p:cNvSpPr/>
              <p:nvPr/>
            </p:nvSpPr>
            <p:spPr>
              <a:xfrm>
                <a:off x="8297640" y="4243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24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29" name=""/>
            <p:cNvGrpSpPr/>
            <p:nvPr/>
          </p:nvGrpSpPr>
          <p:grpSpPr>
            <a:xfrm>
              <a:off x="8450280" y="4262400"/>
              <a:ext cx="58680" cy="76320"/>
              <a:chOff x="8450280" y="4262400"/>
              <a:chExt cx="58680" cy="76320"/>
            </a:xfrm>
          </p:grpSpPr>
          <p:sp>
            <p:nvSpPr>
              <p:cNvPr id="2730" name=""/>
              <p:cNvSpPr/>
              <p:nvPr/>
            </p:nvSpPr>
            <p:spPr>
              <a:xfrm>
                <a:off x="8469360" y="430056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0"/>
                    </a:lnTo>
                    <a:lnTo>
                      <a:pt x="25" y="24"/>
                    </a:lnTo>
                    <a:lnTo>
                      <a:pt x="1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1" name=""/>
              <p:cNvSpPr/>
              <p:nvPr/>
            </p:nvSpPr>
            <p:spPr>
              <a:xfrm>
                <a:off x="8469360" y="4262400"/>
                <a:ext cx="39600" cy="76320"/>
              </a:xfrm>
              <a:custGeom>
                <a:avLst/>
                <a:gdLst/>
                <a:ahLst/>
                <a:rect l="l" t="t" r="r" b="b"/>
                <a:pathLst>
                  <a:path w="25" h="48">
                    <a:moveTo>
                      <a:pt x="13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25" y="48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2" name=""/>
              <p:cNvSpPr/>
              <p:nvPr/>
            </p:nvSpPr>
            <p:spPr>
              <a:xfrm>
                <a:off x="8450280" y="426240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2" y="24"/>
                    </a:lnTo>
                    <a:lnTo>
                      <a:pt x="25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33" name=""/>
            <p:cNvGrpSpPr/>
            <p:nvPr/>
          </p:nvGrpSpPr>
          <p:grpSpPr>
            <a:xfrm>
              <a:off x="8297640" y="4243320"/>
              <a:ext cx="650880" cy="384120"/>
              <a:chOff x="8297640" y="4243320"/>
              <a:chExt cx="650880" cy="384120"/>
            </a:xfrm>
          </p:grpSpPr>
          <p:sp>
            <p:nvSpPr>
              <p:cNvPr id="2734" name=""/>
              <p:cNvSpPr/>
              <p:nvPr/>
            </p:nvSpPr>
            <p:spPr>
              <a:xfrm>
                <a:off x="8297640" y="42814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5" name=""/>
              <p:cNvSpPr/>
              <p:nvPr/>
            </p:nvSpPr>
            <p:spPr>
              <a:xfrm>
                <a:off x="8316720" y="4300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6" name=""/>
              <p:cNvSpPr/>
              <p:nvPr/>
            </p:nvSpPr>
            <p:spPr>
              <a:xfrm>
                <a:off x="8335800" y="4300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7" name=""/>
              <p:cNvSpPr/>
              <p:nvPr/>
            </p:nvSpPr>
            <p:spPr>
              <a:xfrm>
                <a:off x="8354880" y="431964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8" name=""/>
              <p:cNvSpPr/>
              <p:nvPr/>
            </p:nvSpPr>
            <p:spPr>
              <a:xfrm>
                <a:off x="8354880" y="431964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9" name=""/>
              <p:cNvSpPr/>
              <p:nvPr/>
            </p:nvSpPr>
            <p:spPr>
              <a:xfrm>
                <a:off x="8373960" y="430056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0" name=""/>
              <p:cNvSpPr/>
              <p:nvPr/>
            </p:nvSpPr>
            <p:spPr>
              <a:xfrm>
                <a:off x="8335800" y="433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1" name=""/>
              <p:cNvSpPr/>
              <p:nvPr/>
            </p:nvSpPr>
            <p:spPr>
              <a:xfrm>
                <a:off x="8354880" y="43387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2" name=""/>
              <p:cNvSpPr/>
              <p:nvPr/>
            </p:nvSpPr>
            <p:spPr>
              <a:xfrm>
                <a:off x="8373960" y="43768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3" name=""/>
              <p:cNvSpPr/>
              <p:nvPr/>
            </p:nvSpPr>
            <p:spPr>
              <a:xfrm>
                <a:off x="8373960" y="435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4" name=""/>
              <p:cNvSpPr/>
              <p:nvPr/>
            </p:nvSpPr>
            <p:spPr>
              <a:xfrm>
                <a:off x="8412120" y="43005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5" name=""/>
              <p:cNvSpPr/>
              <p:nvPr/>
            </p:nvSpPr>
            <p:spPr>
              <a:xfrm>
                <a:off x="8412120" y="4281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6" name=""/>
              <p:cNvSpPr/>
              <p:nvPr/>
            </p:nvSpPr>
            <p:spPr>
              <a:xfrm>
                <a:off x="8393040" y="426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7" name=""/>
              <p:cNvSpPr/>
              <p:nvPr/>
            </p:nvSpPr>
            <p:spPr>
              <a:xfrm>
                <a:off x="8412120" y="4319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8" name=""/>
              <p:cNvSpPr/>
              <p:nvPr/>
            </p:nvSpPr>
            <p:spPr>
              <a:xfrm>
                <a:off x="8412120" y="43768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9" name=""/>
              <p:cNvSpPr/>
              <p:nvPr/>
            </p:nvSpPr>
            <p:spPr>
              <a:xfrm>
                <a:off x="8412120" y="43768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2"/>
                    </a:lnTo>
                    <a:lnTo>
                      <a:pt x="24" y="25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0" name=""/>
              <p:cNvSpPr/>
              <p:nvPr/>
            </p:nvSpPr>
            <p:spPr>
              <a:xfrm>
                <a:off x="8431200" y="4395960"/>
                <a:ext cx="3816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1" name=""/>
              <p:cNvSpPr/>
              <p:nvPr/>
            </p:nvSpPr>
            <p:spPr>
              <a:xfrm>
                <a:off x="8450280" y="4395960"/>
                <a:ext cx="39600" cy="20520"/>
              </a:xfrm>
              <a:custGeom>
                <a:avLst/>
                <a:gdLst/>
                <a:ahLst/>
                <a:rect l="l" t="t" r="r" b="b"/>
                <a:pathLst>
                  <a:path w="25" h="13">
                    <a:moveTo>
                      <a:pt x="0" y="0"/>
                    </a:moveTo>
                    <a:lnTo>
                      <a:pt x="12" y="0"/>
                    </a:lnTo>
                    <a:lnTo>
                      <a:pt x="25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2" name=""/>
              <p:cNvSpPr/>
              <p:nvPr/>
            </p:nvSpPr>
            <p:spPr>
              <a:xfrm>
                <a:off x="8469360" y="4395960"/>
                <a:ext cx="39600" cy="3960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0"/>
                    </a:moveTo>
                    <a:lnTo>
                      <a:pt x="13" y="13"/>
                    </a:lnTo>
                    <a:lnTo>
                      <a:pt x="25" y="25"/>
                    </a:lnTo>
                    <a:lnTo>
                      <a:pt x="1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3" name=""/>
              <p:cNvSpPr/>
              <p:nvPr/>
            </p:nvSpPr>
            <p:spPr>
              <a:xfrm>
                <a:off x="8489880" y="44164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4" name=""/>
              <p:cNvSpPr/>
              <p:nvPr/>
            </p:nvSpPr>
            <p:spPr>
              <a:xfrm>
                <a:off x="8508960" y="441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5" name=""/>
              <p:cNvSpPr/>
              <p:nvPr/>
            </p:nvSpPr>
            <p:spPr>
              <a:xfrm>
                <a:off x="8528040" y="45306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6" name=""/>
              <p:cNvSpPr/>
              <p:nvPr/>
            </p:nvSpPr>
            <p:spPr>
              <a:xfrm>
                <a:off x="854712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7" name=""/>
              <p:cNvSpPr/>
              <p:nvPr/>
            </p:nvSpPr>
            <p:spPr>
              <a:xfrm>
                <a:off x="8547120" y="4511520"/>
                <a:ext cx="5688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8" name=""/>
              <p:cNvSpPr/>
              <p:nvPr/>
            </p:nvSpPr>
            <p:spPr>
              <a:xfrm>
                <a:off x="8585280" y="451152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9" name=""/>
              <p:cNvSpPr/>
              <p:nvPr/>
            </p:nvSpPr>
            <p:spPr>
              <a:xfrm>
                <a:off x="8604000" y="4530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0" name=""/>
              <p:cNvSpPr/>
              <p:nvPr/>
            </p:nvSpPr>
            <p:spPr>
              <a:xfrm>
                <a:off x="862308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1" name=""/>
              <p:cNvSpPr/>
              <p:nvPr/>
            </p:nvSpPr>
            <p:spPr>
              <a:xfrm>
                <a:off x="864216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2" name=""/>
              <p:cNvSpPr/>
              <p:nvPr/>
            </p:nvSpPr>
            <p:spPr>
              <a:xfrm>
                <a:off x="8661240" y="45496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3" name=""/>
              <p:cNvSpPr/>
              <p:nvPr/>
            </p:nvSpPr>
            <p:spPr>
              <a:xfrm>
                <a:off x="8680320" y="45496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4" name=""/>
              <p:cNvSpPr/>
              <p:nvPr/>
            </p:nvSpPr>
            <p:spPr>
              <a:xfrm>
                <a:off x="8699400" y="45306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5" name=""/>
              <p:cNvSpPr/>
              <p:nvPr/>
            </p:nvSpPr>
            <p:spPr>
              <a:xfrm>
                <a:off x="8699400" y="45306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6" name=""/>
              <p:cNvSpPr/>
              <p:nvPr/>
            </p:nvSpPr>
            <p:spPr>
              <a:xfrm>
                <a:off x="869940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7" name=""/>
              <p:cNvSpPr/>
              <p:nvPr/>
            </p:nvSpPr>
            <p:spPr>
              <a:xfrm>
                <a:off x="869940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8" name=""/>
              <p:cNvSpPr/>
              <p:nvPr/>
            </p:nvSpPr>
            <p:spPr>
              <a:xfrm>
                <a:off x="8718480" y="44928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9" name=""/>
              <p:cNvSpPr/>
              <p:nvPr/>
            </p:nvSpPr>
            <p:spPr>
              <a:xfrm>
                <a:off x="8718480" y="449280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0" name=""/>
              <p:cNvSpPr/>
              <p:nvPr/>
            </p:nvSpPr>
            <p:spPr>
              <a:xfrm>
                <a:off x="8737560" y="449280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1" name=""/>
              <p:cNvSpPr/>
              <p:nvPr/>
            </p:nvSpPr>
            <p:spPr>
              <a:xfrm>
                <a:off x="8756640" y="44928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2" name=""/>
              <p:cNvSpPr/>
              <p:nvPr/>
            </p:nvSpPr>
            <p:spPr>
              <a:xfrm>
                <a:off x="8775720" y="451152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3" name=""/>
              <p:cNvSpPr/>
              <p:nvPr/>
            </p:nvSpPr>
            <p:spPr>
              <a:xfrm>
                <a:off x="8794800" y="454968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0"/>
                    </a:lnTo>
                    <a:lnTo>
                      <a:pt x="25" y="24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4" name=""/>
              <p:cNvSpPr/>
              <p:nvPr/>
            </p:nvSpPr>
            <p:spPr>
              <a:xfrm>
                <a:off x="8815320" y="45496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5" name=""/>
              <p:cNvSpPr/>
              <p:nvPr/>
            </p:nvSpPr>
            <p:spPr>
              <a:xfrm>
                <a:off x="8834400" y="45878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6" name=""/>
              <p:cNvSpPr/>
              <p:nvPr/>
            </p:nvSpPr>
            <p:spPr>
              <a:xfrm>
                <a:off x="8853480" y="45878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7" name=""/>
              <p:cNvSpPr/>
              <p:nvPr/>
            </p:nvSpPr>
            <p:spPr>
              <a:xfrm>
                <a:off x="8872560" y="45878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8" name=""/>
              <p:cNvSpPr/>
              <p:nvPr/>
            </p:nvSpPr>
            <p:spPr>
              <a:xfrm>
                <a:off x="8891640" y="458784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9" name=""/>
              <p:cNvSpPr/>
              <p:nvPr/>
            </p:nvSpPr>
            <p:spPr>
              <a:xfrm>
                <a:off x="8775720" y="4416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0" name=""/>
              <p:cNvSpPr/>
              <p:nvPr/>
            </p:nvSpPr>
            <p:spPr>
              <a:xfrm>
                <a:off x="8756640" y="43959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1" name=""/>
              <p:cNvSpPr/>
              <p:nvPr/>
            </p:nvSpPr>
            <p:spPr>
              <a:xfrm>
                <a:off x="8815320" y="447372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2" name=""/>
              <p:cNvSpPr/>
              <p:nvPr/>
            </p:nvSpPr>
            <p:spPr>
              <a:xfrm>
                <a:off x="8815320" y="4473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3" name=""/>
              <p:cNvSpPr/>
              <p:nvPr/>
            </p:nvSpPr>
            <p:spPr>
              <a:xfrm>
                <a:off x="8834400" y="4473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4" name=""/>
              <p:cNvSpPr/>
              <p:nvPr/>
            </p:nvSpPr>
            <p:spPr>
              <a:xfrm>
                <a:off x="8834400" y="4454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5" name=""/>
              <p:cNvSpPr/>
              <p:nvPr/>
            </p:nvSpPr>
            <p:spPr>
              <a:xfrm>
                <a:off x="8853480" y="4530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6" name=""/>
              <p:cNvSpPr/>
              <p:nvPr/>
            </p:nvSpPr>
            <p:spPr>
              <a:xfrm>
                <a:off x="8853480" y="45115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7" name=""/>
              <p:cNvSpPr/>
              <p:nvPr/>
            </p:nvSpPr>
            <p:spPr>
              <a:xfrm>
                <a:off x="8872560" y="45496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8" name=""/>
              <p:cNvSpPr/>
              <p:nvPr/>
            </p:nvSpPr>
            <p:spPr>
              <a:xfrm>
                <a:off x="8891640" y="456876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9" name=""/>
              <p:cNvSpPr/>
              <p:nvPr/>
            </p:nvSpPr>
            <p:spPr>
              <a:xfrm>
                <a:off x="8910720" y="4606920"/>
                <a:ext cx="3780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0" name=""/>
              <p:cNvSpPr/>
              <p:nvPr/>
            </p:nvSpPr>
            <p:spPr>
              <a:xfrm>
                <a:off x="8929440" y="45878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1" name=""/>
              <p:cNvSpPr/>
              <p:nvPr/>
            </p:nvSpPr>
            <p:spPr>
              <a:xfrm>
                <a:off x="8297640" y="4243320"/>
                <a:ext cx="631800" cy="363600"/>
              </a:xfrm>
              <a:custGeom>
                <a:avLst/>
                <a:gdLst/>
                <a:ahLst/>
                <a:rect l="l" t="t" r="r" b="b"/>
                <a:pathLst>
                  <a:path w="398" h="229">
                    <a:moveTo>
                      <a:pt x="0" y="24"/>
                    </a:moveTo>
                    <a:lnTo>
                      <a:pt x="12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6"/>
                    </a:lnTo>
                    <a:lnTo>
                      <a:pt x="60" y="48"/>
                    </a:lnTo>
                    <a:lnTo>
                      <a:pt x="48" y="48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24" y="60"/>
                    </a:lnTo>
                    <a:lnTo>
                      <a:pt x="36" y="60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48" y="84"/>
                    </a:lnTo>
                    <a:lnTo>
                      <a:pt x="48" y="84"/>
                    </a:lnTo>
                    <a:lnTo>
                      <a:pt x="60" y="72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1" y="109"/>
                    </a:lnTo>
                    <a:lnTo>
                      <a:pt x="133" y="109"/>
                    </a:lnTo>
                    <a:lnTo>
                      <a:pt x="145" y="109"/>
                    </a:lnTo>
                    <a:lnTo>
                      <a:pt x="145" y="121"/>
                    </a:lnTo>
                    <a:lnTo>
                      <a:pt x="157" y="133"/>
                    </a:lnTo>
                    <a:lnTo>
                      <a:pt x="157" y="145"/>
                    </a:lnTo>
                    <a:lnTo>
                      <a:pt x="157" y="157"/>
                    </a:lnTo>
                    <a:lnTo>
                      <a:pt x="157" y="157"/>
                    </a:lnTo>
                    <a:lnTo>
                      <a:pt x="145" y="169"/>
                    </a:lnTo>
                    <a:lnTo>
                      <a:pt x="145" y="181"/>
                    </a:lnTo>
                    <a:lnTo>
                      <a:pt x="157" y="181"/>
                    </a:lnTo>
                    <a:lnTo>
                      <a:pt x="157" y="169"/>
                    </a:lnTo>
                    <a:lnTo>
                      <a:pt x="181" y="169"/>
                    </a:lnTo>
                    <a:lnTo>
                      <a:pt x="193" y="169"/>
                    </a:lnTo>
                    <a:lnTo>
                      <a:pt x="193" y="181"/>
                    </a:lnTo>
                    <a:lnTo>
                      <a:pt x="193" y="181"/>
                    </a:lnTo>
                    <a:lnTo>
                      <a:pt x="205" y="193"/>
                    </a:lnTo>
                    <a:lnTo>
                      <a:pt x="217" y="193"/>
                    </a:lnTo>
                    <a:lnTo>
                      <a:pt x="229" y="193"/>
                    </a:lnTo>
                    <a:lnTo>
                      <a:pt x="241" y="193"/>
                    </a:lnTo>
                    <a:lnTo>
                      <a:pt x="253" y="193"/>
                    </a:lnTo>
                    <a:lnTo>
                      <a:pt x="253" y="181"/>
                    </a:lnTo>
                    <a:lnTo>
                      <a:pt x="253" y="181"/>
                    </a:lnTo>
                    <a:lnTo>
                      <a:pt x="253" y="169"/>
                    </a:lnTo>
                    <a:lnTo>
                      <a:pt x="265" y="169"/>
                    </a:lnTo>
                    <a:lnTo>
                      <a:pt x="265" y="157"/>
                    </a:lnTo>
                    <a:lnTo>
                      <a:pt x="277" y="157"/>
                    </a:lnTo>
                    <a:lnTo>
                      <a:pt x="289" y="157"/>
                    </a:lnTo>
                    <a:lnTo>
                      <a:pt x="301" y="169"/>
                    </a:lnTo>
                    <a:lnTo>
                      <a:pt x="301" y="169"/>
                    </a:lnTo>
                    <a:lnTo>
                      <a:pt x="313" y="181"/>
                    </a:lnTo>
                    <a:lnTo>
                      <a:pt x="313" y="193"/>
                    </a:lnTo>
                    <a:lnTo>
                      <a:pt x="326" y="193"/>
                    </a:lnTo>
                    <a:lnTo>
                      <a:pt x="338" y="205"/>
                    </a:lnTo>
                    <a:lnTo>
                      <a:pt x="338" y="217"/>
                    </a:lnTo>
                    <a:lnTo>
                      <a:pt x="350" y="217"/>
                    </a:lnTo>
                    <a:lnTo>
                      <a:pt x="362" y="217"/>
                    </a:lnTo>
                    <a:lnTo>
                      <a:pt x="374" y="217"/>
                    </a:lnTo>
                    <a:lnTo>
                      <a:pt x="374" y="217"/>
                    </a:lnTo>
                    <a:lnTo>
                      <a:pt x="386" y="229"/>
                    </a:lnTo>
                    <a:lnTo>
                      <a:pt x="398" y="229"/>
                    </a:lnTo>
                    <a:lnTo>
                      <a:pt x="398" y="217"/>
                    </a:lnTo>
                    <a:lnTo>
                      <a:pt x="386" y="217"/>
                    </a:lnTo>
                    <a:lnTo>
                      <a:pt x="374" y="205"/>
                    </a:lnTo>
                    <a:lnTo>
                      <a:pt x="386" y="205"/>
                    </a:lnTo>
                    <a:lnTo>
                      <a:pt x="374" y="205"/>
                    </a:lnTo>
                    <a:lnTo>
                      <a:pt x="362" y="193"/>
                    </a:lnTo>
                    <a:lnTo>
                      <a:pt x="374" y="193"/>
                    </a:lnTo>
                    <a:lnTo>
                      <a:pt x="362" y="193"/>
                    </a:lnTo>
                    <a:lnTo>
                      <a:pt x="350" y="181"/>
                    </a:lnTo>
                    <a:lnTo>
                      <a:pt x="350" y="169"/>
                    </a:lnTo>
                    <a:lnTo>
                      <a:pt x="338" y="169"/>
                    </a:lnTo>
                    <a:lnTo>
                      <a:pt x="326" y="157"/>
                    </a:lnTo>
                    <a:lnTo>
                      <a:pt x="326" y="145"/>
                    </a:lnTo>
                    <a:lnTo>
                      <a:pt x="338" y="145"/>
                    </a:lnTo>
                    <a:lnTo>
                      <a:pt x="338" y="145"/>
                    </a:lnTo>
                    <a:lnTo>
                      <a:pt x="338" y="133"/>
                    </a:lnTo>
                    <a:lnTo>
                      <a:pt x="338" y="121"/>
                    </a:lnTo>
                    <a:lnTo>
                      <a:pt x="326" y="121"/>
                    </a:lnTo>
                    <a:lnTo>
                      <a:pt x="313" y="121"/>
                    </a:lnTo>
                    <a:lnTo>
                      <a:pt x="301" y="121"/>
                    </a:lnTo>
                    <a:lnTo>
                      <a:pt x="301" y="109"/>
                    </a:lnTo>
                    <a:lnTo>
                      <a:pt x="289" y="96"/>
                    </a:lnTo>
                    <a:lnTo>
                      <a:pt x="289" y="84"/>
                    </a:lnTo>
                    <a:lnTo>
                      <a:pt x="277" y="84"/>
                    </a:lnTo>
                    <a:lnTo>
                      <a:pt x="265" y="84"/>
                    </a:lnTo>
                    <a:lnTo>
                      <a:pt x="253" y="72"/>
                    </a:lnTo>
                    <a:lnTo>
                      <a:pt x="241" y="72"/>
                    </a:lnTo>
                    <a:lnTo>
                      <a:pt x="229" y="60"/>
                    </a:lnTo>
                    <a:lnTo>
                      <a:pt x="229" y="60"/>
                    </a:lnTo>
                    <a:lnTo>
                      <a:pt x="217" y="60"/>
                    </a:lnTo>
                    <a:lnTo>
                      <a:pt x="205" y="48"/>
                    </a:lnTo>
                    <a:lnTo>
                      <a:pt x="193" y="48"/>
                    </a:lnTo>
                    <a:lnTo>
                      <a:pt x="193" y="48"/>
                    </a:lnTo>
                    <a:lnTo>
                      <a:pt x="181" y="48"/>
                    </a:lnTo>
                    <a:lnTo>
                      <a:pt x="169" y="36"/>
                    </a:lnTo>
                    <a:lnTo>
                      <a:pt x="157" y="36"/>
                    </a:lnTo>
                    <a:lnTo>
                      <a:pt x="145" y="36"/>
                    </a:lnTo>
                    <a:lnTo>
                      <a:pt x="133" y="36"/>
                    </a:lnTo>
                    <a:lnTo>
                      <a:pt x="133" y="48"/>
                    </a:lnTo>
                    <a:lnTo>
                      <a:pt x="121" y="48"/>
                    </a:lnTo>
                    <a:lnTo>
                      <a:pt x="108" y="48"/>
                    </a:lnTo>
                    <a:lnTo>
                      <a:pt x="108" y="60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84" y="60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36"/>
                    </a:lnTo>
                    <a:lnTo>
                      <a:pt x="72" y="24"/>
                    </a:lnTo>
                    <a:lnTo>
                      <a:pt x="60" y="12"/>
                    </a:lnTo>
                    <a:lnTo>
                      <a:pt x="48" y="12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92" name=""/>
            <p:cNvGrpSpPr/>
            <p:nvPr/>
          </p:nvGrpSpPr>
          <p:grpSpPr>
            <a:xfrm>
              <a:off x="7953120" y="3610080"/>
              <a:ext cx="171720" cy="230040"/>
              <a:chOff x="7953120" y="3610080"/>
              <a:chExt cx="171720" cy="230040"/>
            </a:xfrm>
          </p:grpSpPr>
          <p:sp>
            <p:nvSpPr>
              <p:cNvPr id="2793" name=""/>
              <p:cNvSpPr/>
              <p:nvPr/>
            </p:nvSpPr>
            <p:spPr>
              <a:xfrm>
                <a:off x="7972200" y="3743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4" name=""/>
              <p:cNvSpPr/>
              <p:nvPr/>
            </p:nvSpPr>
            <p:spPr>
              <a:xfrm>
                <a:off x="7972200" y="3743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5" name=""/>
              <p:cNvSpPr/>
              <p:nvPr/>
            </p:nvSpPr>
            <p:spPr>
              <a:xfrm>
                <a:off x="7991280" y="37623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2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6" name=""/>
              <p:cNvSpPr/>
              <p:nvPr/>
            </p:nvSpPr>
            <p:spPr>
              <a:xfrm>
                <a:off x="8010360" y="376236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7" name=""/>
              <p:cNvSpPr/>
              <p:nvPr/>
            </p:nvSpPr>
            <p:spPr>
              <a:xfrm>
                <a:off x="8010360" y="37623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2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8" name=""/>
              <p:cNvSpPr/>
              <p:nvPr/>
            </p:nvSpPr>
            <p:spPr>
              <a:xfrm>
                <a:off x="8010360" y="3743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9" name=""/>
              <p:cNvSpPr/>
              <p:nvPr/>
            </p:nvSpPr>
            <p:spPr>
              <a:xfrm>
                <a:off x="8010360" y="37242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0" name=""/>
              <p:cNvSpPr/>
              <p:nvPr/>
            </p:nvSpPr>
            <p:spPr>
              <a:xfrm>
                <a:off x="8010360" y="37051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1" name=""/>
              <p:cNvSpPr/>
              <p:nvPr/>
            </p:nvSpPr>
            <p:spPr>
              <a:xfrm>
                <a:off x="8010360" y="3686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2" name=""/>
              <p:cNvSpPr/>
              <p:nvPr/>
            </p:nvSpPr>
            <p:spPr>
              <a:xfrm>
                <a:off x="8029440" y="3666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3" name=""/>
              <p:cNvSpPr/>
              <p:nvPr/>
            </p:nvSpPr>
            <p:spPr>
              <a:xfrm>
                <a:off x="8029440" y="364824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4" name=""/>
              <p:cNvSpPr/>
              <p:nvPr/>
            </p:nvSpPr>
            <p:spPr>
              <a:xfrm>
                <a:off x="8029440" y="364824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5" name=""/>
              <p:cNvSpPr/>
              <p:nvPr/>
            </p:nvSpPr>
            <p:spPr>
              <a:xfrm>
                <a:off x="8029440" y="362916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6" name=""/>
              <p:cNvSpPr/>
              <p:nvPr/>
            </p:nvSpPr>
            <p:spPr>
              <a:xfrm>
                <a:off x="802944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7" name=""/>
              <p:cNvSpPr/>
              <p:nvPr/>
            </p:nvSpPr>
            <p:spPr>
              <a:xfrm>
                <a:off x="8048520" y="37814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8" name=""/>
              <p:cNvSpPr/>
              <p:nvPr/>
            </p:nvSpPr>
            <p:spPr>
              <a:xfrm>
                <a:off x="8048520" y="376236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9" name=""/>
              <p:cNvSpPr/>
              <p:nvPr/>
            </p:nvSpPr>
            <p:spPr>
              <a:xfrm>
                <a:off x="8048520" y="37623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2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0" name=""/>
              <p:cNvSpPr/>
              <p:nvPr/>
            </p:nvSpPr>
            <p:spPr>
              <a:xfrm>
                <a:off x="8067600" y="3801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1" name=""/>
              <p:cNvSpPr/>
              <p:nvPr/>
            </p:nvSpPr>
            <p:spPr>
              <a:xfrm>
                <a:off x="8086680" y="3801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2" name=""/>
              <p:cNvSpPr/>
              <p:nvPr/>
            </p:nvSpPr>
            <p:spPr>
              <a:xfrm>
                <a:off x="8086680" y="37814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2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3" name=""/>
              <p:cNvSpPr/>
              <p:nvPr/>
            </p:nvSpPr>
            <p:spPr>
              <a:xfrm>
                <a:off x="8067600" y="3781440"/>
                <a:ext cx="3816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12" y="0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24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4" name=""/>
              <p:cNvSpPr/>
              <p:nvPr/>
            </p:nvSpPr>
            <p:spPr>
              <a:xfrm>
                <a:off x="8067600" y="37623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5" name=""/>
              <p:cNvSpPr/>
              <p:nvPr/>
            </p:nvSpPr>
            <p:spPr>
              <a:xfrm>
                <a:off x="7953120" y="3610080"/>
                <a:ext cx="133560" cy="191880"/>
              </a:xfrm>
              <a:custGeom>
                <a:avLst/>
                <a:gdLst/>
                <a:ahLst/>
                <a:rect l="l" t="t" r="r" b="b"/>
                <a:pathLst>
                  <a:path w="84" h="121">
                    <a:moveTo>
                      <a:pt x="0" y="48"/>
                    </a:moveTo>
                    <a:lnTo>
                      <a:pt x="0" y="60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36" y="10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60" y="121"/>
                    </a:lnTo>
                    <a:lnTo>
                      <a:pt x="60" y="108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72" y="121"/>
                    </a:lnTo>
                    <a:lnTo>
                      <a:pt x="84" y="121"/>
                    </a:lnTo>
                    <a:lnTo>
                      <a:pt x="84" y="121"/>
                    </a:lnTo>
                    <a:lnTo>
                      <a:pt x="84" y="108"/>
                    </a:lnTo>
                    <a:lnTo>
                      <a:pt x="72" y="108"/>
                    </a:lnTo>
                    <a:lnTo>
                      <a:pt x="84" y="96"/>
                    </a:lnTo>
                    <a:lnTo>
                      <a:pt x="72" y="96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36" y="84"/>
                    </a:lnTo>
                    <a:lnTo>
                      <a:pt x="36" y="72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60" y="24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816" name=""/>
            <p:cNvGrpSpPr/>
            <p:nvPr/>
          </p:nvGrpSpPr>
          <p:grpSpPr>
            <a:xfrm>
              <a:off x="7877160" y="3859200"/>
              <a:ext cx="114120" cy="114480"/>
              <a:chOff x="7877160" y="3859200"/>
              <a:chExt cx="114120" cy="114480"/>
            </a:xfrm>
          </p:grpSpPr>
          <p:sp>
            <p:nvSpPr>
              <p:cNvPr id="2817" name=""/>
              <p:cNvSpPr/>
              <p:nvPr/>
            </p:nvSpPr>
            <p:spPr>
              <a:xfrm>
                <a:off x="7877160" y="3935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8" name=""/>
              <p:cNvSpPr/>
              <p:nvPr/>
            </p:nvSpPr>
            <p:spPr>
              <a:xfrm>
                <a:off x="7896240" y="3935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9" name=""/>
              <p:cNvSpPr/>
              <p:nvPr/>
            </p:nvSpPr>
            <p:spPr>
              <a:xfrm>
                <a:off x="7896240" y="3916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0" name=""/>
              <p:cNvSpPr/>
              <p:nvPr/>
            </p:nvSpPr>
            <p:spPr>
              <a:xfrm>
                <a:off x="7915320" y="3897360"/>
                <a:ext cx="3780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1" name=""/>
              <p:cNvSpPr/>
              <p:nvPr/>
            </p:nvSpPr>
            <p:spPr>
              <a:xfrm>
                <a:off x="7934400" y="3897360"/>
                <a:ext cx="1872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2" name=""/>
              <p:cNvSpPr/>
              <p:nvPr/>
            </p:nvSpPr>
            <p:spPr>
              <a:xfrm>
                <a:off x="7934400" y="387828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3" name=""/>
              <p:cNvSpPr/>
              <p:nvPr/>
            </p:nvSpPr>
            <p:spPr>
              <a:xfrm>
                <a:off x="7953120" y="38592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4" name=""/>
              <p:cNvSpPr/>
              <p:nvPr/>
            </p:nvSpPr>
            <p:spPr>
              <a:xfrm>
                <a:off x="7877160" y="3859200"/>
                <a:ext cx="75960" cy="95400"/>
              </a:xfrm>
              <a:custGeom>
                <a:avLst/>
                <a:gdLst/>
                <a:ahLst/>
                <a:rect l="l" t="t" r="r" b="b"/>
                <a:pathLst>
                  <a:path w="48" h="60">
                    <a:moveTo>
                      <a:pt x="0" y="60"/>
                    </a:moveTo>
                    <a:lnTo>
                      <a:pt x="12" y="48"/>
                    </a:lnTo>
                    <a:lnTo>
                      <a:pt x="12" y="48"/>
                    </a:lnTo>
                    <a:lnTo>
                      <a:pt x="24" y="36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8" y="12"/>
                    </a:lnTo>
                    <a:lnTo>
                      <a:pt x="48" y="0"/>
                    </a:lnTo>
                    <a:lnTo>
                      <a:pt x="36" y="12"/>
                    </a:lnTo>
                    <a:lnTo>
                      <a:pt x="36" y="24"/>
                    </a:lnTo>
                    <a:lnTo>
                      <a:pt x="24" y="36"/>
                    </a:lnTo>
                    <a:lnTo>
                      <a:pt x="12" y="36"/>
                    </a:lnTo>
                    <a:lnTo>
                      <a:pt x="0" y="4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825" name=""/>
            <p:cNvGrpSpPr/>
            <p:nvPr/>
          </p:nvGrpSpPr>
          <p:grpSpPr>
            <a:xfrm>
              <a:off x="7972200" y="3781440"/>
              <a:ext cx="57240" cy="77760"/>
              <a:chOff x="7972200" y="3781440"/>
              <a:chExt cx="57240" cy="77760"/>
            </a:xfrm>
          </p:grpSpPr>
          <p:sp>
            <p:nvSpPr>
              <p:cNvPr id="2826" name=""/>
              <p:cNvSpPr/>
              <p:nvPr/>
            </p:nvSpPr>
            <p:spPr>
              <a:xfrm>
                <a:off x="7972200" y="37814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7" name=""/>
              <p:cNvSpPr/>
              <p:nvPr/>
            </p:nvSpPr>
            <p:spPr>
              <a:xfrm>
                <a:off x="8010360" y="38210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8" name=""/>
              <p:cNvSpPr/>
              <p:nvPr/>
            </p:nvSpPr>
            <p:spPr>
              <a:xfrm>
                <a:off x="8010360" y="38019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9" name=""/>
              <p:cNvSpPr/>
              <p:nvPr/>
            </p:nvSpPr>
            <p:spPr>
              <a:xfrm>
                <a:off x="8010360" y="37814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0" name=""/>
              <p:cNvSpPr/>
              <p:nvPr/>
            </p:nvSpPr>
            <p:spPr>
              <a:xfrm>
                <a:off x="7972200" y="378144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0"/>
                    </a:moveTo>
                    <a:lnTo>
                      <a:pt x="12" y="13"/>
                    </a:lnTo>
                    <a:lnTo>
                      <a:pt x="12" y="25"/>
                    </a:lnTo>
                    <a:lnTo>
                      <a:pt x="24" y="37"/>
                    </a:lnTo>
                    <a:lnTo>
                      <a:pt x="24" y="25"/>
                    </a:lnTo>
                    <a:lnTo>
                      <a:pt x="24" y="13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831" name=""/>
            <p:cNvGrpSpPr/>
            <p:nvPr/>
          </p:nvGrpSpPr>
          <p:grpSpPr>
            <a:xfrm>
              <a:off x="8105760" y="3821040"/>
              <a:ext cx="57240" cy="95400"/>
              <a:chOff x="8105760" y="3821040"/>
              <a:chExt cx="57240" cy="95400"/>
            </a:xfrm>
          </p:grpSpPr>
          <p:sp>
            <p:nvSpPr>
              <p:cNvPr id="2832" name=""/>
              <p:cNvSpPr/>
              <p:nvPr/>
            </p:nvSpPr>
            <p:spPr>
              <a:xfrm>
                <a:off x="8105760" y="38401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3" name=""/>
              <p:cNvSpPr/>
              <p:nvPr/>
            </p:nvSpPr>
            <p:spPr>
              <a:xfrm>
                <a:off x="8105760" y="38782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4" name=""/>
              <p:cNvSpPr/>
              <p:nvPr/>
            </p:nvSpPr>
            <p:spPr>
              <a:xfrm>
                <a:off x="8105760" y="38973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5" name=""/>
              <p:cNvSpPr/>
              <p:nvPr/>
            </p:nvSpPr>
            <p:spPr>
              <a:xfrm>
                <a:off x="8124840" y="3878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6" name=""/>
              <p:cNvSpPr/>
              <p:nvPr/>
            </p:nvSpPr>
            <p:spPr>
              <a:xfrm>
                <a:off x="8124840" y="38592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7" name=""/>
              <p:cNvSpPr/>
              <p:nvPr/>
            </p:nvSpPr>
            <p:spPr>
              <a:xfrm>
                <a:off x="8124840" y="38592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8" name=""/>
              <p:cNvSpPr/>
              <p:nvPr/>
            </p:nvSpPr>
            <p:spPr>
              <a:xfrm>
                <a:off x="8124840" y="3840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9" name=""/>
              <p:cNvSpPr/>
              <p:nvPr/>
            </p:nvSpPr>
            <p:spPr>
              <a:xfrm>
                <a:off x="8124840" y="3840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0" name=""/>
              <p:cNvSpPr/>
              <p:nvPr/>
            </p:nvSpPr>
            <p:spPr>
              <a:xfrm>
                <a:off x="8124840" y="3821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1" name=""/>
              <p:cNvSpPr/>
              <p:nvPr/>
            </p:nvSpPr>
            <p:spPr>
              <a:xfrm>
                <a:off x="8105760" y="3821040"/>
                <a:ext cx="38160" cy="76320"/>
              </a:xfrm>
              <a:custGeom>
                <a:avLst/>
                <a:gdLst/>
                <a:ahLst/>
                <a:rect l="l" t="t" r="r" b="b"/>
                <a:pathLst>
                  <a:path w="24" h="48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12" y="48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842" name=""/>
            <p:cNvGrpSpPr/>
            <p:nvPr/>
          </p:nvGrpSpPr>
          <p:grpSpPr>
            <a:xfrm>
              <a:off x="8029440" y="3840120"/>
              <a:ext cx="95400" cy="114480"/>
              <a:chOff x="8029440" y="3840120"/>
              <a:chExt cx="95400" cy="114480"/>
            </a:xfrm>
          </p:grpSpPr>
          <p:sp>
            <p:nvSpPr>
              <p:cNvPr id="2843" name=""/>
              <p:cNvSpPr/>
              <p:nvPr/>
            </p:nvSpPr>
            <p:spPr>
              <a:xfrm>
                <a:off x="8029440" y="3878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4" name=""/>
              <p:cNvSpPr/>
              <p:nvPr/>
            </p:nvSpPr>
            <p:spPr>
              <a:xfrm>
                <a:off x="8048520" y="3878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5" name=""/>
              <p:cNvSpPr/>
              <p:nvPr/>
            </p:nvSpPr>
            <p:spPr>
              <a:xfrm>
                <a:off x="8048520" y="38401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6" name=""/>
              <p:cNvSpPr/>
              <p:nvPr/>
            </p:nvSpPr>
            <p:spPr>
              <a:xfrm>
                <a:off x="8067600" y="384012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7" name=""/>
              <p:cNvSpPr/>
              <p:nvPr/>
            </p:nvSpPr>
            <p:spPr>
              <a:xfrm>
                <a:off x="8067600" y="3878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8" name=""/>
              <p:cNvSpPr/>
              <p:nvPr/>
            </p:nvSpPr>
            <p:spPr>
              <a:xfrm>
                <a:off x="8086680" y="3878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9" name=""/>
              <p:cNvSpPr/>
              <p:nvPr/>
            </p:nvSpPr>
            <p:spPr>
              <a:xfrm>
                <a:off x="8086680" y="385920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0" name=""/>
              <p:cNvSpPr/>
              <p:nvPr/>
            </p:nvSpPr>
            <p:spPr>
              <a:xfrm>
                <a:off x="8048520" y="3916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1" name=""/>
              <p:cNvSpPr/>
              <p:nvPr/>
            </p:nvSpPr>
            <p:spPr>
              <a:xfrm>
                <a:off x="8067600" y="39164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2" name=""/>
              <p:cNvSpPr/>
              <p:nvPr/>
            </p:nvSpPr>
            <p:spPr>
              <a:xfrm>
                <a:off x="8067600" y="39164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3" name=""/>
              <p:cNvSpPr/>
              <p:nvPr/>
            </p:nvSpPr>
            <p:spPr>
              <a:xfrm>
                <a:off x="8067600" y="39164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4" name=""/>
              <p:cNvSpPr/>
              <p:nvPr/>
            </p:nvSpPr>
            <p:spPr>
              <a:xfrm>
                <a:off x="8067600" y="38973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5" name=""/>
              <p:cNvSpPr/>
              <p:nvPr/>
            </p:nvSpPr>
            <p:spPr>
              <a:xfrm>
                <a:off x="8086680" y="38973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6" name=""/>
              <p:cNvSpPr/>
              <p:nvPr/>
            </p:nvSpPr>
            <p:spPr>
              <a:xfrm>
                <a:off x="8086680" y="39164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7" name=""/>
              <p:cNvSpPr/>
              <p:nvPr/>
            </p:nvSpPr>
            <p:spPr>
              <a:xfrm>
                <a:off x="8105760" y="38973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8" name=""/>
              <p:cNvSpPr/>
              <p:nvPr/>
            </p:nvSpPr>
            <p:spPr>
              <a:xfrm>
                <a:off x="8029440" y="3840120"/>
                <a:ext cx="76320" cy="95400"/>
              </a:xfrm>
              <a:custGeom>
                <a:avLst/>
                <a:gdLst/>
                <a:ahLst/>
                <a:rect l="l" t="t" r="r" b="b"/>
                <a:pathLst>
                  <a:path w="4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24" y="60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6" y="36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6" y="24"/>
                    </a:lnTo>
                    <a:lnTo>
                      <a:pt x="24" y="3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859" name=""/>
            <p:cNvGrpSpPr/>
            <p:nvPr/>
          </p:nvGrpSpPr>
          <p:grpSpPr>
            <a:xfrm>
              <a:off x="8029440" y="3916440"/>
              <a:ext cx="173160" cy="154080"/>
              <a:chOff x="8029440" y="3916440"/>
              <a:chExt cx="173160" cy="154080"/>
            </a:xfrm>
          </p:grpSpPr>
          <p:sp>
            <p:nvSpPr>
              <p:cNvPr id="2860" name=""/>
              <p:cNvSpPr/>
              <p:nvPr/>
            </p:nvSpPr>
            <p:spPr>
              <a:xfrm>
                <a:off x="8029440" y="3992400"/>
                <a:ext cx="19080" cy="3996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1" name=""/>
              <p:cNvSpPr/>
              <p:nvPr/>
            </p:nvSpPr>
            <p:spPr>
              <a:xfrm>
                <a:off x="8029440" y="39736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2" name=""/>
              <p:cNvSpPr/>
              <p:nvPr/>
            </p:nvSpPr>
            <p:spPr>
              <a:xfrm>
                <a:off x="8029440" y="397368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3" name=""/>
              <p:cNvSpPr/>
              <p:nvPr/>
            </p:nvSpPr>
            <p:spPr>
              <a:xfrm>
                <a:off x="8048520" y="3992400"/>
                <a:ext cx="38160" cy="2088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4" name=""/>
              <p:cNvSpPr/>
              <p:nvPr/>
            </p:nvSpPr>
            <p:spPr>
              <a:xfrm>
                <a:off x="8067600" y="397368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5" name=""/>
              <p:cNvSpPr/>
              <p:nvPr/>
            </p:nvSpPr>
            <p:spPr>
              <a:xfrm>
                <a:off x="8067600" y="39736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2"/>
                    </a:lnTo>
                    <a:lnTo>
                      <a:pt x="24" y="25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6" name=""/>
              <p:cNvSpPr/>
              <p:nvPr/>
            </p:nvSpPr>
            <p:spPr>
              <a:xfrm>
                <a:off x="8086680" y="3992400"/>
                <a:ext cx="38160" cy="2088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7" name=""/>
              <p:cNvSpPr/>
              <p:nvPr/>
            </p:nvSpPr>
            <p:spPr>
              <a:xfrm>
                <a:off x="8086680" y="4013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8" name=""/>
              <p:cNvSpPr/>
              <p:nvPr/>
            </p:nvSpPr>
            <p:spPr>
              <a:xfrm>
                <a:off x="8105760" y="40323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9" name=""/>
              <p:cNvSpPr/>
              <p:nvPr/>
            </p:nvSpPr>
            <p:spPr>
              <a:xfrm>
                <a:off x="8086680" y="395460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0" name=""/>
              <p:cNvSpPr/>
              <p:nvPr/>
            </p:nvSpPr>
            <p:spPr>
              <a:xfrm>
                <a:off x="8124840" y="4013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1" name=""/>
              <p:cNvSpPr/>
              <p:nvPr/>
            </p:nvSpPr>
            <p:spPr>
              <a:xfrm>
                <a:off x="8124840" y="399240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2" name=""/>
              <p:cNvSpPr/>
              <p:nvPr/>
            </p:nvSpPr>
            <p:spPr>
              <a:xfrm>
                <a:off x="8124840" y="399240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3" name=""/>
              <p:cNvSpPr/>
              <p:nvPr/>
            </p:nvSpPr>
            <p:spPr>
              <a:xfrm>
                <a:off x="8124840" y="40323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4" name=""/>
              <p:cNvSpPr/>
              <p:nvPr/>
            </p:nvSpPr>
            <p:spPr>
              <a:xfrm>
                <a:off x="8163000" y="4013280"/>
                <a:ext cx="20520" cy="3816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5" name=""/>
              <p:cNvSpPr/>
              <p:nvPr/>
            </p:nvSpPr>
            <p:spPr>
              <a:xfrm>
                <a:off x="8163000" y="3992400"/>
                <a:ext cx="39600" cy="3996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13"/>
                    </a:moveTo>
                    <a:lnTo>
                      <a:pt x="0" y="0"/>
                    </a:lnTo>
                    <a:lnTo>
                      <a:pt x="25" y="13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6" name=""/>
              <p:cNvSpPr/>
              <p:nvPr/>
            </p:nvSpPr>
            <p:spPr>
              <a:xfrm>
                <a:off x="8163000" y="3973680"/>
                <a:ext cx="39600" cy="3960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12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25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7" name=""/>
              <p:cNvSpPr/>
              <p:nvPr/>
            </p:nvSpPr>
            <p:spPr>
              <a:xfrm>
                <a:off x="8163000" y="3954600"/>
                <a:ext cx="39600" cy="3780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8" name=""/>
              <p:cNvSpPr/>
              <p:nvPr/>
            </p:nvSpPr>
            <p:spPr>
              <a:xfrm>
                <a:off x="8163000" y="3935520"/>
                <a:ext cx="20520" cy="3816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9" name=""/>
              <p:cNvSpPr/>
              <p:nvPr/>
            </p:nvSpPr>
            <p:spPr>
              <a:xfrm>
                <a:off x="8143920" y="39164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5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0" name=""/>
              <p:cNvSpPr/>
              <p:nvPr/>
            </p:nvSpPr>
            <p:spPr>
              <a:xfrm>
                <a:off x="8029440" y="3916440"/>
                <a:ext cx="133560" cy="135000"/>
              </a:xfrm>
              <a:custGeom>
                <a:avLst/>
                <a:gdLst/>
                <a:ahLst/>
                <a:rect l="l" t="t" r="r" b="b"/>
                <a:pathLst>
                  <a:path w="84" h="85">
                    <a:moveTo>
                      <a:pt x="0" y="48"/>
                    </a:moveTo>
                    <a:lnTo>
                      <a:pt x="0" y="61"/>
                    </a:lnTo>
                    <a:lnTo>
                      <a:pt x="0" y="48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24" y="48"/>
                    </a:lnTo>
                    <a:lnTo>
                      <a:pt x="24" y="36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36" y="48"/>
                    </a:lnTo>
                    <a:lnTo>
                      <a:pt x="36" y="61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60" y="73"/>
                    </a:lnTo>
                    <a:lnTo>
                      <a:pt x="60" y="85"/>
                    </a:lnTo>
                    <a:lnTo>
                      <a:pt x="72" y="73"/>
                    </a:lnTo>
                    <a:lnTo>
                      <a:pt x="60" y="61"/>
                    </a:lnTo>
                    <a:lnTo>
                      <a:pt x="60" y="61"/>
                    </a:lnTo>
                    <a:lnTo>
                      <a:pt x="60" y="48"/>
                    </a:lnTo>
                    <a:lnTo>
                      <a:pt x="72" y="48"/>
                    </a:lnTo>
                    <a:lnTo>
                      <a:pt x="72" y="61"/>
                    </a:lnTo>
                    <a:lnTo>
                      <a:pt x="84" y="73"/>
                    </a:lnTo>
                    <a:lnTo>
                      <a:pt x="84" y="61"/>
                    </a:lnTo>
                    <a:lnTo>
                      <a:pt x="84" y="48"/>
                    </a:lnTo>
                    <a:lnTo>
                      <a:pt x="84" y="36"/>
                    </a:lnTo>
                    <a:lnTo>
                      <a:pt x="84" y="24"/>
                    </a:lnTo>
                    <a:lnTo>
                      <a:pt x="84" y="12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881" name=""/>
            <p:cNvGrpSpPr/>
            <p:nvPr/>
          </p:nvGrpSpPr>
          <p:grpSpPr>
            <a:xfrm>
              <a:off x="8853480" y="4376880"/>
              <a:ext cx="152280" cy="96840"/>
              <a:chOff x="8853480" y="4376880"/>
              <a:chExt cx="152280" cy="96840"/>
            </a:xfrm>
          </p:grpSpPr>
          <p:sp>
            <p:nvSpPr>
              <p:cNvPr id="2882" name=""/>
              <p:cNvSpPr/>
              <p:nvPr/>
            </p:nvSpPr>
            <p:spPr>
              <a:xfrm>
                <a:off x="8853480" y="443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3" name=""/>
              <p:cNvSpPr/>
              <p:nvPr/>
            </p:nvSpPr>
            <p:spPr>
              <a:xfrm>
                <a:off x="8872560" y="443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4" name=""/>
              <p:cNvSpPr/>
              <p:nvPr/>
            </p:nvSpPr>
            <p:spPr>
              <a:xfrm>
                <a:off x="8872560" y="44546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5" name=""/>
              <p:cNvSpPr/>
              <p:nvPr/>
            </p:nvSpPr>
            <p:spPr>
              <a:xfrm>
                <a:off x="8891640" y="445464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6" name=""/>
              <p:cNvSpPr/>
              <p:nvPr/>
            </p:nvSpPr>
            <p:spPr>
              <a:xfrm>
                <a:off x="8910720" y="445464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7" name=""/>
              <p:cNvSpPr/>
              <p:nvPr/>
            </p:nvSpPr>
            <p:spPr>
              <a:xfrm>
                <a:off x="8929440" y="44546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8" name=""/>
              <p:cNvSpPr/>
              <p:nvPr/>
            </p:nvSpPr>
            <p:spPr>
              <a:xfrm>
                <a:off x="8948520" y="443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9" name=""/>
              <p:cNvSpPr/>
              <p:nvPr/>
            </p:nvSpPr>
            <p:spPr>
              <a:xfrm>
                <a:off x="8967600" y="443556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0" name=""/>
              <p:cNvSpPr/>
              <p:nvPr/>
            </p:nvSpPr>
            <p:spPr>
              <a:xfrm>
                <a:off x="8967600" y="4416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1" name=""/>
              <p:cNvSpPr/>
              <p:nvPr/>
            </p:nvSpPr>
            <p:spPr>
              <a:xfrm>
                <a:off x="8967600" y="43959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2" name=""/>
              <p:cNvSpPr/>
              <p:nvPr/>
            </p:nvSpPr>
            <p:spPr>
              <a:xfrm>
                <a:off x="8986680" y="437688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3" name=""/>
              <p:cNvSpPr/>
              <p:nvPr/>
            </p:nvSpPr>
            <p:spPr>
              <a:xfrm>
                <a:off x="8853480" y="4376880"/>
                <a:ext cx="133200" cy="77760"/>
              </a:xfrm>
              <a:custGeom>
                <a:avLst/>
                <a:gdLst/>
                <a:ahLst/>
                <a:rect l="l" t="t" r="r" b="b"/>
                <a:pathLst>
                  <a:path w="84" h="49">
                    <a:moveTo>
                      <a:pt x="0" y="37"/>
                    </a:moveTo>
                    <a:lnTo>
                      <a:pt x="0" y="37"/>
                    </a:lnTo>
                    <a:lnTo>
                      <a:pt x="12" y="37"/>
                    </a:lnTo>
                    <a:lnTo>
                      <a:pt x="12" y="49"/>
                    </a:lnTo>
                    <a:lnTo>
                      <a:pt x="24" y="49"/>
                    </a:lnTo>
                    <a:lnTo>
                      <a:pt x="36" y="49"/>
                    </a:lnTo>
                    <a:lnTo>
                      <a:pt x="48" y="49"/>
                    </a:lnTo>
                    <a:lnTo>
                      <a:pt x="60" y="49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2" y="25"/>
                    </a:lnTo>
                    <a:lnTo>
                      <a:pt x="84" y="12"/>
                    </a:lnTo>
                    <a:lnTo>
                      <a:pt x="84" y="0"/>
                    </a:lnTo>
                    <a:lnTo>
                      <a:pt x="60" y="0"/>
                    </a:lnTo>
                    <a:lnTo>
                      <a:pt x="72" y="12"/>
                    </a:lnTo>
                    <a:lnTo>
                      <a:pt x="60" y="12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36" y="37"/>
                    </a:lnTo>
                    <a:lnTo>
                      <a:pt x="24" y="37"/>
                    </a:lnTo>
                    <a:lnTo>
                      <a:pt x="12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894" name=""/>
            <p:cNvGrpSpPr/>
            <p:nvPr/>
          </p:nvGrpSpPr>
          <p:grpSpPr>
            <a:xfrm>
              <a:off x="8794800" y="4319640"/>
              <a:ext cx="77760" cy="19080"/>
              <a:chOff x="8794800" y="4319640"/>
              <a:chExt cx="77760" cy="19080"/>
            </a:xfrm>
          </p:grpSpPr>
          <p:sp>
            <p:nvSpPr>
              <p:cNvPr id="2895" name=""/>
              <p:cNvSpPr/>
              <p:nvPr/>
            </p:nvSpPr>
            <p:spPr>
              <a:xfrm>
                <a:off x="8794800" y="4319640"/>
                <a:ext cx="58680" cy="19080"/>
              </a:xfrm>
              <a:custGeom>
                <a:avLst/>
                <a:gdLst/>
                <a:ahLst/>
                <a:rect l="l" t="t" r="r" b="b"/>
                <a:pathLst>
                  <a:path w="37" h="12">
                    <a:moveTo>
                      <a:pt x="0" y="0"/>
                    </a:moveTo>
                    <a:lnTo>
                      <a:pt x="13" y="0"/>
                    </a:lnTo>
                    <a:lnTo>
                      <a:pt x="37" y="12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6" name=""/>
              <p:cNvSpPr/>
              <p:nvPr/>
            </p:nvSpPr>
            <p:spPr>
              <a:xfrm>
                <a:off x="8815320" y="431964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7" name=""/>
              <p:cNvSpPr/>
              <p:nvPr/>
            </p:nvSpPr>
            <p:spPr>
              <a:xfrm>
                <a:off x="8794800" y="4319640"/>
                <a:ext cx="58680" cy="1440"/>
              </a:xfrm>
              <a:custGeom>
                <a:avLst/>
                <a:gdLst/>
                <a:ahLst/>
                <a:rect l="l" t="t" r="r" b="b"/>
                <a:pathLst>
                  <a:path w="37" h="0">
                    <a:moveTo>
                      <a:pt x="0" y="0"/>
                    </a:moveTo>
                    <a:lnTo>
                      <a:pt x="13" y="0"/>
                    </a:lnTo>
                    <a:lnTo>
                      <a:pt x="37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898" name=""/>
            <p:cNvGrpSpPr/>
            <p:nvPr/>
          </p:nvGrpSpPr>
          <p:grpSpPr>
            <a:xfrm>
              <a:off x="8929440" y="4319640"/>
              <a:ext cx="95400" cy="115920"/>
              <a:chOff x="8929440" y="4319640"/>
              <a:chExt cx="95400" cy="115920"/>
            </a:xfrm>
          </p:grpSpPr>
          <p:sp>
            <p:nvSpPr>
              <p:cNvPr id="2899" name=""/>
              <p:cNvSpPr/>
              <p:nvPr/>
            </p:nvSpPr>
            <p:spPr>
              <a:xfrm>
                <a:off x="8929440" y="433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0" name=""/>
              <p:cNvSpPr/>
              <p:nvPr/>
            </p:nvSpPr>
            <p:spPr>
              <a:xfrm>
                <a:off x="8948520" y="433872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1" name=""/>
              <p:cNvSpPr/>
              <p:nvPr/>
            </p:nvSpPr>
            <p:spPr>
              <a:xfrm>
                <a:off x="8948520" y="433872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2" name=""/>
              <p:cNvSpPr/>
              <p:nvPr/>
            </p:nvSpPr>
            <p:spPr>
              <a:xfrm>
                <a:off x="8948520" y="433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3" name=""/>
              <p:cNvSpPr/>
              <p:nvPr/>
            </p:nvSpPr>
            <p:spPr>
              <a:xfrm>
                <a:off x="8967600" y="435780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4" name=""/>
              <p:cNvSpPr/>
              <p:nvPr/>
            </p:nvSpPr>
            <p:spPr>
              <a:xfrm>
                <a:off x="8967600" y="435780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5" name=""/>
              <p:cNvSpPr/>
              <p:nvPr/>
            </p:nvSpPr>
            <p:spPr>
              <a:xfrm>
                <a:off x="8967600" y="43578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6" name=""/>
              <p:cNvSpPr/>
              <p:nvPr/>
            </p:nvSpPr>
            <p:spPr>
              <a:xfrm>
                <a:off x="8986680" y="435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7" name=""/>
              <p:cNvSpPr/>
              <p:nvPr/>
            </p:nvSpPr>
            <p:spPr>
              <a:xfrm>
                <a:off x="8986680" y="437688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12" y="25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37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8" name=""/>
              <p:cNvSpPr/>
              <p:nvPr/>
            </p:nvSpPr>
            <p:spPr>
              <a:xfrm>
                <a:off x="8986680" y="435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9" name=""/>
              <p:cNvSpPr/>
              <p:nvPr/>
            </p:nvSpPr>
            <p:spPr>
              <a:xfrm>
                <a:off x="8929440" y="4319640"/>
                <a:ext cx="76320" cy="96840"/>
              </a:xfrm>
              <a:custGeom>
                <a:avLst/>
                <a:gdLst/>
                <a:ahLst/>
                <a:rect l="l" t="t" r="r" b="b"/>
                <a:pathLst>
                  <a:path w="48" h="61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6" y="24"/>
                    </a:lnTo>
                    <a:lnTo>
                      <a:pt x="48" y="36"/>
                    </a:lnTo>
                    <a:lnTo>
                      <a:pt x="48" y="48"/>
                    </a:lnTo>
                    <a:lnTo>
                      <a:pt x="48" y="61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10" name=""/>
            <p:cNvGrpSpPr/>
            <p:nvPr/>
          </p:nvGrpSpPr>
          <p:grpSpPr>
            <a:xfrm>
              <a:off x="9063000" y="4435560"/>
              <a:ext cx="57240" cy="57240"/>
              <a:chOff x="9063000" y="4435560"/>
              <a:chExt cx="57240" cy="57240"/>
            </a:xfrm>
          </p:grpSpPr>
          <p:sp>
            <p:nvSpPr>
              <p:cNvPr id="2911" name=""/>
              <p:cNvSpPr/>
              <p:nvPr/>
            </p:nvSpPr>
            <p:spPr>
              <a:xfrm>
                <a:off x="9063000" y="443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12" name=""/>
              <p:cNvSpPr/>
              <p:nvPr/>
            </p:nvSpPr>
            <p:spPr>
              <a:xfrm>
                <a:off x="9082080" y="4473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13" name=""/>
              <p:cNvSpPr/>
              <p:nvPr/>
            </p:nvSpPr>
            <p:spPr>
              <a:xfrm>
                <a:off x="9063000" y="443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2914" name=""/>
          <p:cNvGrpSpPr/>
          <p:nvPr/>
        </p:nvGrpSpPr>
        <p:grpSpPr>
          <a:xfrm>
            <a:off x="179280" y="4375080"/>
            <a:ext cx="1284120" cy="1465920"/>
            <a:chOff x="179280" y="4375080"/>
            <a:chExt cx="1284120" cy="1465920"/>
          </a:xfrm>
        </p:grpSpPr>
        <p:sp>
          <p:nvSpPr>
            <p:cNvPr id="2915" name=""/>
            <p:cNvSpPr/>
            <p:nvPr/>
          </p:nvSpPr>
          <p:spPr>
            <a:xfrm>
              <a:off x="352440" y="4646520"/>
              <a:ext cx="919080" cy="8524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6" name=""/>
            <p:cNvSpPr/>
            <p:nvPr/>
          </p:nvSpPr>
          <p:spPr>
            <a:xfrm>
              <a:off x="476280" y="4721040"/>
              <a:ext cx="74520" cy="7488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480" bIns="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7" name=""/>
            <p:cNvSpPr/>
            <p:nvPr/>
          </p:nvSpPr>
          <p:spPr>
            <a:xfrm>
              <a:off x="476280" y="4871880"/>
              <a:ext cx="74520" cy="74880"/>
            </a:xfrm>
            <a:prstGeom prst="ellipse">
              <a:avLst/>
            </a:prstGeom>
            <a:solidFill>
              <a:srgbClr val="cc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480" bIns="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8" name=""/>
            <p:cNvSpPr/>
            <p:nvPr/>
          </p:nvSpPr>
          <p:spPr>
            <a:xfrm>
              <a:off x="476280" y="5024520"/>
              <a:ext cx="74520" cy="74520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9" name=""/>
            <p:cNvSpPr/>
            <p:nvPr/>
          </p:nvSpPr>
          <p:spPr>
            <a:xfrm>
              <a:off x="476280" y="5175360"/>
              <a:ext cx="74520" cy="74520"/>
            </a:xfrm>
            <a:prstGeom prst="ellipse">
              <a:avLst/>
            </a:prstGeom>
            <a:solidFill>
              <a:srgbClr val="008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0" name=""/>
            <p:cNvSpPr/>
            <p:nvPr/>
          </p:nvSpPr>
          <p:spPr>
            <a:xfrm>
              <a:off x="476280" y="5327640"/>
              <a:ext cx="74520" cy="74520"/>
            </a:xfrm>
            <a:prstGeom prst="ellipse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1" name=""/>
            <p:cNvSpPr/>
            <p:nvPr/>
          </p:nvSpPr>
          <p:spPr>
            <a:xfrm>
              <a:off x="579960" y="4633920"/>
              <a:ext cx="644760" cy="85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1,000+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500-999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100-499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50-99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30-49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2" name=""/>
            <p:cNvSpPr/>
            <p:nvPr/>
          </p:nvSpPr>
          <p:spPr>
            <a:xfrm>
              <a:off x="294120" y="4375080"/>
              <a:ext cx="10526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# of Employees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3" name=""/>
            <p:cNvSpPr/>
            <p:nvPr/>
          </p:nvSpPr>
          <p:spPr>
            <a:xfrm>
              <a:off x="179280" y="5503680"/>
              <a:ext cx="1284120" cy="33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Note: Cities with less than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30 employees not shown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924" name=""/>
          <p:cNvSpPr/>
          <p:nvPr/>
        </p:nvSpPr>
        <p:spPr>
          <a:xfrm>
            <a:off x="2362320" y="469440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5" name=""/>
          <p:cNvSpPr/>
          <p:nvPr/>
        </p:nvSpPr>
        <p:spPr>
          <a:xfrm>
            <a:off x="8134200" y="2844720"/>
            <a:ext cx="74880" cy="7452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6" name=""/>
          <p:cNvSpPr/>
          <p:nvPr/>
        </p:nvSpPr>
        <p:spPr>
          <a:xfrm>
            <a:off x="7219800" y="2984400"/>
            <a:ext cx="74880" cy="7488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7" name=""/>
          <p:cNvSpPr/>
          <p:nvPr/>
        </p:nvSpPr>
        <p:spPr>
          <a:xfrm>
            <a:off x="6496200" y="355752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8" name=""/>
          <p:cNvSpPr/>
          <p:nvPr/>
        </p:nvSpPr>
        <p:spPr>
          <a:xfrm>
            <a:off x="4502160" y="1727280"/>
            <a:ext cx="7452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9" name=""/>
          <p:cNvSpPr/>
          <p:nvPr/>
        </p:nvSpPr>
        <p:spPr>
          <a:xfrm>
            <a:off x="4076640" y="1967040"/>
            <a:ext cx="74520" cy="74520"/>
          </a:xfrm>
          <a:prstGeom prst="ellipse">
            <a:avLst/>
          </a:prstGeom>
          <a:solidFill>
            <a:srgbClr val="cc00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0" name=""/>
          <p:cNvSpPr/>
          <p:nvPr/>
        </p:nvSpPr>
        <p:spPr>
          <a:xfrm>
            <a:off x="4048200" y="2203560"/>
            <a:ext cx="7452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1" name=""/>
          <p:cNvSpPr/>
          <p:nvPr/>
        </p:nvSpPr>
        <p:spPr>
          <a:xfrm>
            <a:off x="4143240" y="2185920"/>
            <a:ext cx="74880" cy="74520"/>
          </a:xfrm>
          <a:prstGeom prst="ellipse">
            <a:avLst/>
          </a:prstGeom>
          <a:solidFill>
            <a:srgbClr val="cc00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2" name=""/>
          <p:cNvSpPr/>
          <p:nvPr/>
        </p:nvSpPr>
        <p:spPr>
          <a:xfrm>
            <a:off x="4352760" y="2327400"/>
            <a:ext cx="7488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3" name=""/>
          <p:cNvSpPr/>
          <p:nvPr/>
        </p:nvSpPr>
        <p:spPr>
          <a:xfrm>
            <a:off x="4791240" y="2165400"/>
            <a:ext cx="7452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4" name=""/>
          <p:cNvSpPr/>
          <p:nvPr/>
        </p:nvSpPr>
        <p:spPr>
          <a:xfrm>
            <a:off x="7629480" y="3546360"/>
            <a:ext cx="74520" cy="7488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5" name=""/>
          <p:cNvSpPr/>
          <p:nvPr/>
        </p:nvSpPr>
        <p:spPr>
          <a:xfrm>
            <a:off x="7962840" y="373860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6" name=""/>
          <p:cNvSpPr/>
          <p:nvPr/>
        </p:nvSpPr>
        <p:spPr>
          <a:xfrm>
            <a:off x="7896240" y="389088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7" name=""/>
          <p:cNvSpPr/>
          <p:nvPr/>
        </p:nvSpPr>
        <p:spPr>
          <a:xfrm>
            <a:off x="8924760" y="4870440"/>
            <a:ext cx="7488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8" name=""/>
          <p:cNvSpPr/>
          <p:nvPr/>
        </p:nvSpPr>
        <p:spPr>
          <a:xfrm>
            <a:off x="690480" y="2165400"/>
            <a:ext cx="7452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9" name=""/>
          <p:cNvSpPr/>
          <p:nvPr/>
        </p:nvSpPr>
        <p:spPr>
          <a:xfrm>
            <a:off x="1346040" y="3735360"/>
            <a:ext cx="7488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0" name=""/>
          <p:cNvSpPr/>
          <p:nvPr/>
        </p:nvSpPr>
        <p:spPr>
          <a:xfrm>
            <a:off x="1447920" y="3778200"/>
            <a:ext cx="7452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1" name=""/>
          <p:cNvSpPr/>
          <p:nvPr/>
        </p:nvSpPr>
        <p:spPr>
          <a:xfrm>
            <a:off x="1631880" y="388152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2" name=""/>
          <p:cNvSpPr/>
          <p:nvPr/>
        </p:nvSpPr>
        <p:spPr>
          <a:xfrm>
            <a:off x="1708200" y="357660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3" name=""/>
          <p:cNvSpPr/>
          <p:nvPr/>
        </p:nvSpPr>
        <p:spPr>
          <a:xfrm>
            <a:off x="1816200" y="3416400"/>
            <a:ext cx="7452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4" name=""/>
          <p:cNvSpPr/>
          <p:nvPr/>
        </p:nvSpPr>
        <p:spPr>
          <a:xfrm>
            <a:off x="1854360" y="355140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5" name=""/>
          <p:cNvSpPr/>
          <p:nvPr/>
        </p:nvSpPr>
        <p:spPr>
          <a:xfrm>
            <a:off x="2013120" y="3575160"/>
            <a:ext cx="7452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6" name=""/>
          <p:cNvSpPr/>
          <p:nvPr/>
        </p:nvSpPr>
        <p:spPr>
          <a:xfrm>
            <a:off x="1943280" y="3632040"/>
            <a:ext cx="74520" cy="7488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7" name=""/>
          <p:cNvSpPr/>
          <p:nvPr/>
        </p:nvSpPr>
        <p:spPr>
          <a:xfrm>
            <a:off x="2044800" y="3863880"/>
            <a:ext cx="74520" cy="7488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8" name=""/>
          <p:cNvSpPr/>
          <p:nvPr/>
        </p:nvSpPr>
        <p:spPr>
          <a:xfrm>
            <a:off x="2552760" y="416088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9" name=""/>
          <p:cNvSpPr/>
          <p:nvPr/>
        </p:nvSpPr>
        <p:spPr>
          <a:xfrm>
            <a:off x="2413080" y="4425840"/>
            <a:ext cx="74520" cy="7488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0" name=""/>
          <p:cNvSpPr/>
          <p:nvPr/>
        </p:nvSpPr>
        <p:spPr>
          <a:xfrm>
            <a:off x="2679840" y="4981680"/>
            <a:ext cx="74520" cy="7452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1" name=""/>
          <p:cNvSpPr/>
          <p:nvPr/>
        </p:nvSpPr>
        <p:spPr>
          <a:xfrm>
            <a:off x="2806560" y="4979880"/>
            <a:ext cx="74880" cy="74880"/>
          </a:xfrm>
          <a:prstGeom prst="ellipse">
            <a:avLst/>
          </a:prstGeom>
          <a:solidFill>
            <a:srgbClr val="cc00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2" name=""/>
          <p:cNvSpPr/>
          <p:nvPr/>
        </p:nvSpPr>
        <p:spPr>
          <a:xfrm>
            <a:off x="2374920" y="5443560"/>
            <a:ext cx="74520" cy="74520"/>
          </a:xfrm>
          <a:prstGeom prst="ellipse">
            <a:avLst/>
          </a:prstGeom>
          <a:solidFill>
            <a:srgbClr val="cc00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3" name=""/>
          <p:cNvSpPr/>
          <p:nvPr/>
        </p:nvSpPr>
        <p:spPr>
          <a:xfrm>
            <a:off x="1123920" y="3178080"/>
            <a:ext cx="74520" cy="7488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4" name=""/>
          <p:cNvSpPr/>
          <p:nvPr/>
        </p:nvSpPr>
        <p:spPr>
          <a:xfrm>
            <a:off x="527040" y="293544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5" name=""/>
          <p:cNvSpPr/>
          <p:nvPr/>
        </p:nvSpPr>
        <p:spPr>
          <a:xfrm>
            <a:off x="447840" y="2894040"/>
            <a:ext cx="7452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6" name=""/>
          <p:cNvSpPr/>
          <p:nvPr/>
        </p:nvSpPr>
        <p:spPr>
          <a:xfrm>
            <a:off x="833400" y="3041640"/>
            <a:ext cx="7452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7" name=""/>
          <p:cNvSpPr/>
          <p:nvPr/>
        </p:nvSpPr>
        <p:spPr>
          <a:xfrm>
            <a:off x="1069920" y="273528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8" name=""/>
          <p:cNvSpPr/>
          <p:nvPr/>
        </p:nvSpPr>
        <p:spPr>
          <a:xfrm>
            <a:off x="318960" y="2335320"/>
            <a:ext cx="7488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9" name=""/>
          <p:cNvSpPr/>
          <p:nvPr/>
        </p:nvSpPr>
        <p:spPr>
          <a:xfrm>
            <a:off x="393840" y="246384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0" name=""/>
          <p:cNvSpPr/>
          <p:nvPr/>
        </p:nvSpPr>
        <p:spPr>
          <a:xfrm>
            <a:off x="404640" y="2444760"/>
            <a:ext cx="7488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1" name=""/>
          <p:cNvSpPr/>
          <p:nvPr/>
        </p:nvSpPr>
        <p:spPr>
          <a:xfrm>
            <a:off x="303120" y="2463840"/>
            <a:ext cx="7488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2" name=""/>
          <p:cNvSpPr/>
          <p:nvPr/>
        </p:nvSpPr>
        <p:spPr>
          <a:xfrm>
            <a:off x="309600" y="2556000"/>
            <a:ext cx="7452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3" name=""/>
          <p:cNvSpPr/>
          <p:nvPr/>
        </p:nvSpPr>
        <p:spPr>
          <a:xfrm>
            <a:off x="385920" y="2549520"/>
            <a:ext cx="7452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4" name=""/>
          <p:cNvSpPr/>
          <p:nvPr/>
        </p:nvSpPr>
        <p:spPr>
          <a:xfrm>
            <a:off x="281160" y="2535120"/>
            <a:ext cx="74520" cy="7488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5" name=""/>
          <p:cNvSpPr/>
          <p:nvPr/>
        </p:nvSpPr>
        <p:spPr>
          <a:xfrm>
            <a:off x="385920" y="2530440"/>
            <a:ext cx="7452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6" name=""/>
          <p:cNvSpPr/>
          <p:nvPr/>
        </p:nvSpPr>
        <p:spPr>
          <a:xfrm>
            <a:off x="281160" y="2479680"/>
            <a:ext cx="7452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7" name=""/>
          <p:cNvSpPr/>
          <p:nvPr/>
        </p:nvSpPr>
        <p:spPr>
          <a:xfrm>
            <a:off x="338040" y="2593800"/>
            <a:ext cx="74880" cy="7488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8" name=""/>
          <p:cNvSpPr/>
          <p:nvPr/>
        </p:nvSpPr>
        <p:spPr>
          <a:xfrm>
            <a:off x="304920" y="2577960"/>
            <a:ext cx="74520" cy="7488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9" name=""/>
          <p:cNvSpPr/>
          <p:nvPr/>
        </p:nvSpPr>
        <p:spPr>
          <a:xfrm>
            <a:off x="365040" y="258300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0" name=""/>
          <p:cNvSpPr/>
          <p:nvPr/>
        </p:nvSpPr>
        <p:spPr>
          <a:xfrm>
            <a:off x="376200" y="2546280"/>
            <a:ext cx="7452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1" name=""/>
          <p:cNvSpPr/>
          <p:nvPr/>
        </p:nvSpPr>
        <p:spPr>
          <a:xfrm>
            <a:off x="461880" y="2508120"/>
            <a:ext cx="74520" cy="7488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2" name=""/>
          <p:cNvSpPr/>
          <p:nvPr/>
        </p:nvSpPr>
        <p:spPr>
          <a:xfrm>
            <a:off x="328680" y="2540160"/>
            <a:ext cx="74520" cy="7452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3" name=""/>
          <p:cNvSpPr/>
          <p:nvPr/>
        </p:nvSpPr>
        <p:spPr>
          <a:xfrm>
            <a:off x="174600" y="700200"/>
            <a:ext cx="5349960" cy="930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Proposed Eligibility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43080" indent="-1144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Domestic employees of wholly owned entities - regular full-time/part-time employees 15,996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43080" indent="-1144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employees of wholly owned entities - 5,330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43080" indent="-1144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levels, all length of service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43080" indent="-1144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 election per every 3 years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43080" indent="-1144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Seasonal employees are excluded (i.e., NEPCO project employees, summer interns, etc.)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4" name=""/>
          <p:cNvSpPr/>
          <p:nvPr/>
        </p:nvSpPr>
        <p:spPr>
          <a:xfrm>
            <a:off x="4284000" y="3878280"/>
            <a:ext cx="1434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By Business Unit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975" name=""/>
          <p:cNvGrpSpPr/>
          <p:nvPr/>
        </p:nvGrpSpPr>
        <p:grpSpPr>
          <a:xfrm>
            <a:off x="3317760" y="4168800"/>
            <a:ext cx="3295800" cy="2343240"/>
            <a:chOff x="3317760" y="4168800"/>
            <a:chExt cx="3295800" cy="2343240"/>
          </a:xfrm>
        </p:grpSpPr>
        <p:sp>
          <p:nvSpPr>
            <p:cNvPr id="2976" name=""/>
            <p:cNvSpPr/>
            <p:nvPr/>
          </p:nvSpPr>
          <p:spPr>
            <a:xfrm>
              <a:off x="3317760" y="4168800"/>
              <a:ext cx="3295800" cy="234324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7" name=""/>
            <p:cNvSpPr/>
            <p:nvPr/>
          </p:nvSpPr>
          <p:spPr>
            <a:xfrm>
              <a:off x="3321720" y="4567320"/>
              <a:ext cx="901440" cy="1554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South America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EES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Asia &amp; Africa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CALME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Europe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ENA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India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GPG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EBS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PGE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Corp./Global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TOTAL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8" name=""/>
            <p:cNvSpPr/>
            <p:nvPr/>
          </p:nvSpPr>
          <p:spPr>
            <a:xfrm>
              <a:off x="4125240" y="4567320"/>
              <a:ext cx="493200" cy="1554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101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4,141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179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159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134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1,631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53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3,010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527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2,721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3,340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15,996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9" name=""/>
            <p:cNvSpPr/>
            <p:nvPr/>
          </p:nvSpPr>
          <p:spPr>
            <a:xfrm>
              <a:off x="4612320" y="4567320"/>
              <a:ext cx="351000" cy="1554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46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34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23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35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8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146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0" name=""/>
            <p:cNvSpPr/>
            <p:nvPr/>
          </p:nvSpPr>
          <p:spPr>
            <a:xfrm>
              <a:off x="5045760" y="4567320"/>
              <a:ext cx="436320" cy="1554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3,415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91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275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1,263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84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56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5,184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1" name=""/>
            <p:cNvSpPr/>
            <p:nvPr/>
          </p:nvSpPr>
          <p:spPr>
            <a:xfrm>
              <a:off x="5596560" y="4567320"/>
              <a:ext cx="436320" cy="1554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229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1,022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2,911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354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646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5,162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2" name=""/>
            <p:cNvSpPr/>
            <p:nvPr/>
          </p:nvSpPr>
          <p:spPr>
            <a:xfrm>
              <a:off x="6116040" y="4567320"/>
              <a:ext cx="493200" cy="1554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3,791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4,141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1,326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3,368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1,786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1,715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763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3,010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527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2,721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3,340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26,488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3" name=""/>
            <p:cNvSpPr/>
            <p:nvPr/>
          </p:nvSpPr>
          <p:spPr>
            <a:xfrm>
              <a:off x="4129200" y="4229280"/>
              <a:ext cx="487080" cy="33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Based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4" name=""/>
            <p:cNvSpPr/>
            <p:nvPr/>
          </p:nvSpPr>
          <p:spPr>
            <a:xfrm>
              <a:off x="4530960" y="4351320"/>
              <a:ext cx="515520" cy="21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Expats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5" name=""/>
            <p:cNvSpPr/>
            <p:nvPr/>
          </p:nvSpPr>
          <p:spPr>
            <a:xfrm>
              <a:off x="4944600" y="4229280"/>
              <a:ext cx="640440" cy="33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Local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Nationals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6" name=""/>
            <p:cNvSpPr/>
            <p:nvPr/>
          </p:nvSpPr>
          <p:spPr>
            <a:xfrm>
              <a:off x="5474880" y="4229280"/>
              <a:ext cx="696960" cy="33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Equivalent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JVs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7" name=""/>
            <p:cNvSpPr/>
            <p:nvPr/>
          </p:nvSpPr>
          <p:spPr>
            <a:xfrm>
              <a:off x="6181200" y="4351320"/>
              <a:ext cx="424800" cy="21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Total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8" name=""/>
            <p:cNvSpPr/>
            <p:nvPr/>
          </p:nvSpPr>
          <p:spPr>
            <a:xfrm>
              <a:off x="4544280" y="6251400"/>
              <a:ext cx="493200" cy="21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21,326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9" name=""/>
            <p:cNvSpPr/>
            <p:nvPr/>
          </p:nvSpPr>
          <p:spPr>
            <a:xfrm>
              <a:off x="4194000" y="4549680"/>
              <a:ext cx="23097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0" name=""/>
            <p:cNvSpPr/>
            <p:nvPr/>
          </p:nvSpPr>
          <p:spPr>
            <a:xfrm rot="5400000">
              <a:off x="4723920" y="5623200"/>
              <a:ext cx="150840" cy="1176120"/>
            </a:xfrm>
            <a:custGeom>
              <a:avLst/>
              <a:gdLst>
                <a:gd name="textAreaLeft" fmla="*/ 0 w 150840"/>
                <a:gd name="textAreaRight" fmla="*/ 54360 w 150840"/>
                <a:gd name="textAreaTop" fmla="*/ 30600 h 1176120"/>
                <a:gd name="textAreaBottom" fmla="*/ 1145520 h 1176120"/>
                <a:gd name="GluePoint1X" fmla="*/ 0 w 21600"/>
                <a:gd name="GluePoint1Y" fmla="*/ 0 h 21600"/>
                <a:gd name="GluePoint2X" fmla="*/ 0 w 21600"/>
                <a:gd name="GluePoint2Y" fmla="*/ 21600 h 21600"/>
                <a:gd name="GluePoint3X" fmla="*/ 21600 w 21600"/>
                <a:gd name="GluePoint3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900"/>
                    <a:pt x="10800" y="1800"/>
                  </a:cubicBezTo>
                  <a:lnTo>
                    <a:pt x="10800" y="9281"/>
                  </a:lnTo>
                  <a:cubicBezTo>
                    <a:pt x="10800" y="10181"/>
                    <a:pt x="16200" y="11081"/>
                    <a:pt x="21600" y="11081"/>
                  </a:cubicBezTo>
                  <a:cubicBezTo>
                    <a:pt x="16200" y="11081"/>
                    <a:pt x="10800" y="11981"/>
                    <a:pt x="10800" y="12881"/>
                  </a:cubicBezTo>
                  <a:lnTo>
                    <a:pt x="10800" y="19800"/>
                  </a:lnTo>
                  <a:cubicBezTo>
                    <a:pt x="10800" y="20700"/>
                    <a:pt x="5400" y="21600"/>
                    <a:pt x="0" y="216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1" name=""/>
            <p:cNvSpPr/>
            <p:nvPr/>
          </p:nvSpPr>
          <p:spPr>
            <a:xfrm>
              <a:off x="4194000" y="5959440"/>
              <a:ext cx="23097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2" name=""/>
            <p:cNvSpPr/>
            <p:nvPr/>
          </p:nvSpPr>
          <p:spPr>
            <a:xfrm>
              <a:off x="4194000" y="6093000"/>
              <a:ext cx="230976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993" name=""/>
          <p:cNvSpPr/>
          <p:nvPr/>
        </p:nvSpPr>
        <p:spPr>
          <a:xfrm>
            <a:off x="6312960" y="757080"/>
            <a:ext cx="222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Top 10 Home City Locations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4" name=""/>
          <p:cNvSpPr/>
          <p:nvPr/>
        </p:nvSpPr>
        <p:spPr>
          <a:xfrm>
            <a:off x="6105600" y="1035000"/>
            <a:ext cx="2619360" cy="161928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71785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5" name=""/>
          <p:cNvSpPr/>
          <p:nvPr/>
        </p:nvSpPr>
        <p:spPr>
          <a:xfrm>
            <a:off x="6146640" y="1204920"/>
            <a:ext cx="935280" cy="13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Houston*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Sao Paulo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Caracas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Portland*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Seoul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Teeside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Buenos Aires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Rio de Janiero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Santo Domingo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6" name=""/>
          <p:cNvSpPr/>
          <p:nvPr/>
        </p:nvSpPr>
        <p:spPr>
          <a:xfrm>
            <a:off x="7038720" y="1204920"/>
            <a:ext cx="33372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7" name=""/>
          <p:cNvSpPr/>
          <p:nvPr/>
        </p:nvSpPr>
        <p:spPr>
          <a:xfrm>
            <a:off x="7395120" y="1204920"/>
            <a:ext cx="895680" cy="13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Brazil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Venezuela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Argentina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Brazil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Dom. Republic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8" name=""/>
          <p:cNvSpPr/>
          <p:nvPr/>
        </p:nvSpPr>
        <p:spPr>
          <a:xfrm>
            <a:off x="8203680" y="1204920"/>
            <a:ext cx="436320" cy="13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6,160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2,726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2,422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1,682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1,524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938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814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638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524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432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9" name=""/>
          <p:cNvSpPr/>
          <p:nvPr/>
        </p:nvSpPr>
        <p:spPr>
          <a:xfrm>
            <a:off x="6989400" y="103176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0" name=""/>
          <p:cNvSpPr/>
          <p:nvPr/>
        </p:nvSpPr>
        <p:spPr>
          <a:xfrm>
            <a:off x="7555320" y="1033560"/>
            <a:ext cx="572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Country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1" name=""/>
          <p:cNvSpPr/>
          <p:nvPr/>
        </p:nvSpPr>
        <p:spPr>
          <a:xfrm>
            <a:off x="8182440" y="1031760"/>
            <a:ext cx="475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2" name=""/>
          <p:cNvSpPr/>
          <p:nvPr/>
        </p:nvSpPr>
        <p:spPr>
          <a:xfrm>
            <a:off x="7000920" y="1216080"/>
            <a:ext cx="16095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3" name=""/>
          <p:cNvSpPr/>
          <p:nvPr/>
        </p:nvSpPr>
        <p:spPr>
          <a:xfrm>
            <a:off x="6180120" y="2459160"/>
            <a:ext cx="1374480" cy="20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*Includes surrounding areas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BAD5F6-88F7-482F-8A5E-3C3FDAA6D06F}" type="slidenum">
              <a:t>7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3665DDC8-0AF2-4330-B928-6E28F0896505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4" name="PlaceHolder 1"/>
          <p:cNvSpPr>
            <a:spLocks noGrp="1"/>
          </p:cNvSpPr>
          <p:nvPr>
            <p:ph type="title"/>
          </p:nvPr>
        </p:nvSpPr>
        <p:spPr>
          <a:xfrm>
            <a:off x="685800" y="141120"/>
            <a:ext cx="7772400" cy="64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Timeline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5" name="PlaceHolder 2"/>
          <p:cNvSpPr>
            <a:spLocks noGrp="1"/>
          </p:cNvSpPr>
          <p:nvPr>
            <p:ph/>
          </p:nvPr>
        </p:nvSpPr>
        <p:spPr>
          <a:xfrm>
            <a:off x="771120" y="821880"/>
            <a:ext cx="7983720" cy="481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buClr>
                <a:srgbClr val="000000"/>
              </a:buClr>
              <a:buFont typeface="Monotype Sorts" charset="2"/>
              <a:buChar char=""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6/7/00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OTC Review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buNone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000000"/>
              </a:buClr>
              <a:buFont typeface="Monotype Sorts" charset="2"/>
              <a:buChar char=""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6/9/00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Vendor Agreements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buNone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000000"/>
              </a:buClr>
              <a:buFont typeface="Monotype Sorts" charset="2"/>
              <a:buChar char=""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6/10/00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Pilot Group Sign-up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buNone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000000"/>
              </a:buClr>
              <a:buFont typeface="Monotype Sorts" charset="2"/>
              <a:buChar char=""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6/12/00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Press Release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buNone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000000"/>
              </a:buClr>
              <a:buFont typeface="Monotype Sorts" charset="2"/>
              <a:buChar char=""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6/15/00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Pilot Group Deployment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buNone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000000"/>
              </a:buClr>
              <a:buFont typeface="Monotype Sorts" charset="2"/>
              <a:buChar char=""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8/1/00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sign-up begins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buNone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000000"/>
              </a:buClr>
              <a:buFont typeface="Monotype Sorts" charset="2"/>
              <a:buChar char=""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9/15/00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Showcase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buNone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000000"/>
              </a:buClr>
              <a:buFont typeface="Monotype Sorts" charset="2"/>
              <a:buChar char=""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Q3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Deployment begins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None/>
              <a:tabLst>
                <a:tab algn="l" pos="0"/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Hardware/ISP/Portal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None/>
              <a:tabLst>
                <a:tab algn="l" pos="0"/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Connection/VPN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buNone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000000"/>
              </a:buClr>
              <a:buFont typeface="Monotype Sorts" charset="2"/>
              <a:buChar char=""/>
              <a:tabLst>
                <a:tab algn="l" pos="2054160"/>
                <a:tab algn="l" pos="2400480"/>
                <a:tab algn="l" pos="2629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12/31/00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Hardware deployment completed - worldwide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AF486C-1BF4-4D88-82F3-FE7531974862}" type="slidenum">
              <a:t>8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71ED18F9-25A9-42E8-B914-8B59FF2C90F0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2000-05-04T11:50:41Z</dcterms:created>
  <dc:creator>jrios</dc:creator>
  <dc:description/>
  <dc:language>en-US</dc:language>
  <cp:lastModifiedBy>sbrown</cp:lastModifiedBy>
  <cp:lastPrinted>2000-06-02T19:50:40Z</cp:lastPrinted>
  <dcterms:modified xsi:type="dcterms:W3CDTF">2000-06-02T20:08:54Z</dcterms:modified>
  <cp:revision>82</cp:revision>
  <dc:subject/>
  <dc:title>Enron PC Program</dc:title>
</cp:coreProperties>
</file>