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10.png" ContentType="image/png"/>
  <Override PartName="/ppt/media/image6.jpeg" ContentType="image/jpeg"/>
  <Override PartName="/ppt/media/image1.png" ContentType="image/png"/>
  <Override PartName="/ppt/media/image12.png" ContentType="image/png"/>
  <Override PartName="/ppt/media/image11.wmf" ContentType="image/x-wmf"/>
  <Override PartName="/ppt/media/image8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3.jpeg" ContentType="image/jpeg"/>
  <Override PartName="/ppt/media/image17.jpeg" ContentType="image/jpeg"/>
  <Override PartName="/ppt/media/image16.wmf" ContentType="image/x-wmf"/>
  <Override PartName="/ppt/media/image4.jpeg" ContentType="image/jpeg"/>
  <Override PartName="/ppt/media/image15.wmf" ContentType="image/x-wmf"/>
  <Override PartName="/ppt/media/image14.wmf" ContentType="image/x-wmf"/>
  <Override PartName="/ppt/media/image5.jpeg" ContentType="image/jpeg"/>
  <Override PartName="/ppt/media/image2.jpeg" ContentType="image/jpeg"/>
  <Override PartName="/ppt/media/image7.jpeg" ContentType="image/jpeg"/>
  <Override PartName="/ppt/media/image9.png" ContentType="image/png"/>
  <Override PartName="/ppt/media/image20.png" ContentType="image/png"/>
  <Override PartName="/ppt/media/image1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C6003E-0D1B-4AD4-9873-D49889BF346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B796A3-6460-43C1-B274-E1AF3D63295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1E7B27-16D0-495C-B4AE-E4C9DF8E88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85800" y="159984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53000" y="6502320"/>
            <a:ext cx="1207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TJ-2110247-</a:t>
            </a:r>
            <a:fld id="{17BDBF28-3CBA-464D-8C48-FE36757EF084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DBE468-8CB6-4FC8-BC06-5DE45CD951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8221680" y="6072120"/>
            <a:ext cx="847440" cy="700200"/>
            <a:chOff x="8221680" y="6072120"/>
            <a:chExt cx="847440" cy="700200"/>
          </a:xfrm>
        </p:grpSpPr>
        <p:pic>
          <p:nvPicPr>
            <p:cNvPr id="7" name="ENE_C_WHI" descr=""/>
            <p:cNvPicPr/>
            <p:nvPr/>
          </p:nvPicPr>
          <p:blipFill>
            <a:blip r:embed="rId2"/>
            <a:stretch/>
          </p:blipFill>
          <p:spPr>
            <a:xfrm>
              <a:off x="8221680" y="60721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" name=""/>
            <p:cNvSpPr/>
            <p:nvPr/>
          </p:nvSpPr>
          <p:spPr>
            <a:xfrm>
              <a:off x="8804160" y="63896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png"/><Relationship Id="rId8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wmf"/><Relationship Id="rId7" Type="http://schemas.openxmlformats.org/officeDocument/2006/relationships/image" Target="../media/image12.png"/><Relationship Id="rId8" Type="http://schemas.openxmlformats.org/officeDocument/2006/relationships/image" Target="../media/image12.png"/><Relationship Id="rId9" Type="http://schemas.openxmlformats.org/officeDocument/2006/relationships/image" Target="../media/image12.png"/><Relationship Id="rId10" Type="http://schemas.openxmlformats.org/officeDocument/2006/relationships/image" Target="../media/image12.png"/><Relationship Id="rId11" Type="http://schemas.openxmlformats.org/officeDocument/2006/relationships/image" Target="../media/image13.wmf"/><Relationship Id="rId12" Type="http://schemas.openxmlformats.org/officeDocument/2006/relationships/image" Target="../media/image13.wmf"/><Relationship Id="rId13" Type="http://schemas.openxmlformats.org/officeDocument/2006/relationships/image" Target="../media/image13.wmf"/><Relationship Id="rId14" Type="http://schemas.openxmlformats.org/officeDocument/2006/relationships/image" Target="../media/image13.wmf"/><Relationship Id="rId15" Type="http://schemas.openxmlformats.org/officeDocument/2006/relationships/image" Target="../media/image13.wmf"/><Relationship Id="rId16" Type="http://schemas.openxmlformats.org/officeDocument/2006/relationships/image" Target="../media/image13.wmf"/><Relationship Id="rId17" Type="http://schemas.openxmlformats.org/officeDocument/2006/relationships/image" Target="../media/image12.png"/><Relationship Id="rId18" Type="http://schemas.openxmlformats.org/officeDocument/2006/relationships/image" Target="../media/image12.png"/><Relationship Id="rId19" Type="http://schemas.openxmlformats.org/officeDocument/2006/relationships/image" Target="../media/image12.png"/><Relationship Id="rId20" Type="http://schemas.openxmlformats.org/officeDocument/2006/relationships/image" Target="../media/image12.png"/><Relationship Id="rId21" Type="http://schemas.openxmlformats.org/officeDocument/2006/relationships/image" Target="../media/image12.png"/><Relationship Id="rId22" Type="http://schemas.openxmlformats.org/officeDocument/2006/relationships/image" Target="../media/image12.png"/><Relationship Id="rId23" Type="http://schemas.openxmlformats.org/officeDocument/2006/relationships/image" Target="../media/image12.png"/><Relationship Id="rId24" Type="http://schemas.openxmlformats.org/officeDocument/2006/relationships/image" Target="../media/image12.png"/><Relationship Id="rId25" Type="http://schemas.openxmlformats.org/officeDocument/2006/relationships/image" Target="../media/image12.png"/><Relationship Id="rId26" Type="http://schemas.openxmlformats.org/officeDocument/2006/relationships/image" Target="../media/image12.png"/><Relationship Id="rId27" Type="http://schemas.openxmlformats.org/officeDocument/2006/relationships/image" Target="../media/image1.png"/><Relationship Id="rId2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16.wmf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18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19.png"/><Relationship Id="rId10" Type="http://schemas.openxmlformats.org/officeDocument/2006/relationships/image" Target="../media/image18.png"/><Relationship Id="rId11" Type="http://schemas.openxmlformats.org/officeDocument/2006/relationships/image" Target="../media/image22.png"/><Relationship Id="rId12" Type="http://schemas.openxmlformats.org/officeDocument/2006/relationships/image" Target="../media/image20.png"/><Relationship Id="rId13" Type="http://schemas.openxmlformats.org/officeDocument/2006/relationships/image" Target="../media/image1.png"/><Relationship Id="rId1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1143000" y="533520"/>
            <a:ext cx="6708240" cy="2209680"/>
            <a:chOff x="1143000" y="533520"/>
            <a:chExt cx="6708240" cy="2209680"/>
          </a:xfrm>
        </p:grpSpPr>
        <p:sp>
          <p:nvSpPr>
            <p:cNvPr id="13" name=""/>
            <p:cNvSpPr/>
            <p:nvPr/>
          </p:nvSpPr>
          <p:spPr>
            <a:xfrm>
              <a:off x="4041360" y="533520"/>
              <a:ext cx="1371240" cy="2209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4" name="" descr=""/>
            <p:cNvPicPr/>
            <p:nvPr/>
          </p:nvPicPr>
          <p:blipFill>
            <a:blip r:embed="rId1"/>
            <a:stretch/>
          </p:blipFill>
          <p:spPr>
            <a:xfrm>
              <a:off x="1599840" y="609840"/>
              <a:ext cx="6251400" cy="1966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" name="" descr=""/>
            <p:cNvPicPr/>
            <p:nvPr/>
          </p:nvPicPr>
          <p:blipFill>
            <a:blip r:embed="rId2"/>
            <a:stretch/>
          </p:blipFill>
          <p:spPr>
            <a:xfrm>
              <a:off x="1143000" y="963720"/>
              <a:ext cx="123948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" name="" descr=""/>
            <p:cNvPicPr/>
            <p:nvPr/>
          </p:nvPicPr>
          <p:blipFill>
            <a:blip r:embed="rId3"/>
            <a:stretch/>
          </p:blipFill>
          <p:spPr>
            <a:xfrm>
              <a:off x="2835000" y="963720"/>
              <a:ext cx="123948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" name="" descr=""/>
            <p:cNvPicPr/>
            <p:nvPr/>
          </p:nvPicPr>
          <p:blipFill>
            <a:blip r:embed="rId4"/>
            <a:stretch/>
          </p:blipFill>
          <p:spPr>
            <a:xfrm>
              <a:off x="6221160" y="963720"/>
              <a:ext cx="123948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" name="" descr=""/>
            <p:cNvPicPr/>
            <p:nvPr/>
          </p:nvPicPr>
          <p:blipFill>
            <a:blip r:embed="rId5"/>
            <a:stretch/>
          </p:blipFill>
          <p:spPr>
            <a:xfrm>
              <a:off x="4528800" y="963720"/>
              <a:ext cx="1239480" cy="120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9" name="" descr=""/>
            <p:cNvPicPr/>
            <p:nvPr/>
          </p:nvPicPr>
          <p:blipFill>
            <a:blip r:embed="rId6"/>
            <a:stretch/>
          </p:blipFill>
          <p:spPr>
            <a:xfrm>
              <a:off x="2252520" y="2367000"/>
              <a:ext cx="1310760" cy="33192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20" name="LogoWh" descr=""/>
          <p:cNvPicPr/>
          <p:nvPr/>
        </p:nvPicPr>
        <p:blipFill>
          <a:blip r:embed="rId7"/>
          <a:stretch/>
        </p:blipFill>
        <p:spPr>
          <a:xfrm>
            <a:off x="3751200" y="3003480"/>
            <a:ext cx="1639800" cy="164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127440" y="6502320"/>
            <a:ext cx="1207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TJ-2110247-</a:t>
            </a:r>
            <a:fld id="{EDF77C5C-5EC5-4177-A9D0-155875D55E46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891800" y="4984920"/>
            <a:ext cx="5516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 Employee Meetings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3376080" y="5638680"/>
            <a:ext cx="241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December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35" name=""/>
          <p:cNvGrpSpPr/>
          <p:nvPr/>
        </p:nvGrpSpPr>
        <p:grpSpPr>
          <a:xfrm>
            <a:off x="177480" y="990720"/>
            <a:ext cx="8421480" cy="6015960"/>
            <a:chOff x="177480" y="990720"/>
            <a:chExt cx="8421480" cy="6015960"/>
          </a:xfrm>
        </p:grpSpPr>
        <p:sp>
          <p:nvSpPr>
            <p:cNvPr id="936" name=""/>
            <p:cNvSpPr/>
            <p:nvPr/>
          </p:nvSpPr>
          <p:spPr>
            <a:xfrm>
              <a:off x="3570120" y="990720"/>
              <a:ext cx="2057040" cy="346680"/>
            </a:xfrm>
            <a:prstGeom prst="rect">
              <a:avLst/>
            </a:prstGeom>
            <a:gradFill rotWithShape="0">
              <a:gsLst>
                <a:gs pos="0">
                  <a:srgbClr val="004275"/>
                </a:gs>
                <a:gs pos="50000">
                  <a:srgbClr val="0091ff"/>
                </a:gs>
                <a:gs pos="100000">
                  <a:srgbClr val="004275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3570120" y="1403640"/>
              <a:ext cx="2057040" cy="611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598320" y="2083680"/>
              <a:ext cx="8000640" cy="4625640"/>
            </a:xfrm>
            <a:prstGeom prst="flowChartAlternateProcess">
              <a:avLst/>
            </a:prstGeom>
            <a:gradFill rotWithShape="0">
              <a:gsLst>
                <a:gs pos="0">
                  <a:srgbClr val="0091ff"/>
                </a:gs>
                <a:gs pos="100000">
                  <a:srgbClr val="006ec2"/>
                </a:gs>
              </a:gsLst>
              <a:lin ang="10800000"/>
            </a:gradFill>
            <a:ln w="0">
              <a:noFill/>
            </a:ln>
            <a:effectLst>
              <a:outerShdw dist="63504" dir="3183908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9" name=""/>
            <p:cNvSpPr/>
            <p:nvPr/>
          </p:nvSpPr>
          <p:spPr>
            <a:xfrm flipH="1" flipV="1">
              <a:off x="4524120" y="2082960"/>
              <a:ext cx="2057040" cy="4625640"/>
            </a:xfrm>
            <a:prstGeom prst="rect">
              <a:avLst/>
            </a:prstGeom>
            <a:gradFill rotWithShape="0">
              <a:gsLst>
                <a:gs pos="0">
                  <a:srgbClr val="0f97fe"/>
                </a:gs>
                <a:gs pos="100000">
                  <a:srgbClr val="0091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619360" y="2083680"/>
              <a:ext cx="2057040" cy="4625640"/>
            </a:xfrm>
            <a:prstGeom prst="rect">
              <a:avLst/>
            </a:prstGeom>
            <a:gradFill rotWithShape="0">
              <a:gsLst>
                <a:gs pos="0">
                  <a:srgbClr val="0091ff"/>
                </a:gs>
                <a:gs pos="100000">
                  <a:srgbClr val="006dc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941" name=""/>
            <p:cNvGrpSpPr/>
            <p:nvPr/>
          </p:nvGrpSpPr>
          <p:grpSpPr>
            <a:xfrm>
              <a:off x="826920" y="2252160"/>
              <a:ext cx="1599840" cy="3959640"/>
              <a:chOff x="826920" y="2252160"/>
              <a:chExt cx="1599840" cy="3959640"/>
            </a:xfrm>
          </p:grpSpPr>
          <p:sp>
            <p:nvSpPr>
              <p:cNvPr id="942" name=""/>
              <p:cNvSpPr/>
              <p:nvPr/>
            </p:nvSpPr>
            <p:spPr>
              <a:xfrm>
                <a:off x="826920" y="2898360"/>
                <a:ext cx="1599840" cy="3313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Wholesale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T. Seitz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Content Origination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D. Cox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Business Ventures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K. Garland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Semiconductor Services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W. Doshier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Enron Media Services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E. Ondarza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Enterprise Services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J. Crowder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863280" y="2252160"/>
                <a:ext cx="1526760" cy="45972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North American Business Units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44" name=""/>
            <p:cNvGrpSpPr/>
            <p:nvPr/>
          </p:nvGrpSpPr>
          <p:grpSpPr>
            <a:xfrm>
              <a:off x="2741400" y="2252160"/>
              <a:ext cx="1690560" cy="3391200"/>
              <a:chOff x="2741400" y="2252160"/>
              <a:chExt cx="1690560" cy="3391200"/>
            </a:xfrm>
          </p:grpSpPr>
          <p:sp>
            <p:nvSpPr>
              <p:cNvPr id="945" name=""/>
              <p:cNvSpPr/>
              <p:nvPr/>
            </p:nvSpPr>
            <p:spPr>
              <a:xfrm>
                <a:off x="2741400" y="2900160"/>
                <a:ext cx="1690560" cy="2743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EBS Europe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S. Elliott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EBS Asia Origination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S. Bhatnagar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Global Trading &amp; Risk Management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J. Fallon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EBS  Latin America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J. Thomsen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Chief Commercial Officer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D. Christodoulou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2879280" y="2252160"/>
                <a:ext cx="1323720" cy="45972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Global Business Units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47" name=""/>
            <p:cNvGrpSpPr/>
            <p:nvPr/>
          </p:nvGrpSpPr>
          <p:grpSpPr>
            <a:xfrm>
              <a:off x="4746600" y="2252160"/>
              <a:ext cx="1686960" cy="3756960"/>
              <a:chOff x="4746600" y="2252160"/>
              <a:chExt cx="1686960" cy="3756960"/>
            </a:xfrm>
          </p:grpSpPr>
          <p:sp>
            <p:nvSpPr>
              <p:cNvPr id="948" name=""/>
              <p:cNvSpPr/>
              <p:nvPr/>
            </p:nvSpPr>
            <p:spPr>
              <a:xfrm>
                <a:off x="4746600" y="2900160"/>
                <a:ext cx="1686960" cy="3108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Structuring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B. Richter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Risk Mgmt Operations &amp; Reporting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J. Echols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Network Engineering &amp; Operations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M. Golden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Switching Systems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T. Stavropoulos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Product &amp; Information Engineering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E. Plante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4941720" y="2252160"/>
                <a:ext cx="1208880" cy="45972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Global Functions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50" name=""/>
            <p:cNvGrpSpPr/>
            <p:nvPr/>
          </p:nvGrpSpPr>
          <p:grpSpPr>
            <a:xfrm>
              <a:off x="6748200" y="2252160"/>
              <a:ext cx="1599840" cy="4381920"/>
              <a:chOff x="6748200" y="2252160"/>
              <a:chExt cx="1599840" cy="4381920"/>
            </a:xfrm>
          </p:grpSpPr>
          <p:sp>
            <p:nvSpPr>
              <p:cNvPr id="951" name=""/>
              <p:cNvSpPr/>
              <p:nvPr/>
            </p:nvSpPr>
            <p:spPr>
              <a:xfrm>
                <a:off x="6748200" y="2900160"/>
                <a:ext cx="1599840" cy="3733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Strategic Development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S. Yeager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Legal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K. Mordaunt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Corporate Development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R. DiMichele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Human Resources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M. Barnard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Marketing, PR &amp; Research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K. Kimberly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Business Control &amp; Security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J. Brindle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marL="114480" indent="-114480">
                  <a:spcBef>
                    <a:spcPts val="150"/>
                  </a:spcBef>
                  <a:buClr>
                    <a:srgbClr val="ffffff"/>
                  </a:buClr>
                  <a:buFont typeface="Arial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Finance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lvl="1" marL="343080" indent="-114480">
                  <a:lnSpc>
                    <a:spcPct val="100000"/>
                  </a:lnSpc>
                  <a:spcBef>
                    <a:spcPts val="139"/>
                  </a:spcBef>
                  <a:buClr>
                    <a:srgbClr val="ffffff"/>
                  </a:buClr>
                  <a:buFont typeface="Arial"/>
                  <a:buChar char="–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1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K. Howard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6928920" y="2252160"/>
                <a:ext cx="1238040" cy="45972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Global Staff Functions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953" name=""/>
            <p:cNvSpPr/>
            <p:nvPr/>
          </p:nvSpPr>
          <p:spPr>
            <a:xfrm>
              <a:off x="177480" y="6821280"/>
              <a:ext cx="12070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©2000 TJ-2110247-</a:t>
              </a:r>
              <a:fld id="{7C327E18-5089-4577-9DBC-5A4A86EDEB7C}" type="slidenum"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54" name=""/>
          <p:cNvSpPr/>
          <p:nvPr/>
        </p:nvSpPr>
        <p:spPr>
          <a:xfrm>
            <a:off x="2819520" y="990720"/>
            <a:ext cx="3504960" cy="9903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4275"/>
              </a:gs>
              <a:gs pos="100000">
                <a:srgbClr val="0091ff"/>
              </a:gs>
            </a:gsLst>
            <a:lin ang="5400000"/>
          </a:gradFill>
          <a:ln w="0">
            <a:noFill/>
          </a:ln>
          <a:effectLst>
            <a:outerShdw dist="52300" dir="836435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5" name=""/>
          <p:cNvSpPr/>
          <p:nvPr/>
        </p:nvSpPr>
        <p:spPr>
          <a:xfrm>
            <a:off x="3200400" y="1066680"/>
            <a:ext cx="2895480" cy="368280"/>
          </a:xfrm>
          <a:prstGeom prst="rect">
            <a:avLst/>
          </a:prstGeom>
          <a:noFill/>
          <a:ln w="0">
            <a:noFill/>
          </a:ln>
          <a:effectLst>
            <a:outerShdw dist="1260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Office of the Chairman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6" name=""/>
          <p:cNvSpPr/>
          <p:nvPr/>
        </p:nvSpPr>
        <p:spPr>
          <a:xfrm>
            <a:off x="3581280" y="1371600"/>
            <a:ext cx="1981440" cy="52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Ken Rice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Kevin Hannon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"/>
          <p:cNvSpPr/>
          <p:nvPr/>
        </p:nvSpPr>
        <p:spPr>
          <a:xfrm>
            <a:off x="533520" y="3478320"/>
            <a:ext cx="6400800" cy="9190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8" name=""/>
          <p:cNvSpPr/>
          <p:nvPr/>
        </p:nvSpPr>
        <p:spPr>
          <a:xfrm>
            <a:off x="690120" y="3660840"/>
            <a:ext cx="613152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43080" indent="-324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Overview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61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1" name=""/>
          <p:cNvSpPr/>
          <p:nvPr/>
        </p:nvSpPr>
        <p:spPr>
          <a:xfrm>
            <a:off x="787320" y="1806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2" name=""/>
          <p:cNvSpPr/>
          <p:nvPr/>
        </p:nvSpPr>
        <p:spPr>
          <a:xfrm>
            <a:off x="787320" y="283068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3" name=""/>
          <p:cNvSpPr/>
          <p:nvPr/>
        </p:nvSpPr>
        <p:spPr>
          <a:xfrm>
            <a:off x="787320" y="38624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4" name=""/>
          <p:cNvSpPr/>
          <p:nvPr/>
        </p:nvSpPr>
        <p:spPr>
          <a:xfrm>
            <a:off x="787320" y="487512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"/>
          <p:cNvSpPr/>
          <p:nvPr/>
        </p:nvSpPr>
        <p:spPr>
          <a:xfrm>
            <a:off x="6218280" y="2298600"/>
            <a:ext cx="2895480" cy="3035520"/>
          </a:xfrm>
          <a:custGeom>
            <a:avLst/>
            <a:gdLst>
              <a:gd name="textAreaLeft" fmla="*/ 0 w 2895480"/>
              <a:gd name="textAreaRight" fmla="*/ 2895840 w 2895480"/>
              <a:gd name="textAreaTop" fmla="*/ 0 h 3035520"/>
              <a:gd name="textAreaBottom" fmla="*/ 3035880 h 3035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083" y="0"/>
                </a:lnTo>
                <a:lnTo>
                  <a:pt x="21600" y="10800"/>
                </a:lnTo>
                <a:lnTo>
                  <a:pt x="18083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4275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56988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988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Deadline for Performance Reviews and Forms Returned to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988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988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Effective Date of Promotions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988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 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988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Bonuses Distributed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6" name=""/>
          <p:cNvSpPr/>
          <p:nvPr/>
        </p:nvSpPr>
        <p:spPr>
          <a:xfrm>
            <a:off x="4255920" y="2298600"/>
            <a:ext cx="2427480" cy="3035520"/>
          </a:xfrm>
          <a:custGeom>
            <a:avLst/>
            <a:gdLst>
              <a:gd name="textAreaLeft" fmla="*/ 0 w 2427480"/>
              <a:gd name="textAreaRight" fmla="*/ 2427840 w 2427480"/>
              <a:gd name="textAreaTop" fmla="*/ 0 h 3035520"/>
              <a:gd name="textAreaBottom" fmla="*/ 3035880 h 3035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520" y="0"/>
                </a:lnTo>
                <a:lnTo>
                  <a:pt x="21600" y="10800"/>
                </a:lnTo>
                <a:lnTo>
                  <a:pt x="1752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6dc1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4600" indent="-174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 5, 8 &amp; 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Final VP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MD PRC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8" name=""/>
          <p:cNvSpPr/>
          <p:nvPr/>
        </p:nvSpPr>
        <p:spPr>
          <a:xfrm>
            <a:off x="0" y="1533600"/>
            <a:ext cx="2895480" cy="612720"/>
          </a:xfrm>
          <a:custGeom>
            <a:avLst/>
            <a:gdLst>
              <a:gd name="textAreaLeft" fmla="*/ 0 w 2895480"/>
              <a:gd name="textAreaRight" fmla="*/ 2895840 w 2895480"/>
              <a:gd name="textAreaTop" fmla="*/ 0 h 612720"/>
              <a:gd name="textAreaBottom" fmla="*/ 613080 h 612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5fa8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9" name=""/>
          <p:cNvSpPr/>
          <p:nvPr/>
        </p:nvSpPr>
        <p:spPr>
          <a:xfrm>
            <a:off x="2146320" y="1536840"/>
            <a:ext cx="2849400" cy="609480"/>
          </a:xfrm>
          <a:custGeom>
            <a:avLst/>
            <a:gdLst>
              <a:gd name="textAreaLeft" fmla="*/ 0 w 2849400"/>
              <a:gd name="textAreaRight" fmla="*/ 2849760 w 2849400"/>
              <a:gd name="textAreaTop" fmla="*/ 0 h 609480"/>
              <a:gd name="textAreaBottom" fmla="*/ 609840 h 609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095" y="0"/>
                </a:lnTo>
                <a:lnTo>
                  <a:pt x="21600" y="10800"/>
                </a:lnTo>
                <a:lnTo>
                  <a:pt x="21095" y="21600"/>
                </a:lnTo>
                <a:lnTo>
                  <a:pt x="0" y="21600"/>
                </a:lnTo>
                <a:lnTo>
                  <a:pt x="505" y="10800"/>
                </a:lnTo>
                <a:close/>
              </a:path>
            </a:pathLst>
          </a:custGeom>
          <a:gradFill rotWithShape="0">
            <a:gsLst>
              <a:gs pos="0">
                <a:srgbClr val="0091ff"/>
              </a:gs>
              <a:gs pos="100000">
                <a:srgbClr val="0042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DECEMBER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0" name=""/>
          <p:cNvSpPr/>
          <p:nvPr/>
        </p:nvSpPr>
        <p:spPr>
          <a:xfrm>
            <a:off x="4245120" y="1536840"/>
            <a:ext cx="2850840" cy="609480"/>
          </a:xfrm>
          <a:custGeom>
            <a:avLst/>
            <a:gdLst>
              <a:gd name="textAreaLeft" fmla="*/ 0 w 2850840"/>
              <a:gd name="textAreaRight" fmla="*/ 2850840 w 2850840"/>
              <a:gd name="textAreaTop" fmla="*/ 0 h 609480"/>
              <a:gd name="textAreaBottom" fmla="*/ 609840 h 609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74" y="0"/>
                </a:lnTo>
                <a:lnTo>
                  <a:pt x="21600" y="10800"/>
                </a:lnTo>
                <a:lnTo>
                  <a:pt x="20674" y="21600"/>
                </a:lnTo>
                <a:lnTo>
                  <a:pt x="0" y="21600"/>
                </a:lnTo>
                <a:lnTo>
                  <a:pt x="926" y="10800"/>
                </a:lnTo>
                <a:close/>
              </a:path>
            </a:pathLst>
          </a:custGeom>
          <a:gradFill rotWithShape="0">
            <a:gsLst>
              <a:gs pos="0">
                <a:srgbClr val="006dc1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JANUARY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1" name=""/>
          <p:cNvSpPr/>
          <p:nvPr/>
        </p:nvSpPr>
        <p:spPr>
          <a:xfrm>
            <a:off x="6281640" y="1536840"/>
            <a:ext cx="2851200" cy="609480"/>
          </a:xfrm>
          <a:custGeom>
            <a:avLst/>
            <a:gdLst>
              <a:gd name="textAreaLeft" fmla="*/ 0 w 2851200"/>
              <a:gd name="textAreaRight" fmla="*/ 2851560 w 2851200"/>
              <a:gd name="textAreaTop" fmla="*/ 0 h 609480"/>
              <a:gd name="textAreaBottom" fmla="*/ 609840 h 609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9351" y="0"/>
                </a:lnTo>
                <a:lnTo>
                  <a:pt x="21600" y="10800"/>
                </a:lnTo>
                <a:lnTo>
                  <a:pt x="19351" y="21600"/>
                </a:lnTo>
                <a:lnTo>
                  <a:pt x="0" y="21600"/>
                </a:lnTo>
                <a:lnTo>
                  <a:pt x="2249" y="10800"/>
                </a:lnTo>
                <a:close/>
              </a:path>
            </a:pathLst>
          </a:custGeom>
          <a:gradFill rotWithShape="0">
            <a:gsLst>
              <a:gs pos="0">
                <a:srgbClr val="004275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FEBRUARY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2" name=""/>
          <p:cNvSpPr/>
          <p:nvPr/>
        </p:nvSpPr>
        <p:spPr>
          <a:xfrm>
            <a:off x="124560" y="1612800"/>
            <a:ext cx="194184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3" name=""/>
          <p:cNvSpPr/>
          <p:nvPr/>
        </p:nvSpPr>
        <p:spPr>
          <a:xfrm>
            <a:off x="2014560" y="2298600"/>
            <a:ext cx="2754360" cy="3035520"/>
          </a:xfrm>
          <a:custGeom>
            <a:avLst/>
            <a:gdLst>
              <a:gd name="textAreaLeft" fmla="*/ 0 w 2754360"/>
              <a:gd name="textAreaRight" fmla="*/ 2754720 w 2754360"/>
              <a:gd name="textAreaTop" fmla="*/ 0 h 3035520"/>
              <a:gd name="textAreaBottom" fmla="*/ 3035880 h 3035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728" y="0"/>
                </a:lnTo>
                <a:lnTo>
                  <a:pt x="21600" y="10800"/>
                </a:lnTo>
                <a:lnTo>
                  <a:pt x="17728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91ff"/>
              </a:gs>
              <a:gs pos="100000">
                <a:srgbClr val="0042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39840" indent="-174600">
              <a:lnSpc>
                <a:spcPct val="125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 13 &amp; 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EBS Final PRC Meeting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5320" indent="-171360">
              <a:spcBef>
                <a:spcPts val="1312"/>
              </a:spcBef>
              <a:spcAft>
                <a:spcPts val="437"/>
              </a:spcAft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 - Managers &amp; Above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5320" indent="-171360">
              <a:spcBef>
                <a:spcPts val="1312"/>
              </a:spcBef>
              <a:spcAft>
                <a:spcPts val="437"/>
              </a:spcAft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 Support, Technical, Specialized Technical - Directors &amp; Above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4" name=""/>
          <p:cNvSpPr txBox="1"/>
          <p:nvPr/>
        </p:nvSpPr>
        <p:spPr>
          <a:xfrm>
            <a:off x="-360" y="2285640"/>
            <a:ext cx="2545200" cy="3048480"/>
          </a:xfrm>
          <a:prstGeom prst="rect">
            <a:avLst/>
          </a:prstGeom>
          <a:gradFill rotWithShape="0">
            <a:gsLst>
              <a:gs pos="0">
                <a:srgbClr val="005fa8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 17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Deadline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Submit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 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Departmental PRC Meetings Begin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 28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4600" indent="-17460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EBS Analyst / Associate Pre-Rating Meeting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5" name=""/>
          <p:cNvSpPr/>
          <p:nvPr/>
        </p:nvSpPr>
        <p:spPr>
          <a:xfrm>
            <a:off x="76320" y="2438280"/>
            <a:ext cx="75960" cy="76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6" name=""/>
          <p:cNvSpPr/>
          <p:nvPr/>
        </p:nvSpPr>
        <p:spPr>
          <a:xfrm flipH="1">
            <a:off x="50760" y="335268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7" name=""/>
          <p:cNvSpPr/>
          <p:nvPr/>
        </p:nvSpPr>
        <p:spPr>
          <a:xfrm flipH="1">
            <a:off x="76320" y="431964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8" name=""/>
          <p:cNvSpPr/>
          <p:nvPr/>
        </p:nvSpPr>
        <p:spPr>
          <a:xfrm flipH="1">
            <a:off x="76320" y="243828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9" name=""/>
          <p:cNvSpPr/>
          <p:nvPr/>
        </p:nvSpPr>
        <p:spPr>
          <a:xfrm flipH="1">
            <a:off x="4343400" y="243828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0" name=""/>
          <p:cNvSpPr/>
          <p:nvPr/>
        </p:nvSpPr>
        <p:spPr>
          <a:xfrm flipH="1">
            <a:off x="6680160" y="243828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1" name=""/>
          <p:cNvSpPr/>
          <p:nvPr/>
        </p:nvSpPr>
        <p:spPr>
          <a:xfrm flipH="1">
            <a:off x="6680160" y="3786120"/>
            <a:ext cx="10152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2" name=""/>
          <p:cNvSpPr/>
          <p:nvPr/>
        </p:nvSpPr>
        <p:spPr>
          <a:xfrm flipH="1">
            <a:off x="6680160" y="4624560"/>
            <a:ext cx="101520" cy="99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3" name=""/>
          <p:cNvSpPr/>
          <p:nvPr/>
        </p:nvSpPr>
        <p:spPr>
          <a:xfrm flipH="1">
            <a:off x="2259720" y="2490840"/>
            <a:ext cx="10188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"/>
          <p:cNvSpPr/>
          <p:nvPr/>
        </p:nvSpPr>
        <p:spPr>
          <a:xfrm>
            <a:off x="533520" y="4491000"/>
            <a:ext cx="6400800" cy="9190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5" name=""/>
          <p:cNvSpPr/>
          <p:nvPr/>
        </p:nvSpPr>
        <p:spPr>
          <a:xfrm>
            <a:off x="685800" y="4673520"/>
            <a:ext cx="379080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24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Overview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61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8" name=""/>
          <p:cNvSpPr/>
          <p:nvPr/>
        </p:nvSpPr>
        <p:spPr>
          <a:xfrm>
            <a:off x="787320" y="1806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9" name=""/>
          <p:cNvSpPr/>
          <p:nvPr/>
        </p:nvSpPr>
        <p:spPr>
          <a:xfrm>
            <a:off x="787320" y="2841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0" name=""/>
          <p:cNvSpPr/>
          <p:nvPr/>
        </p:nvSpPr>
        <p:spPr>
          <a:xfrm>
            <a:off x="787320" y="38624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1" name=""/>
          <p:cNvSpPr/>
          <p:nvPr/>
        </p:nvSpPr>
        <p:spPr>
          <a:xfrm>
            <a:off x="787320" y="487512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Service Offerings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3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IPNet Connect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 of Services that, through the EIN’s BOS, Provides Connectivity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Customers to Select and Control the Quality of Service and the Reliability of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Replaces Expensive, Private Line Networks and Relieves Congested, Unreliable Internet Transport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Makes the EIN the First QoS-Enabled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Rise in Demand for Data Storage is Putting Upward Pressure on Storage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On-Demand Solution Gives Customers Flexibility with the Option to Buy Bandwidth and Storage Space as Needed and Resell Excess Bandwidth and Storage into the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4" name=""/>
          <p:cNvSpPr/>
          <p:nvPr/>
        </p:nvSpPr>
        <p:spPr>
          <a:xfrm>
            <a:off x="762120" y="121932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5" name=""/>
          <p:cNvSpPr/>
          <p:nvPr/>
        </p:nvSpPr>
        <p:spPr>
          <a:xfrm>
            <a:off x="762120" y="4038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Service Offerings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7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the World’s First Forward Market for Semiconductor Products, Including DRAM, CPU, Flash, LCDs, Wafers and Capacitors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a Strategy to Develop a Forward Market for Advertising Time and Space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Altering the Risk Profile for Producers and Consumers of Advertising Space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Potentially Use These Media Services to Create New Commercial Structures for our Streaming Media Customers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8" name=""/>
          <p:cNvSpPr/>
          <p:nvPr/>
        </p:nvSpPr>
        <p:spPr>
          <a:xfrm>
            <a:off x="762120" y="1752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9" name=""/>
          <p:cNvSpPr/>
          <p:nvPr/>
        </p:nvSpPr>
        <p:spPr>
          <a:xfrm>
            <a:off x="762120" y="320040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Operating Objectives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1" name="PlaceHolder 2"/>
          <p:cNvSpPr>
            <a:spLocks noGrp="1"/>
          </p:cNvSpPr>
          <p:nvPr>
            <p:ph/>
          </p:nvPr>
        </p:nvSpPr>
        <p:spPr>
          <a:xfrm>
            <a:off x="609480" y="1295280"/>
            <a:ext cx="7772400" cy="502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Enron Intelligent Network Fully Lit or Facilitated by Q4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Reach a Total Contract Value (TCV) of $300 Million in 2001; Up 88 Percent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Bandwidth Intermediation Business to 15,000 DS-3 Months Traded; Up 188 Percent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 1 Billion Megabytes (MB) in Content; Up from 10 Million MB in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Headcount by 45 Percent Overall; Focused in Europe, Asia, Trading, IT and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 the Number of PoPs to 40; Up 90 Percent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2" name=""/>
          <p:cNvSpPr/>
          <p:nvPr/>
        </p:nvSpPr>
        <p:spPr>
          <a:xfrm>
            <a:off x="711360" y="144792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3" name=""/>
          <p:cNvSpPr/>
          <p:nvPr/>
        </p:nvSpPr>
        <p:spPr>
          <a:xfrm>
            <a:off x="711360" y="236232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4" name=""/>
          <p:cNvSpPr/>
          <p:nvPr/>
        </p:nvSpPr>
        <p:spPr>
          <a:xfrm>
            <a:off x="711360" y="325440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5" name=""/>
          <p:cNvSpPr/>
          <p:nvPr/>
        </p:nvSpPr>
        <p:spPr>
          <a:xfrm>
            <a:off x="711360" y="414972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6" name=""/>
          <p:cNvSpPr/>
          <p:nvPr/>
        </p:nvSpPr>
        <p:spPr>
          <a:xfrm>
            <a:off x="711360" y="504036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7" name=""/>
          <p:cNvSpPr/>
          <p:nvPr/>
        </p:nvSpPr>
        <p:spPr>
          <a:xfrm>
            <a:off x="711360" y="59468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Business Development Objectives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9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20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Broaden Liquidity in Circuits, IP and Streams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Successfully Expand Internationally in Europe, Asia and India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Origination Models; i.e. Media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Realize Margins from Merchant Investing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Global Expansion of Connectivity Using Switching Platform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0" name=""/>
          <p:cNvSpPr/>
          <p:nvPr/>
        </p:nvSpPr>
        <p:spPr>
          <a:xfrm>
            <a:off x="784080" y="185112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1" name=""/>
          <p:cNvSpPr/>
          <p:nvPr/>
        </p:nvSpPr>
        <p:spPr>
          <a:xfrm>
            <a:off x="784080" y="23842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2" name=""/>
          <p:cNvSpPr/>
          <p:nvPr/>
        </p:nvSpPr>
        <p:spPr>
          <a:xfrm>
            <a:off x="784080" y="32986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3" name=""/>
          <p:cNvSpPr/>
          <p:nvPr/>
        </p:nvSpPr>
        <p:spPr>
          <a:xfrm>
            <a:off x="784080" y="42130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4" name=""/>
          <p:cNvSpPr/>
          <p:nvPr/>
        </p:nvSpPr>
        <p:spPr>
          <a:xfrm>
            <a:off x="784080" y="5127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5" name=""/>
          <p:cNvGrpSpPr/>
          <p:nvPr/>
        </p:nvGrpSpPr>
        <p:grpSpPr>
          <a:xfrm>
            <a:off x="3054240" y="1828800"/>
            <a:ext cx="2963520" cy="2945880"/>
            <a:chOff x="3054240" y="1828800"/>
            <a:chExt cx="2963520" cy="2945880"/>
          </a:xfrm>
        </p:grpSpPr>
        <p:pic>
          <p:nvPicPr>
            <p:cNvPr id="1016" name="ENE_C_WHI" descr=""/>
            <p:cNvPicPr/>
            <p:nvPr/>
          </p:nvPicPr>
          <p:blipFill>
            <a:blip r:embed="rId1"/>
            <a:stretch/>
          </p:blipFill>
          <p:spPr>
            <a:xfrm>
              <a:off x="3054240" y="1828800"/>
              <a:ext cx="2932920" cy="2945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17" name=""/>
            <p:cNvSpPr/>
            <p:nvPr/>
          </p:nvSpPr>
          <p:spPr>
            <a:xfrm>
              <a:off x="5724720" y="33714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Overview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61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787320" y="1806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787320" y="2841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87320" y="38624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787320" y="487512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33520" y="1414440"/>
            <a:ext cx="6400800" cy="9190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91920" y="1600200"/>
            <a:ext cx="579636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43080" indent="-324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Overview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61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87320" y="1806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87320" y="2841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87320" y="38624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787320" y="487512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086280" y="990720"/>
            <a:ext cx="2970000" cy="2708280"/>
            <a:chOff x="3086280" y="990720"/>
            <a:chExt cx="2970000" cy="2708280"/>
          </a:xfrm>
        </p:grpSpPr>
        <p:sp>
          <p:nvSpPr>
            <p:cNvPr id="39" name=""/>
            <p:cNvSpPr/>
            <p:nvPr/>
          </p:nvSpPr>
          <p:spPr>
            <a:xfrm>
              <a:off x="3086280" y="1496880"/>
              <a:ext cx="2970000" cy="2202120"/>
            </a:xfrm>
            <a:prstGeom prst="ellipse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Deploy the Most Open, Efficient Network with Broad Connectivity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656160" y="990720"/>
              <a:ext cx="1828440" cy="919080"/>
            </a:xfrm>
            <a:prstGeom prst="bevel">
              <a:avLst>
                <a:gd name="adj" fmla="val 12500"/>
              </a:avLst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Intelligent 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Network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1" name=""/>
          <p:cNvGrpSpPr/>
          <p:nvPr/>
        </p:nvGrpSpPr>
        <p:grpSpPr>
          <a:xfrm>
            <a:off x="5715000" y="1866960"/>
            <a:ext cx="2970000" cy="2708280"/>
            <a:chOff x="5715000" y="1866960"/>
            <a:chExt cx="2970000" cy="2708280"/>
          </a:xfrm>
        </p:grpSpPr>
        <p:sp>
          <p:nvSpPr>
            <p:cNvPr id="42" name=""/>
            <p:cNvSpPr/>
            <p:nvPr/>
          </p:nvSpPr>
          <p:spPr>
            <a:xfrm>
              <a:off x="5715000" y="2373480"/>
              <a:ext cx="2970000" cy="2201760"/>
            </a:xfrm>
            <a:prstGeom prst="ellipse">
              <a:avLst/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Be the World’s Largest Provider of Premium Broadband Delivery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284880" y="1866960"/>
              <a:ext cx="1828800" cy="915840"/>
            </a:xfrm>
            <a:prstGeom prst="bevel">
              <a:avLst>
                <a:gd name="adj" fmla="val 12500"/>
              </a:avLst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Content</a:t>
              </a:r>
              <a:br>
                <a:rPr sz="1700"/>
              </a:b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Services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4" name=""/>
          <p:cNvGrpSpPr/>
          <p:nvPr/>
        </p:nvGrpSpPr>
        <p:grpSpPr>
          <a:xfrm>
            <a:off x="457200" y="1868400"/>
            <a:ext cx="2970000" cy="2708280"/>
            <a:chOff x="457200" y="1868400"/>
            <a:chExt cx="2970000" cy="2708280"/>
          </a:xfrm>
        </p:grpSpPr>
        <p:sp>
          <p:nvSpPr>
            <p:cNvPr id="45" name=""/>
            <p:cNvSpPr/>
            <p:nvPr/>
          </p:nvSpPr>
          <p:spPr>
            <a:xfrm>
              <a:off x="457200" y="2374920"/>
              <a:ext cx="2970000" cy="2201760"/>
            </a:xfrm>
            <a:prstGeom prst="ellipse">
              <a:avLst/>
            </a:pr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Be the World’s</a:t>
              </a:r>
              <a:br>
                <a:rPr sz="1800"/>
              </a:b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Largest Buyer and</a:t>
              </a:r>
              <a:br>
                <a:rPr sz="1800"/>
              </a:br>
              <a:r>
                <a:rPr b="1" i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Seller of Bandwidth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027080" y="1868400"/>
              <a:ext cx="1828800" cy="919440"/>
            </a:xfrm>
            <a:prstGeom prst="bevel">
              <a:avLst>
                <a:gd name="adj" fmla="val 12500"/>
              </a:avLst>
            </a:pr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Bandwidth</a:t>
              </a:r>
              <a:br>
                <a:rPr sz="1700"/>
              </a:br>
              <a:r>
                <a:rPr b="1" lang="en-US" sz="1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Intermediation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3868560" y="4195800"/>
            <a:ext cx="156744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37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37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Control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37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3765600" y="4288680"/>
            <a:ext cx="92160" cy="1047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3765600" y="4550760"/>
            <a:ext cx="92160" cy="1047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3765600" y="4812480"/>
            <a:ext cx="92160" cy="1047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765600" y="5076000"/>
            <a:ext cx="92160" cy="1047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09480" y="4645080"/>
            <a:ext cx="3013200" cy="19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&amp; Trading of Bandwidth Delivery &amp; Application Commodities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22360" y="4741200"/>
            <a:ext cx="93600" cy="10476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22360" y="5476320"/>
            <a:ext cx="93600" cy="10476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080040" y="4632480"/>
            <a:ext cx="2849760" cy="10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Content Management &amp;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Management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5986440" y="4734720"/>
            <a:ext cx="92160" cy="10476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5986440" y="5245920"/>
            <a:ext cx="92160" cy="10476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522360" y="6020640"/>
            <a:ext cx="93600" cy="10476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522360" y="6338160"/>
            <a:ext cx="93600" cy="10476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8221680" y="6072120"/>
            <a:ext cx="847440" cy="700200"/>
            <a:chOff x="8221680" y="6072120"/>
            <a:chExt cx="847440" cy="700200"/>
          </a:xfrm>
        </p:grpSpPr>
        <p:pic>
          <p:nvPicPr>
            <p:cNvPr id="62" name="ENE_C_WHI" descr=""/>
            <p:cNvPicPr/>
            <p:nvPr/>
          </p:nvPicPr>
          <p:blipFill>
            <a:blip r:embed="rId1"/>
            <a:stretch/>
          </p:blipFill>
          <p:spPr>
            <a:xfrm>
              <a:off x="8221680" y="60721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3" name=""/>
            <p:cNvSpPr/>
            <p:nvPr/>
          </p:nvSpPr>
          <p:spPr>
            <a:xfrm>
              <a:off x="8804160" y="63896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"/>
          <p:cNvGrpSpPr/>
          <p:nvPr/>
        </p:nvGrpSpPr>
        <p:grpSpPr>
          <a:xfrm>
            <a:off x="690480" y="765000"/>
            <a:ext cx="7772040" cy="3755880"/>
            <a:chOff x="690480" y="765000"/>
            <a:chExt cx="7772040" cy="3755880"/>
          </a:xfrm>
        </p:grpSpPr>
        <p:sp>
          <p:nvSpPr>
            <p:cNvPr id="65" name=""/>
            <p:cNvSpPr/>
            <p:nvPr/>
          </p:nvSpPr>
          <p:spPr>
            <a:xfrm>
              <a:off x="7938000" y="3267000"/>
              <a:ext cx="423000" cy="2347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938000" y="3267000"/>
              <a:ext cx="423000" cy="2347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618600" y="1214280"/>
              <a:ext cx="81360" cy="128520"/>
            </a:xfrm>
            <a:custGeom>
              <a:avLst/>
              <a:gdLst/>
              <a:ahLst/>
              <a:rect l="l" t="t" r="r" b="b"/>
              <a:pathLst>
                <a:path w="82" h="112">
                  <a:moveTo>
                    <a:pt x="82" y="0"/>
                  </a:moveTo>
                  <a:lnTo>
                    <a:pt x="0" y="50"/>
                  </a:lnTo>
                  <a:lnTo>
                    <a:pt x="0" y="112"/>
                  </a:lnTo>
                  <a:lnTo>
                    <a:pt x="68" y="76"/>
                  </a:lnTo>
                  <a:lnTo>
                    <a:pt x="68" y="64"/>
                  </a:lnTo>
                  <a:lnTo>
                    <a:pt x="82" y="3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939080" y="3146400"/>
              <a:ext cx="441360" cy="280800"/>
            </a:xfrm>
            <a:custGeom>
              <a:avLst/>
              <a:gdLst/>
              <a:ahLst/>
              <a:rect l="l" t="t" r="r" b="b"/>
              <a:pathLst>
                <a:path w="438" h="243">
                  <a:moveTo>
                    <a:pt x="151" y="0"/>
                  </a:moveTo>
                  <a:lnTo>
                    <a:pt x="274" y="0"/>
                  </a:lnTo>
                  <a:lnTo>
                    <a:pt x="342" y="26"/>
                  </a:lnTo>
                  <a:lnTo>
                    <a:pt x="370" y="89"/>
                  </a:lnTo>
                  <a:lnTo>
                    <a:pt x="438" y="103"/>
                  </a:lnTo>
                  <a:lnTo>
                    <a:pt x="438" y="140"/>
                  </a:lnTo>
                  <a:lnTo>
                    <a:pt x="411" y="140"/>
                  </a:lnTo>
                  <a:lnTo>
                    <a:pt x="411" y="180"/>
                  </a:lnTo>
                  <a:lnTo>
                    <a:pt x="328" y="154"/>
                  </a:lnTo>
                  <a:lnTo>
                    <a:pt x="301" y="231"/>
                  </a:lnTo>
                  <a:lnTo>
                    <a:pt x="246" y="180"/>
                  </a:lnTo>
                  <a:lnTo>
                    <a:pt x="178" y="231"/>
                  </a:lnTo>
                  <a:lnTo>
                    <a:pt x="96" y="243"/>
                  </a:lnTo>
                  <a:lnTo>
                    <a:pt x="68" y="180"/>
                  </a:lnTo>
                  <a:lnTo>
                    <a:pt x="41" y="180"/>
                  </a:lnTo>
                  <a:lnTo>
                    <a:pt x="0" y="206"/>
                  </a:lnTo>
                  <a:lnTo>
                    <a:pt x="0" y="166"/>
                  </a:lnTo>
                  <a:lnTo>
                    <a:pt x="96" y="12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939080" y="1898280"/>
              <a:ext cx="519120" cy="1295640"/>
            </a:xfrm>
            <a:custGeom>
              <a:avLst/>
              <a:gdLst/>
              <a:ahLst/>
              <a:rect l="l" t="t" r="r" b="b"/>
              <a:pathLst>
                <a:path w="392" h="869">
                  <a:moveTo>
                    <a:pt x="392" y="128"/>
                  </a:moveTo>
                  <a:lnTo>
                    <a:pt x="353" y="127"/>
                  </a:lnTo>
                  <a:lnTo>
                    <a:pt x="374" y="78"/>
                  </a:lnTo>
                  <a:lnTo>
                    <a:pt x="301" y="69"/>
                  </a:lnTo>
                  <a:lnTo>
                    <a:pt x="291" y="49"/>
                  </a:lnTo>
                  <a:lnTo>
                    <a:pt x="291" y="20"/>
                  </a:lnTo>
                  <a:lnTo>
                    <a:pt x="260" y="9"/>
                  </a:lnTo>
                  <a:lnTo>
                    <a:pt x="197" y="0"/>
                  </a:lnTo>
                  <a:lnTo>
                    <a:pt x="228" y="49"/>
                  </a:lnTo>
                  <a:lnTo>
                    <a:pt x="197" y="78"/>
                  </a:lnTo>
                  <a:lnTo>
                    <a:pt x="228" y="137"/>
                  </a:lnTo>
                  <a:lnTo>
                    <a:pt x="197" y="147"/>
                  </a:lnTo>
                  <a:lnTo>
                    <a:pt x="197" y="196"/>
                  </a:lnTo>
                  <a:lnTo>
                    <a:pt x="187" y="176"/>
                  </a:lnTo>
                  <a:lnTo>
                    <a:pt x="156" y="187"/>
                  </a:lnTo>
                  <a:lnTo>
                    <a:pt x="156" y="156"/>
                  </a:lnTo>
                  <a:lnTo>
                    <a:pt x="124" y="156"/>
                  </a:lnTo>
                  <a:lnTo>
                    <a:pt x="93" y="156"/>
                  </a:lnTo>
                  <a:lnTo>
                    <a:pt x="83" y="187"/>
                  </a:lnTo>
                  <a:lnTo>
                    <a:pt x="115" y="216"/>
                  </a:lnTo>
                  <a:lnTo>
                    <a:pt x="83" y="216"/>
                  </a:lnTo>
                  <a:lnTo>
                    <a:pt x="62" y="265"/>
                  </a:lnTo>
                  <a:lnTo>
                    <a:pt x="42" y="283"/>
                  </a:lnTo>
                  <a:lnTo>
                    <a:pt x="73" y="323"/>
                  </a:lnTo>
                  <a:lnTo>
                    <a:pt x="42" y="372"/>
                  </a:lnTo>
                  <a:lnTo>
                    <a:pt x="0" y="362"/>
                  </a:lnTo>
                  <a:lnTo>
                    <a:pt x="0" y="497"/>
                  </a:lnTo>
                  <a:lnTo>
                    <a:pt x="20" y="537"/>
                  </a:lnTo>
                  <a:lnTo>
                    <a:pt x="0" y="566"/>
                  </a:lnTo>
                  <a:lnTo>
                    <a:pt x="20" y="615"/>
                  </a:lnTo>
                  <a:lnTo>
                    <a:pt x="20" y="633"/>
                  </a:lnTo>
                  <a:lnTo>
                    <a:pt x="52" y="674"/>
                  </a:lnTo>
                  <a:lnTo>
                    <a:pt x="156" y="693"/>
                  </a:lnTo>
                  <a:lnTo>
                    <a:pt x="115" y="791"/>
                  </a:lnTo>
                  <a:lnTo>
                    <a:pt x="115" y="840"/>
                  </a:lnTo>
                  <a:lnTo>
                    <a:pt x="208" y="840"/>
                  </a:lnTo>
                  <a:lnTo>
                    <a:pt x="260" y="860"/>
                  </a:lnTo>
                  <a:lnTo>
                    <a:pt x="291" y="849"/>
                  </a:lnTo>
                  <a:lnTo>
                    <a:pt x="322" y="869"/>
                  </a:lnTo>
                  <a:lnTo>
                    <a:pt x="343" y="849"/>
                  </a:lnTo>
                  <a:lnTo>
                    <a:pt x="392" y="854"/>
                  </a:lnTo>
                  <a:lnTo>
                    <a:pt x="392" y="128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796080" y="1768320"/>
              <a:ext cx="14040" cy="42840"/>
            </a:xfrm>
            <a:custGeom>
              <a:avLst/>
              <a:gdLst/>
              <a:ahLst/>
              <a:rect l="l" t="t" r="r" b="b"/>
              <a:pathLst>
                <a:path w="13" h="38">
                  <a:moveTo>
                    <a:pt x="0" y="0"/>
                  </a:moveTo>
                  <a:lnTo>
                    <a:pt x="13" y="38"/>
                  </a:ln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581880" y="1839600"/>
              <a:ext cx="183240" cy="233640"/>
            </a:xfrm>
            <a:custGeom>
              <a:avLst/>
              <a:gdLst/>
              <a:ahLst/>
              <a:rect l="l" t="t" r="r" b="b"/>
              <a:pathLst>
                <a:path w="181" h="202">
                  <a:moveTo>
                    <a:pt x="37" y="59"/>
                  </a:moveTo>
                  <a:lnTo>
                    <a:pt x="0" y="130"/>
                  </a:lnTo>
                  <a:lnTo>
                    <a:pt x="29" y="178"/>
                  </a:lnTo>
                  <a:lnTo>
                    <a:pt x="104" y="142"/>
                  </a:lnTo>
                  <a:lnTo>
                    <a:pt x="133" y="202"/>
                  </a:lnTo>
                  <a:lnTo>
                    <a:pt x="171" y="154"/>
                  </a:lnTo>
                  <a:lnTo>
                    <a:pt x="162" y="118"/>
                  </a:lnTo>
                  <a:lnTo>
                    <a:pt x="171" y="142"/>
                  </a:lnTo>
                  <a:lnTo>
                    <a:pt x="181" y="130"/>
                  </a:lnTo>
                  <a:lnTo>
                    <a:pt x="143" y="106"/>
                  </a:lnTo>
                  <a:lnTo>
                    <a:pt x="152" y="59"/>
                  </a:lnTo>
                  <a:lnTo>
                    <a:pt x="133" y="23"/>
                  </a:lnTo>
                  <a:lnTo>
                    <a:pt x="56" y="47"/>
                  </a:lnTo>
                  <a:lnTo>
                    <a:pt x="77" y="12"/>
                  </a:lnTo>
                  <a:lnTo>
                    <a:pt x="48" y="0"/>
                  </a:lnTo>
                  <a:lnTo>
                    <a:pt x="37" y="59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656760" y="1371240"/>
              <a:ext cx="97200" cy="120960"/>
            </a:xfrm>
            <a:custGeom>
              <a:avLst/>
              <a:gdLst/>
              <a:ahLst/>
              <a:rect l="l" t="t" r="r" b="b"/>
              <a:pathLst>
                <a:path w="96" h="104">
                  <a:moveTo>
                    <a:pt x="41" y="0"/>
                  </a:moveTo>
                  <a:lnTo>
                    <a:pt x="0" y="51"/>
                  </a:lnTo>
                  <a:lnTo>
                    <a:pt x="82" y="104"/>
                  </a:lnTo>
                  <a:lnTo>
                    <a:pt x="96" y="78"/>
                  </a:lnTo>
                  <a:lnTo>
                    <a:pt x="68" y="7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700320" y="1595160"/>
              <a:ext cx="53640" cy="41400"/>
            </a:xfrm>
            <a:custGeom>
              <a:avLst/>
              <a:gdLst/>
              <a:ahLst/>
              <a:rect l="l" t="t" r="r" b="b"/>
              <a:pathLst>
                <a:path w="55" h="36">
                  <a:moveTo>
                    <a:pt x="55" y="36"/>
                  </a:moveTo>
                  <a:lnTo>
                    <a:pt x="27" y="0"/>
                  </a:lnTo>
                  <a:lnTo>
                    <a:pt x="0" y="0"/>
                  </a:lnTo>
                  <a:lnTo>
                    <a:pt x="27" y="36"/>
                  </a:lnTo>
                  <a:lnTo>
                    <a:pt x="55" y="36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724080" y="1679400"/>
              <a:ext cx="59400" cy="58680"/>
            </a:xfrm>
            <a:custGeom>
              <a:avLst/>
              <a:gdLst/>
              <a:ahLst/>
              <a:rect l="l" t="t" r="r" b="b"/>
              <a:pathLst>
                <a:path w="56" h="49">
                  <a:moveTo>
                    <a:pt x="56" y="0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6689160" y="1723680"/>
              <a:ext cx="34920" cy="44640"/>
            </a:xfrm>
            <a:custGeom>
              <a:avLst/>
              <a:gdLst/>
              <a:ahLst/>
              <a:rect l="l" t="t" r="r" b="b"/>
              <a:pathLst>
                <a:path w="38" h="38">
                  <a:moveTo>
                    <a:pt x="12" y="0"/>
                  </a:moveTo>
                  <a:lnTo>
                    <a:pt x="0" y="38"/>
                  </a:lnTo>
                  <a:lnTo>
                    <a:pt x="38" y="3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854040" y="1998360"/>
              <a:ext cx="25200" cy="60480"/>
            </a:xfrm>
            <a:custGeom>
              <a:avLst/>
              <a:gdLst/>
              <a:ahLst/>
              <a:rect l="l" t="t" r="r" b="b"/>
              <a:pathLst>
                <a:path w="26" h="52">
                  <a:moveTo>
                    <a:pt x="26" y="0"/>
                  </a:moveTo>
                  <a:lnTo>
                    <a:pt x="0" y="52"/>
                  </a:lnTo>
                  <a:lnTo>
                    <a:pt x="26" y="38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879240" y="2172960"/>
              <a:ext cx="42480" cy="44640"/>
            </a:xfrm>
            <a:custGeom>
              <a:avLst/>
              <a:gdLst/>
              <a:ahLst/>
              <a:rect l="l" t="t" r="r" b="b"/>
              <a:pathLst>
                <a:path w="43" h="37">
                  <a:moveTo>
                    <a:pt x="43" y="37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43" y="37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678080" y="2172960"/>
              <a:ext cx="371160" cy="463680"/>
            </a:xfrm>
            <a:custGeom>
              <a:avLst/>
              <a:gdLst/>
              <a:ahLst/>
              <a:rect l="l" t="t" r="r" b="b"/>
              <a:pathLst>
                <a:path w="368" h="400">
                  <a:moveTo>
                    <a:pt x="164" y="87"/>
                  </a:moveTo>
                  <a:lnTo>
                    <a:pt x="178" y="113"/>
                  </a:lnTo>
                  <a:lnTo>
                    <a:pt x="164" y="126"/>
                  </a:lnTo>
                  <a:lnTo>
                    <a:pt x="164" y="164"/>
                  </a:lnTo>
                  <a:lnTo>
                    <a:pt x="203" y="176"/>
                  </a:lnTo>
                  <a:lnTo>
                    <a:pt x="190" y="138"/>
                  </a:lnTo>
                  <a:lnTo>
                    <a:pt x="217" y="87"/>
                  </a:lnTo>
                  <a:lnTo>
                    <a:pt x="203" y="87"/>
                  </a:lnTo>
                  <a:lnTo>
                    <a:pt x="203" y="37"/>
                  </a:lnTo>
                  <a:lnTo>
                    <a:pt x="326" y="0"/>
                  </a:lnTo>
                  <a:lnTo>
                    <a:pt x="368" y="37"/>
                  </a:lnTo>
                  <a:lnTo>
                    <a:pt x="340" y="101"/>
                  </a:lnTo>
                  <a:lnTo>
                    <a:pt x="313" y="126"/>
                  </a:lnTo>
                  <a:lnTo>
                    <a:pt x="354" y="176"/>
                  </a:lnTo>
                  <a:lnTo>
                    <a:pt x="313" y="239"/>
                  </a:lnTo>
                  <a:lnTo>
                    <a:pt x="258" y="226"/>
                  </a:lnTo>
                  <a:lnTo>
                    <a:pt x="258" y="400"/>
                  </a:lnTo>
                  <a:lnTo>
                    <a:pt x="217" y="388"/>
                  </a:lnTo>
                  <a:lnTo>
                    <a:pt x="217" y="337"/>
                  </a:lnTo>
                  <a:lnTo>
                    <a:pt x="164" y="313"/>
                  </a:lnTo>
                  <a:lnTo>
                    <a:pt x="41" y="337"/>
                  </a:lnTo>
                  <a:lnTo>
                    <a:pt x="0" y="313"/>
                  </a:lnTo>
                  <a:lnTo>
                    <a:pt x="96" y="313"/>
                  </a:lnTo>
                  <a:lnTo>
                    <a:pt x="54" y="287"/>
                  </a:lnTo>
                  <a:lnTo>
                    <a:pt x="150" y="263"/>
                  </a:lnTo>
                  <a:lnTo>
                    <a:pt x="96" y="263"/>
                  </a:lnTo>
                  <a:lnTo>
                    <a:pt x="82" y="239"/>
                  </a:lnTo>
                  <a:lnTo>
                    <a:pt x="164" y="87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621920" y="2536560"/>
              <a:ext cx="344160" cy="292320"/>
            </a:xfrm>
            <a:custGeom>
              <a:avLst/>
              <a:gdLst/>
              <a:ahLst/>
              <a:rect l="l" t="t" r="r" b="b"/>
              <a:pathLst>
                <a:path w="342" h="253">
                  <a:moveTo>
                    <a:pt x="219" y="0"/>
                  </a:moveTo>
                  <a:lnTo>
                    <a:pt x="96" y="26"/>
                  </a:lnTo>
                  <a:lnTo>
                    <a:pt x="55" y="0"/>
                  </a:lnTo>
                  <a:lnTo>
                    <a:pt x="0" y="38"/>
                  </a:lnTo>
                  <a:lnTo>
                    <a:pt x="0" y="75"/>
                  </a:lnTo>
                  <a:lnTo>
                    <a:pt x="110" y="152"/>
                  </a:lnTo>
                  <a:lnTo>
                    <a:pt x="137" y="202"/>
                  </a:lnTo>
                  <a:lnTo>
                    <a:pt x="206" y="178"/>
                  </a:lnTo>
                  <a:lnTo>
                    <a:pt x="206" y="241"/>
                  </a:lnTo>
                  <a:lnTo>
                    <a:pt x="288" y="253"/>
                  </a:lnTo>
                  <a:lnTo>
                    <a:pt x="274" y="216"/>
                  </a:lnTo>
                  <a:lnTo>
                    <a:pt x="315" y="178"/>
                  </a:lnTo>
                  <a:lnTo>
                    <a:pt x="342" y="139"/>
                  </a:lnTo>
                  <a:lnTo>
                    <a:pt x="315" y="89"/>
                  </a:lnTo>
                  <a:lnTo>
                    <a:pt x="274" y="75"/>
                  </a:lnTo>
                  <a:lnTo>
                    <a:pt x="274" y="26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854040" y="2581200"/>
              <a:ext cx="1292400" cy="1033200"/>
            </a:xfrm>
            <a:custGeom>
              <a:avLst/>
              <a:gdLst/>
              <a:ahLst/>
              <a:rect l="l" t="t" r="r" b="b"/>
              <a:pathLst>
                <a:path w="733" h="522">
                  <a:moveTo>
                    <a:pt x="436" y="0"/>
                  </a:moveTo>
                  <a:lnTo>
                    <a:pt x="436" y="22"/>
                  </a:lnTo>
                  <a:lnTo>
                    <a:pt x="499" y="66"/>
                  </a:lnTo>
                  <a:lnTo>
                    <a:pt x="514" y="95"/>
                  </a:lnTo>
                  <a:lnTo>
                    <a:pt x="554" y="80"/>
                  </a:lnTo>
                  <a:lnTo>
                    <a:pt x="554" y="118"/>
                  </a:lnTo>
                  <a:lnTo>
                    <a:pt x="600" y="125"/>
                  </a:lnTo>
                  <a:lnTo>
                    <a:pt x="631" y="132"/>
                  </a:lnTo>
                  <a:lnTo>
                    <a:pt x="655" y="161"/>
                  </a:lnTo>
                  <a:lnTo>
                    <a:pt x="733" y="176"/>
                  </a:lnTo>
                  <a:lnTo>
                    <a:pt x="702" y="250"/>
                  </a:lnTo>
                  <a:lnTo>
                    <a:pt x="702" y="287"/>
                  </a:lnTo>
                  <a:lnTo>
                    <a:pt x="671" y="294"/>
                  </a:lnTo>
                  <a:lnTo>
                    <a:pt x="616" y="382"/>
                  </a:lnTo>
                  <a:lnTo>
                    <a:pt x="616" y="404"/>
                  </a:lnTo>
                  <a:lnTo>
                    <a:pt x="639" y="389"/>
                  </a:lnTo>
                  <a:lnTo>
                    <a:pt x="655" y="389"/>
                  </a:lnTo>
                  <a:lnTo>
                    <a:pt x="671" y="426"/>
                  </a:lnTo>
                  <a:lnTo>
                    <a:pt x="655" y="434"/>
                  </a:lnTo>
                  <a:lnTo>
                    <a:pt x="679" y="471"/>
                  </a:lnTo>
                  <a:lnTo>
                    <a:pt x="655" y="500"/>
                  </a:lnTo>
                  <a:lnTo>
                    <a:pt x="663" y="508"/>
                  </a:lnTo>
                  <a:lnTo>
                    <a:pt x="668" y="522"/>
                  </a:lnTo>
                  <a:lnTo>
                    <a:pt x="212" y="522"/>
                  </a:lnTo>
                  <a:lnTo>
                    <a:pt x="219" y="515"/>
                  </a:lnTo>
                  <a:lnTo>
                    <a:pt x="211" y="515"/>
                  </a:lnTo>
                  <a:lnTo>
                    <a:pt x="219" y="456"/>
                  </a:lnTo>
                  <a:lnTo>
                    <a:pt x="235" y="478"/>
                  </a:lnTo>
                  <a:lnTo>
                    <a:pt x="211" y="434"/>
                  </a:lnTo>
                  <a:lnTo>
                    <a:pt x="211" y="397"/>
                  </a:lnTo>
                  <a:lnTo>
                    <a:pt x="172" y="375"/>
                  </a:lnTo>
                  <a:lnTo>
                    <a:pt x="157" y="353"/>
                  </a:lnTo>
                  <a:lnTo>
                    <a:pt x="157" y="323"/>
                  </a:lnTo>
                  <a:lnTo>
                    <a:pt x="180" y="323"/>
                  </a:lnTo>
                  <a:lnTo>
                    <a:pt x="133" y="316"/>
                  </a:lnTo>
                  <a:lnTo>
                    <a:pt x="133" y="301"/>
                  </a:lnTo>
                  <a:lnTo>
                    <a:pt x="47" y="272"/>
                  </a:lnTo>
                  <a:lnTo>
                    <a:pt x="31" y="280"/>
                  </a:lnTo>
                  <a:lnTo>
                    <a:pt x="8" y="257"/>
                  </a:lnTo>
                  <a:lnTo>
                    <a:pt x="23" y="250"/>
                  </a:lnTo>
                  <a:lnTo>
                    <a:pt x="16" y="243"/>
                  </a:lnTo>
                  <a:lnTo>
                    <a:pt x="23" y="228"/>
                  </a:lnTo>
                  <a:lnTo>
                    <a:pt x="0" y="235"/>
                  </a:lnTo>
                  <a:lnTo>
                    <a:pt x="8" y="213"/>
                  </a:lnTo>
                  <a:lnTo>
                    <a:pt x="78" y="191"/>
                  </a:lnTo>
                  <a:lnTo>
                    <a:pt x="125" y="213"/>
                  </a:lnTo>
                  <a:lnTo>
                    <a:pt x="195" y="213"/>
                  </a:lnTo>
                  <a:lnTo>
                    <a:pt x="172" y="118"/>
                  </a:lnTo>
                  <a:lnTo>
                    <a:pt x="203" y="125"/>
                  </a:lnTo>
                  <a:lnTo>
                    <a:pt x="219" y="147"/>
                  </a:lnTo>
                  <a:lnTo>
                    <a:pt x="305" y="139"/>
                  </a:lnTo>
                  <a:lnTo>
                    <a:pt x="290" y="139"/>
                  </a:lnTo>
                  <a:lnTo>
                    <a:pt x="297" y="118"/>
                  </a:lnTo>
                  <a:lnTo>
                    <a:pt x="368" y="73"/>
                  </a:lnTo>
                  <a:lnTo>
                    <a:pt x="375" y="22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714360" y="1185840"/>
              <a:ext cx="784440" cy="1585800"/>
            </a:xfrm>
            <a:custGeom>
              <a:avLst/>
              <a:gdLst/>
              <a:ahLst/>
              <a:rect l="l" t="t" r="r" b="b"/>
              <a:pathLst>
                <a:path w="778" h="1372">
                  <a:moveTo>
                    <a:pt x="369" y="1297"/>
                  </a:moveTo>
                  <a:lnTo>
                    <a:pt x="449" y="1271"/>
                  </a:lnTo>
                  <a:lnTo>
                    <a:pt x="477" y="1245"/>
                  </a:lnTo>
                  <a:lnTo>
                    <a:pt x="532" y="1259"/>
                  </a:lnTo>
                  <a:lnTo>
                    <a:pt x="709" y="1233"/>
                  </a:lnTo>
                  <a:lnTo>
                    <a:pt x="750" y="1182"/>
                  </a:lnTo>
                  <a:lnTo>
                    <a:pt x="696" y="1170"/>
                  </a:lnTo>
                  <a:lnTo>
                    <a:pt x="668" y="1144"/>
                  </a:lnTo>
                  <a:lnTo>
                    <a:pt x="778" y="1059"/>
                  </a:lnTo>
                  <a:lnTo>
                    <a:pt x="778" y="970"/>
                  </a:lnTo>
                  <a:lnTo>
                    <a:pt x="737" y="932"/>
                  </a:lnTo>
                  <a:lnTo>
                    <a:pt x="614" y="946"/>
                  </a:lnTo>
                  <a:lnTo>
                    <a:pt x="655" y="882"/>
                  </a:lnTo>
                  <a:lnTo>
                    <a:pt x="573" y="819"/>
                  </a:lnTo>
                  <a:lnTo>
                    <a:pt x="627" y="831"/>
                  </a:lnTo>
                  <a:lnTo>
                    <a:pt x="627" y="807"/>
                  </a:lnTo>
                  <a:lnTo>
                    <a:pt x="545" y="680"/>
                  </a:lnTo>
                  <a:lnTo>
                    <a:pt x="504" y="667"/>
                  </a:lnTo>
                  <a:lnTo>
                    <a:pt x="449" y="516"/>
                  </a:lnTo>
                  <a:lnTo>
                    <a:pt x="355" y="441"/>
                  </a:lnTo>
                  <a:lnTo>
                    <a:pt x="287" y="441"/>
                  </a:lnTo>
                  <a:lnTo>
                    <a:pt x="355" y="415"/>
                  </a:lnTo>
                  <a:lnTo>
                    <a:pt x="314" y="365"/>
                  </a:lnTo>
                  <a:lnTo>
                    <a:pt x="355" y="365"/>
                  </a:lnTo>
                  <a:lnTo>
                    <a:pt x="395" y="302"/>
                  </a:lnTo>
                  <a:lnTo>
                    <a:pt x="436" y="213"/>
                  </a:lnTo>
                  <a:lnTo>
                    <a:pt x="422" y="163"/>
                  </a:lnTo>
                  <a:lnTo>
                    <a:pt x="191" y="187"/>
                  </a:lnTo>
                  <a:lnTo>
                    <a:pt x="191" y="163"/>
                  </a:lnTo>
                  <a:lnTo>
                    <a:pt x="232" y="137"/>
                  </a:lnTo>
                  <a:lnTo>
                    <a:pt x="205" y="124"/>
                  </a:lnTo>
                  <a:lnTo>
                    <a:pt x="301" y="50"/>
                  </a:lnTo>
                  <a:lnTo>
                    <a:pt x="301" y="0"/>
                  </a:lnTo>
                  <a:lnTo>
                    <a:pt x="287" y="0"/>
                  </a:lnTo>
                  <a:lnTo>
                    <a:pt x="123" y="12"/>
                  </a:lnTo>
                  <a:lnTo>
                    <a:pt x="95" y="64"/>
                  </a:lnTo>
                  <a:lnTo>
                    <a:pt x="82" y="76"/>
                  </a:lnTo>
                  <a:lnTo>
                    <a:pt x="68" y="90"/>
                  </a:lnTo>
                  <a:lnTo>
                    <a:pt x="82" y="113"/>
                  </a:lnTo>
                  <a:lnTo>
                    <a:pt x="41" y="137"/>
                  </a:lnTo>
                  <a:lnTo>
                    <a:pt x="54" y="187"/>
                  </a:lnTo>
                  <a:lnTo>
                    <a:pt x="27" y="187"/>
                  </a:lnTo>
                  <a:lnTo>
                    <a:pt x="27" y="213"/>
                  </a:lnTo>
                  <a:lnTo>
                    <a:pt x="68" y="225"/>
                  </a:lnTo>
                  <a:lnTo>
                    <a:pt x="27" y="314"/>
                  </a:lnTo>
                  <a:lnTo>
                    <a:pt x="0" y="326"/>
                  </a:lnTo>
                  <a:lnTo>
                    <a:pt x="41" y="365"/>
                  </a:lnTo>
                  <a:lnTo>
                    <a:pt x="82" y="351"/>
                  </a:lnTo>
                  <a:lnTo>
                    <a:pt x="41" y="554"/>
                  </a:lnTo>
                  <a:lnTo>
                    <a:pt x="82" y="490"/>
                  </a:lnTo>
                  <a:lnTo>
                    <a:pt x="68" y="441"/>
                  </a:lnTo>
                  <a:lnTo>
                    <a:pt x="95" y="415"/>
                  </a:lnTo>
                  <a:lnTo>
                    <a:pt x="82" y="466"/>
                  </a:lnTo>
                  <a:lnTo>
                    <a:pt x="123" y="441"/>
                  </a:lnTo>
                  <a:lnTo>
                    <a:pt x="150" y="466"/>
                  </a:lnTo>
                  <a:lnTo>
                    <a:pt x="123" y="504"/>
                  </a:lnTo>
                  <a:lnTo>
                    <a:pt x="150" y="528"/>
                  </a:lnTo>
                  <a:lnTo>
                    <a:pt x="109" y="617"/>
                  </a:lnTo>
                  <a:lnTo>
                    <a:pt x="95" y="617"/>
                  </a:lnTo>
                  <a:lnTo>
                    <a:pt x="109" y="667"/>
                  </a:lnTo>
                  <a:lnTo>
                    <a:pt x="123" y="629"/>
                  </a:lnTo>
                  <a:lnTo>
                    <a:pt x="164" y="667"/>
                  </a:lnTo>
                  <a:lnTo>
                    <a:pt x="177" y="643"/>
                  </a:lnTo>
                  <a:lnTo>
                    <a:pt x="301" y="617"/>
                  </a:lnTo>
                  <a:lnTo>
                    <a:pt x="246" y="692"/>
                  </a:lnTo>
                  <a:lnTo>
                    <a:pt x="287" y="756"/>
                  </a:lnTo>
                  <a:lnTo>
                    <a:pt x="342" y="730"/>
                  </a:lnTo>
                  <a:lnTo>
                    <a:pt x="314" y="807"/>
                  </a:lnTo>
                  <a:lnTo>
                    <a:pt x="328" y="807"/>
                  </a:lnTo>
                  <a:lnTo>
                    <a:pt x="314" y="857"/>
                  </a:lnTo>
                  <a:lnTo>
                    <a:pt x="328" y="869"/>
                  </a:lnTo>
                  <a:lnTo>
                    <a:pt x="232" y="869"/>
                  </a:lnTo>
                  <a:lnTo>
                    <a:pt x="150" y="946"/>
                  </a:lnTo>
                  <a:lnTo>
                    <a:pt x="205" y="932"/>
                  </a:lnTo>
                  <a:lnTo>
                    <a:pt x="218" y="995"/>
                  </a:lnTo>
                  <a:lnTo>
                    <a:pt x="205" y="1033"/>
                  </a:lnTo>
                  <a:lnTo>
                    <a:pt x="82" y="1096"/>
                  </a:lnTo>
                  <a:lnTo>
                    <a:pt x="109" y="1132"/>
                  </a:lnTo>
                  <a:lnTo>
                    <a:pt x="164" y="1108"/>
                  </a:lnTo>
                  <a:lnTo>
                    <a:pt x="191" y="1132"/>
                  </a:lnTo>
                  <a:lnTo>
                    <a:pt x="232" y="1132"/>
                  </a:lnTo>
                  <a:lnTo>
                    <a:pt x="273" y="1170"/>
                  </a:lnTo>
                  <a:lnTo>
                    <a:pt x="369" y="1132"/>
                  </a:lnTo>
                  <a:lnTo>
                    <a:pt x="314" y="1196"/>
                  </a:lnTo>
                  <a:lnTo>
                    <a:pt x="205" y="1208"/>
                  </a:lnTo>
                  <a:lnTo>
                    <a:pt x="54" y="1372"/>
                  </a:lnTo>
                  <a:lnTo>
                    <a:pt x="95" y="1372"/>
                  </a:lnTo>
                  <a:lnTo>
                    <a:pt x="150" y="1322"/>
                  </a:lnTo>
                  <a:lnTo>
                    <a:pt x="246" y="1334"/>
                  </a:lnTo>
                  <a:lnTo>
                    <a:pt x="273" y="1283"/>
                  </a:lnTo>
                  <a:lnTo>
                    <a:pt x="342" y="1259"/>
                  </a:lnTo>
                  <a:lnTo>
                    <a:pt x="369" y="1297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284680" y="3163680"/>
              <a:ext cx="173520" cy="103320"/>
            </a:xfrm>
            <a:custGeom>
              <a:avLst/>
              <a:gdLst/>
              <a:ahLst/>
              <a:rect l="l" t="t" r="r" b="b"/>
              <a:pathLst>
                <a:path w="131" h="69">
                  <a:moveTo>
                    <a:pt x="131" y="9"/>
                  </a:moveTo>
                  <a:lnTo>
                    <a:pt x="84" y="0"/>
                  </a:lnTo>
                  <a:lnTo>
                    <a:pt x="62" y="20"/>
                  </a:lnTo>
                  <a:lnTo>
                    <a:pt x="31" y="0"/>
                  </a:lnTo>
                  <a:lnTo>
                    <a:pt x="0" y="10"/>
                  </a:lnTo>
                  <a:lnTo>
                    <a:pt x="21" y="59"/>
                  </a:lnTo>
                  <a:lnTo>
                    <a:pt x="73" y="69"/>
                  </a:lnTo>
                  <a:lnTo>
                    <a:pt x="131" y="63"/>
                  </a:lnTo>
                  <a:lnTo>
                    <a:pt x="131" y="9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8146440" y="1358640"/>
              <a:ext cx="276480" cy="554040"/>
            </a:xfrm>
            <a:custGeom>
              <a:avLst/>
              <a:gdLst/>
              <a:ahLst/>
              <a:rect l="l" t="t" r="r" b="b"/>
              <a:pathLst>
                <a:path w="274" h="480">
                  <a:moveTo>
                    <a:pt x="137" y="480"/>
                  </a:moveTo>
                  <a:lnTo>
                    <a:pt x="55" y="468"/>
                  </a:lnTo>
                  <a:lnTo>
                    <a:pt x="55" y="405"/>
                  </a:lnTo>
                  <a:lnTo>
                    <a:pt x="0" y="367"/>
                  </a:lnTo>
                  <a:lnTo>
                    <a:pt x="0" y="228"/>
                  </a:lnTo>
                  <a:lnTo>
                    <a:pt x="14" y="139"/>
                  </a:lnTo>
                  <a:lnTo>
                    <a:pt x="233" y="0"/>
                  </a:lnTo>
                  <a:lnTo>
                    <a:pt x="247" y="89"/>
                  </a:lnTo>
                  <a:lnTo>
                    <a:pt x="192" y="190"/>
                  </a:lnTo>
                  <a:lnTo>
                    <a:pt x="219" y="190"/>
                  </a:lnTo>
                  <a:lnTo>
                    <a:pt x="206" y="214"/>
                  </a:lnTo>
                  <a:lnTo>
                    <a:pt x="274" y="214"/>
                  </a:lnTo>
                  <a:lnTo>
                    <a:pt x="274" y="240"/>
                  </a:lnTo>
                  <a:lnTo>
                    <a:pt x="247" y="278"/>
                  </a:lnTo>
                  <a:lnTo>
                    <a:pt x="219" y="266"/>
                  </a:lnTo>
                  <a:lnTo>
                    <a:pt x="219" y="304"/>
                  </a:lnTo>
                  <a:lnTo>
                    <a:pt x="178" y="315"/>
                  </a:lnTo>
                  <a:lnTo>
                    <a:pt x="178" y="341"/>
                  </a:lnTo>
                  <a:lnTo>
                    <a:pt x="151" y="341"/>
                  </a:lnTo>
                  <a:lnTo>
                    <a:pt x="165" y="367"/>
                  </a:lnTo>
                  <a:lnTo>
                    <a:pt x="137" y="442"/>
                  </a:lnTo>
                  <a:lnTo>
                    <a:pt x="165" y="480"/>
                  </a:lnTo>
                  <a:lnTo>
                    <a:pt x="137" y="48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8410680" y="1884240"/>
              <a:ext cx="25200" cy="60120"/>
            </a:xfrm>
            <a:custGeom>
              <a:avLst/>
              <a:gdLst/>
              <a:ahLst/>
              <a:rect l="l" t="t" r="r" b="b"/>
              <a:pathLst>
                <a:path w="26" h="53">
                  <a:moveTo>
                    <a:pt x="26" y="0"/>
                  </a:moveTo>
                  <a:lnTo>
                    <a:pt x="12" y="53"/>
                  </a:lnTo>
                  <a:lnTo>
                    <a:pt x="0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8311680" y="1768320"/>
              <a:ext cx="123840" cy="115920"/>
            </a:xfrm>
            <a:custGeom>
              <a:avLst/>
              <a:gdLst/>
              <a:ahLst/>
              <a:rect l="l" t="t" r="r" b="b"/>
              <a:pathLst>
                <a:path w="123" h="99">
                  <a:moveTo>
                    <a:pt x="41" y="12"/>
                  </a:moveTo>
                  <a:lnTo>
                    <a:pt x="95" y="0"/>
                  </a:lnTo>
                  <a:lnTo>
                    <a:pt x="123" y="62"/>
                  </a:lnTo>
                  <a:lnTo>
                    <a:pt x="109" y="87"/>
                  </a:lnTo>
                  <a:lnTo>
                    <a:pt x="41" y="99"/>
                  </a:lnTo>
                  <a:lnTo>
                    <a:pt x="0" y="24"/>
                  </a:lnTo>
                  <a:lnTo>
                    <a:pt x="41" y="12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8008200" y="3252600"/>
              <a:ext cx="454320" cy="361800"/>
            </a:xfrm>
            <a:custGeom>
              <a:avLst/>
              <a:gdLst/>
              <a:ahLst/>
              <a:rect l="l" t="t" r="r" b="b"/>
              <a:pathLst>
                <a:path w="343" h="243">
                  <a:moveTo>
                    <a:pt x="343" y="0"/>
                  </a:moveTo>
                  <a:lnTo>
                    <a:pt x="280" y="10"/>
                  </a:lnTo>
                  <a:lnTo>
                    <a:pt x="280" y="39"/>
                  </a:lnTo>
                  <a:lnTo>
                    <a:pt x="261" y="39"/>
                  </a:lnTo>
                  <a:lnTo>
                    <a:pt x="261" y="69"/>
                  </a:lnTo>
                  <a:lnTo>
                    <a:pt x="197" y="49"/>
                  </a:lnTo>
                  <a:lnTo>
                    <a:pt x="177" y="109"/>
                  </a:lnTo>
                  <a:lnTo>
                    <a:pt x="136" y="69"/>
                  </a:lnTo>
                  <a:lnTo>
                    <a:pt x="84" y="109"/>
                  </a:lnTo>
                  <a:lnTo>
                    <a:pt x="21" y="118"/>
                  </a:lnTo>
                  <a:lnTo>
                    <a:pt x="0" y="127"/>
                  </a:lnTo>
                  <a:lnTo>
                    <a:pt x="32" y="176"/>
                  </a:lnTo>
                  <a:lnTo>
                    <a:pt x="0" y="215"/>
                  </a:lnTo>
                  <a:lnTo>
                    <a:pt x="11" y="224"/>
                  </a:lnTo>
                  <a:lnTo>
                    <a:pt x="17" y="243"/>
                  </a:lnTo>
                  <a:lnTo>
                    <a:pt x="343" y="243"/>
                  </a:lnTo>
                  <a:lnTo>
                    <a:pt x="343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896960" y="2742840"/>
              <a:ext cx="68760" cy="103320"/>
            </a:xfrm>
            <a:custGeom>
              <a:avLst/>
              <a:gdLst/>
              <a:ahLst/>
              <a:rect l="l" t="t" r="r" b="b"/>
              <a:pathLst>
                <a:path w="68" h="89">
                  <a:moveTo>
                    <a:pt x="14" y="77"/>
                  </a:moveTo>
                  <a:lnTo>
                    <a:pt x="68" y="89"/>
                  </a:lnTo>
                  <a:lnTo>
                    <a:pt x="68" y="63"/>
                  </a:lnTo>
                  <a:lnTo>
                    <a:pt x="41" y="0"/>
                  </a:lnTo>
                  <a:lnTo>
                    <a:pt x="0" y="38"/>
                  </a:lnTo>
                  <a:lnTo>
                    <a:pt x="14" y="77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818120" y="2217600"/>
              <a:ext cx="36720" cy="47520"/>
            </a:xfrm>
            <a:custGeom>
              <a:avLst/>
              <a:gdLst/>
              <a:ahLst/>
              <a:rect l="l" t="t" r="r" b="b"/>
              <a:pathLst>
                <a:path w="39" h="40">
                  <a:moveTo>
                    <a:pt x="39" y="0"/>
                  </a:moveTo>
                  <a:lnTo>
                    <a:pt x="0" y="40"/>
                  </a:lnTo>
                  <a:lnTo>
                    <a:pt x="25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447600" y="1839600"/>
              <a:ext cx="276120" cy="681120"/>
            </a:xfrm>
            <a:custGeom>
              <a:avLst/>
              <a:gdLst/>
              <a:ahLst/>
              <a:rect l="l" t="t" r="r" b="b"/>
              <a:pathLst>
                <a:path w="276" h="590">
                  <a:moveTo>
                    <a:pt x="180" y="49"/>
                  </a:moveTo>
                  <a:lnTo>
                    <a:pt x="171" y="0"/>
                  </a:lnTo>
                  <a:lnTo>
                    <a:pt x="146" y="25"/>
                  </a:lnTo>
                  <a:lnTo>
                    <a:pt x="103" y="101"/>
                  </a:lnTo>
                  <a:lnTo>
                    <a:pt x="137" y="113"/>
                  </a:lnTo>
                  <a:lnTo>
                    <a:pt x="112" y="164"/>
                  </a:lnTo>
                  <a:lnTo>
                    <a:pt x="43" y="150"/>
                  </a:lnTo>
                  <a:lnTo>
                    <a:pt x="35" y="188"/>
                  </a:lnTo>
                  <a:lnTo>
                    <a:pt x="35" y="214"/>
                  </a:lnTo>
                  <a:lnTo>
                    <a:pt x="17" y="214"/>
                  </a:lnTo>
                  <a:lnTo>
                    <a:pt x="52" y="239"/>
                  </a:lnTo>
                  <a:lnTo>
                    <a:pt x="17" y="277"/>
                  </a:lnTo>
                  <a:lnTo>
                    <a:pt x="35" y="303"/>
                  </a:lnTo>
                  <a:lnTo>
                    <a:pt x="94" y="328"/>
                  </a:lnTo>
                  <a:lnTo>
                    <a:pt x="35" y="428"/>
                  </a:lnTo>
                  <a:lnTo>
                    <a:pt x="94" y="390"/>
                  </a:lnTo>
                  <a:lnTo>
                    <a:pt x="103" y="416"/>
                  </a:lnTo>
                  <a:lnTo>
                    <a:pt x="52" y="428"/>
                  </a:lnTo>
                  <a:lnTo>
                    <a:pt x="35" y="479"/>
                  </a:lnTo>
                  <a:lnTo>
                    <a:pt x="0" y="491"/>
                  </a:lnTo>
                  <a:lnTo>
                    <a:pt x="35" y="505"/>
                  </a:lnTo>
                  <a:lnTo>
                    <a:pt x="9" y="542"/>
                  </a:lnTo>
                  <a:lnTo>
                    <a:pt x="43" y="542"/>
                  </a:lnTo>
                  <a:lnTo>
                    <a:pt x="17" y="565"/>
                  </a:lnTo>
                  <a:lnTo>
                    <a:pt x="52" y="554"/>
                  </a:lnTo>
                  <a:lnTo>
                    <a:pt x="43" y="590"/>
                  </a:lnTo>
                  <a:lnTo>
                    <a:pt x="69" y="578"/>
                  </a:lnTo>
                  <a:lnTo>
                    <a:pt x="180" y="491"/>
                  </a:lnTo>
                  <a:lnTo>
                    <a:pt x="250" y="491"/>
                  </a:lnTo>
                  <a:lnTo>
                    <a:pt x="276" y="378"/>
                  </a:lnTo>
                  <a:lnTo>
                    <a:pt x="276" y="277"/>
                  </a:lnTo>
                  <a:lnTo>
                    <a:pt x="259" y="227"/>
                  </a:lnTo>
                  <a:lnTo>
                    <a:pt x="267" y="202"/>
                  </a:lnTo>
                  <a:lnTo>
                    <a:pt x="242" y="138"/>
                  </a:lnTo>
                  <a:lnTo>
                    <a:pt x="171" y="176"/>
                  </a:lnTo>
                  <a:lnTo>
                    <a:pt x="146" y="126"/>
                  </a:lnTo>
                  <a:lnTo>
                    <a:pt x="180" y="49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90" name=""/>
            <p:cNvGrpSpPr/>
            <p:nvPr/>
          </p:nvGrpSpPr>
          <p:grpSpPr>
            <a:xfrm>
              <a:off x="2342880" y="3031920"/>
              <a:ext cx="1473120" cy="1488960"/>
              <a:chOff x="2342880" y="3031920"/>
              <a:chExt cx="1473120" cy="1488960"/>
            </a:xfrm>
          </p:grpSpPr>
          <p:sp>
            <p:nvSpPr>
              <p:cNvPr id="91" name=""/>
              <p:cNvSpPr/>
              <p:nvPr/>
            </p:nvSpPr>
            <p:spPr>
              <a:xfrm>
                <a:off x="2342880" y="3031920"/>
                <a:ext cx="1473120" cy="1488960"/>
              </a:xfrm>
              <a:custGeom>
                <a:avLst/>
                <a:gdLst/>
                <a:ahLst/>
                <a:rect l="l" t="t" r="r" b="b"/>
                <a:pathLst>
                  <a:path w="2282" h="2061">
                    <a:moveTo>
                      <a:pt x="13" y="814"/>
                    </a:moveTo>
                    <a:lnTo>
                      <a:pt x="0" y="846"/>
                    </a:lnTo>
                    <a:lnTo>
                      <a:pt x="27" y="859"/>
                    </a:lnTo>
                    <a:lnTo>
                      <a:pt x="61" y="895"/>
                    </a:lnTo>
                    <a:lnTo>
                      <a:pt x="65" y="938"/>
                    </a:lnTo>
                    <a:lnTo>
                      <a:pt x="104" y="947"/>
                    </a:lnTo>
                    <a:lnTo>
                      <a:pt x="131" y="974"/>
                    </a:lnTo>
                    <a:lnTo>
                      <a:pt x="153" y="1010"/>
                    </a:lnTo>
                    <a:lnTo>
                      <a:pt x="180" y="1019"/>
                    </a:lnTo>
                    <a:lnTo>
                      <a:pt x="223" y="1081"/>
                    </a:lnTo>
                    <a:lnTo>
                      <a:pt x="284" y="1087"/>
                    </a:lnTo>
                    <a:lnTo>
                      <a:pt x="275" y="1114"/>
                    </a:lnTo>
                    <a:lnTo>
                      <a:pt x="297" y="1178"/>
                    </a:lnTo>
                    <a:lnTo>
                      <a:pt x="302" y="1267"/>
                    </a:lnTo>
                    <a:lnTo>
                      <a:pt x="332" y="1293"/>
                    </a:lnTo>
                    <a:lnTo>
                      <a:pt x="349" y="1317"/>
                    </a:lnTo>
                    <a:lnTo>
                      <a:pt x="367" y="1326"/>
                    </a:lnTo>
                    <a:lnTo>
                      <a:pt x="428" y="1382"/>
                    </a:lnTo>
                    <a:lnTo>
                      <a:pt x="455" y="1394"/>
                    </a:lnTo>
                    <a:lnTo>
                      <a:pt x="471" y="1398"/>
                    </a:lnTo>
                    <a:lnTo>
                      <a:pt x="489" y="1421"/>
                    </a:lnTo>
                    <a:lnTo>
                      <a:pt x="580" y="1446"/>
                    </a:lnTo>
                    <a:lnTo>
                      <a:pt x="616" y="1405"/>
                    </a:lnTo>
                    <a:lnTo>
                      <a:pt x="638" y="1385"/>
                    </a:lnTo>
                    <a:lnTo>
                      <a:pt x="625" y="1329"/>
                    </a:lnTo>
                    <a:lnTo>
                      <a:pt x="642" y="1310"/>
                    </a:lnTo>
                    <a:lnTo>
                      <a:pt x="694" y="1306"/>
                    </a:lnTo>
                    <a:lnTo>
                      <a:pt x="708" y="1290"/>
                    </a:lnTo>
                    <a:lnTo>
                      <a:pt x="717" y="1270"/>
                    </a:lnTo>
                    <a:lnTo>
                      <a:pt x="739" y="1274"/>
                    </a:lnTo>
                    <a:lnTo>
                      <a:pt x="742" y="1293"/>
                    </a:lnTo>
                    <a:lnTo>
                      <a:pt x="800" y="1297"/>
                    </a:lnTo>
                    <a:lnTo>
                      <a:pt x="891" y="1310"/>
                    </a:lnTo>
                    <a:lnTo>
                      <a:pt x="925" y="1342"/>
                    </a:lnTo>
                    <a:lnTo>
                      <a:pt x="996" y="1425"/>
                    </a:lnTo>
                    <a:lnTo>
                      <a:pt x="1031" y="1486"/>
                    </a:lnTo>
                    <a:lnTo>
                      <a:pt x="1035" y="1518"/>
                    </a:lnTo>
                    <a:lnTo>
                      <a:pt x="1127" y="1649"/>
                    </a:lnTo>
                    <a:lnTo>
                      <a:pt x="1141" y="1689"/>
                    </a:lnTo>
                    <a:lnTo>
                      <a:pt x="1211" y="1734"/>
                    </a:lnTo>
                    <a:lnTo>
                      <a:pt x="1217" y="1786"/>
                    </a:lnTo>
                    <a:lnTo>
                      <a:pt x="1235" y="1822"/>
                    </a:lnTo>
                    <a:lnTo>
                      <a:pt x="1247" y="1888"/>
                    </a:lnTo>
                    <a:lnTo>
                      <a:pt x="1278" y="1901"/>
                    </a:lnTo>
                    <a:lnTo>
                      <a:pt x="1281" y="1930"/>
                    </a:lnTo>
                    <a:lnTo>
                      <a:pt x="1281" y="1980"/>
                    </a:lnTo>
                    <a:lnTo>
                      <a:pt x="1303" y="1980"/>
                    </a:lnTo>
                    <a:lnTo>
                      <a:pt x="1339" y="1969"/>
                    </a:lnTo>
                    <a:lnTo>
                      <a:pt x="1382" y="2012"/>
                    </a:lnTo>
                    <a:lnTo>
                      <a:pt x="1421" y="2012"/>
                    </a:lnTo>
                    <a:lnTo>
                      <a:pt x="1461" y="2038"/>
                    </a:lnTo>
                    <a:lnTo>
                      <a:pt x="1513" y="2045"/>
                    </a:lnTo>
                    <a:lnTo>
                      <a:pt x="1553" y="2032"/>
                    </a:lnTo>
                    <a:lnTo>
                      <a:pt x="1587" y="2061"/>
                    </a:lnTo>
                    <a:lnTo>
                      <a:pt x="1626" y="2061"/>
                    </a:lnTo>
                    <a:lnTo>
                      <a:pt x="1644" y="2045"/>
                    </a:lnTo>
                    <a:lnTo>
                      <a:pt x="1666" y="2041"/>
                    </a:lnTo>
                    <a:lnTo>
                      <a:pt x="1693" y="2002"/>
                    </a:lnTo>
                    <a:lnTo>
                      <a:pt x="1644" y="2009"/>
                    </a:lnTo>
                    <a:lnTo>
                      <a:pt x="1617" y="1960"/>
                    </a:lnTo>
                    <a:lnTo>
                      <a:pt x="1610" y="1949"/>
                    </a:lnTo>
                    <a:lnTo>
                      <a:pt x="1605" y="1878"/>
                    </a:lnTo>
                    <a:lnTo>
                      <a:pt x="1587" y="1849"/>
                    </a:lnTo>
                    <a:lnTo>
                      <a:pt x="1610" y="1813"/>
                    </a:lnTo>
                    <a:lnTo>
                      <a:pt x="1610" y="1773"/>
                    </a:lnTo>
                    <a:lnTo>
                      <a:pt x="1632" y="1745"/>
                    </a:lnTo>
                    <a:lnTo>
                      <a:pt x="1626" y="1709"/>
                    </a:lnTo>
                    <a:lnTo>
                      <a:pt x="1623" y="1685"/>
                    </a:lnTo>
                    <a:lnTo>
                      <a:pt x="1648" y="1673"/>
                    </a:lnTo>
                    <a:lnTo>
                      <a:pt x="1662" y="1637"/>
                    </a:lnTo>
                    <a:lnTo>
                      <a:pt x="1693" y="1633"/>
                    </a:lnTo>
                    <a:lnTo>
                      <a:pt x="1727" y="1613"/>
                    </a:lnTo>
                    <a:lnTo>
                      <a:pt x="1736" y="1590"/>
                    </a:lnTo>
                    <a:lnTo>
                      <a:pt x="1766" y="1597"/>
                    </a:lnTo>
                    <a:lnTo>
                      <a:pt x="1788" y="1577"/>
                    </a:lnTo>
                    <a:lnTo>
                      <a:pt x="1779" y="1542"/>
                    </a:lnTo>
                    <a:lnTo>
                      <a:pt x="1806" y="1554"/>
                    </a:lnTo>
                    <a:lnTo>
                      <a:pt x="1876" y="1554"/>
                    </a:lnTo>
                    <a:lnTo>
                      <a:pt x="1946" y="1513"/>
                    </a:lnTo>
                    <a:lnTo>
                      <a:pt x="1980" y="1477"/>
                    </a:lnTo>
                    <a:lnTo>
                      <a:pt x="2020" y="1461"/>
                    </a:lnTo>
                    <a:lnTo>
                      <a:pt x="2054" y="1425"/>
                    </a:lnTo>
                    <a:lnTo>
                      <a:pt x="2090" y="1414"/>
                    </a:lnTo>
                    <a:lnTo>
                      <a:pt x="2077" y="1369"/>
                    </a:lnTo>
                    <a:lnTo>
                      <a:pt x="2041" y="1338"/>
                    </a:lnTo>
                    <a:lnTo>
                      <a:pt x="2041" y="1293"/>
                    </a:lnTo>
                    <a:lnTo>
                      <a:pt x="2081" y="1322"/>
                    </a:lnTo>
                    <a:lnTo>
                      <a:pt x="2108" y="1369"/>
                    </a:lnTo>
                    <a:lnTo>
                      <a:pt x="2185" y="1369"/>
                    </a:lnTo>
                    <a:lnTo>
                      <a:pt x="2221" y="1322"/>
                    </a:lnTo>
                    <a:lnTo>
                      <a:pt x="2225" y="1297"/>
                    </a:lnTo>
                    <a:lnTo>
                      <a:pt x="2252" y="1270"/>
                    </a:lnTo>
                    <a:lnTo>
                      <a:pt x="2261" y="1245"/>
                    </a:lnTo>
                    <a:lnTo>
                      <a:pt x="2246" y="1218"/>
                    </a:lnTo>
                    <a:lnTo>
                      <a:pt x="2252" y="1202"/>
                    </a:lnTo>
                    <a:lnTo>
                      <a:pt x="2264" y="1189"/>
                    </a:lnTo>
                    <a:lnTo>
                      <a:pt x="2261" y="1137"/>
                    </a:lnTo>
                    <a:lnTo>
                      <a:pt x="2277" y="1101"/>
                    </a:lnTo>
                    <a:lnTo>
                      <a:pt x="2282" y="1038"/>
                    </a:lnTo>
                    <a:lnTo>
                      <a:pt x="2264" y="1015"/>
                    </a:lnTo>
                    <a:lnTo>
                      <a:pt x="2234" y="957"/>
                    </a:lnTo>
                    <a:lnTo>
                      <a:pt x="2230" y="914"/>
                    </a:lnTo>
                    <a:lnTo>
                      <a:pt x="2181" y="882"/>
                    </a:lnTo>
                    <a:lnTo>
                      <a:pt x="2169" y="584"/>
                    </a:lnTo>
                    <a:lnTo>
                      <a:pt x="2093" y="578"/>
                    </a:lnTo>
                    <a:lnTo>
                      <a:pt x="2077" y="548"/>
                    </a:lnTo>
                    <a:lnTo>
                      <a:pt x="2047" y="558"/>
                    </a:lnTo>
                    <a:lnTo>
                      <a:pt x="2016" y="510"/>
                    </a:lnTo>
                    <a:lnTo>
                      <a:pt x="1993" y="506"/>
                    </a:lnTo>
                    <a:lnTo>
                      <a:pt x="1950" y="542"/>
                    </a:lnTo>
                    <a:lnTo>
                      <a:pt x="1916" y="515"/>
                    </a:lnTo>
                    <a:lnTo>
                      <a:pt x="1885" y="510"/>
                    </a:lnTo>
                    <a:lnTo>
                      <a:pt x="1840" y="542"/>
                    </a:lnTo>
                    <a:lnTo>
                      <a:pt x="1784" y="535"/>
                    </a:lnTo>
                    <a:lnTo>
                      <a:pt x="1739" y="519"/>
                    </a:lnTo>
                    <a:lnTo>
                      <a:pt x="1696" y="522"/>
                    </a:lnTo>
                    <a:lnTo>
                      <a:pt x="1666" y="551"/>
                    </a:lnTo>
                    <a:lnTo>
                      <a:pt x="1614" y="515"/>
                    </a:lnTo>
                    <a:lnTo>
                      <a:pt x="1540" y="522"/>
                    </a:lnTo>
                    <a:lnTo>
                      <a:pt x="1500" y="496"/>
                    </a:lnTo>
                    <a:lnTo>
                      <a:pt x="1479" y="460"/>
                    </a:lnTo>
                    <a:lnTo>
                      <a:pt x="1434" y="447"/>
                    </a:lnTo>
                    <a:lnTo>
                      <a:pt x="1409" y="467"/>
                    </a:lnTo>
                    <a:lnTo>
                      <a:pt x="1326" y="467"/>
                    </a:lnTo>
                    <a:lnTo>
                      <a:pt x="1312" y="443"/>
                    </a:lnTo>
                    <a:lnTo>
                      <a:pt x="1299" y="415"/>
                    </a:lnTo>
                    <a:lnTo>
                      <a:pt x="1281" y="398"/>
                    </a:lnTo>
                    <a:lnTo>
                      <a:pt x="1220" y="424"/>
                    </a:lnTo>
                    <a:lnTo>
                      <a:pt x="1195" y="411"/>
                    </a:lnTo>
                    <a:lnTo>
                      <a:pt x="1177" y="339"/>
                    </a:lnTo>
                    <a:lnTo>
                      <a:pt x="1159" y="192"/>
                    </a:lnTo>
                    <a:lnTo>
                      <a:pt x="1141" y="32"/>
                    </a:lnTo>
                    <a:lnTo>
                      <a:pt x="672" y="0"/>
                    </a:lnTo>
                    <a:lnTo>
                      <a:pt x="616" y="842"/>
                    </a:lnTo>
                    <a:lnTo>
                      <a:pt x="13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2342880" y="3031920"/>
                <a:ext cx="1473120" cy="1488960"/>
              </a:xfrm>
              <a:custGeom>
                <a:avLst/>
                <a:gdLst/>
                <a:ahLst/>
                <a:rect l="l" t="t" r="r" b="b"/>
                <a:pathLst>
                  <a:path w="2282" h="2061">
                    <a:moveTo>
                      <a:pt x="13" y="814"/>
                    </a:moveTo>
                    <a:lnTo>
                      <a:pt x="0" y="846"/>
                    </a:lnTo>
                    <a:lnTo>
                      <a:pt x="27" y="859"/>
                    </a:lnTo>
                    <a:lnTo>
                      <a:pt x="61" y="895"/>
                    </a:lnTo>
                    <a:lnTo>
                      <a:pt x="65" y="938"/>
                    </a:lnTo>
                    <a:lnTo>
                      <a:pt x="104" y="947"/>
                    </a:lnTo>
                    <a:lnTo>
                      <a:pt x="131" y="974"/>
                    </a:lnTo>
                    <a:lnTo>
                      <a:pt x="153" y="1010"/>
                    </a:lnTo>
                    <a:lnTo>
                      <a:pt x="180" y="1019"/>
                    </a:lnTo>
                    <a:lnTo>
                      <a:pt x="223" y="1081"/>
                    </a:lnTo>
                    <a:lnTo>
                      <a:pt x="284" y="1087"/>
                    </a:lnTo>
                    <a:lnTo>
                      <a:pt x="275" y="1114"/>
                    </a:lnTo>
                    <a:lnTo>
                      <a:pt x="297" y="1178"/>
                    </a:lnTo>
                    <a:lnTo>
                      <a:pt x="302" y="1267"/>
                    </a:lnTo>
                    <a:lnTo>
                      <a:pt x="332" y="1293"/>
                    </a:lnTo>
                    <a:lnTo>
                      <a:pt x="349" y="1317"/>
                    </a:lnTo>
                    <a:lnTo>
                      <a:pt x="367" y="1326"/>
                    </a:lnTo>
                    <a:lnTo>
                      <a:pt x="428" y="1382"/>
                    </a:lnTo>
                    <a:lnTo>
                      <a:pt x="455" y="1394"/>
                    </a:lnTo>
                    <a:lnTo>
                      <a:pt x="471" y="1398"/>
                    </a:lnTo>
                    <a:lnTo>
                      <a:pt x="489" y="1421"/>
                    </a:lnTo>
                    <a:lnTo>
                      <a:pt x="580" y="1446"/>
                    </a:lnTo>
                    <a:lnTo>
                      <a:pt x="616" y="1405"/>
                    </a:lnTo>
                    <a:lnTo>
                      <a:pt x="638" y="1385"/>
                    </a:lnTo>
                    <a:lnTo>
                      <a:pt x="625" y="1329"/>
                    </a:lnTo>
                    <a:lnTo>
                      <a:pt x="642" y="1310"/>
                    </a:lnTo>
                    <a:lnTo>
                      <a:pt x="694" y="1306"/>
                    </a:lnTo>
                    <a:lnTo>
                      <a:pt x="708" y="1290"/>
                    </a:lnTo>
                    <a:lnTo>
                      <a:pt x="717" y="1270"/>
                    </a:lnTo>
                    <a:lnTo>
                      <a:pt x="739" y="1274"/>
                    </a:lnTo>
                    <a:lnTo>
                      <a:pt x="742" y="1293"/>
                    </a:lnTo>
                    <a:lnTo>
                      <a:pt x="800" y="1297"/>
                    </a:lnTo>
                    <a:lnTo>
                      <a:pt x="891" y="1310"/>
                    </a:lnTo>
                    <a:lnTo>
                      <a:pt x="925" y="1342"/>
                    </a:lnTo>
                    <a:lnTo>
                      <a:pt x="996" y="1425"/>
                    </a:lnTo>
                    <a:lnTo>
                      <a:pt x="1031" y="1486"/>
                    </a:lnTo>
                    <a:lnTo>
                      <a:pt x="1035" y="1518"/>
                    </a:lnTo>
                    <a:lnTo>
                      <a:pt x="1127" y="1649"/>
                    </a:lnTo>
                    <a:lnTo>
                      <a:pt x="1141" y="1689"/>
                    </a:lnTo>
                    <a:lnTo>
                      <a:pt x="1211" y="1734"/>
                    </a:lnTo>
                    <a:lnTo>
                      <a:pt x="1217" y="1786"/>
                    </a:lnTo>
                    <a:lnTo>
                      <a:pt x="1235" y="1822"/>
                    </a:lnTo>
                    <a:lnTo>
                      <a:pt x="1247" y="1888"/>
                    </a:lnTo>
                    <a:lnTo>
                      <a:pt x="1278" y="1901"/>
                    </a:lnTo>
                    <a:lnTo>
                      <a:pt x="1281" y="1930"/>
                    </a:lnTo>
                    <a:lnTo>
                      <a:pt x="1281" y="1980"/>
                    </a:lnTo>
                    <a:lnTo>
                      <a:pt x="1303" y="1980"/>
                    </a:lnTo>
                    <a:lnTo>
                      <a:pt x="1339" y="1969"/>
                    </a:lnTo>
                    <a:lnTo>
                      <a:pt x="1382" y="2012"/>
                    </a:lnTo>
                    <a:lnTo>
                      <a:pt x="1421" y="2012"/>
                    </a:lnTo>
                    <a:lnTo>
                      <a:pt x="1461" y="2038"/>
                    </a:lnTo>
                    <a:lnTo>
                      <a:pt x="1513" y="2045"/>
                    </a:lnTo>
                    <a:lnTo>
                      <a:pt x="1553" y="2032"/>
                    </a:lnTo>
                    <a:lnTo>
                      <a:pt x="1587" y="2061"/>
                    </a:lnTo>
                    <a:lnTo>
                      <a:pt x="1626" y="2061"/>
                    </a:lnTo>
                    <a:lnTo>
                      <a:pt x="1644" y="2045"/>
                    </a:lnTo>
                    <a:lnTo>
                      <a:pt x="1666" y="2041"/>
                    </a:lnTo>
                    <a:lnTo>
                      <a:pt x="1693" y="2002"/>
                    </a:lnTo>
                    <a:lnTo>
                      <a:pt x="1644" y="2009"/>
                    </a:lnTo>
                    <a:lnTo>
                      <a:pt x="1617" y="1960"/>
                    </a:lnTo>
                    <a:lnTo>
                      <a:pt x="1610" y="1949"/>
                    </a:lnTo>
                    <a:lnTo>
                      <a:pt x="1605" y="1878"/>
                    </a:lnTo>
                    <a:lnTo>
                      <a:pt x="1587" y="1849"/>
                    </a:lnTo>
                    <a:lnTo>
                      <a:pt x="1610" y="1813"/>
                    </a:lnTo>
                    <a:lnTo>
                      <a:pt x="1610" y="1773"/>
                    </a:lnTo>
                    <a:lnTo>
                      <a:pt x="1632" y="1745"/>
                    </a:lnTo>
                    <a:lnTo>
                      <a:pt x="1626" y="1709"/>
                    </a:lnTo>
                    <a:lnTo>
                      <a:pt x="1623" y="1685"/>
                    </a:lnTo>
                    <a:lnTo>
                      <a:pt x="1648" y="1673"/>
                    </a:lnTo>
                    <a:lnTo>
                      <a:pt x="1662" y="1637"/>
                    </a:lnTo>
                    <a:lnTo>
                      <a:pt x="1693" y="1633"/>
                    </a:lnTo>
                    <a:lnTo>
                      <a:pt x="1727" y="1613"/>
                    </a:lnTo>
                    <a:lnTo>
                      <a:pt x="1736" y="1590"/>
                    </a:lnTo>
                    <a:lnTo>
                      <a:pt x="1766" y="1597"/>
                    </a:lnTo>
                    <a:lnTo>
                      <a:pt x="1788" y="1577"/>
                    </a:lnTo>
                    <a:lnTo>
                      <a:pt x="1779" y="1542"/>
                    </a:lnTo>
                    <a:lnTo>
                      <a:pt x="1806" y="1554"/>
                    </a:lnTo>
                    <a:lnTo>
                      <a:pt x="1876" y="1554"/>
                    </a:lnTo>
                    <a:lnTo>
                      <a:pt x="1946" y="1513"/>
                    </a:lnTo>
                    <a:lnTo>
                      <a:pt x="1980" y="1477"/>
                    </a:lnTo>
                    <a:lnTo>
                      <a:pt x="2020" y="1461"/>
                    </a:lnTo>
                    <a:lnTo>
                      <a:pt x="2054" y="1425"/>
                    </a:lnTo>
                    <a:lnTo>
                      <a:pt x="2090" y="1414"/>
                    </a:lnTo>
                    <a:lnTo>
                      <a:pt x="2077" y="1369"/>
                    </a:lnTo>
                    <a:lnTo>
                      <a:pt x="2041" y="1338"/>
                    </a:lnTo>
                    <a:lnTo>
                      <a:pt x="2041" y="1293"/>
                    </a:lnTo>
                    <a:lnTo>
                      <a:pt x="2081" y="1322"/>
                    </a:lnTo>
                    <a:lnTo>
                      <a:pt x="2108" y="1369"/>
                    </a:lnTo>
                    <a:lnTo>
                      <a:pt x="2185" y="1369"/>
                    </a:lnTo>
                    <a:lnTo>
                      <a:pt x="2221" y="1322"/>
                    </a:lnTo>
                    <a:lnTo>
                      <a:pt x="2225" y="1297"/>
                    </a:lnTo>
                    <a:lnTo>
                      <a:pt x="2252" y="1270"/>
                    </a:lnTo>
                    <a:lnTo>
                      <a:pt x="2261" y="1245"/>
                    </a:lnTo>
                    <a:lnTo>
                      <a:pt x="2246" y="1218"/>
                    </a:lnTo>
                    <a:lnTo>
                      <a:pt x="2252" y="1202"/>
                    </a:lnTo>
                    <a:lnTo>
                      <a:pt x="2264" y="1189"/>
                    </a:lnTo>
                    <a:lnTo>
                      <a:pt x="2261" y="1137"/>
                    </a:lnTo>
                    <a:lnTo>
                      <a:pt x="2277" y="1101"/>
                    </a:lnTo>
                    <a:lnTo>
                      <a:pt x="2282" y="1038"/>
                    </a:lnTo>
                    <a:lnTo>
                      <a:pt x="2264" y="1015"/>
                    </a:lnTo>
                    <a:lnTo>
                      <a:pt x="2234" y="957"/>
                    </a:lnTo>
                    <a:lnTo>
                      <a:pt x="2230" y="914"/>
                    </a:lnTo>
                    <a:lnTo>
                      <a:pt x="2181" y="882"/>
                    </a:lnTo>
                    <a:lnTo>
                      <a:pt x="2169" y="584"/>
                    </a:lnTo>
                    <a:lnTo>
                      <a:pt x="2093" y="578"/>
                    </a:lnTo>
                    <a:lnTo>
                      <a:pt x="2077" y="548"/>
                    </a:lnTo>
                    <a:lnTo>
                      <a:pt x="2047" y="558"/>
                    </a:lnTo>
                    <a:lnTo>
                      <a:pt x="2016" y="510"/>
                    </a:lnTo>
                    <a:lnTo>
                      <a:pt x="1993" y="506"/>
                    </a:lnTo>
                    <a:lnTo>
                      <a:pt x="1950" y="542"/>
                    </a:lnTo>
                    <a:lnTo>
                      <a:pt x="1916" y="515"/>
                    </a:lnTo>
                    <a:lnTo>
                      <a:pt x="1885" y="510"/>
                    </a:lnTo>
                    <a:lnTo>
                      <a:pt x="1840" y="542"/>
                    </a:lnTo>
                    <a:lnTo>
                      <a:pt x="1784" y="535"/>
                    </a:lnTo>
                    <a:lnTo>
                      <a:pt x="1739" y="519"/>
                    </a:lnTo>
                    <a:lnTo>
                      <a:pt x="1696" y="522"/>
                    </a:lnTo>
                    <a:lnTo>
                      <a:pt x="1666" y="551"/>
                    </a:lnTo>
                    <a:lnTo>
                      <a:pt x="1614" y="515"/>
                    </a:lnTo>
                    <a:lnTo>
                      <a:pt x="1540" y="522"/>
                    </a:lnTo>
                    <a:lnTo>
                      <a:pt x="1500" y="496"/>
                    </a:lnTo>
                    <a:lnTo>
                      <a:pt x="1479" y="460"/>
                    </a:lnTo>
                    <a:lnTo>
                      <a:pt x="1434" y="447"/>
                    </a:lnTo>
                    <a:lnTo>
                      <a:pt x="1409" y="467"/>
                    </a:lnTo>
                    <a:lnTo>
                      <a:pt x="1326" y="467"/>
                    </a:lnTo>
                    <a:lnTo>
                      <a:pt x="1312" y="443"/>
                    </a:lnTo>
                    <a:lnTo>
                      <a:pt x="1299" y="415"/>
                    </a:lnTo>
                    <a:lnTo>
                      <a:pt x="1281" y="398"/>
                    </a:lnTo>
                    <a:lnTo>
                      <a:pt x="1220" y="424"/>
                    </a:lnTo>
                    <a:lnTo>
                      <a:pt x="1195" y="411"/>
                    </a:lnTo>
                    <a:lnTo>
                      <a:pt x="1177" y="339"/>
                    </a:lnTo>
                    <a:lnTo>
                      <a:pt x="1159" y="192"/>
                    </a:lnTo>
                    <a:lnTo>
                      <a:pt x="1141" y="32"/>
                    </a:lnTo>
                    <a:lnTo>
                      <a:pt x="672" y="0"/>
                    </a:lnTo>
                    <a:lnTo>
                      <a:pt x="616" y="842"/>
                    </a:lnTo>
                    <a:lnTo>
                      <a:pt x="13" y="814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3" name=""/>
            <p:cNvGrpSpPr/>
            <p:nvPr/>
          </p:nvGrpSpPr>
          <p:grpSpPr>
            <a:xfrm>
              <a:off x="5824080" y="1109520"/>
              <a:ext cx="423000" cy="723600"/>
              <a:chOff x="5824080" y="1109520"/>
              <a:chExt cx="423000" cy="723600"/>
            </a:xfrm>
          </p:grpSpPr>
          <p:sp>
            <p:nvSpPr>
              <p:cNvPr id="94" name=""/>
              <p:cNvSpPr/>
              <p:nvPr/>
            </p:nvSpPr>
            <p:spPr>
              <a:xfrm>
                <a:off x="5824080" y="1109520"/>
                <a:ext cx="423000" cy="723600"/>
              </a:xfrm>
              <a:custGeom>
                <a:avLst/>
                <a:gdLst/>
                <a:ahLst/>
                <a:rect l="l" t="t" r="r" b="b"/>
                <a:pathLst>
                  <a:path w="580" h="886">
                    <a:moveTo>
                      <a:pt x="0" y="494"/>
                    </a:moveTo>
                    <a:lnTo>
                      <a:pt x="43" y="442"/>
                    </a:lnTo>
                    <a:lnTo>
                      <a:pt x="43" y="359"/>
                    </a:lnTo>
                    <a:lnTo>
                      <a:pt x="64" y="310"/>
                    </a:lnTo>
                    <a:lnTo>
                      <a:pt x="61" y="271"/>
                    </a:lnTo>
                    <a:lnTo>
                      <a:pt x="39" y="192"/>
                    </a:lnTo>
                    <a:lnTo>
                      <a:pt x="88" y="64"/>
                    </a:lnTo>
                    <a:lnTo>
                      <a:pt x="100" y="52"/>
                    </a:lnTo>
                    <a:lnTo>
                      <a:pt x="100" y="23"/>
                    </a:lnTo>
                    <a:lnTo>
                      <a:pt x="134" y="12"/>
                    </a:lnTo>
                    <a:lnTo>
                      <a:pt x="161" y="48"/>
                    </a:lnTo>
                    <a:lnTo>
                      <a:pt x="204" y="48"/>
                    </a:lnTo>
                    <a:lnTo>
                      <a:pt x="208" y="39"/>
                    </a:lnTo>
                    <a:lnTo>
                      <a:pt x="239" y="32"/>
                    </a:lnTo>
                    <a:lnTo>
                      <a:pt x="257" y="0"/>
                    </a:lnTo>
                    <a:lnTo>
                      <a:pt x="275" y="23"/>
                    </a:lnTo>
                    <a:lnTo>
                      <a:pt x="275" y="39"/>
                    </a:lnTo>
                    <a:lnTo>
                      <a:pt x="354" y="75"/>
                    </a:lnTo>
                    <a:lnTo>
                      <a:pt x="397" y="264"/>
                    </a:lnTo>
                    <a:lnTo>
                      <a:pt x="431" y="300"/>
                    </a:lnTo>
                    <a:lnTo>
                      <a:pt x="492" y="300"/>
                    </a:lnTo>
                    <a:lnTo>
                      <a:pt x="501" y="314"/>
                    </a:lnTo>
                    <a:lnTo>
                      <a:pt x="497" y="355"/>
                    </a:lnTo>
                    <a:lnTo>
                      <a:pt x="513" y="375"/>
                    </a:lnTo>
                    <a:lnTo>
                      <a:pt x="571" y="386"/>
                    </a:lnTo>
                    <a:lnTo>
                      <a:pt x="580" y="422"/>
                    </a:lnTo>
                    <a:lnTo>
                      <a:pt x="558" y="478"/>
                    </a:lnTo>
                    <a:lnTo>
                      <a:pt x="492" y="535"/>
                    </a:lnTo>
                    <a:lnTo>
                      <a:pt x="436" y="539"/>
                    </a:lnTo>
                    <a:lnTo>
                      <a:pt x="418" y="550"/>
                    </a:lnTo>
                    <a:lnTo>
                      <a:pt x="406" y="582"/>
                    </a:lnTo>
                    <a:lnTo>
                      <a:pt x="391" y="585"/>
                    </a:lnTo>
                    <a:lnTo>
                      <a:pt x="348" y="562"/>
                    </a:lnTo>
                    <a:lnTo>
                      <a:pt x="345" y="591"/>
                    </a:lnTo>
                    <a:lnTo>
                      <a:pt x="357" y="627"/>
                    </a:lnTo>
                    <a:lnTo>
                      <a:pt x="357" y="663"/>
                    </a:lnTo>
                    <a:lnTo>
                      <a:pt x="330" y="670"/>
                    </a:lnTo>
                    <a:lnTo>
                      <a:pt x="248" y="666"/>
                    </a:lnTo>
                    <a:lnTo>
                      <a:pt x="253" y="702"/>
                    </a:lnTo>
                    <a:lnTo>
                      <a:pt x="239" y="729"/>
                    </a:lnTo>
                    <a:lnTo>
                      <a:pt x="213" y="729"/>
                    </a:lnTo>
                    <a:lnTo>
                      <a:pt x="204" y="785"/>
                    </a:lnTo>
                    <a:lnTo>
                      <a:pt x="195" y="814"/>
                    </a:lnTo>
                    <a:lnTo>
                      <a:pt x="179" y="826"/>
                    </a:lnTo>
                    <a:lnTo>
                      <a:pt x="183" y="886"/>
                    </a:lnTo>
                    <a:lnTo>
                      <a:pt x="143" y="886"/>
                    </a:lnTo>
                    <a:lnTo>
                      <a:pt x="131" y="857"/>
                    </a:lnTo>
                    <a:lnTo>
                      <a:pt x="95" y="833"/>
                    </a:lnTo>
                    <a:lnTo>
                      <a:pt x="109" y="771"/>
                    </a:lnTo>
                    <a:lnTo>
                      <a:pt x="79" y="735"/>
                    </a:lnTo>
                    <a:lnTo>
                      <a:pt x="70" y="670"/>
                    </a:lnTo>
                    <a:lnTo>
                      <a:pt x="48" y="634"/>
                    </a:lnTo>
                    <a:lnTo>
                      <a:pt x="0" y="494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5824080" y="1109520"/>
                <a:ext cx="423000" cy="723600"/>
              </a:xfrm>
              <a:custGeom>
                <a:avLst/>
                <a:gdLst/>
                <a:ahLst/>
                <a:rect l="l" t="t" r="r" b="b"/>
                <a:pathLst>
                  <a:path w="580" h="886">
                    <a:moveTo>
                      <a:pt x="0" y="494"/>
                    </a:moveTo>
                    <a:lnTo>
                      <a:pt x="43" y="442"/>
                    </a:lnTo>
                    <a:lnTo>
                      <a:pt x="43" y="359"/>
                    </a:lnTo>
                    <a:lnTo>
                      <a:pt x="64" y="310"/>
                    </a:lnTo>
                    <a:lnTo>
                      <a:pt x="61" y="271"/>
                    </a:lnTo>
                    <a:lnTo>
                      <a:pt x="39" y="192"/>
                    </a:lnTo>
                    <a:lnTo>
                      <a:pt x="88" y="64"/>
                    </a:lnTo>
                    <a:lnTo>
                      <a:pt x="100" y="52"/>
                    </a:lnTo>
                    <a:lnTo>
                      <a:pt x="100" y="23"/>
                    </a:lnTo>
                    <a:lnTo>
                      <a:pt x="134" y="12"/>
                    </a:lnTo>
                    <a:lnTo>
                      <a:pt x="161" y="48"/>
                    </a:lnTo>
                    <a:lnTo>
                      <a:pt x="204" y="48"/>
                    </a:lnTo>
                    <a:lnTo>
                      <a:pt x="208" y="39"/>
                    </a:lnTo>
                    <a:lnTo>
                      <a:pt x="239" y="32"/>
                    </a:lnTo>
                    <a:lnTo>
                      <a:pt x="257" y="0"/>
                    </a:lnTo>
                    <a:lnTo>
                      <a:pt x="275" y="23"/>
                    </a:lnTo>
                    <a:lnTo>
                      <a:pt x="275" y="39"/>
                    </a:lnTo>
                    <a:lnTo>
                      <a:pt x="354" y="75"/>
                    </a:lnTo>
                    <a:lnTo>
                      <a:pt x="397" y="264"/>
                    </a:lnTo>
                    <a:lnTo>
                      <a:pt x="431" y="300"/>
                    </a:lnTo>
                    <a:lnTo>
                      <a:pt x="492" y="300"/>
                    </a:lnTo>
                    <a:lnTo>
                      <a:pt x="501" y="314"/>
                    </a:lnTo>
                    <a:lnTo>
                      <a:pt x="497" y="355"/>
                    </a:lnTo>
                    <a:lnTo>
                      <a:pt x="513" y="375"/>
                    </a:lnTo>
                    <a:lnTo>
                      <a:pt x="571" y="386"/>
                    </a:lnTo>
                    <a:lnTo>
                      <a:pt x="580" y="422"/>
                    </a:lnTo>
                    <a:lnTo>
                      <a:pt x="558" y="478"/>
                    </a:lnTo>
                    <a:lnTo>
                      <a:pt x="492" y="535"/>
                    </a:lnTo>
                    <a:lnTo>
                      <a:pt x="436" y="539"/>
                    </a:lnTo>
                    <a:lnTo>
                      <a:pt x="418" y="550"/>
                    </a:lnTo>
                    <a:lnTo>
                      <a:pt x="406" y="582"/>
                    </a:lnTo>
                    <a:lnTo>
                      <a:pt x="391" y="585"/>
                    </a:lnTo>
                    <a:lnTo>
                      <a:pt x="348" y="562"/>
                    </a:lnTo>
                    <a:lnTo>
                      <a:pt x="345" y="591"/>
                    </a:lnTo>
                    <a:lnTo>
                      <a:pt x="357" y="627"/>
                    </a:lnTo>
                    <a:lnTo>
                      <a:pt x="357" y="663"/>
                    </a:lnTo>
                    <a:lnTo>
                      <a:pt x="330" y="670"/>
                    </a:lnTo>
                    <a:lnTo>
                      <a:pt x="248" y="666"/>
                    </a:lnTo>
                    <a:lnTo>
                      <a:pt x="253" y="702"/>
                    </a:lnTo>
                    <a:lnTo>
                      <a:pt x="239" y="729"/>
                    </a:lnTo>
                    <a:lnTo>
                      <a:pt x="213" y="729"/>
                    </a:lnTo>
                    <a:lnTo>
                      <a:pt x="204" y="785"/>
                    </a:lnTo>
                    <a:lnTo>
                      <a:pt x="195" y="814"/>
                    </a:lnTo>
                    <a:lnTo>
                      <a:pt x="179" y="826"/>
                    </a:lnTo>
                    <a:lnTo>
                      <a:pt x="183" y="886"/>
                    </a:lnTo>
                    <a:lnTo>
                      <a:pt x="143" y="886"/>
                    </a:lnTo>
                    <a:lnTo>
                      <a:pt x="131" y="857"/>
                    </a:lnTo>
                    <a:lnTo>
                      <a:pt x="95" y="833"/>
                    </a:lnTo>
                    <a:lnTo>
                      <a:pt x="109" y="771"/>
                    </a:lnTo>
                    <a:lnTo>
                      <a:pt x="79" y="735"/>
                    </a:lnTo>
                    <a:lnTo>
                      <a:pt x="70" y="670"/>
                    </a:lnTo>
                    <a:lnTo>
                      <a:pt x="48" y="634"/>
                    </a:lnTo>
                    <a:lnTo>
                      <a:pt x="0" y="494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96" name=""/>
            <p:cNvSpPr/>
            <p:nvPr/>
          </p:nvSpPr>
          <p:spPr>
            <a:xfrm>
              <a:off x="4860360" y="1822320"/>
              <a:ext cx="12600" cy="11160"/>
            </a:xfrm>
            <a:prstGeom prst="rect">
              <a:avLst/>
            </a:prstGeom>
            <a:solidFill>
              <a:srgbClr val="00f008"/>
            </a:solidFill>
            <a:ln cap="rnd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903920" y="765000"/>
              <a:ext cx="1454400" cy="831960"/>
            </a:xfrm>
            <a:custGeom>
              <a:avLst/>
              <a:gdLst/>
              <a:ahLst/>
              <a:rect l="l" t="t" r="r" b="b"/>
              <a:pathLst>
                <a:path w="1172" h="595">
                  <a:moveTo>
                    <a:pt x="0" y="381"/>
                  </a:moveTo>
                  <a:lnTo>
                    <a:pt x="53" y="403"/>
                  </a:lnTo>
                  <a:lnTo>
                    <a:pt x="90" y="418"/>
                  </a:lnTo>
                  <a:lnTo>
                    <a:pt x="97" y="433"/>
                  </a:lnTo>
                  <a:lnTo>
                    <a:pt x="158" y="448"/>
                  </a:lnTo>
                  <a:lnTo>
                    <a:pt x="172" y="456"/>
                  </a:lnTo>
                  <a:lnTo>
                    <a:pt x="163" y="482"/>
                  </a:lnTo>
                  <a:lnTo>
                    <a:pt x="188" y="498"/>
                  </a:lnTo>
                  <a:lnTo>
                    <a:pt x="221" y="487"/>
                  </a:lnTo>
                  <a:lnTo>
                    <a:pt x="246" y="485"/>
                  </a:lnTo>
                  <a:lnTo>
                    <a:pt x="273" y="498"/>
                  </a:lnTo>
                  <a:lnTo>
                    <a:pt x="296" y="498"/>
                  </a:lnTo>
                  <a:lnTo>
                    <a:pt x="300" y="526"/>
                  </a:lnTo>
                  <a:lnTo>
                    <a:pt x="314" y="524"/>
                  </a:lnTo>
                  <a:lnTo>
                    <a:pt x="341" y="520"/>
                  </a:lnTo>
                  <a:lnTo>
                    <a:pt x="350" y="532"/>
                  </a:lnTo>
                  <a:lnTo>
                    <a:pt x="352" y="554"/>
                  </a:lnTo>
                  <a:lnTo>
                    <a:pt x="389" y="563"/>
                  </a:lnTo>
                  <a:lnTo>
                    <a:pt x="411" y="556"/>
                  </a:lnTo>
                  <a:lnTo>
                    <a:pt x="422" y="548"/>
                  </a:lnTo>
                  <a:lnTo>
                    <a:pt x="438" y="556"/>
                  </a:lnTo>
                  <a:lnTo>
                    <a:pt x="436" y="576"/>
                  </a:lnTo>
                  <a:lnTo>
                    <a:pt x="454" y="586"/>
                  </a:lnTo>
                  <a:lnTo>
                    <a:pt x="519" y="593"/>
                  </a:lnTo>
                  <a:lnTo>
                    <a:pt x="539" y="591"/>
                  </a:lnTo>
                  <a:lnTo>
                    <a:pt x="562" y="595"/>
                  </a:lnTo>
                  <a:lnTo>
                    <a:pt x="580" y="586"/>
                  </a:lnTo>
                  <a:lnTo>
                    <a:pt x="646" y="574"/>
                  </a:lnTo>
                  <a:lnTo>
                    <a:pt x="700" y="559"/>
                  </a:lnTo>
                  <a:lnTo>
                    <a:pt x="697" y="541"/>
                  </a:lnTo>
                  <a:lnTo>
                    <a:pt x="704" y="532"/>
                  </a:lnTo>
                  <a:lnTo>
                    <a:pt x="722" y="530"/>
                  </a:lnTo>
                  <a:lnTo>
                    <a:pt x="740" y="533"/>
                  </a:lnTo>
                  <a:lnTo>
                    <a:pt x="763" y="498"/>
                  </a:lnTo>
                  <a:lnTo>
                    <a:pt x="770" y="464"/>
                  </a:lnTo>
                  <a:lnTo>
                    <a:pt x="772" y="446"/>
                  </a:lnTo>
                  <a:lnTo>
                    <a:pt x="779" y="426"/>
                  </a:lnTo>
                  <a:lnTo>
                    <a:pt x="765" y="362"/>
                  </a:lnTo>
                  <a:lnTo>
                    <a:pt x="783" y="311"/>
                  </a:lnTo>
                  <a:lnTo>
                    <a:pt x="810" y="308"/>
                  </a:lnTo>
                  <a:lnTo>
                    <a:pt x="821" y="326"/>
                  </a:lnTo>
                  <a:lnTo>
                    <a:pt x="844" y="323"/>
                  </a:lnTo>
                  <a:lnTo>
                    <a:pt x="867" y="318"/>
                  </a:lnTo>
                  <a:lnTo>
                    <a:pt x="868" y="303"/>
                  </a:lnTo>
                  <a:lnTo>
                    <a:pt x="880" y="303"/>
                  </a:lnTo>
                  <a:lnTo>
                    <a:pt x="880" y="323"/>
                  </a:lnTo>
                  <a:lnTo>
                    <a:pt x="925" y="338"/>
                  </a:lnTo>
                  <a:lnTo>
                    <a:pt x="945" y="422"/>
                  </a:lnTo>
                  <a:lnTo>
                    <a:pt x="970" y="413"/>
                  </a:lnTo>
                  <a:lnTo>
                    <a:pt x="979" y="411"/>
                  </a:lnTo>
                  <a:lnTo>
                    <a:pt x="979" y="396"/>
                  </a:lnTo>
                  <a:lnTo>
                    <a:pt x="966" y="392"/>
                  </a:lnTo>
                  <a:lnTo>
                    <a:pt x="966" y="383"/>
                  </a:lnTo>
                  <a:lnTo>
                    <a:pt x="979" y="381"/>
                  </a:lnTo>
                  <a:lnTo>
                    <a:pt x="990" y="385"/>
                  </a:lnTo>
                  <a:lnTo>
                    <a:pt x="1002" y="374"/>
                  </a:lnTo>
                  <a:lnTo>
                    <a:pt x="999" y="357"/>
                  </a:lnTo>
                  <a:lnTo>
                    <a:pt x="986" y="348"/>
                  </a:lnTo>
                  <a:lnTo>
                    <a:pt x="989" y="335"/>
                  </a:lnTo>
                  <a:lnTo>
                    <a:pt x="999" y="326"/>
                  </a:lnTo>
                  <a:lnTo>
                    <a:pt x="1016" y="327"/>
                  </a:lnTo>
                  <a:lnTo>
                    <a:pt x="1038" y="351"/>
                  </a:lnTo>
                  <a:lnTo>
                    <a:pt x="1049" y="346"/>
                  </a:lnTo>
                  <a:lnTo>
                    <a:pt x="1076" y="321"/>
                  </a:lnTo>
                  <a:lnTo>
                    <a:pt x="1076" y="308"/>
                  </a:lnTo>
                  <a:lnTo>
                    <a:pt x="1121" y="257"/>
                  </a:lnTo>
                  <a:lnTo>
                    <a:pt x="1121" y="240"/>
                  </a:lnTo>
                  <a:lnTo>
                    <a:pt x="1119" y="229"/>
                  </a:lnTo>
                  <a:lnTo>
                    <a:pt x="1130" y="229"/>
                  </a:lnTo>
                  <a:lnTo>
                    <a:pt x="1140" y="234"/>
                  </a:lnTo>
                  <a:lnTo>
                    <a:pt x="1171" y="229"/>
                  </a:lnTo>
                  <a:lnTo>
                    <a:pt x="1172" y="0"/>
                  </a:lnTo>
                  <a:lnTo>
                    <a:pt x="0" y="0"/>
                  </a:lnTo>
                  <a:lnTo>
                    <a:pt x="0" y="126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2397960" y="768240"/>
              <a:ext cx="752040" cy="563400"/>
            </a:xfrm>
            <a:custGeom>
              <a:avLst/>
              <a:gdLst/>
              <a:ahLst/>
              <a:rect l="l" t="t" r="r" b="b"/>
              <a:pathLst>
                <a:path w="606" h="404">
                  <a:moveTo>
                    <a:pt x="606" y="0"/>
                  </a:moveTo>
                  <a:lnTo>
                    <a:pt x="83" y="0"/>
                  </a:lnTo>
                  <a:lnTo>
                    <a:pt x="0" y="365"/>
                  </a:lnTo>
                  <a:lnTo>
                    <a:pt x="117" y="374"/>
                  </a:lnTo>
                  <a:lnTo>
                    <a:pt x="331" y="393"/>
                  </a:lnTo>
                  <a:lnTo>
                    <a:pt x="581" y="404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1649880" y="766440"/>
              <a:ext cx="850680" cy="509760"/>
            </a:xfrm>
            <a:custGeom>
              <a:avLst/>
              <a:gdLst/>
              <a:ahLst/>
              <a:rect l="l" t="t" r="r" b="b"/>
              <a:pathLst>
                <a:path w="686" h="365">
                  <a:moveTo>
                    <a:pt x="686" y="1"/>
                  </a:moveTo>
                  <a:lnTo>
                    <a:pt x="0" y="0"/>
                  </a:lnTo>
                  <a:lnTo>
                    <a:pt x="61" y="43"/>
                  </a:lnTo>
                  <a:lnTo>
                    <a:pt x="150" y="93"/>
                  </a:lnTo>
                  <a:lnTo>
                    <a:pt x="150" y="99"/>
                  </a:lnTo>
                  <a:lnTo>
                    <a:pt x="218" y="175"/>
                  </a:lnTo>
                  <a:lnTo>
                    <a:pt x="215" y="190"/>
                  </a:lnTo>
                  <a:lnTo>
                    <a:pt x="234" y="212"/>
                  </a:lnTo>
                  <a:lnTo>
                    <a:pt x="263" y="229"/>
                  </a:lnTo>
                  <a:lnTo>
                    <a:pt x="263" y="246"/>
                  </a:lnTo>
                  <a:lnTo>
                    <a:pt x="247" y="272"/>
                  </a:lnTo>
                  <a:lnTo>
                    <a:pt x="240" y="279"/>
                  </a:lnTo>
                  <a:lnTo>
                    <a:pt x="249" y="296"/>
                  </a:lnTo>
                  <a:lnTo>
                    <a:pt x="274" y="305"/>
                  </a:lnTo>
                  <a:lnTo>
                    <a:pt x="287" y="328"/>
                  </a:lnTo>
                  <a:lnTo>
                    <a:pt x="449" y="350"/>
                  </a:lnTo>
                  <a:lnTo>
                    <a:pt x="604" y="365"/>
                  </a:lnTo>
                  <a:lnTo>
                    <a:pt x="686" y="1"/>
                  </a:lnTo>
                  <a:close/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1074240" y="766440"/>
              <a:ext cx="924120" cy="457200"/>
            </a:xfrm>
            <a:custGeom>
              <a:avLst/>
              <a:gdLst/>
              <a:ahLst/>
              <a:rect l="l" t="t" r="r" b="b"/>
              <a:pathLst>
                <a:path w="703" h="335">
                  <a:moveTo>
                    <a:pt x="2" y="0"/>
                  </a:moveTo>
                  <a:lnTo>
                    <a:pt x="4" y="10"/>
                  </a:lnTo>
                  <a:lnTo>
                    <a:pt x="0" y="23"/>
                  </a:lnTo>
                  <a:lnTo>
                    <a:pt x="0" y="40"/>
                  </a:lnTo>
                  <a:lnTo>
                    <a:pt x="17" y="59"/>
                  </a:lnTo>
                  <a:lnTo>
                    <a:pt x="32" y="71"/>
                  </a:lnTo>
                  <a:lnTo>
                    <a:pt x="32" y="93"/>
                  </a:lnTo>
                  <a:lnTo>
                    <a:pt x="21" y="124"/>
                  </a:lnTo>
                  <a:lnTo>
                    <a:pt x="19" y="139"/>
                  </a:lnTo>
                  <a:lnTo>
                    <a:pt x="32" y="145"/>
                  </a:lnTo>
                  <a:lnTo>
                    <a:pt x="49" y="141"/>
                  </a:lnTo>
                  <a:lnTo>
                    <a:pt x="49" y="158"/>
                  </a:lnTo>
                  <a:lnTo>
                    <a:pt x="49" y="166"/>
                  </a:lnTo>
                  <a:lnTo>
                    <a:pt x="66" y="166"/>
                  </a:lnTo>
                  <a:lnTo>
                    <a:pt x="77" y="175"/>
                  </a:lnTo>
                  <a:lnTo>
                    <a:pt x="66" y="186"/>
                  </a:lnTo>
                  <a:lnTo>
                    <a:pt x="47" y="197"/>
                  </a:lnTo>
                  <a:lnTo>
                    <a:pt x="39" y="210"/>
                  </a:lnTo>
                  <a:lnTo>
                    <a:pt x="53" y="215"/>
                  </a:lnTo>
                  <a:lnTo>
                    <a:pt x="80" y="212"/>
                  </a:lnTo>
                  <a:lnTo>
                    <a:pt x="93" y="213"/>
                  </a:lnTo>
                  <a:lnTo>
                    <a:pt x="98" y="212"/>
                  </a:lnTo>
                  <a:lnTo>
                    <a:pt x="96" y="219"/>
                  </a:lnTo>
                  <a:lnTo>
                    <a:pt x="362" y="276"/>
                  </a:lnTo>
                  <a:lnTo>
                    <a:pt x="475" y="303"/>
                  </a:lnTo>
                  <a:lnTo>
                    <a:pt x="535" y="308"/>
                  </a:lnTo>
                  <a:lnTo>
                    <a:pt x="703" y="335"/>
                  </a:lnTo>
                  <a:lnTo>
                    <a:pt x="692" y="310"/>
                  </a:lnTo>
                  <a:lnTo>
                    <a:pt x="669" y="305"/>
                  </a:lnTo>
                  <a:lnTo>
                    <a:pt x="659" y="286"/>
                  </a:lnTo>
                  <a:lnTo>
                    <a:pt x="680" y="247"/>
                  </a:lnTo>
                  <a:lnTo>
                    <a:pt x="677" y="232"/>
                  </a:lnTo>
                  <a:lnTo>
                    <a:pt x="654" y="219"/>
                  </a:lnTo>
                  <a:lnTo>
                    <a:pt x="633" y="192"/>
                  </a:lnTo>
                  <a:lnTo>
                    <a:pt x="640" y="179"/>
                  </a:lnTo>
                  <a:lnTo>
                    <a:pt x="571" y="95"/>
                  </a:lnTo>
                  <a:lnTo>
                    <a:pt x="488" y="44"/>
                  </a:lnTo>
                  <a:lnTo>
                    <a:pt x="431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01" name=""/>
            <p:cNvGrpSpPr/>
            <p:nvPr/>
          </p:nvGrpSpPr>
          <p:grpSpPr>
            <a:xfrm>
              <a:off x="1473480" y="1153800"/>
              <a:ext cx="603720" cy="1035000"/>
              <a:chOff x="1473480" y="1153800"/>
              <a:chExt cx="603720" cy="1035000"/>
            </a:xfrm>
          </p:grpSpPr>
          <p:sp>
            <p:nvSpPr>
              <p:cNvPr id="102" name=""/>
              <p:cNvSpPr/>
              <p:nvPr/>
            </p:nvSpPr>
            <p:spPr>
              <a:xfrm>
                <a:off x="1473480" y="1153800"/>
                <a:ext cx="603720" cy="1035000"/>
              </a:xfrm>
              <a:custGeom>
                <a:avLst/>
                <a:gdLst/>
                <a:ahLst/>
                <a:rect l="l" t="t" r="r" b="b"/>
                <a:pathLst>
                  <a:path w="935" h="1438">
                    <a:moveTo>
                      <a:pt x="271" y="0"/>
                    </a:moveTo>
                    <a:lnTo>
                      <a:pt x="388" y="16"/>
                    </a:lnTo>
                    <a:lnTo>
                      <a:pt x="349" y="236"/>
                    </a:lnTo>
                    <a:lnTo>
                      <a:pt x="363" y="259"/>
                    </a:lnTo>
                    <a:lnTo>
                      <a:pt x="388" y="281"/>
                    </a:lnTo>
                    <a:lnTo>
                      <a:pt x="388" y="300"/>
                    </a:lnTo>
                    <a:lnTo>
                      <a:pt x="376" y="331"/>
                    </a:lnTo>
                    <a:lnTo>
                      <a:pt x="376" y="347"/>
                    </a:lnTo>
                    <a:lnTo>
                      <a:pt x="428" y="363"/>
                    </a:lnTo>
                    <a:lnTo>
                      <a:pt x="440" y="403"/>
                    </a:lnTo>
                    <a:lnTo>
                      <a:pt x="492" y="511"/>
                    </a:lnTo>
                    <a:lnTo>
                      <a:pt x="523" y="511"/>
                    </a:lnTo>
                    <a:lnTo>
                      <a:pt x="541" y="552"/>
                    </a:lnTo>
                    <a:lnTo>
                      <a:pt x="501" y="588"/>
                    </a:lnTo>
                    <a:lnTo>
                      <a:pt x="507" y="611"/>
                    </a:lnTo>
                    <a:lnTo>
                      <a:pt x="523" y="640"/>
                    </a:lnTo>
                    <a:lnTo>
                      <a:pt x="519" y="644"/>
                    </a:lnTo>
                    <a:lnTo>
                      <a:pt x="492" y="654"/>
                    </a:lnTo>
                    <a:lnTo>
                      <a:pt x="485" y="690"/>
                    </a:lnTo>
                    <a:lnTo>
                      <a:pt x="476" y="726"/>
                    </a:lnTo>
                    <a:lnTo>
                      <a:pt x="489" y="739"/>
                    </a:lnTo>
                    <a:lnTo>
                      <a:pt x="523" y="712"/>
                    </a:lnTo>
                    <a:lnTo>
                      <a:pt x="537" y="703"/>
                    </a:lnTo>
                    <a:lnTo>
                      <a:pt x="572" y="712"/>
                    </a:lnTo>
                    <a:lnTo>
                      <a:pt x="572" y="755"/>
                    </a:lnTo>
                    <a:lnTo>
                      <a:pt x="590" y="778"/>
                    </a:lnTo>
                    <a:lnTo>
                      <a:pt x="593" y="870"/>
                    </a:lnTo>
                    <a:lnTo>
                      <a:pt x="615" y="883"/>
                    </a:lnTo>
                    <a:lnTo>
                      <a:pt x="651" y="886"/>
                    </a:lnTo>
                    <a:lnTo>
                      <a:pt x="660" y="938"/>
                    </a:lnTo>
                    <a:lnTo>
                      <a:pt x="681" y="958"/>
                    </a:lnTo>
                    <a:lnTo>
                      <a:pt x="694" y="951"/>
                    </a:lnTo>
                    <a:lnTo>
                      <a:pt x="776" y="951"/>
                    </a:lnTo>
                    <a:lnTo>
                      <a:pt x="877" y="935"/>
                    </a:lnTo>
                    <a:lnTo>
                      <a:pt x="935" y="983"/>
                    </a:lnTo>
                    <a:lnTo>
                      <a:pt x="873" y="1438"/>
                    </a:lnTo>
                    <a:lnTo>
                      <a:pt x="0" y="1310"/>
                    </a:lnTo>
                    <a:lnTo>
                      <a:pt x="58" y="987"/>
                    </a:lnTo>
                    <a:lnTo>
                      <a:pt x="49" y="947"/>
                    </a:lnTo>
                    <a:lnTo>
                      <a:pt x="79" y="902"/>
                    </a:lnTo>
                    <a:lnTo>
                      <a:pt x="40" y="859"/>
                    </a:lnTo>
                    <a:lnTo>
                      <a:pt x="43" y="843"/>
                    </a:lnTo>
                    <a:lnTo>
                      <a:pt x="83" y="807"/>
                    </a:lnTo>
                    <a:lnTo>
                      <a:pt x="119" y="798"/>
                    </a:lnTo>
                    <a:lnTo>
                      <a:pt x="126" y="755"/>
                    </a:lnTo>
                    <a:lnTo>
                      <a:pt x="196" y="671"/>
                    </a:lnTo>
                    <a:lnTo>
                      <a:pt x="187" y="618"/>
                    </a:lnTo>
                    <a:lnTo>
                      <a:pt x="144" y="572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1473480" y="1153800"/>
                <a:ext cx="603720" cy="1035000"/>
              </a:xfrm>
              <a:custGeom>
                <a:avLst/>
                <a:gdLst/>
                <a:ahLst/>
                <a:rect l="l" t="t" r="r" b="b"/>
                <a:pathLst>
                  <a:path w="935" h="1438">
                    <a:moveTo>
                      <a:pt x="271" y="0"/>
                    </a:moveTo>
                    <a:lnTo>
                      <a:pt x="388" y="16"/>
                    </a:lnTo>
                    <a:lnTo>
                      <a:pt x="349" y="236"/>
                    </a:lnTo>
                    <a:lnTo>
                      <a:pt x="363" y="259"/>
                    </a:lnTo>
                    <a:lnTo>
                      <a:pt x="388" y="281"/>
                    </a:lnTo>
                    <a:lnTo>
                      <a:pt x="388" y="300"/>
                    </a:lnTo>
                    <a:lnTo>
                      <a:pt x="376" y="331"/>
                    </a:lnTo>
                    <a:lnTo>
                      <a:pt x="376" y="347"/>
                    </a:lnTo>
                    <a:lnTo>
                      <a:pt x="428" y="363"/>
                    </a:lnTo>
                    <a:lnTo>
                      <a:pt x="440" y="403"/>
                    </a:lnTo>
                    <a:lnTo>
                      <a:pt x="492" y="511"/>
                    </a:lnTo>
                    <a:lnTo>
                      <a:pt x="523" y="511"/>
                    </a:lnTo>
                    <a:lnTo>
                      <a:pt x="541" y="552"/>
                    </a:lnTo>
                    <a:lnTo>
                      <a:pt x="501" y="588"/>
                    </a:lnTo>
                    <a:lnTo>
                      <a:pt x="507" y="611"/>
                    </a:lnTo>
                    <a:lnTo>
                      <a:pt x="523" y="640"/>
                    </a:lnTo>
                    <a:lnTo>
                      <a:pt x="519" y="644"/>
                    </a:lnTo>
                    <a:lnTo>
                      <a:pt x="492" y="654"/>
                    </a:lnTo>
                    <a:lnTo>
                      <a:pt x="485" y="690"/>
                    </a:lnTo>
                    <a:lnTo>
                      <a:pt x="476" y="726"/>
                    </a:lnTo>
                    <a:lnTo>
                      <a:pt x="489" y="739"/>
                    </a:lnTo>
                    <a:lnTo>
                      <a:pt x="523" y="712"/>
                    </a:lnTo>
                    <a:lnTo>
                      <a:pt x="537" y="703"/>
                    </a:lnTo>
                    <a:lnTo>
                      <a:pt x="572" y="712"/>
                    </a:lnTo>
                    <a:lnTo>
                      <a:pt x="572" y="755"/>
                    </a:lnTo>
                    <a:lnTo>
                      <a:pt x="590" y="778"/>
                    </a:lnTo>
                    <a:lnTo>
                      <a:pt x="593" y="870"/>
                    </a:lnTo>
                    <a:lnTo>
                      <a:pt x="615" y="883"/>
                    </a:lnTo>
                    <a:lnTo>
                      <a:pt x="651" y="886"/>
                    </a:lnTo>
                    <a:lnTo>
                      <a:pt x="660" y="938"/>
                    </a:lnTo>
                    <a:lnTo>
                      <a:pt x="681" y="958"/>
                    </a:lnTo>
                    <a:lnTo>
                      <a:pt x="694" y="951"/>
                    </a:lnTo>
                    <a:lnTo>
                      <a:pt x="776" y="951"/>
                    </a:lnTo>
                    <a:lnTo>
                      <a:pt x="877" y="935"/>
                    </a:lnTo>
                    <a:lnTo>
                      <a:pt x="935" y="983"/>
                    </a:lnTo>
                    <a:lnTo>
                      <a:pt x="873" y="1438"/>
                    </a:lnTo>
                    <a:lnTo>
                      <a:pt x="0" y="1310"/>
                    </a:lnTo>
                    <a:lnTo>
                      <a:pt x="58" y="987"/>
                    </a:lnTo>
                    <a:lnTo>
                      <a:pt x="49" y="947"/>
                    </a:lnTo>
                    <a:lnTo>
                      <a:pt x="79" y="902"/>
                    </a:lnTo>
                    <a:lnTo>
                      <a:pt x="40" y="859"/>
                    </a:lnTo>
                    <a:lnTo>
                      <a:pt x="43" y="843"/>
                    </a:lnTo>
                    <a:lnTo>
                      <a:pt x="83" y="807"/>
                    </a:lnTo>
                    <a:lnTo>
                      <a:pt x="119" y="798"/>
                    </a:lnTo>
                    <a:lnTo>
                      <a:pt x="126" y="755"/>
                    </a:lnTo>
                    <a:lnTo>
                      <a:pt x="196" y="671"/>
                    </a:lnTo>
                    <a:lnTo>
                      <a:pt x="187" y="618"/>
                    </a:lnTo>
                    <a:lnTo>
                      <a:pt x="144" y="572"/>
                    </a:lnTo>
                    <a:lnTo>
                      <a:pt x="271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04" name=""/>
            <p:cNvGrpSpPr/>
            <p:nvPr/>
          </p:nvGrpSpPr>
          <p:grpSpPr>
            <a:xfrm>
              <a:off x="1702080" y="1163520"/>
              <a:ext cx="1073880" cy="701640"/>
              <a:chOff x="1702080" y="1163520"/>
              <a:chExt cx="1073880" cy="701640"/>
            </a:xfrm>
          </p:grpSpPr>
          <p:sp>
            <p:nvSpPr>
              <p:cNvPr id="105" name=""/>
              <p:cNvSpPr/>
              <p:nvPr/>
            </p:nvSpPr>
            <p:spPr>
              <a:xfrm>
                <a:off x="1702080" y="1163520"/>
                <a:ext cx="1073880" cy="701640"/>
              </a:xfrm>
              <a:custGeom>
                <a:avLst/>
                <a:gdLst/>
                <a:ahLst/>
                <a:rect l="l" t="t" r="r" b="b"/>
                <a:pathLst>
                  <a:path w="1664" h="974">
                    <a:moveTo>
                      <a:pt x="34" y="0"/>
                    </a:moveTo>
                    <a:lnTo>
                      <a:pt x="742" y="111"/>
                    </a:lnTo>
                    <a:lnTo>
                      <a:pt x="1664" y="203"/>
                    </a:lnTo>
                    <a:lnTo>
                      <a:pt x="1594" y="970"/>
                    </a:lnTo>
                    <a:lnTo>
                      <a:pt x="593" y="870"/>
                    </a:lnTo>
                    <a:lnTo>
                      <a:pt x="577" y="974"/>
                    </a:lnTo>
                    <a:lnTo>
                      <a:pt x="519" y="918"/>
                    </a:lnTo>
                    <a:lnTo>
                      <a:pt x="410" y="938"/>
                    </a:lnTo>
                    <a:lnTo>
                      <a:pt x="342" y="934"/>
                    </a:lnTo>
                    <a:lnTo>
                      <a:pt x="327" y="945"/>
                    </a:lnTo>
                    <a:lnTo>
                      <a:pt x="311" y="934"/>
                    </a:lnTo>
                    <a:lnTo>
                      <a:pt x="293" y="870"/>
                    </a:lnTo>
                    <a:lnTo>
                      <a:pt x="250" y="866"/>
                    </a:lnTo>
                    <a:lnTo>
                      <a:pt x="236" y="857"/>
                    </a:lnTo>
                    <a:lnTo>
                      <a:pt x="236" y="814"/>
                    </a:lnTo>
                    <a:lnTo>
                      <a:pt x="232" y="801"/>
                    </a:lnTo>
                    <a:lnTo>
                      <a:pt x="236" y="765"/>
                    </a:lnTo>
                    <a:lnTo>
                      <a:pt x="214" y="742"/>
                    </a:lnTo>
                    <a:lnTo>
                      <a:pt x="210" y="699"/>
                    </a:lnTo>
                    <a:lnTo>
                      <a:pt x="183" y="683"/>
                    </a:lnTo>
                    <a:lnTo>
                      <a:pt x="131" y="726"/>
                    </a:lnTo>
                    <a:lnTo>
                      <a:pt x="119" y="710"/>
                    </a:lnTo>
                    <a:lnTo>
                      <a:pt x="135" y="643"/>
                    </a:lnTo>
                    <a:lnTo>
                      <a:pt x="165" y="622"/>
                    </a:lnTo>
                    <a:lnTo>
                      <a:pt x="140" y="578"/>
                    </a:lnTo>
                    <a:lnTo>
                      <a:pt x="187" y="535"/>
                    </a:lnTo>
                    <a:lnTo>
                      <a:pt x="162" y="494"/>
                    </a:lnTo>
                    <a:lnTo>
                      <a:pt x="140" y="494"/>
                    </a:lnTo>
                    <a:lnTo>
                      <a:pt x="74" y="350"/>
                    </a:lnTo>
                    <a:lnTo>
                      <a:pt x="27" y="336"/>
                    </a:lnTo>
                    <a:lnTo>
                      <a:pt x="40" y="275"/>
                    </a:lnTo>
                    <a:lnTo>
                      <a:pt x="0" y="219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1702080" y="1163520"/>
                <a:ext cx="1073880" cy="701640"/>
              </a:xfrm>
              <a:custGeom>
                <a:avLst/>
                <a:gdLst/>
                <a:ahLst/>
                <a:rect l="l" t="t" r="r" b="b"/>
                <a:pathLst>
                  <a:path w="1664" h="974">
                    <a:moveTo>
                      <a:pt x="34" y="0"/>
                    </a:moveTo>
                    <a:lnTo>
                      <a:pt x="742" y="111"/>
                    </a:lnTo>
                    <a:lnTo>
                      <a:pt x="1664" y="203"/>
                    </a:lnTo>
                    <a:lnTo>
                      <a:pt x="1594" y="970"/>
                    </a:lnTo>
                    <a:lnTo>
                      <a:pt x="593" y="870"/>
                    </a:lnTo>
                    <a:lnTo>
                      <a:pt x="577" y="974"/>
                    </a:lnTo>
                    <a:lnTo>
                      <a:pt x="519" y="918"/>
                    </a:lnTo>
                    <a:lnTo>
                      <a:pt x="410" y="938"/>
                    </a:lnTo>
                    <a:lnTo>
                      <a:pt x="342" y="934"/>
                    </a:lnTo>
                    <a:lnTo>
                      <a:pt x="327" y="945"/>
                    </a:lnTo>
                    <a:lnTo>
                      <a:pt x="311" y="934"/>
                    </a:lnTo>
                    <a:lnTo>
                      <a:pt x="293" y="870"/>
                    </a:lnTo>
                    <a:lnTo>
                      <a:pt x="250" y="866"/>
                    </a:lnTo>
                    <a:lnTo>
                      <a:pt x="236" y="857"/>
                    </a:lnTo>
                    <a:lnTo>
                      <a:pt x="236" y="814"/>
                    </a:lnTo>
                    <a:lnTo>
                      <a:pt x="232" y="801"/>
                    </a:lnTo>
                    <a:lnTo>
                      <a:pt x="236" y="765"/>
                    </a:lnTo>
                    <a:lnTo>
                      <a:pt x="214" y="742"/>
                    </a:lnTo>
                    <a:lnTo>
                      <a:pt x="210" y="699"/>
                    </a:lnTo>
                    <a:lnTo>
                      <a:pt x="183" y="683"/>
                    </a:lnTo>
                    <a:lnTo>
                      <a:pt x="131" y="726"/>
                    </a:lnTo>
                    <a:lnTo>
                      <a:pt x="119" y="710"/>
                    </a:lnTo>
                    <a:lnTo>
                      <a:pt x="135" y="643"/>
                    </a:lnTo>
                    <a:lnTo>
                      <a:pt x="165" y="622"/>
                    </a:lnTo>
                    <a:lnTo>
                      <a:pt x="140" y="578"/>
                    </a:lnTo>
                    <a:lnTo>
                      <a:pt x="187" y="535"/>
                    </a:lnTo>
                    <a:lnTo>
                      <a:pt x="162" y="494"/>
                    </a:lnTo>
                    <a:lnTo>
                      <a:pt x="140" y="494"/>
                    </a:lnTo>
                    <a:lnTo>
                      <a:pt x="74" y="350"/>
                    </a:lnTo>
                    <a:lnTo>
                      <a:pt x="27" y="336"/>
                    </a:lnTo>
                    <a:lnTo>
                      <a:pt x="40" y="275"/>
                    </a:lnTo>
                    <a:lnTo>
                      <a:pt x="0" y="219"/>
                    </a:lnTo>
                    <a:lnTo>
                      <a:pt x="34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07" name=""/>
            <p:cNvGrpSpPr/>
            <p:nvPr/>
          </p:nvGrpSpPr>
          <p:grpSpPr>
            <a:xfrm>
              <a:off x="2014200" y="1792080"/>
              <a:ext cx="716760" cy="625320"/>
              <a:chOff x="2014200" y="1792080"/>
              <a:chExt cx="716760" cy="625320"/>
            </a:xfrm>
          </p:grpSpPr>
          <p:sp>
            <p:nvSpPr>
              <p:cNvPr id="108" name=""/>
              <p:cNvSpPr/>
              <p:nvPr/>
            </p:nvSpPr>
            <p:spPr>
              <a:xfrm>
                <a:off x="2014200" y="1792080"/>
                <a:ext cx="716760" cy="62532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2014200" y="1792080"/>
                <a:ext cx="716760" cy="62532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10" name=""/>
            <p:cNvGrpSpPr/>
            <p:nvPr/>
          </p:nvGrpSpPr>
          <p:grpSpPr>
            <a:xfrm>
              <a:off x="2700000" y="2149200"/>
              <a:ext cx="877680" cy="419040"/>
              <a:chOff x="2700000" y="2149200"/>
              <a:chExt cx="877680" cy="419040"/>
            </a:xfrm>
          </p:grpSpPr>
          <p:sp>
            <p:nvSpPr>
              <p:cNvPr id="111" name=""/>
              <p:cNvSpPr/>
              <p:nvPr/>
            </p:nvSpPr>
            <p:spPr>
              <a:xfrm>
                <a:off x="2700000" y="2149200"/>
                <a:ext cx="877680" cy="419040"/>
              </a:xfrm>
              <a:custGeom>
                <a:avLst/>
                <a:gdLst/>
                <a:ahLst/>
                <a:rect l="l" t="t" r="r" b="b"/>
                <a:pathLst>
                  <a:path w="1358" h="584">
                    <a:moveTo>
                      <a:pt x="27" y="0"/>
                    </a:moveTo>
                    <a:lnTo>
                      <a:pt x="860" y="16"/>
                    </a:lnTo>
                    <a:lnTo>
                      <a:pt x="896" y="56"/>
                    </a:lnTo>
                    <a:lnTo>
                      <a:pt x="952" y="65"/>
                    </a:lnTo>
                    <a:lnTo>
                      <a:pt x="1001" y="32"/>
                    </a:lnTo>
                    <a:lnTo>
                      <a:pt x="1031" y="65"/>
                    </a:lnTo>
                    <a:lnTo>
                      <a:pt x="1062" y="48"/>
                    </a:lnTo>
                    <a:lnTo>
                      <a:pt x="1080" y="56"/>
                    </a:lnTo>
                    <a:lnTo>
                      <a:pt x="1108" y="95"/>
                    </a:lnTo>
                    <a:lnTo>
                      <a:pt x="1157" y="111"/>
                    </a:lnTo>
                    <a:lnTo>
                      <a:pt x="1169" y="108"/>
                    </a:lnTo>
                    <a:lnTo>
                      <a:pt x="1200" y="108"/>
                    </a:lnTo>
                    <a:lnTo>
                      <a:pt x="1214" y="167"/>
                    </a:lnTo>
                    <a:lnTo>
                      <a:pt x="1240" y="189"/>
                    </a:lnTo>
                    <a:lnTo>
                      <a:pt x="1245" y="244"/>
                    </a:lnTo>
                    <a:lnTo>
                      <a:pt x="1261" y="251"/>
                    </a:lnTo>
                    <a:lnTo>
                      <a:pt x="1267" y="307"/>
                    </a:lnTo>
                    <a:lnTo>
                      <a:pt x="1279" y="316"/>
                    </a:lnTo>
                    <a:lnTo>
                      <a:pt x="1284" y="401"/>
                    </a:lnTo>
                    <a:lnTo>
                      <a:pt x="1301" y="408"/>
                    </a:lnTo>
                    <a:lnTo>
                      <a:pt x="1306" y="492"/>
                    </a:lnTo>
                    <a:lnTo>
                      <a:pt x="1331" y="499"/>
                    </a:lnTo>
                    <a:lnTo>
                      <a:pt x="1358" y="519"/>
                    </a:lnTo>
                    <a:lnTo>
                      <a:pt x="1353" y="584"/>
                    </a:lnTo>
                    <a:lnTo>
                      <a:pt x="300" y="584"/>
                    </a:lnTo>
                    <a:lnTo>
                      <a:pt x="300" y="392"/>
                    </a:lnTo>
                    <a:lnTo>
                      <a:pt x="0" y="37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2700000" y="2149200"/>
                <a:ext cx="877680" cy="419040"/>
              </a:xfrm>
              <a:custGeom>
                <a:avLst/>
                <a:gdLst/>
                <a:ahLst/>
                <a:rect l="l" t="t" r="r" b="b"/>
                <a:pathLst>
                  <a:path w="1358" h="584">
                    <a:moveTo>
                      <a:pt x="27" y="0"/>
                    </a:moveTo>
                    <a:lnTo>
                      <a:pt x="860" y="16"/>
                    </a:lnTo>
                    <a:lnTo>
                      <a:pt x="896" y="56"/>
                    </a:lnTo>
                    <a:lnTo>
                      <a:pt x="952" y="65"/>
                    </a:lnTo>
                    <a:lnTo>
                      <a:pt x="1001" y="32"/>
                    </a:lnTo>
                    <a:lnTo>
                      <a:pt x="1031" y="65"/>
                    </a:lnTo>
                    <a:lnTo>
                      <a:pt x="1062" y="48"/>
                    </a:lnTo>
                    <a:lnTo>
                      <a:pt x="1080" y="56"/>
                    </a:lnTo>
                    <a:lnTo>
                      <a:pt x="1108" y="95"/>
                    </a:lnTo>
                    <a:lnTo>
                      <a:pt x="1157" y="111"/>
                    </a:lnTo>
                    <a:lnTo>
                      <a:pt x="1169" y="108"/>
                    </a:lnTo>
                    <a:lnTo>
                      <a:pt x="1200" y="108"/>
                    </a:lnTo>
                    <a:lnTo>
                      <a:pt x="1214" y="167"/>
                    </a:lnTo>
                    <a:lnTo>
                      <a:pt x="1240" y="189"/>
                    </a:lnTo>
                    <a:lnTo>
                      <a:pt x="1245" y="244"/>
                    </a:lnTo>
                    <a:lnTo>
                      <a:pt x="1261" y="251"/>
                    </a:lnTo>
                    <a:lnTo>
                      <a:pt x="1267" y="307"/>
                    </a:lnTo>
                    <a:lnTo>
                      <a:pt x="1279" y="316"/>
                    </a:lnTo>
                    <a:lnTo>
                      <a:pt x="1284" y="401"/>
                    </a:lnTo>
                    <a:lnTo>
                      <a:pt x="1301" y="408"/>
                    </a:lnTo>
                    <a:lnTo>
                      <a:pt x="1306" y="492"/>
                    </a:lnTo>
                    <a:lnTo>
                      <a:pt x="1331" y="499"/>
                    </a:lnTo>
                    <a:lnTo>
                      <a:pt x="1358" y="519"/>
                    </a:lnTo>
                    <a:lnTo>
                      <a:pt x="1353" y="584"/>
                    </a:lnTo>
                    <a:lnTo>
                      <a:pt x="300" y="584"/>
                    </a:lnTo>
                    <a:lnTo>
                      <a:pt x="300" y="392"/>
                    </a:lnTo>
                    <a:lnTo>
                      <a:pt x="0" y="372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13" name=""/>
            <p:cNvGrpSpPr/>
            <p:nvPr/>
          </p:nvGrpSpPr>
          <p:grpSpPr>
            <a:xfrm>
              <a:off x="2141280" y="2355480"/>
              <a:ext cx="747720" cy="617760"/>
              <a:chOff x="2141280" y="2355480"/>
              <a:chExt cx="747720" cy="617760"/>
            </a:xfrm>
          </p:grpSpPr>
          <p:sp>
            <p:nvSpPr>
              <p:cNvPr id="114" name=""/>
              <p:cNvSpPr/>
              <p:nvPr/>
            </p:nvSpPr>
            <p:spPr>
              <a:xfrm>
                <a:off x="2141280" y="2355480"/>
                <a:ext cx="747720" cy="617760"/>
              </a:xfrm>
              <a:custGeom>
                <a:avLst/>
                <a:gdLst/>
                <a:ahLst/>
                <a:rect l="l" t="t" r="r" b="b"/>
                <a:pathLst>
                  <a:path w="1158" h="856">
                    <a:moveTo>
                      <a:pt x="88" y="0"/>
                    </a:moveTo>
                    <a:lnTo>
                      <a:pt x="708" y="69"/>
                    </a:lnTo>
                    <a:lnTo>
                      <a:pt x="929" y="92"/>
                    </a:lnTo>
                    <a:lnTo>
                      <a:pt x="1158" y="101"/>
                    </a:lnTo>
                    <a:lnTo>
                      <a:pt x="1149" y="856"/>
                    </a:lnTo>
                    <a:lnTo>
                      <a:pt x="633" y="827"/>
                    </a:lnTo>
                    <a:lnTo>
                      <a:pt x="349" y="800"/>
                    </a:lnTo>
                    <a:lnTo>
                      <a:pt x="0" y="764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2141280" y="2355480"/>
                <a:ext cx="747720" cy="617760"/>
              </a:xfrm>
              <a:custGeom>
                <a:avLst/>
                <a:gdLst/>
                <a:ahLst/>
                <a:rect l="l" t="t" r="r" b="b"/>
                <a:pathLst>
                  <a:path w="1158" h="856">
                    <a:moveTo>
                      <a:pt x="88" y="0"/>
                    </a:moveTo>
                    <a:lnTo>
                      <a:pt x="708" y="69"/>
                    </a:lnTo>
                    <a:lnTo>
                      <a:pt x="929" y="92"/>
                    </a:lnTo>
                    <a:lnTo>
                      <a:pt x="1158" y="101"/>
                    </a:lnTo>
                    <a:lnTo>
                      <a:pt x="1149" y="856"/>
                    </a:lnTo>
                    <a:lnTo>
                      <a:pt x="633" y="827"/>
                    </a:lnTo>
                    <a:lnTo>
                      <a:pt x="349" y="800"/>
                    </a:lnTo>
                    <a:lnTo>
                      <a:pt x="0" y="764"/>
                    </a:lnTo>
                    <a:lnTo>
                      <a:pt x="88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16" name=""/>
            <p:cNvGrpSpPr/>
            <p:nvPr/>
          </p:nvGrpSpPr>
          <p:grpSpPr>
            <a:xfrm>
              <a:off x="2775960" y="2965320"/>
              <a:ext cx="912600" cy="468360"/>
              <a:chOff x="2775960" y="2965320"/>
              <a:chExt cx="912600" cy="468360"/>
            </a:xfrm>
          </p:grpSpPr>
          <p:sp>
            <p:nvSpPr>
              <p:cNvPr id="117" name=""/>
              <p:cNvSpPr/>
              <p:nvPr/>
            </p:nvSpPr>
            <p:spPr>
              <a:xfrm>
                <a:off x="2775960" y="2965320"/>
                <a:ext cx="912600" cy="468360"/>
              </a:xfrm>
              <a:custGeom>
                <a:avLst/>
                <a:gdLst/>
                <a:ahLst/>
                <a:rect l="l" t="t" r="r" b="b"/>
                <a:pathLst>
                  <a:path w="1412" h="649">
                    <a:moveTo>
                      <a:pt x="4" y="0"/>
                    </a:moveTo>
                    <a:lnTo>
                      <a:pt x="501" y="27"/>
                    </a:lnTo>
                    <a:lnTo>
                      <a:pt x="1382" y="32"/>
                    </a:lnTo>
                    <a:lnTo>
                      <a:pt x="1382" y="124"/>
                    </a:lnTo>
                    <a:lnTo>
                      <a:pt x="1403" y="230"/>
                    </a:lnTo>
                    <a:lnTo>
                      <a:pt x="1412" y="649"/>
                    </a:lnTo>
                    <a:lnTo>
                      <a:pt x="1368" y="640"/>
                    </a:lnTo>
                    <a:lnTo>
                      <a:pt x="1360" y="620"/>
                    </a:lnTo>
                    <a:lnTo>
                      <a:pt x="1342" y="606"/>
                    </a:lnTo>
                    <a:lnTo>
                      <a:pt x="1315" y="600"/>
                    </a:lnTo>
                    <a:lnTo>
                      <a:pt x="1299" y="613"/>
                    </a:lnTo>
                    <a:lnTo>
                      <a:pt x="1276" y="633"/>
                    </a:lnTo>
                    <a:lnTo>
                      <a:pt x="1245" y="613"/>
                    </a:lnTo>
                    <a:lnTo>
                      <a:pt x="1220" y="609"/>
                    </a:lnTo>
                    <a:lnTo>
                      <a:pt x="1177" y="633"/>
                    </a:lnTo>
                    <a:lnTo>
                      <a:pt x="1120" y="633"/>
                    </a:lnTo>
                    <a:lnTo>
                      <a:pt x="1076" y="616"/>
                    </a:lnTo>
                    <a:lnTo>
                      <a:pt x="1028" y="620"/>
                    </a:lnTo>
                    <a:lnTo>
                      <a:pt x="1001" y="645"/>
                    </a:lnTo>
                    <a:lnTo>
                      <a:pt x="988" y="645"/>
                    </a:lnTo>
                    <a:lnTo>
                      <a:pt x="954" y="613"/>
                    </a:lnTo>
                    <a:lnTo>
                      <a:pt x="902" y="613"/>
                    </a:lnTo>
                    <a:lnTo>
                      <a:pt x="866" y="613"/>
                    </a:lnTo>
                    <a:lnTo>
                      <a:pt x="841" y="597"/>
                    </a:lnTo>
                    <a:lnTo>
                      <a:pt x="818" y="557"/>
                    </a:lnTo>
                    <a:lnTo>
                      <a:pt x="784" y="550"/>
                    </a:lnTo>
                    <a:lnTo>
                      <a:pt x="762" y="550"/>
                    </a:lnTo>
                    <a:lnTo>
                      <a:pt x="740" y="564"/>
                    </a:lnTo>
                    <a:lnTo>
                      <a:pt x="669" y="561"/>
                    </a:lnTo>
                    <a:lnTo>
                      <a:pt x="642" y="550"/>
                    </a:lnTo>
                    <a:lnTo>
                      <a:pt x="633" y="514"/>
                    </a:lnTo>
                    <a:lnTo>
                      <a:pt x="615" y="498"/>
                    </a:lnTo>
                    <a:lnTo>
                      <a:pt x="602" y="501"/>
                    </a:lnTo>
                    <a:lnTo>
                      <a:pt x="563" y="518"/>
                    </a:lnTo>
                    <a:lnTo>
                      <a:pt x="541" y="518"/>
                    </a:lnTo>
                    <a:lnTo>
                      <a:pt x="528" y="514"/>
                    </a:lnTo>
                    <a:lnTo>
                      <a:pt x="523" y="498"/>
                    </a:lnTo>
                    <a:lnTo>
                      <a:pt x="516" y="473"/>
                    </a:lnTo>
                    <a:lnTo>
                      <a:pt x="510" y="458"/>
                    </a:lnTo>
                    <a:lnTo>
                      <a:pt x="501" y="413"/>
                    </a:lnTo>
                    <a:lnTo>
                      <a:pt x="480" y="128"/>
                    </a:lnTo>
                    <a:lnTo>
                      <a:pt x="0" y="9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2775960" y="2965320"/>
                <a:ext cx="912600" cy="468360"/>
              </a:xfrm>
              <a:custGeom>
                <a:avLst/>
                <a:gdLst/>
                <a:ahLst/>
                <a:rect l="l" t="t" r="r" b="b"/>
                <a:pathLst>
                  <a:path w="1412" h="649">
                    <a:moveTo>
                      <a:pt x="4" y="0"/>
                    </a:moveTo>
                    <a:lnTo>
                      <a:pt x="501" y="27"/>
                    </a:lnTo>
                    <a:lnTo>
                      <a:pt x="1382" y="32"/>
                    </a:lnTo>
                    <a:lnTo>
                      <a:pt x="1382" y="124"/>
                    </a:lnTo>
                    <a:lnTo>
                      <a:pt x="1403" y="230"/>
                    </a:lnTo>
                    <a:lnTo>
                      <a:pt x="1412" y="649"/>
                    </a:lnTo>
                    <a:lnTo>
                      <a:pt x="1368" y="640"/>
                    </a:lnTo>
                    <a:lnTo>
                      <a:pt x="1360" y="620"/>
                    </a:lnTo>
                    <a:lnTo>
                      <a:pt x="1342" y="606"/>
                    </a:lnTo>
                    <a:lnTo>
                      <a:pt x="1315" y="600"/>
                    </a:lnTo>
                    <a:lnTo>
                      <a:pt x="1299" y="613"/>
                    </a:lnTo>
                    <a:lnTo>
                      <a:pt x="1276" y="633"/>
                    </a:lnTo>
                    <a:lnTo>
                      <a:pt x="1245" y="613"/>
                    </a:lnTo>
                    <a:lnTo>
                      <a:pt x="1220" y="609"/>
                    </a:lnTo>
                    <a:lnTo>
                      <a:pt x="1177" y="633"/>
                    </a:lnTo>
                    <a:lnTo>
                      <a:pt x="1120" y="633"/>
                    </a:lnTo>
                    <a:lnTo>
                      <a:pt x="1076" y="616"/>
                    </a:lnTo>
                    <a:lnTo>
                      <a:pt x="1028" y="620"/>
                    </a:lnTo>
                    <a:lnTo>
                      <a:pt x="1001" y="645"/>
                    </a:lnTo>
                    <a:lnTo>
                      <a:pt x="988" y="645"/>
                    </a:lnTo>
                    <a:lnTo>
                      <a:pt x="954" y="613"/>
                    </a:lnTo>
                    <a:lnTo>
                      <a:pt x="902" y="613"/>
                    </a:lnTo>
                    <a:lnTo>
                      <a:pt x="866" y="613"/>
                    </a:lnTo>
                    <a:lnTo>
                      <a:pt x="841" y="597"/>
                    </a:lnTo>
                    <a:lnTo>
                      <a:pt x="818" y="557"/>
                    </a:lnTo>
                    <a:lnTo>
                      <a:pt x="784" y="550"/>
                    </a:lnTo>
                    <a:lnTo>
                      <a:pt x="762" y="550"/>
                    </a:lnTo>
                    <a:lnTo>
                      <a:pt x="740" y="564"/>
                    </a:lnTo>
                    <a:lnTo>
                      <a:pt x="669" y="561"/>
                    </a:lnTo>
                    <a:lnTo>
                      <a:pt x="642" y="550"/>
                    </a:lnTo>
                    <a:lnTo>
                      <a:pt x="633" y="514"/>
                    </a:lnTo>
                    <a:lnTo>
                      <a:pt x="615" y="498"/>
                    </a:lnTo>
                    <a:lnTo>
                      <a:pt x="602" y="501"/>
                    </a:lnTo>
                    <a:lnTo>
                      <a:pt x="563" y="518"/>
                    </a:lnTo>
                    <a:lnTo>
                      <a:pt x="541" y="518"/>
                    </a:lnTo>
                    <a:lnTo>
                      <a:pt x="528" y="514"/>
                    </a:lnTo>
                    <a:lnTo>
                      <a:pt x="523" y="498"/>
                    </a:lnTo>
                    <a:lnTo>
                      <a:pt x="516" y="473"/>
                    </a:lnTo>
                    <a:lnTo>
                      <a:pt x="510" y="458"/>
                    </a:lnTo>
                    <a:lnTo>
                      <a:pt x="501" y="413"/>
                    </a:lnTo>
                    <a:lnTo>
                      <a:pt x="480" y="128"/>
                    </a:lnTo>
                    <a:lnTo>
                      <a:pt x="0" y="95"/>
                    </a:lnTo>
                    <a:lnTo>
                      <a:pt x="4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19" name=""/>
            <p:cNvGrpSpPr/>
            <p:nvPr/>
          </p:nvGrpSpPr>
          <p:grpSpPr>
            <a:xfrm>
              <a:off x="3450600" y="2089080"/>
              <a:ext cx="637560" cy="420480"/>
              <a:chOff x="3450600" y="2089080"/>
              <a:chExt cx="637560" cy="420480"/>
            </a:xfrm>
          </p:grpSpPr>
          <p:sp>
            <p:nvSpPr>
              <p:cNvPr id="120" name=""/>
              <p:cNvSpPr/>
              <p:nvPr/>
            </p:nvSpPr>
            <p:spPr>
              <a:xfrm>
                <a:off x="3450600" y="2089080"/>
                <a:ext cx="637560" cy="420480"/>
              </a:xfrm>
              <a:custGeom>
                <a:avLst/>
                <a:gdLst/>
                <a:ahLst/>
                <a:rect l="l" t="t" r="r" b="b"/>
                <a:pathLst>
                  <a:path w="989" h="582">
                    <a:moveTo>
                      <a:pt x="13" y="16"/>
                    </a:moveTo>
                    <a:lnTo>
                      <a:pt x="455" y="0"/>
                    </a:lnTo>
                    <a:lnTo>
                      <a:pt x="822" y="0"/>
                    </a:lnTo>
                    <a:lnTo>
                      <a:pt x="818" y="20"/>
                    </a:lnTo>
                    <a:lnTo>
                      <a:pt x="800" y="79"/>
                    </a:lnTo>
                    <a:lnTo>
                      <a:pt x="836" y="121"/>
                    </a:lnTo>
                    <a:lnTo>
                      <a:pt x="849" y="144"/>
                    </a:lnTo>
                    <a:lnTo>
                      <a:pt x="913" y="148"/>
                    </a:lnTo>
                    <a:lnTo>
                      <a:pt x="919" y="196"/>
                    </a:lnTo>
                    <a:lnTo>
                      <a:pt x="944" y="200"/>
                    </a:lnTo>
                    <a:lnTo>
                      <a:pt x="944" y="216"/>
                    </a:lnTo>
                    <a:lnTo>
                      <a:pt x="962" y="239"/>
                    </a:lnTo>
                    <a:lnTo>
                      <a:pt x="989" y="248"/>
                    </a:lnTo>
                    <a:lnTo>
                      <a:pt x="989" y="295"/>
                    </a:lnTo>
                    <a:lnTo>
                      <a:pt x="974" y="343"/>
                    </a:lnTo>
                    <a:lnTo>
                      <a:pt x="897" y="376"/>
                    </a:lnTo>
                    <a:lnTo>
                      <a:pt x="852" y="399"/>
                    </a:lnTo>
                    <a:lnTo>
                      <a:pt x="861" y="442"/>
                    </a:lnTo>
                    <a:lnTo>
                      <a:pt x="876" y="467"/>
                    </a:lnTo>
                    <a:lnTo>
                      <a:pt x="870" y="487"/>
                    </a:lnTo>
                    <a:lnTo>
                      <a:pt x="827" y="534"/>
                    </a:lnTo>
                    <a:lnTo>
                      <a:pt x="818" y="570"/>
                    </a:lnTo>
                    <a:lnTo>
                      <a:pt x="806" y="582"/>
                    </a:lnTo>
                    <a:lnTo>
                      <a:pt x="779" y="534"/>
                    </a:lnTo>
                    <a:lnTo>
                      <a:pt x="144" y="550"/>
                    </a:lnTo>
                    <a:lnTo>
                      <a:pt x="141" y="498"/>
                    </a:lnTo>
                    <a:lnTo>
                      <a:pt x="119" y="487"/>
                    </a:lnTo>
                    <a:lnTo>
                      <a:pt x="114" y="403"/>
                    </a:lnTo>
                    <a:lnTo>
                      <a:pt x="110" y="390"/>
                    </a:lnTo>
                    <a:lnTo>
                      <a:pt x="101" y="334"/>
                    </a:lnTo>
                    <a:lnTo>
                      <a:pt x="80" y="331"/>
                    </a:lnTo>
                    <a:lnTo>
                      <a:pt x="74" y="275"/>
                    </a:lnTo>
                    <a:lnTo>
                      <a:pt x="49" y="248"/>
                    </a:lnTo>
                    <a:lnTo>
                      <a:pt x="35" y="191"/>
                    </a:lnTo>
                    <a:lnTo>
                      <a:pt x="13" y="183"/>
                    </a:lnTo>
                    <a:lnTo>
                      <a:pt x="0" y="140"/>
                    </a:lnTo>
                    <a:lnTo>
                      <a:pt x="13" y="121"/>
                    </a:lnTo>
                    <a:lnTo>
                      <a:pt x="13" y="16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3450600" y="2089080"/>
                <a:ext cx="637560" cy="420480"/>
              </a:xfrm>
              <a:custGeom>
                <a:avLst/>
                <a:gdLst/>
                <a:ahLst/>
                <a:rect l="l" t="t" r="r" b="b"/>
                <a:pathLst>
                  <a:path w="989" h="582">
                    <a:moveTo>
                      <a:pt x="13" y="16"/>
                    </a:moveTo>
                    <a:lnTo>
                      <a:pt x="455" y="0"/>
                    </a:lnTo>
                    <a:lnTo>
                      <a:pt x="822" y="0"/>
                    </a:lnTo>
                    <a:lnTo>
                      <a:pt x="818" y="20"/>
                    </a:lnTo>
                    <a:lnTo>
                      <a:pt x="800" y="79"/>
                    </a:lnTo>
                    <a:lnTo>
                      <a:pt x="836" y="121"/>
                    </a:lnTo>
                    <a:lnTo>
                      <a:pt x="849" y="144"/>
                    </a:lnTo>
                    <a:lnTo>
                      <a:pt x="913" y="148"/>
                    </a:lnTo>
                    <a:lnTo>
                      <a:pt x="919" y="196"/>
                    </a:lnTo>
                    <a:lnTo>
                      <a:pt x="944" y="200"/>
                    </a:lnTo>
                    <a:lnTo>
                      <a:pt x="944" y="216"/>
                    </a:lnTo>
                    <a:lnTo>
                      <a:pt x="962" y="239"/>
                    </a:lnTo>
                    <a:lnTo>
                      <a:pt x="989" y="248"/>
                    </a:lnTo>
                    <a:lnTo>
                      <a:pt x="989" y="295"/>
                    </a:lnTo>
                    <a:lnTo>
                      <a:pt x="974" y="343"/>
                    </a:lnTo>
                    <a:lnTo>
                      <a:pt x="897" y="376"/>
                    </a:lnTo>
                    <a:lnTo>
                      <a:pt x="852" y="399"/>
                    </a:lnTo>
                    <a:lnTo>
                      <a:pt x="861" y="442"/>
                    </a:lnTo>
                    <a:lnTo>
                      <a:pt x="876" y="467"/>
                    </a:lnTo>
                    <a:lnTo>
                      <a:pt x="870" y="487"/>
                    </a:lnTo>
                    <a:lnTo>
                      <a:pt x="827" y="534"/>
                    </a:lnTo>
                    <a:lnTo>
                      <a:pt x="818" y="570"/>
                    </a:lnTo>
                    <a:lnTo>
                      <a:pt x="806" y="582"/>
                    </a:lnTo>
                    <a:lnTo>
                      <a:pt x="779" y="534"/>
                    </a:lnTo>
                    <a:lnTo>
                      <a:pt x="144" y="550"/>
                    </a:lnTo>
                    <a:lnTo>
                      <a:pt x="141" y="498"/>
                    </a:lnTo>
                    <a:lnTo>
                      <a:pt x="119" y="487"/>
                    </a:lnTo>
                    <a:lnTo>
                      <a:pt x="114" y="403"/>
                    </a:lnTo>
                    <a:lnTo>
                      <a:pt x="110" y="390"/>
                    </a:lnTo>
                    <a:lnTo>
                      <a:pt x="101" y="334"/>
                    </a:lnTo>
                    <a:lnTo>
                      <a:pt x="80" y="331"/>
                    </a:lnTo>
                    <a:lnTo>
                      <a:pt x="74" y="275"/>
                    </a:lnTo>
                    <a:lnTo>
                      <a:pt x="49" y="248"/>
                    </a:lnTo>
                    <a:lnTo>
                      <a:pt x="35" y="191"/>
                    </a:lnTo>
                    <a:lnTo>
                      <a:pt x="13" y="183"/>
                    </a:lnTo>
                    <a:lnTo>
                      <a:pt x="0" y="140"/>
                    </a:lnTo>
                    <a:lnTo>
                      <a:pt x="13" y="121"/>
                    </a:lnTo>
                    <a:lnTo>
                      <a:pt x="13" y="16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2" name=""/>
            <p:cNvGrpSpPr/>
            <p:nvPr/>
          </p:nvGrpSpPr>
          <p:grpSpPr>
            <a:xfrm>
              <a:off x="3539520" y="2473200"/>
              <a:ext cx="708120" cy="627120"/>
              <a:chOff x="3539520" y="2473200"/>
              <a:chExt cx="708120" cy="627120"/>
            </a:xfrm>
          </p:grpSpPr>
          <p:sp>
            <p:nvSpPr>
              <p:cNvPr id="123" name=""/>
              <p:cNvSpPr/>
              <p:nvPr/>
            </p:nvSpPr>
            <p:spPr>
              <a:xfrm>
                <a:off x="3539520" y="2473200"/>
                <a:ext cx="708120" cy="627120"/>
              </a:xfrm>
              <a:custGeom>
                <a:avLst/>
                <a:gdLst/>
                <a:ahLst/>
                <a:rect l="l" t="t" r="r" b="b"/>
                <a:pathLst>
                  <a:path w="1096" h="868">
                    <a:moveTo>
                      <a:pt x="629" y="0"/>
                    </a:moveTo>
                    <a:lnTo>
                      <a:pt x="659" y="43"/>
                    </a:lnTo>
                    <a:lnTo>
                      <a:pt x="677" y="111"/>
                    </a:lnTo>
                    <a:lnTo>
                      <a:pt x="693" y="160"/>
                    </a:lnTo>
                    <a:lnTo>
                      <a:pt x="711" y="192"/>
                    </a:lnTo>
                    <a:lnTo>
                      <a:pt x="781" y="228"/>
                    </a:lnTo>
                    <a:lnTo>
                      <a:pt x="785" y="255"/>
                    </a:lnTo>
                    <a:lnTo>
                      <a:pt x="806" y="307"/>
                    </a:lnTo>
                    <a:lnTo>
                      <a:pt x="842" y="316"/>
                    </a:lnTo>
                    <a:lnTo>
                      <a:pt x="864" y="316"/>
                    </a:lnTo>
                    <a:lnTo>
                      <a:pt x="898" y="343"/>
                    </a:lnTo>
                    <a:lnTo>
                      <a:pt x="873" y="437"/>
                    </a:lnTo>
                    <a:lnTo>
                      <a:pt x="925" y="451"/>
                    </a:lnTo>
                    <a:lnTo>
                      <a:pt x="959" y="483"/>
                    </a:lnTo>
                    <a:lnTo>
                      <a:pt x="947" y="519"/>
                    </a:lnTo>
                    <a:lnTo>
                      <a:pt x="1004" y="528"/>
                    </a:lnTo>
                    <a:lnTo>
                      <a:pt x="1020" y="564"/>
                    </a:lnTo>
                    <a:lnTo>
                      <a:pt x="1026" y="624"/>
                    </a:lnTo>
                    <a:lnTo>
                      <a:pt x="1056" y="656"/>
                    </a:lnTo>
                    <a:lnTo>
                      <a:pt x="1078" y="656"/>
                    </a:lnTo>
                    <a:lnTo>
                      <a:pt x="1096" y="668"/>
                    </a:lnTo>
                    <a:lnTo>
                      <a:pt x="1096" y="728"/>
                    </a:lnTo>
                    <a:lnTo>
                      <a:pt x="1047" y="771"/>
                    </a:lnTo>
                    <a:lnTo>
                      <a:pt x="1035" y="780"/>
                    </a:lnTo>
                    <a:lnTo>
                      <a:pt x="1029" y="845"/>
                    </a:lnTo>
                    <a:lnTo>
                      <a:pt x="1020" y="864"/>
                    </a:lnTo>
                    <a:lnTo>
                      <a:pt x="974" y="868"/>
                    </a:lnTo>
                    <a:lnTo>
                      <a:pt x="912" y="852"/>
                    </a:lnTo>
                    <a:lnTo>
                      <a:pt x="934" y="812"/>
                    </a:lnTo>
                    <a:lnTo>
                      <a:pt x="952" y="787"/>
                    </a:lnTo>
                    <a:lnTo>
                      <a:pt x="943" y="771"/>
                    </a:lnTo>
                    <a:lnTo>
                      <a:pt x="427" y="796"/>
                    </a:lnTo>
                    <a:lnTo>
                      <a:pt x="196" y="803"/>
                    </a:lnTo>
                    <a:lnTo>
                      <a:pt x="187" y="500"/>
                    </a:lnTo>
                    <a:lnTo>
                      <a:pt x="179" y="313"/>
                    </a:lnTo>
                    <a:lnTo>
                      <a:pt x="140" y="280"/>
                    </a:lnTo>
                    <a:lnTo>
                      <a:pt x="134" y="241"/>
                    </a:lnTo>
                    <a:lnTo>
                      <a:pt x="109" y="228"/>
                    </a:lnTo>
                    <a:lnTo>
                      <a:pt x="109" y="196"/>
                    </a:lnTo>
                    <a:lnTo>
                      <a:pt x="140" y="192"/>
                    </a:lnTo>
                    <a:lnTo>
                      <a:pt x="140" y="163"/>
                    </a:lnTo>
                    <a:lnTo>
                      <a:pt x="100" y="136"/>
                    </a:lnTo>
                    <a:lnTo>
                      <a:pt x="52" y="131"/>
                    </a:lnTo>
                    <a:lnTo>
                      <a:pt x="52" y="92"/>
                    </a:lnTo>
                    <a:lnTo>
                      <a:pt x="57" y="65"/>
                    </a:lnTo>
                    <a:lnTo>
                      <a:pt x="30" y="43"/>
                    </a:lnTo>
                    <a:lnTo>
                      <a:pt x="0" y="39"/>
                    </a:lnTo>
                    <a:lnTo>
                      <a:pt x="0" y="12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3539520" y="2473200"/>
                <a:ext cx="708120" cy="627120"/>
              </a:xfrm>
              <a:custGeom>
                <a:avLst/>
                <a:gdLst/>
                <a:ahLst/>
                <a:rect l="l" t="t" r="r" b="b"/>
                <a:pathLst>
                  <a:path w="1096" h="868">
                    <a:moveTo>
                      <a:pt x="629" y="0"/>
                    </a:moveTo>
                    <a:lnTo>
                      <a:pt x="659" y="43"/>
                    </a:lnTo>
                    <a:lnTo>
                      <a:pt x="677" y="111"/>
                    </a:lnTo>
                    <a:lnTo>
                      <a:pt x="693" y="160"/>
                    </a:lnTo>
                    <a:lnTo>
                      <a:pt x="711" y="192"/>
                    </a:lnTo>
                    <a:lnTo>
                      <a:pt x="781" y="228"/>
                    </a:lnTo>
                    <a:lnTo>
                      <a:pt x="785" y="255"/>
                    </a:lnTo>
                    <a:lnTo>
                      <a:pt x="806" y="307"/>
                    </a:lnTo>
                    <a:lnTo>
                      <a:pt x="842" y="316"/>
                    </a:lnTo>
                    <a:lnTo>
                      <a:pt x="864" y="316"/>
                    </a:lnTo>
                    <a:lnTo>
                      <a:pt x="898" y="343"/>
                    </a:lnTo>
                    <a:lnTo>
                      <a:pt x="873" y="437"/>
                    </a:lnTo>
                    <a:lnTo>
                      <a:pt x="925" y="451"/>
                    </a:lnTo>
                    <a:lnTo>
                      <a:pt x="959" y="483"/>
                    </a:lnTo>
                    <a:lnTo>
                      <a:pt x="947" y="519"/>
                    </a:lnTo>
                    <a:lnTo>
                      <a:pt x="1004" y="528"/>
                    </a:lnTo>
                    <a:lnTo>
                      <a:pt x="1020" y="564"/>
                    </a:lnTo>
                    <a:lnTo>
                      <a:pt x="1026" y="624"/>
                    </a:lnTo>
                    <a:lnTo>
                      <a:pt x="1056" y="656"/>
                    </a:lnTo>
                    <a:lnTo>
                      <a:pt x="1078" y="656"/>
                    </a:lnTo>
                    <a:lnTo>
                      <a:pt x="1096" y="668"/>
                    </a:lnTo>
                    <a:lnTo>
                      <a:pt x="1096" y="728"/>
                    </a:lnTo>
                    <a:lnTo>
                      <a:pt x="1047" y="771"/>
                    </a:lnTo>
                    <a:lnTo>
                      <a:pt x="1035" y="780"/>
                    </a:lnTo>
                    <a:lnTo>
                      <a:pt x="1029" y="845"/>
                    </a:lnTo>
                    <a:lnTo>
                      <a:pt x="1020" y="864"/>
                    </a:lnTo>
                    <a:lnTo>
                      <a:pt x="974" y="868"/>
                    </a:lnTo>
                    <a:lnTo>
                      <a:pt x="912" y="852"/>
                    </a:lnTo>
                    <a:lnTo>
                      <a:pt x="934" y="812"/>
                    </a:lnTo>
                    <a:lnTo>
                      <a:pt x="952" y="787"/>
                    </a:lnTo>
                    <a:lnTo>
                      <a:pt x="943" y="771"/>
                    </a:lnTo>
                    <a:lnTo>
                      <a:pt x="427" y="796"/>
                    </a:lnTo>
                    <a:lnTo>
                      <a:pt x="196" y="803"/>
                    </a:lnTo>
                    <a:lnTo>
                      <a:pt x="187" y="500"/>
                    </a:lnTo>
                    <a:lnTo>
                      <a:pt x="179" y="313"/>
                    </a:lnTo>
                    <a:lnTo>
                      <a:pt x="140" y="280"/>
                    </a:lnTo>
                    <a:lnTo>
                      <a:pt x="134" y="241"/>
                    </a:lnTo>
                    <a:lnTo>
                      <a:pt x="109" y="228"/>
                    </a:lnTo>
                    <a:lnTo>
                      <a:pt x="109" y="196"/>
                    </a:lnTo>
                    <a:lnTo>
                      <a:pt x="140" y="192"/>
                    </a:lnTo>
                    <a:lnTo>
                      <a:pt x="140" y="163"/>
                    </a:lnTo>
                    <a:lnTo>
                      <a:pt x="100" y="136"/>
                    </a:lnTo>
                    <a:lnTo>
                      <a:pt x="52" y="131"/>
                    </a:lnTo>
                    <a:lnTo>
                      <a:pt x="52" y="92"/>
                    </a:lnTo>
                    <a:lnTo>
                      <a:pt x="57" y="65"/>
                    </a:lnTo>
                    <a:lnTo>
                      <a:pt x="30" y="43"/>
                    </a:lnTo>
                    <a:lnTo>
                      <a:pt x="0" y="39"/>
                    </a:lnTo>
                    <a:lnTo>
                      <a:pt x="0" y="12"/>
                    </a:lnTo>
                    <a:lnTo>
                      <a:pt x="629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5" name=""/>
            <p:cNvGrpSpPr/>
            <p:nvPr/>
          </p:nvGrpSpPr>
          <p:grpSpPr>
            <a:xfrm>
              <a:off x="3970080" y="2195280"/>
              <a:ext cx="430200" cy="747720"/>
              <a:chOff x="3970080" y="2195280"/>
              <a:chExt cx="430200" cy="747720"/>
            </a:xfrm>
          </p:grpSpPr>
          <p:sp>
            <p:nvSpPr>
              <p:cNvPr id="126" name=""/>
              <p:cNvSpPr/>
              <p:nvPr/>
            </p:nvSpPr>
            <p:spPr>
              <a:xfrm>
                <a:off x="3970080" y="2195280"/>
                <a:ext cx="430200" cy="747720"/>
              </a:xfrm>
              <a:custGeom>
                <a:avLst/>
                <a:gdLst/>
                <a:ahLst/>
                <a:rect l="l" t="t" r="r" b="b"/>
                <a:pathLst>
                  <a:path w="668" h="1038">
                    <a:moveTo>
                      <a:pt x="113" y="12"/>
                    </a:moveTo>
                    <a:lnTo>
                      <a:pt x="109" y="43"/>
                    </a:lnTo>
                    <a:lnTo>
                      <a:pt x="134" y="52"/>
                    </a:lnTo>
                    <a:lnTo>
                      <a:pt x="140" y="75"/>
                    </a:lnTo>
                    <a:lnTo>
                      <a:pt x="156" y="91"/>
                    </a:lnTo>
                    <a:lnTo>
                      <a:pt x="179" y="100"/>
                    </a:lnTo>
                    <a:lnTo>
                      <a:pt x="170" y="195"/>
                    </a:lnTo>
                    <a:lnTo>
                      <a:pt x="43" y="248"/>
                    </a:lnTo>
                    <a:lnTo>
                      <a:pt x="61" y="303"/>
                    </a:lnTo>
                    <a:lnTo>
                      <a:pt x="64" y="323"/>
                    </a:lnTo>
                    <a:lnTo>
                      <a:pt x="18" y="382"/>
                    </a:lnTo>
                    <a:lnTo>
                      <a:pt x="12" y="427"/>
                    </a:lnTo>
                    <a:lnTo>
                      <a:pt x="0" y="443"/>
                    </a:lnTo>
                    <a:lnTo>
                      <a:pt x="21" y="539"/>
                    </a:lnTo>
                    <a:lnTo>
                      <a:pt x="43" y="584"/>
                    </a:lnTo>
                    <a:lnTo>
                      <a:pt x="118" y="614"/>
                    </a:lnTo>
                    <a:lnTo>
                      <a:pt x="134" y="691"/>
                    </a:lnTo>
                    <a:lnTo>
                      <a:pt x="179" y="702"/>
                    </a:lnTo>
                    <a:lnTo>
                      <a:pt x="201" y="695"/>
                    </a:lnTo>
                    <a:lnTo>
                      <a:pt x="232" y="735"/>
                    </a:lnTo>
                    <a:lnTo>
                      <a:pt x="210" y="819"/>
                    </a:lnTo>
                    <a:lnTo>
                      <a:pt x="249" y="835"/>
                    </a:lnTo>
                    <a:lnTo>
                      <a:pt x="296" y="862"/>
                    </a:lnTo>
                    <a:lnTo>
                      <a:pt x="284" y="902"/>
                    </a:lnTo>
                    <a:lnTo>
                      <a:pt x="348" y="914"/>
                    </a:lnTo>
                    <a:lnTo>
                      <a:pt x="357" y="974"/>
                    </a:lnTo>
                    <a:lnTo>
                      <a:pt x="366" y="1019"/>
                    </a:lnTo>
                    <a:lnTo>
                      <a:pt x="397" y="1038"/>
                    </a:lnTo>
                    <a:lnTo>
                      <a:pt x="436" y="1038"/>
                    </a:lnTo>
                    <a:lnTo>
                      <a:pt x="454" y="1010"/>
                    </a:lnTo>
                    <a:lnTo>
                      <a:pt x="559" y="1029"/>
                    </a:lnTo>
                    <a:lnTo>
                      <a:pt x="555" y="1006"/>
                    </a:lnTo>
                    <a:lnTo>
                      <a:pt x="519" y="986"/>
                    </a:lnTo>
                    <a:lnTo>
                      <a:pt x="524" y="974"/>
                    </a:lnTo>
                    <a:lnTo>
                      <a:pt x="559" y="947"/>
                    </a:lnTo>
                    <a:lnTo>
                      <a:pt x="589" y="943"/>
                    </a:lnTo>
                    <a:lnTo>
                      <a:pt x="589" y="914"/>
                    </a:lnTo>
                    <a:lnTo>
                      <a:pt x="602" y="882"/>
                    </a:lnTo>
                    <a:lnTo>
                      <a:pt x="571" y="878"/>
                    </a:lnTo>
                    <a:lnTo>
                      <a:pt x="580" y="846"/>
                    </a:lnTo>
                    <a:lnTo>
                      <a:pt x="602" y="814"/>
                    </a:lnTo>
                    <a:lnTo>
                      <a:pt x="589" y="778"/>
                    </a:lnTo>
                    <a:lnTo>
                      <a:pt x="647" y="727"/>
                    </a:lnTo>
                    <a:lnTo>
                      <a:pt x="647" y="702"/>
                    </a:lnTo>
                    <a:lnTo>
                      <a:pt x="668" y="691"/>
                    </a:lnTo>
                    <a:lnTo>
                      <a:pt x="638" y="682"/>
                    </a:lnTo>
                    <a:lnTo>
                      <a:pt x="647" y="611"/>
                    </a:lnTo>
                    <a:lnTo>
                      <a:pt x="623" y="611"/>
                    </a:lnTo>
                    <a:lnTo>
                      <a:pt x="623" y="578"/>
                    </a:lnTo>
                    <a:lnTo>
                      <a:pt x="641" y="531"/>
                    </a:lnTo>
                    <a:lnTo>
                      <a:pt x="623" y="327"/>
                    </a:lnTo>
                    <a:lnTo>
                      <a:pt x="593" y="127"/>
                    </a:lnTo>
                    <a:lnTo>
                      <a:pt x="580" y="95"/>
                    </a:lnTo>
                    <a:lnTo>
                      <a:pt x="586" y="71"/>
                    </a:lnTo>
                    <a:lnTo>
                      <a:pt x="559" y="48"/>
                    </a:lnTo>
                    <a:lnTo>
                      <a:pt x="532" y="43"/>
                    </a:lnTo>
                    <a:lnTo>
                      <a:pt x="528" y="0"/>
                    </a:lnTo>
                    <a:lnTo>
                      <a:pt x="113" y="12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3970080" y="2195280"/>
                <a:ext cx="430200" cy="747720"/>
              </a:xfrm>
              <a:custGeom>
                <a:avLst/>
                <a:gdLst/>
                <a:ahLst/>
                <a:rect l="l" t="t" r="r" b="b"/>
                <a:pathLst>
                  <a:path w="668" h="1038">
                    <a:moveTo>
                      <a:pt x="113" y="12"/>
                    </a:moveTo>
                    <a:lnTo>
                      <a:pt x="109" y="43"/>
                    </a:lnTo>
                    <a:lnTo>
                      <a:pt x="134" y="52"/>
                    </a:lnTo>
                    <a:lnTo>
                      <a:pt x="140" y="75"/>
                    </a:lnTo>
                    <a:lnTo>
                      <a:pt x="156" y="91"/>
                    </a:lnTo>
                    <a:lnTo>
                      <a:pt x="179" y="100"/>
                    </a:lnTo>
                    <a:lnTo>
                      <a:pt x="170" y="195"/>
                    </a:lnTo>
                    <a:lnTo>
                      <a:pt x="43" y="248"/>
                    </a:lnTo>
                    <a:lnTo>
                      <a:pt x="61" y="303"/>
                    </a:lnTo>
                    <a:lnTo>
                      <a:pt x="64" y="323"/>
                    </a:lnTo>
                    <a:lnTo>
                      <a:pt x="18" y="382"/>
                    </a:lnTo>
                    <a:lnTo>
                      <a:pt x="12" y="427"/>
                    </a:lnTo>
                    <a:lnTo>
                      <a:pt x="0" y="443"/>
                    </a:lnTo>
                    <a:lnTo>
                      <a:pt x="21" y="539"/>
                    </a:lnTo>
                    <a:lnTo>
                      <a:pt x="43" y="584"/>
                    </a:lnTo>
                    <a:lnTo>
                      <a:pt x="118" y="614"/>
                    </a:lnTo>
                    <a:lnTo>
                      <a:pt x="134" y="691"/>
                    </a:lnTo>
                    <a:lnTo>
                      <a:pt x="179" y="702"/>
                    </a:lnTo>
                    <a:lnTo>
                      <a:pt x="201" y="695"/>
                    </a:lnTo>
                    <a:lnTo>
                      <a:pt x="232" y="735"/>
                    </a:lnTo>
                    <a:lnTo>
                      <a:pt x="210" y="819"/>
                    </a:lnTo>
                    <a:lnTo>
                      <a:pt x="249" y="835"/>
                    </a:lnTo>
                    <a:lnTo>
                      <a:pt x="296" y="862"/>
                    </a:lnTo>
                    <a:lnTo>
                      <a:pt x="284" y="902"/>
                    </a:lnTo>
                    <a:lnTo>
                      <a:pt x="348" y="914"/>
                    </a:lnTo>
                    <a:lnTo>
                      <a:pt x="357" y="974"/>
                    </a:lnTo>
                    <a:lnTo>
                      <a:pt x="366" y="1019"/>
                    </a:lnTo>
                    <a:lnTo>
                      <a:pt x="397" y="1038"/>
                    </a:lnTo>
                    <a:lnTo>
                      <a:pt x="436" y="1038"/>
                    </a:lnTo>
                    <a:lnTo>
                      <a:pt x="454" y="1010"/>
                    </a:lnTo>
                    <a:lnTo>
                      <a:pt x="559" y="1029"/>
                    </a:lnTo>
                    <a:lnTo>
                      <a:pt x="555" y="1006"/>
                    </a:lnTo>
                    <a:lnTo>
                      <a:pt x="519" y="986"/>
                    </a:lnTo>
                    <a:lnTo>
                      <a:pt x="524" y="974"/>
                    </a:lnTo>
                    <a:lnTo>
                      <a:pt x="559" y="947"/>
                    </a:lnTo>
                    <a:lnTo>
                      <a:pt x="589" y="943"/>
                    </a:lnTo>
                    <a:lnTo>
                      <a:pt x="589" y="914"/>
                    </a:lnTo>
                    <a:lnTo>
                      <a:pt x="602" y="882"/>
                    </a:lnTo>
                    <a:lnTo>
                      <a:pt x="571" y="878"/>
                    </a:lnTo>
                    <a:lnTo>
                      <a:pt x="580" y="846"/>
                    </a:lnTo>
                    <a:lnTo>
                      <a:pt x="602" y="814"/>
                    </a:lnTo>
                    <a:lnTo>
                      <a:pt x="589" y="778"/>
                    </a:lnTo>
                    <a:lnTo>
                      <a:pt x="647" y="727"/>
                    </a:lnTo>
                    <a:lnTo>
                      <a:pt x="647" y="702"/>
                    </a:lnTo>
                    <a:lnTo>
                      <a:pt x="668" y="691"/>
                    </a:lnTo>
                    <a:lnTo>
                      <a:pt x="638" y="682"/>
                    </a:lnTo>
                    <a:lnTo>
                      <a:pt x="647" y="611"/>
                    </a:lnTo>
                    <a:lnTo>
                      <a:pt x="623" y="611"/>
                    </a:lnTo>
                    <a:lnTo>
                      <a:pt x="623" y="578"/>
                    </a:lnTo>
                    <a:lnTo>
                      <a:pt x="641" y="531"/>
                    </a:lnTo>
                    <a:lnTo>
                      <a:pt x="623" y="327"/>
                    </a:lnTo>
                    <a:lnTo>
                      <a:pt x="593" y="127"/>
                    </a:lnTo>
                    <a:lnTo>
                      <a:pt x="580" y="95"/>
                    </a:lnTo>
                    <a:lnTo>
                      <a:pt x="586" y="71"/>
                    </a:lnTo>
                    <a:lnTo>
                      <a:pt x="559" y="48"/>
                    </a:lnTo>
                    <a:lnTo>
                      <a:pt x="532" y="43"/>
                    </a:lnTo>
                    <a:lnTo>
                      <a:pt x="528" y="0"/>
                    </a:lnTo>
                    <a:lnTo>
                      <a:pt x="113" y="12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8" name=""/>
            <p:cNvGrpSpPr/>
            <p:nvPr/>
          </p:nvGrpSpPr>
          <p:grpSpPr>
            <a:xfrm>
              <a:off x="4414320" y="1719000"/>
              <a:ext cx="417240" cy="544680"/>
              <a:chOff x="4414320" y="1719000"/>
              <a:chExt cx="417240" cy="544680"/>
            </a:xfrm>
          </p:grpSpPr>
          <p:sp>
            <p:nvSpPr>
              <p:cNvPr id="129" name=""/>
              <p:cNvSpPr/>
              <p:nvPr/>
            </p:nvSpPr>
            <p:spPr>
              <a:xfrm>
                <a:off x="4414320" y="1719000"/>
                <a:ext cx="417240" cy="544680"/>
              </a:xfrm>
              <a:custGeom>
                <a:avLst/>
                <a:gdLst/>
                <a:ahLst/>
                <a:rect l="l" t="t" r="r" b="b"/>
                <a:pathLst>
                  <a:path w="645" h="755">
                    <a:moveTo>
                      <a:pt x="330" y="755"/>
                    </a:moveTo>
                    <a:lnTo>
                      <a:pt x="321" y="735"/>
                    </a:lnTo>
                    <a:lnTo>
                      <a:pt x="17" y="746"/>
                    </a:lnTo>
                    <a:lnTo>
                      <a:pt x="43" y="715"/>
                    </a:lnTo>
                    <a:lnTo>
                      <a:pt x="70" y="663"/>
                    </a:lnTo>
                    <a:lnTo>
                      <a:pt x="100" y="624"/>
                    </a:lnTo>
                    <a:lnTo>
                      <a:pt x="64" y="571"/>
                    </a:lnTo>
                    <a:lnTo>
                      <a:pt x="61" y="483"/>
                    </a:lnTo>
                    <a:lnTo>
                      <a:pt x="30" y="444"/>
                    </a:lnTo>
                    <a:lnTo>
                      <a:pt x="9" y="419"/>
                    </a:lnTo>
                    <a:lnTo>
                      <a:pt x="9" y="395"/>
                    </a:lnTo>
                    <a:lnTo>
                      <a:pt x="26" y="376"/>
                    </a:lnTo>
                    <a:lnTo>
                      <a:pt x="0" y="311"/>
                    </a:lnTo>
                    <a:lnTo>
                      <a:pt x="43" y="248"/>
                    </a:lnTo>
                    <a:lnTo>
                      <a:pt x="21" y="219"/>
                    </a:lnTo>
                    <a:lnTo>
                      <a:pt x="21" y="192"/>
                    </a:lnTo>
                    <a:lnTo>
                      <a:pt x="48" y="151"/>
                    </a:lnTo>
                    <a:lnTo>
                      <a:pt x="57" y="115"/>
                    </a:lnTo>
                    <a:lnTo>
                      <a:pt x="100" y="120"/>
                    </a:lnTo>
                    <a:lnTo>
                      <a:pt x="95" y="160"/>
                    </a:lnTo>
                    <a:lnTo>
                      <a:pt x="116" y="172"/>
                    </a:lnTo>
                    <a:lnTo>
                      <a:pt x="143" y="151"/>
                    </a:lnTo>
                    <a:lnTo>
                      <a:pt x="134" y="92"/>
                    </a:lnTo>
                    <a:lnTo>
                      <a:pt x="147" y="75"/>
                    </a:lnTo>
                    <a:lnTo>
                      <a:pt x="174" y="79"/>
                    </a:lnTo>
                    <a:lnTo>
                      <a:pt x="165" y="23"/>
                    </a:lnTo>
                    <a:lnTo>
                      <a:pt x="195" y="4"/>
                    </a:lnTo>
                    <a:lnTo>
                      <a:pt x="300" y="0"/>
                    </a:lnTo>
                    <a:lnTo>
                      <a:pt x="345" y="20"/>
                    </a:lnTo>
                    <a:lnTo>
                      <a:pt x="348" y="39"/>
                    </a:lnTo>
                    <a:lnTo>
                      <a:pt x="388" y="39"/>
                    </a:lnTo>
                    <a:lnTo>
                      <a:pt x="443" y="56"/>
                    </a:lnTo>
                    <a:lnTo>
                      <a:pt x="452" y="84"/>
                    </a:lnTo>
                    <a:lnTo>
                      <a:pt x="431" y="101"/>
                    </a:lnTo>
                    <a:lnTo>
                      <a:pt x="474" y="192"/>
                    </a:lnTo>
                    <a:lnTo>
                      <a:pt x="474" y="219"/>
                    </a:lnTo>
                    <a:lnTo>
                      <a:pt x="404" y="304"/>
                    </a:lnTo>
                    <a:lnTo>
                      <a:pt x="379" y="352"/>
                    </a:lnTo>
                    <a:lnTo>
                      <a:pt x="391" y="367"/>
                    </a:lnTo>
                    <a:lnTo>
                      <a:pt x="434" y="372"/>
                    </a:lnTo>
                    <a:lnTo>
                      <a:pt x="458" y="352"/>
                    </a:lnTo>
                    <a:lnTo>
                      <a:pt x="504" y="275"/>
                    </a:lnTo>
                    <a:lnTo>
                      <a:pt x="553" y="275"/>
                    </a:lnTo>
                    <a:lnTo>
                      <a:pt x="609" y="347"/>
                    </a:lnTo>
                    <a:lnTo>
                      <a:pt x="609" y="395"/>
                    </a:lnTo>
                    <a:lnTo>
                      <a:pt x="605" y="422"/>
                    </a:lnTo>
                    <a:lnTo>
                      <a:pt x="645" y="447"/>
                    </a:lnTo>
                    <a:lnTo>
                      <a:pt x="639" y="494"/>
                    </a:lnTo>
                    <a:lnTo>
                      <a:pt x="618" y="530"/>
                    </a:lnTo>
                    <a:lnTo>
                      <a:pt x="605" y="575"/>
                    </a:lnTo>
                    <a:lnTo>
                      <a:pt x="593" y="602"/>
                    </a:lnTo>
                    <a:lnTo>
                      <a:pt x="553" y="611"/>
                    </a:lnTo>
                    <a:lnTo>
                      <a:pt x="571" y="654"/>
                    </a:lnTo>
                    <a:lnTo>
                      <a:pt x="553" y="667"/>
                    </a:lnTo>
                    <a:lnTo>
                      <a:pt x="517" y="722"/>
                    </a:lnTo>
                    <a:lnTo>
                      <a:pt x="330" y="75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4414320" y="1719000"/>
                <a:ext cx="417240" cy="544680"/>
              </a:xfrm>
              <a:custGeom>
                <a:avLst/>
                <a:gdLst/>
                <a:ahLst/>
                <a:rect l="l" t="t" r="r" b="b"/>
                <a:pathLst>
                  <a:path w="645" h="755">
                    <a:moveTo>
                      <a:pt x="330" y="755"/>
                    </a:moveTo>
                    <a:lnTo>
                      <a:pt x="321" y="735"/>
                    </a:lnTo>
                    <a:lnTo>
                      <a:pt x="17" y="746"/>
                    </a:lnTo>
                    <a:lnTo>
                      <a:pt x="43" y="715"/>
                    </a:lnTo>
                    <a:lnTo>
                      <a:pt x="70" y="663"/>
                    </a:lnTo>
                    <a:lnTo>
                      <a:pt x="100" y="624"/>
                    </a:lnTo>
                    <a:lnTo>
                      <a:pt x="64" y="571"/>
                    </a:lnTo>
                    <a:lnTo>
                      <a:pt x="61" y="483"/>
                    </a:lnTo>
                    <a:lnTo>
                      <a:pt x="30" y="444"/>
                    </a:lnTo>
                    <a:lnTo>
                      <a:pt x="9" y="419"/>
                    </a:lnTo>
                    <a:lnTo>
                      <a:pt x="9" y="395"/>
                    </a:lnTo>
                    <a:lnTo>
                      <a:pt x="26" y="376"/>
                    </a:lnTo>
                    <a:lnTo>
                      <a:pt x="0" y="311"/>
                    </a:lnTo>
                    <a:lnTo>
                      <a:pt x="43" y="248"/>
                    </a:lnTo>
                    <a:lnTo>
                      <a:pt x="21" y="219"/>
                    </a:lnTo>
                    <a:lnTo>
                      <a:pt x="21" y="192"/>
                    </a:lnTo>
                    <a:lnTo>
                      <a:pt x="48" y="151"/>
                    </a:lnTo>
                    <a:lnTo>
                      <a:pt x="57" y="115"/>
                    </a:lnTo>
                    <a:lnTo>
                      <a:pt x="100" y="120"/>
                    </a:lnTo>
                    <a:lnTo>
                      <a:pt x="95" y="160"/>
                    </a:lnTo>
                    <a:lnTo>
                      <a:pt x="116" y="172"/>
                    </a:lnTo>
                    <a:lnTo>
                      <a:pt x="143" y="151"/>
                    </a:lnTo>
                    <a:lnTo>
                      <a:pt x="134" y="92"/>
                    </a:lnTo>
                    <a:lnTo>
                      <a:pt x="147" y="75"/>
                    </a:lnTo>
                    <a:lnTo>
                      <a:pt x="174" y="79"/>
                    </a:lnTo>
                    <a:lnTo>
                      <a:pt x="165" y="23"/>
                    </a:lnTo>
                    <a:lnTo>
                      <a:pt x="195" y="4"/>
                    </a:lnTo>
                    <a:lnTo>
                      <a:pt x="300" y="0"/>
                    </a:lnTo>
                    <a:lnTo>
                      <a:pt x="345" y="20"/>
                    </a:lnTo>
                    <a:lnTo>
                      <a:pt x="348" y="39"/>
                    </a:lnTo>
                    <a:lnTo>
                      <a:pt x="388" y="39"/>
                    </a:lnTo>
                    <a:lnTo>
                      <a:pt x="443" y="56"/>
                    </a:lnTo>
                    <a:lnTo>
                      <a:pt x="452" y="84"/>
                    </a:lnTo>
                    <a:lnTo>
                      <a:pt x="431" y="101"/>
                    </a:lnTo>
                    <a:lnTo>
                      <a:pt x="474" y="192"/>
                    </a:lnTo>
                    <a:lnTo>
                      <a:pt x="474" y="219"/>
                    </a:lnTo>
                    <a:lnTo>
                      <a:pt x="404" y="304"/>
                    </a:lnTo>
                    <a:lnTo>
                      <a:pt x="379" y="352"/>
                    </a:lnTo>
                    <a:lnTo>
                      <a:pt x="391" y="367"/>
                    </a:lnTo>
                    <a:lnTo>
                      <a:pt x="434" y="372"/>
                    </a:lnTo>
                    <a:lnTo>
                      <a:pt x="458" y="352"/>
                    </a:lnTo>
                    <a:lnTo>
                      <a:pt x="504" y="275"/>
                    </a:lnTo>
                    <a:lnTo>
                      <a:pt x="553" y="275"/>
                    </a:lnTo>
                    <a:lnTo>
                      <a:pt x="609" y="347"/>
                    </a:lnTo>
                    <a:lnTo>
                      <a:pt x="609" y="395"/>
                    </a:lnTo>
                    <a:lnTo>
                      <a:pt x="605" y="422"/>
                    </a:lnTo>
                    <a:lnTo>
                      <a:pt x="645" y="447"/>
                    </a:lnTo>
                    <a:lnTo>
                      <a:pt x="639" y="494"/>
                    </a:lnTo>
                    <a:lnTo>
                      <a:pt x="618" y="530"/>
                    </a:lnTo>
                    <a:lnTo>
                      <a:pt x="605" y="575"/>
                    </a:lnTo>
                    <a:lnTo>
                      <a:pt x="593" y="602"/>
                    </a:lnTo>
                    <a:lnTo>
                      <a:pt x="553" y="611"/>
                    </a:lnTo>
                    <a:lnTo>
                      <a:pt x="571" y="654"/>
                    </a:lnTo>
                    <a:lnTo>
                      <a:pt x="553" y="667"/>
                    </a:lnTo>
                    <a:lnTo>
                      <a:pt x="517" y="722"/>
                    </a:lnTo>
                    <a:lnTo>
                      <a:pt x="330" y="755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31" name=""/>
            <p:cNvGrpSpPr/>
            <p:nvPr/>
          </p:nvGrpSpPr>
          <p:grpSpPr>
            <a:xfrm>
              <a:off x="4905360" y="2374560"/>
              <a:ext cx="420120" cy="451080"/>
              <a:chOff x="4905360" y="2374560"/>
              <a:chExt cx="420120" cy="451080"/>
            </a:xfrm>
          </p:grpSpPr>
          <p:sp>
            <p:nvSpPr>
              <p:cNvPr id="132" name=""/>
              <p:cNvSpPr/>
              <p:nvPr/>
            </p:nvSpPr>
            <p:spPr>
              <a:xfrm>
                <a:off x="4905360" y="2374560"/>
                <a:ext cx="420120" cy="45108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4905360" y="2374560"/>
                <a:ext cx="420120" cy="45108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34" name=""/>
            <p:cNvGrpSpPr/>
            <p:nvPr/>
          </p:nvGrpSpPr>
          <p:grpSpPr>
            <a:xfrm>
              <a:off x="4211280" y="2604960"/>
              <a:ext cx="758880" cy="419040"/>
              <a:chOff x="4211280" y="2604960"/>
              <a:chExt cx="758880" cy="419040"/>
            </a:xfrm>
          </p:grpSpPr>
          <p:sp>
            <p:nvSpPr>
              <p:cNvPr id="135" name=""/>
              <p:cNvSpPr/>
              <p:nvPr/>
            </p:nvSpPr>
            <p:spPr>
              <a:xfrm>
                <a:off x="4211280" y="2604960"/>
                <a:ext cx="758880" cy="419040"/>
              </a:xfrm>
              <a:custGeom>
                <a:avLst/>
                <a:gdLst/>
                <a:ahLst/>
                <a:rect l="l" t="t" r="r" b="b"/>
                <a:pathLst>
                  <a:path w="1179" h="579">
                    <a:moveTo>
                      <a:pt x="1179" y="223"/>
                    </a:moveTo>
                    <a:lnTo>
                      <a:pt x="1179" y="295"/>
                    </a:lnTo>
                    <a:lnTo>
                      <a:pt x="1157" y="298"/>
                    </a:lnTo>
                    <a:lnTo>
                      <a:pt x="1143" y="320"/>
                    </a:lnTo>
                    <a:lnTo>
                      <a:pt x="1118" y="304"/>
                    </a:lnTo>
                    <a:lnTo>
                      <a:pt x="1109" y="331"/>
                    </a:lnTo>
                    <a:lnTo>
                      <a:pt x="1091" y="327"/>
                    </a:lnTo>
                    <a:lnTo>
                      <a:pt x="1087" y="367"/>
                    </a:lnTo>
                    <a:lnTo>
                      <a:pt x="1069" y="392"/>
                    </a:lnTo>
                    <a:lnTo>
                      <a:pt x="1051" y="386"/>
                    </a:lnTo>
                    <a:lnTo>
                      <a:pt x="1051" y="406"/>
                    </a:lnTo>
                    <a:lnTo>
                      <a:pt x="1017" y="403"/>
                    </a:lnTo>
                    <a:lnTo>
                      <a:pt x="1012" y="439"/>
                    </a:lnTo>
                    <a:lnTo>
                      <a:pt x="987" y="439"/>
                    </a:lnTo>
                    <a:lnTo>
                      <a:pt x="987" y="455"/>
                    </a:lnTo>
                    <a:lnTo>
                      <a:pt x="746" y="487"/>
                    </a:lnTo>
                    <a:lnTo>
                      <a:pt x="520" y="507"/>
                    </a:lnTo>
                    <a:lnTo>
                      <a:pt x="354" y="507"/>
                    </a:lnTo>
                    <a:lnTo>
                      <a:pt x="324" y="539"/>
                    </a:lnTo>
                    <a:lnTo>
                      <a:pt x="297" y="534"/>
                    </a:lnTo>
                    <a:lnTo>
                      <a:pt x="275" y="519"/>
                    </a:lnTo>
                    <a:lnTo>
                      <a:pt x="254" y="523"/>
                    </a:lnTo>
                    <a:lnTo>
                      <a:pt x="211" y="550"/>
                    </a:lnTo>
                    <a:lnTo>
                      <a:pt x="153" y="579"/>
                    </a:lnTo>
                    <a:lnTo>
                      <a:pt x="96" y="575"/>
                    </a:lnTo>
                    <a:lnTo>
                      <a:pt x="0" y="579"/>
                    </a:lnTo>
                    <a:lnTo>
                      <a:pt x="58" y="539"/>
                    </a:lnTo>
                    <a:lnTo>
                      <a:pt x="52" y="471"/>
                    </a:lnTo>
                    <a:lnTo>
                      <a:pt x="79" y="442"/>
                    </a:lnTo>
                    <a:lnTo>
                      <a:pt x="180" y="458"/>
                    </a:lnTo>
                    <a:lnTo>
                      <a:pt x="171" y="439"/>
                    </a:lnTo>
                    <a:lnTo>
                      <a:pt x="140" y="406"/>
                    </a:lnTo>
                    <a:lnTo>
                      <a:pt x="180" y="376"/>
                    </a:lnTo>
                    <a:lnTo>
                      <a:pt x="211" y="367"/>
                    </a:lnTo>
                    <a:lnTo>
                      <a:pt x="227" y="311"/>
                    </a:lnTo>
                    <a:lnTo>
                      <a:pt x="284" y="304"/>
                    </a:lnTo>
                    <a:lnTo>
                      <a:pt x="309" y="268"/>
                    </a:lnTo>
                    <a:lnTo>
                      <a:pt x="336" y="268"/>
                    </a:lnTo>
                    <a:lnTo>
                      <a:pt x="358" y="288"/>
                    </a:lnTo>
                    <a:lnTo>
                      <a:pt x="441" y="284"/>
                    </a:lnTo>
                    <a:lnTo>
                      <a:pt x="467" y="228"/>
                    </a:lnTo>
                    <a:lnTo>
                      <a:pt x="489" y="228"/>
                    </a:lnTo>
                    <a:lnTo>
                      <a:pt x="502" y="248"/>
                    </a:lnTo>
                    <a:lnTo>
                      <a:pt x="541" y="248"/>
                    </a:lnTo>
                    <a:lnTo>
                      <a:pt x="550" y="203"/>
                    </a:lnTo>
                    <a:lnTo>
                      <a:pt x="581" y="187"/>
                    </a:lnTo>
                    <a:lnTo>
                      <a:pt x="584" y="140"/>
                    </a:lnTo>
                    <a:lnTo>
                      <a:pt x="620" y="131"/>
                    </a:lnTo>
                    <a:lnTo>
                      <a:pt x="624" y="92"/>
                    </a:lnTo>
                    <a:lnTo>
                      <a:pt x="672" y="99"/>
                    </a:lnTo>
                    <a:lnTo>
                      <a:pt x="712" y="49"/>
                    </a:lnTo>
                    <a:lnTo>
                      <a:pt x="712" y="4"/>
                    </a:lnTo>
                    <a:lnTo>
                      <a:pt x="764" y="0"/>
                    </a:lnTo>
                    <a:lnTo>
                      <a:pt x="773" y="40"/>
                    </a:lnTo>
                    <a:lnTo>
                      <a:pt x="843" y="56"/>
                    </a:lnTo>
                    <a:lnTo>
                      <a:pt x="904" y="76"/>
                    </a:lnTo>
                    <a:lnTo>
                      <a:pt x="965" y="56"/>
                    </a:lnTo>
                    <a:lnTo>
                      <a:pt x="990" y="16"/>
                    </a:lnTo>
                    <a:lnTo>
                      <a:pt x="1017" y="16"/>
                    </a:lnTo>
                    <a:lnTo>
                      <a:pt x="1039" y="40"/>
                    </a:lnTo>
                    <a:lnTo>
                      <a:pt x="1042" y="68"/>
                    </a:lnTo>
                    <a:lnTo>
                      <a:pt x="1073" y="68"/>
                    </a:lnTo>
                    <a:lnTo>
                      <a:pt x="1069" y="111"/>
                    </a:lnTo>
                    <a:lnTo>
                      <a:pt x="1100" y="200"/>
                    </a:lnTo>
                    <a:lnTo>
                      <a:pt x="1149" y="212"/>
                    </a:lnTo>
                    <a:lnTo>
                      <a:pt x="1179" y="223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4211280" y="2604960"/>
                <a:ext cx="758880" cy="419040"/>
              </a:xfrm>
              <a:custGeom>
                <a:avLst/>
                <a:gdLst/>
                <a:ahLst/>
                <a:rect l="l" t="t" r="r" b="b"/>
                <a:pathLst>
                  <a:path w="1179" h="579">
                    <a:moveTo>
                      <a:pt x="1179" y="223"/>
                    </a:moveTo>
                    <a:lnTo>
                      <a:pt x="1179" y="295"/>
                    </a:lnTo>
                    <a:lnTo>
                      <a:pt x="1157" y="298"/>
                    </a:lnTo>
                    <a:lnTo>
                      <a:pt x="1143" y="320"/>
                    </a:lnTo>
                    <a:lnTo>
                      <a:pt x="1118" y="304"/>
                    </a:lnTo>
                    <a:lnTo>
                      <a:pt x="1109" y="331"/>
                    </a:lnTo>
                    <a:lnTo>
                      <a:pt x="1091" y="327"/>
                    </a:lnTo>
                    <a:lnTo>
                      <a:pt x="1087" y="367"/>
                    </a:lnTo>
                    <a:lnTo>
                      <a:pt x="1069" y="392"/>
                    </a:lnTo>
                    <a:lnTo>
                      <a:pt x="1051" y="386"/>
                    </a:lnTo>
                    <a:lnTo>
                      <a:pt x="1051" y="406"/>
                    </a:lnTo>
                    <a:lnTo>
                      <a:pt x="1017" y="403"/>
                    </a:lnTo>
                    <a:lnTo>
                      <a:pt x="1012" y="439"/>
                    </a:lnTo>
                    <a:lnTo>
                      <a:pt x="987" y="439"/>
                    </a:lnTo>
                    <a:lnTo>
                      <a:pt x="987" y="455"/>
                    </a:lnTo>
                    <a:lnTo>
                      <a:pt x="746" y="487"/>
                    </a:lnTo>
                    <a:lnTo>
                      <a:pt x="520" y="507"/>
                    </a:lnTo>
                    <a:lnTo>
                      <a:pt x="354" y="507"/>
                    </a:lnTo>
                    <a:lnTo>
                      <a:pt x="324" y="539"/>
                    </a:lnTo>
                    <a:lnTo>
                      <a:pt x="297" y="534"/>
                    </a:lnTo>
                    <a:lnTo>
                      <a:pt x="275" y="519"/>
                    </a:lnTo>
                    <a:lnTo>
                      <a:pt x="254" y="523"/>
                    </a:lnTo>
                    <a:lnTo>
                      <a:pt x="211" y="550"/>
                    </a:lnTo>
                    <a:lnTo>
                      <a:pt x="153" y="579"/>
                    </a:lnTo>
                    <a:lnTo>
                      <a:pt x="96" y="575"/>
                    </a:lnTo>
                    <a:lnTo>
                      <a:pt x="0" y="579"/>
                    </a:lnTo>
                    <a:lnTo>
                      <a:pt x="58" y="539"/>
                    </a:lnTo>
                    <a:lnTo>
                      <a:pt x="52" y="471"/>
                    </a:lnTo>
                    <a:lnTo>
                      <a:pt x="79" y="442"/>
                    </a:lnTo>
                    <a:lnTo>
                      <a:pt x="180" y="458"/>
                    </a:lnTo>
                    <a:lnTo>
                      <a:pt x="171" y="439"/>
                    </a:lnTo>
                    <a:lnTo>
                      <a:pt x="140" y="406"/>
                    </a:lnTo>
                    <a:lnTo>
                      <a:pt x="180" y="376"/>
                    </a:lnTo>
                    <a:lnTo>
                      <a:pt x="211" y="367"/>
                    </a:lnTo>
                    <a:lnTo>
                      <a:pt x="227" y="311"/>
                    </a:lnTo>
                    <a:lnTo>
                      <a:pt x="284" y="304"/>
                    </a:lnTo>
                    <a:lnTo>
                      <a:pt x="309" y="268"/>
                    </a:lnTo>
                    <a:lnTo>
                      <a:pt x="336" y="268"/>
                    </a:lnTo>
                    <a:lnTo>
                      <a:pt x="358" y="288"/>
                    </a:lnTo>
                    <a:lnTo>
                      <a:pt x="441" y="284"/>
                    </a:lnTo>
                    <a:lnTo>
                      <a:pt x="467" y="228"/>
                    </a:lnTo>
                    <a:lnTo>
                      <a:pt x="489" y="228"/>
                    </a:lnTo>
                    <a:lnTo>
                      <a:pt x="502" y="248"/>
                    </a:lnTo>
                    <a:lnTo>
                      <a:pt x="541" y="248"/>
                    </a:lnTo>
                    <a:lnTo>
                      <a:pt x="550" y="203"/>
                    </a:lnTo>
                    <a:lnTo>
                      <a:pt x="581" y="187"/>
                    </a:lnTo>
                    <a:lnTo>
                      <a:pt x="584" y="140"/>
                    </a:lnTo>
                    <a:lnTo>
                      <a:pt x="620" y="131"/>
                    </a:lnTo>
                    <a:lnTo>
                      <a:pt x="624" y="92"/>
                    </a:lnTo>
                    <a:lnTo>
                      <a:pt x="672" y="99"/>
                    </a:lnTo>
                    <a:lnTo>
                      <a:pt x="712" y="49"/>
                    </a:lnTo>
                    <a:lnTo>
                      <a:pt x="712" y="4"/>
                    </a:lnTo>
                    <a:lnTo>
                      <a:pt x="764" y="0"/>
                    </a:lnTo>
                    <a:lnTo>
                      <a:pt x="773" y="40"/>
                    </a:lnTo>
                    <a:lnTo>
                      <a:pt x="843" y="56"/>
                    </a:lnTo>
                    <a:lnTo>
                      <a:pt x="904" y="76"/>
                    </a:lnTo>
                    <a:lnTo>
                      <a:pt x="965" y="56"/>
                    </a:lnTo>
                    <a:lnTo>
                      <a:pt x="990" y="16"/>
                    </a:lnTo>
                    <a:lnTo>
                      <a:pt x="1017" y="16"/>
                    </a:lnTo>
                    <a:lnTo>
                      <a:pt x="1039" y="40"/>
                    </a:lnTo>
                    <a:lnTo>
                      <a:pt x="1042" y="68"/>
                    </a:lnTo>
                    <a:lnTo>
                      <a:pt x="1073" y="68"/>
                    </a:lnTo>
                    <a:lnTo>
                      <a:pt x="1069" y="111"/>
                    </a:lnTo>
                    <a:lnTo>
                      <a:pt x="1100" y="200"/>
                    </a:lnTo>
                    <a:lnTo>
                      <a:pt x="1149" y="212"/>
                    </a:lnTo>
                    <a:lnTo>
                      <a:pt x="1179" y="223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37" name=""/>
            <p:cNvGrpSpPr/>
            <p:nvPr/>
          </p:nvGrpSpPr>
          <p:grpSpPr>
            <a:xfrm>
              <a:off x="5191560" y="2373120"/>
              <a:ext cx="485280" cy="228600"/>
              <a:chOff x="5191560" y="2373120"/>
              <a:chExt cx="485280" cy="228600"/>
            </a:xfrm>
          </p:grpSpPr>
          <p:sp>
            <p:nvSpPr>
              <p:cNvPr id="138" name=""/>
              <p:cNvSpPr/>
              <p:nvPr/>
            </p:nvSpPr>
            <p:spPr>
              <a:xfrm>
                <a:off x="5191560" y="2373120"/>
                <a:ext cx="485280" cy="228600"/>
              </a:xfrm>
              <a:custGeom>
                <a:avLst/>
                <a:gdLst/>
                <a:ahLst/>
                <a:rect l="l" t="t" r="r" b="b"/>
                <a:pathLst>
                  <a:path w="751" h="316">
                    <a:moveTo>
                      <a:pt x="736" y="204"/>
                    </a:moveTo>
                    <a:lnTo>
                      <a:pt x="751" y="244"/>
                    </a:lnTo>
                    <a:lnTo>
                      <a:pt x="736" y="244"/>
                    </a:lnTo>
                    <a:lnTo>
                      <a:pt x="736" y="255"/>
                    </a:lnTo>
                    <a:lnTo>
                      <a:pt x="720" y="271"/>
                    </a:lnTo>
                    <a:lnTo>
                      <a:pt x="720" y="296"/>
                    </a:lnTo>
                    <a:lnTo>
                      <a:pt x="641" y="312"/>
                    </a:lnTo>
                    <a:lnTo>
                      <a:pt x="623" y="276"/>
                    </a:lnTo>
                    <a:lnTo>
                      <a:pt x="598" y="276"/>
                    </a:lnTo>
                    <a:lnTo>
                      <a:pt x="567" y="208"/>
                    </a:lnTo>
                    <a:lnTo>
                      <a:pt x="589" y="176"/>
                    </a:lnTo>
                    <a:lnTo>
                      <a:pt x="567" y="176"/>
                    </a:lnTo>
                    <a:lnTo>
                      <a:pt x="537" y="143"/>
                    </a:lnTo>
                    <a:lnTo>
                      <a:pt x="559" y="107"/>
                    </a:lnTo>
                    <a:lnTo>
                      <a:pt x="546" y="104"/>
                    </a:lnTo>
                    <a:lnTo>
                      <a:pt x="541" y="71"/>
                    </a:lnTo>
                    <a:lnTo>
                      <a:pt x="559" y="28"/>
                    </a:lnTo>
                    <a:lnTo>
                      <a:pt x="523" y="35"/>
                    </a:lnTo>
                    <a:lnTo>
                      <a:pt x="515" y="71"/>
                    </a:lnTo>
                    <a:lnTo>
                      <a:pt x="485" y="91"/>
                    </a:lnTo>
                    <a:lnTo>
                      <a:pt x="506" y="120"/>
                    </a:lnTo>
                    <a:lnTo>
                      <a:pt x="501" y="152"/>
                    </a:lnTo>
                    <a:lnTo>
                      <a:pt x="519" y="156"/>
                    </a:lnTo>
                    <a:lnTo>
                      <a:pt x="501" y="188"/>
                    </a:lnTo>
                    <a:lnTo>
                      <a:pt x="515" y="224"/>
                    </a:lnTo>
                    <a:lnTo>
                      <a:pt x="523" y="271"/>
                    </a:lnTo>
                    <a:lnTo>
                      <a:pt x="553" y="292"/>
                    </a:lnTo>
                    <a:lnTo>
                      <a:pt x="541" y="316"/>
                    </a:lnTo>
                    <a:lnTo>
                      <a:pt x="519" y="303"/>
                    </a:lnTo>
                    <a:lnTo>
                      <a:pt x="479" y="307"/>
                    </a:lnTo>
                    <a:lnTo>
                      <a:pt x="470" y="287"/>
                    </a:lnTo>
                    <a:lnTo>
                      <a:pt x="415" y="296"/>
                    </a:lnTo>
                    <a:lnTo>
                      <a:pt x="400" y="248"/>
                    </a:lnTo>
                    <a:lnTo>
                      <a:pt x="406" y="219"/>
                    </a:lnTo>
                    <a:lnTo>
                      <a:pt x="436" y="183"/>
                    </a:lnTo>
                    <a:lnTo>
                      <a:pt x="418" y="159"/>
                    </a:lnTo>
                    <a:lnTo>
                      <a:pt x="339" y="152"/>
                    </a:lnTo>
                    <a:lnTo>
                      <a:pt x="332" y="116"/>
                    </a:lnTo>
                    <a:lnTo>
                      <a:pt x="302" y="120"/>
                    </a:lnTo>
                    <a:lnTo>
                      <a:pt x="287" y="152"/>
                    </a:lnTo>
                    <a:lnTo>
                      <a:pt x="240" y="159"/>
                    </a:lnTo>
                    <a:lnTo>
                      <a:pt x="201" y="127"/>
                    </a:lnTo>
                    <a:lnTo>
                      <a:pt x="192" y="95"/>
                    </a:lnTo>
                    <a:lnTo>
                      <a:pt x="134" y="111"/>
                    </a:lnTo>
                    <a:lnTo>
                      <a:pt x="88" y="107"/>
                    </a:lnTo>
                    <a:lnTo>
                      <a:pt x="82" y="140"/>
                    </a:lnTo>
                    <a:lnTo>
                      <a:pt x="12" y="176"/>
                    </a:lnTo>
                    <a:lnTo>
                      <a:pt x="0" y="84"/>
                    </a:lnTo>
                    <a:lnTo>
                      <a:pt x="571" y="0"/>
                    </a:lnTo>
                    <a:lnTo>
                      <a:pt x="641" y="204"/>
                    </a:lnTo>
                    <a:lnTo>
                      <a:pt x="736" y="204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5191560" y="2373120"/>
                <a:ext cx="485280" cy="228600"/>
              </a:xfrm>
              <a:custGeom>
                <a:avLst/>
                <a:gdLst/>
                <a:ahLst/>
                <a:rect l="l" t="t" r="r" b="b"/>
                <a:pathLst>
                  <a:path w="751" h="316">
                    <a:moveTo>
                      <a:pt x="736" y="204"/>
                    </a:moveTo>
                    <a:lnTo>
                      <a:pt x="751" y="244"/>
                    </a:lnTo>
                    <a:lnTo>
                      <a:pt x="736" y="244"/>
                    </a:lnTo>
                    <a:lnTo>
                      <a:pt x="736" y="255"/>
                    </a:lnTo>
                    <a:lnTo>
                      <a:pt x="720" y="271"/>
                    </a:lnTo>
                    <a:lnTo>
                      <a:pt x="720" y="296"/>
                    </a:lnTo>
                    <a:lnTo>
                      <a:pt x="641" y="312"/>
                    </a:lnTo>
                    <a:lnTo>
                      <a:pt x="623" y="276"/>
                    </a:lnTo>
                    <a:lnTo>
                      <a:pt x="598" y="276"/>
                    </a:lnTo>
                    <a:lnTo>
                      <a:pt x="567" y="208"/>
                    </a:lnTo>
                    <a:lnTo>
                      <a:pt x="589" y="176"/>
                    </a:lnTo>
                    <a:lnTo>
                      <a:pt x="567" y="176"/>
                    </a:lnTo>
                    <a:lnTo>
                      <a:pt x="537" y="143"/>
                    </a:lnTo>
                    <a:lnTo>
                      <a:pt x="559" y="107"/>
                    </a:lnTo>
                    <a:lnTo>
                      <a:pt x="546" y="104"/>
                    </a:lnTo>
                    <a:lnTo>
                      <a:pt x="541" y="71"/>
                    </a:lnTo>
                    <a:lnTo>
                      <a:pt x="559" y="28"/>
                    </a:lnTo>
                    <a:lnTo>
                      <a:pt x="523" y="35"/>
                    </a:lnTo>
                    <a:lnTo>
                      <a:pt x="515" y="71"/>
                    </a:lnTo>
                    <a:lnTo>
                      <a:pt x="485" y="91"/>
                    </a:lnTo>
                    <a:lnTo>
                      <a:pt x="506" y="120"/>
                    </a:lnTo>
                    <a:lnTo>
                      <a:pt x="501" y="152"/>
                    </a:lnTo>
                    <a:lnTo>
                      <a:pt x="519" y="156"/>
                    </a:lnTo>
                    <a:lnTo>
                      <a:pt x="501" y="188"/>
                    </a:lnTo>
                    <a:lnTo>
                      <a:pt x="515" y="224"/>
                    </a:lnTo>
                    <a:lnTo>
                      <a:pt x="523" y="271"/>
                    </a:lnTo>
                    <a:lnTo>
                      <a:pt x="553" y="292"/>
                    </a:lnTo>
                    <a:lnTo>
                      <a:pt x="541" y="316"/>
                    </a:lnTo>
                    <a:lnTo>
                      <a:pt x="519" y="303"/>
                    </a:lnTo>
                    <a:lnTo>
                      <a:pt x="479" y="307"/>
                    </a:lnTo>
                    <a:lnTo>
                      <a:pt x="470" y="287"/>
                    </a:lnTo>
                    <a:lnTo>
                      <a:pt x="415" y="296"/>
                    </a:lnTo>
                    <a:lnTo>
                      <a:pt x="400" y="248"/>
                    </a:lnTo>
                    <a:lnTo>
                      <a:pt x="406" y="219"/>
                    </a:lnTo>
                    <a:lnTo>
                      <a:pt x="436" y="183"/>
                    </a:lnTo>
                    <a:lnTo>
                      <a:pt x="418" y="159"/>
                    </a:lnTo>
                    <a:lnTo>
                      <a:pt x="339" y="152"/>
                    </a:lnTo>
                    <a:lnTo>
                      <a:pt x="332" y="116"/>
                    </a:lnTo>
                    <a:lnTo>
                      <a:pt x="302" y="120"/>
                    </a:lnTo>
                    <a:lnTo>
                      <a:pt x="287" y="152"/>
                    </a:lnTo>
                    <a:lnTo>
                      <a:pt x="240" y="159"/>
                    </a:lnTo>
                    <a:lnTo>
                      <a:pt x="201" y="127"/>
                    </a:lnTo>
                    <a:lnTo>
                      <a:pt x="192" y="95"/>
                    </a:lnTo>
                    <a:lnTo>
                      <a:pt x="134" y="111"/>
                    </a:lnTo>
                    <a:lnTo>
                      <a:pt x="88" y="107"/>
                    </a:lnTo>
                    <a:lnTo>
                      <a:pt x="82" y="140"/>
                    </a:lnTo>
                    <a:lnTo>
                      <a:pt x="12" y="176"/>
                    </a:lnTo>
                    <a:lnTo>
                      <a:pt x="0" y="84"/>
                    </a:lnTo>
                    <a:lnTo>
                      <a:pt x="571" y="0"/>
                    </a:lnTo>
                    <a:lnTo>
                      <a:pt x="641" y="204"/>
                    </a:lnTo>
                    <a:lnTo>
                      <a:pt x="736" y="204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40" name=""/>
            <p:cNvGrpSpPr/>
            <p:nvPr/>
          </p:nvGrpSpPr>
          <p:grpSpPr>
            <a:xfrm>
              <a:off x="5753160" y="1503000"/>
              <a:ext cx="197640" cy="381240"/>
              <a:chOff x="5753160" y="1503000"/>
              <a:chExt cx="197640" cy="381240"/>
            </a:xfrm>
          </p:grpSpPr>
          <p:sp>
            <p:nvSpPr>
              <p:cNvPr id="141" name=""/>
              <p:cNvSpPr/>
              <p:nvPr/>
            </p:nvSpPr>
            <p:spPr>
              <a:xfrm>
                <a:off x="5753160" y="1503000"/>
                <a:ext cx="197640" cy="38124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5753160" y="1503000"/>
                <a:ext cx="197640" cy="38124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43" name=""/>
            <p:cNvGrpSpPr/>
            <p:nvPr/>
          </p:nvGrpSpPr>
          <p:grpSpPr>
            <a:xfrm>
              <a:off x="4151880" y="2901600"/>
              <a:ext cx="889200" cy="328680"/>
              <a:chOff x="4151880" y="2901600"/>
              <a:chExt cx="889200" cy="328680"/>
            </a:xfrm>
          </p:grpSpPr>
          <p:sp>
            <p:nvSpPr>
              <p:cNvPr id="144" name=""/>
              <p:cNvSpPr/>
              <p:nvPr/>
            </p:nvSpPr>
            <p:spPr>
              <a:xfrm>
                <a:off x="4151880" y="2901600"/>
                <a:ext cx="889200" cy="32868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4151880" y="2901600"/>
                <a:ext cx="889200" cy="32868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46" name=""/>
            <p:cNvGrpSpPr/>
            <p:nvPr/>
          </p:nvGrpSpPr>
          <p:grpSpPr>
            <a:xfrm>
              <a:off x="4891320" y="3090600"/>
              <a:ext cx="532080" cy="417600"/>
              <a:chOff x="4891320" y="3090600"/>
              <a:chExt cx="532080" cy="417600"/>
            </a:xfrm>
          </p:grpSpPr>
          <p:sp>
            <p:nvSpPr>
              <p:cNvPr id="147" name=""/>
              <p:cNvSpPr/>
              <p:nvPr/>
            </p:nvSpPr>
            <p:spPr>
              <a:xfrm>
                <a:off x="4891320" y="3090600"/>
                <a:ext cx="532080" cy="417600"/>
              </a:xfrm>
              <a:custGeom>
                <a:avLst/>
                <a:gdLst/>
                <a:ahLst/>
                <a:rect l="l" t="t" r="r" b="b"/>
                <a:pathLst>
                  <a:path w="823" h="575">
                    <a:moveTo>
                      <a:pt x="27" y="85"/>
                    </a:moveTo>
                    <a:lnTo>
                      <a:pt x="70" y="88"/>
                    </a:lnTo>
                    <a:lnTo>
                      <a:pt x="131" y="13"/>
                    </a:lnTo>
                    <a:lnTo>
                      <a:pt x="178" y="17"/>
                    </a:lnTo>
                    <a:lnTo>
                      <a:pt x="223" y="20"/>
                    </a:lnTo>
                    <a:lnTo>
                      <a:pt x="248" y="0"/>
                    </a:lnTo>
                    <a:lnTo>
                      <a:pt x="405" y="0"/>
                    </a:lnTo>
                    <a:lnTo>
                      <a:pt x="423" y="33"/>
                    </a:lnTo>
                    <a:lnTo>
                      <a:pt x="622" y="33"/>
                    </a:lnTo>
                    <a:lnTo>
                      <a:pt x="823" y="160"/>
                    </a:lnTo>
                    <a:lnTo>
                      <a:pt x="814" y="187"/>
                    </a:lnTo>
                    <a:lnTo>
                      <a:pt x="741" y="284"/>
                    </a:lnTo>
                    <a:lnTo>
                      <a:pt x="735" y="340"/>
                    </a:lnTo>
                    <a:lnTo>
                      <a:pt x="697" y="336"/>
                    </a:lnTo>
                    <a:lnTo>
                      <a:pt x="701" y="380"/>
                    </a:lnTo>
                    <a:lnTo>
                      <a:pt x="688" y="392"/>
                    </a:lnTo>
                    <a:lnTo>
                      <a:pt x="649" y="396"/>
                    </a:lnTo>
                    <a:lnTo>
                      <a:pt x="640" y="428"/>
                    </a:lnTo>
                    <a:lnTo>
                      <a:pt x="627" y="455"/>
                    </a:lnTo>
                    <a:lnTo>
                      <a:pt x="588" y="459"/>
                    </a:lnTo>
                    <a:lnTo>
                      <a:pt x="570" y="471"/>
                    </a:lnTo>
                    <a:lnTo>
                      <a:pt x="545" y="471"/>
                    </a:lnTo>
                    <a:lnTo>
                      <a:pt x="527" y="491"/>
                    </a:lnTo>
                    <a:lnTo>
                      <a:pt x="536" y="540"/>
                    </a:lnTo>
                    <a:lnTo>
                      <a:pt x="523" y="559"/>
                    </a:lnTo>
                    <a:lnTo>
                      <a:pt x="505" y="575"/>
                    </a:lnTo>
                    <a:lnTo>
                      <a:pt x="466" y="547"/>
                    </a:lnTo>
                    <a:lnTo>
                      <a:pt x="444" y="500"/>
                    </a:lnTo>
                    <a:lnTo>
                      <a:pt x="419" y="500"/>
                    </a:lnTo>
                    <a:lnTo>
                      <a:pt x="410" y="455"/>
                    </a:lnTo>
                    <a:lnTo>
                      <a:pt x="392" y="439"/>
                    </a:lnTo>
                    <a:lnTo>
                      <a:pt x="370" y="412"/>
                    </a:lnTo>
                    <a:lnTo>
                      <a:pt x="343" y="412"/>
                    </a:lnTo>
                    <a:lnTo>
                      <a:pt x="336" y="403"/>
                    </a:lnTo>
                    <a:lnTo>
                      <a:pt x="309" y="408"/>
                    </a:lnTo>
                    <a:lnTo>
                      <a:pt x="291" y="392"/>
                    </a:lnTo>
                    <a:lnTo>
                      <a:pt x="297" y="372"/>
                    </a:lnTo>
                    <a:lnTo>
                      <a:pt x="270" y="344"/>
                    </a:lnTo>
                    <a:lnTo>
                      <a:pt x="239" y="336"/>
                    </a:lnTo>
                    <a:lnTo>
                      <a:pt x="239" y="308"/>
                    </a:lnTo>
                    <a:lnTo>
                      <a:pt x="200" y="281"/>
                    </a:lnTo>
                    <a:lnTo>
                      <a:pt x="178" y="281"/>
                    </a:lnTo>
                    <a:lnTo>
                      <a:pt x="175" y="256"/>
                    </a:lnTo>
                    <a:lnTo>
                      <a:pt x="140" y="245"/>
                    </a:lnTo>
                    <a:lnTo>
                      <a:pt x="113" y="220"/>
                    </a:lnTo>
                    <a:lnTo>
                      <a:pt x="83" y="177"/>
                    </a:lnTo>
                    <a:lnTo>
                      <a:pt x="65" y="168"/>
                    </a:lnTo>
                    <a:lnTo>
                      <a:pt x="22" y="160"/>
                    </a:lnTo>
                    <a:lnTo>
                      <a:pt x="0" y="137"/>
                    </a:lnTo>
                    <a:lnTo>
                      <a:pt x="9" y="121"/>
                    </a:lnTo>
                    <a:lnTo>
                      <a:pt x="27" y="8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4891320" y="3090600"/>
                <a:ext cx="532080" cy="417600"/>
              </a:xfrm>
              <a:custGeom>
                <a:avLst/>
                <a:gdLst/>
                <a:ahLst/>
                <a:rect l="l" t="t" r="r" b="b"/>
                <a:pathLst>
                  <a:path w="823" h="575">
                    <a:moveTo>
                      <a:pt x="27" y="85"/>
                    </a:moveTo>
                    <a:lnTo>
                      <a:pt x="70" y="88"/>
                    </a:lnTo>
                    <a:lnTo>
                      <a:pt x="131" y="13"/>
                    </a:lnTo>
                    <a:lnTo>
                      <a:pt x="178" y="17"/>
                    </a:lnTo>
                    <a:lnTo>
                      <a:pt x="223" y="20"/>
                    </a:lnTo>
                    <a:lnTo>
                      <a:pt x="248" y="0"/>
                    </a:lnTo>
                    <a:lnTo>
                      <a:pt x="405" y="0"/>
                    </a:lnTo>
                    <a:lnTo>
                      <a:pt x="423" y="33"/>
                    </a:lnTo>
                    <a:lnTo>
                      <a:pt x="622" y="33"/>
                    </a:lnTo>
                    <a:lnTo>
                      <a:pt x="823" y="160"/>
                    </a:lnTo>
                    <a:lnTo>
                      <a:pt x="814" y="187"/>
                    </a:lnTo>
                    <a:lnTo>
                      <a:pt x="741" y="284"/>
                    </a:lnTo>
                    <a:lnTo>
                      <a:pt x="735" y="340"/>
                    </a:lnTo>
                    <a:lnTo>
                      <a:pt x="697" y="336"/>
                    </a:lnTo>
                    <a:lnTo>
                      <a:pt x="701" y="380"/>
                    </a:lnTo>
                    <a:lnTo>
                      <a:pt x="688" y="392"/>
                    </a:lnTo>
                    <a:lnTo>
                      <a:pt x="649" y="396"/>
                    </a:lnTo>
                    <a:lnTo>
                      <a:pt x="640" y="428"/>
                    </a:lnTo>
                    <a:lnTo>
                      <a:pt x="627" y="455"/>
                    </a:lnTo>
                    <a:lnTo>
                      <a:pt x="588" y="459"/>
                    </a:lnTo>
                    <a:lnTo>
                      <a:pt x="570" y="471"/>
                    </a:lnTo>
                    <a:lnTo>
                      <a:pt x="545" y="471"/>
                    </a:lnTo>
                    <a:lnTo>
                      <a:pt x="527" y="491"/>
                    </a:lnTo>
                    <a:lnTo>
                      <a:pt x="536" y="540"/>
                    </a:lnTo>
                    <a:lnTo>
                      <a:pt x="523" y="559"/>
                    </a:lnTo>
                    <a:lnTo>
                      <a:pt x="505" y="575"/>
                    </a:lnTo>
                    <a:lnTo>
                      <a:pt x="466" y="547"/>
                    </a:lnTo>
                    <a:lnTo>
                      <a:pt x="444" y="500"/>
                    </a:lnTo>
                    <a:lnTo>
                      <a:pt x="419" y="500"/>
                    </a:lnTo>
                    <a:lnTo>
                      <a:pt x="410" y="455"/>
                    </a:lnTo>
                    <a:lnTo>
                      <a:pt x="392" y="439"/>
                    </a:lnTo>
                    <a:lnTo>
                      <a:pt x="370" y="412"/>
                    </a:lnTo>
                    <a:lnTo>
                      <a:pt x="343" y="412"/>
                    </a:lnTo>
                    <a:lnTo>
                      <a:pt x="336" y="403"/>
                    </a:lnTo>
                    <a:lnTo>
                      <a:pt x="309" y="408"/>
                    </a:lnTo>
                    <a:lnTo>
                      <a:pt x="291" y="392"/>
                    </a:lnTo>
                    <a:lnTo>
                      <a:pt x="297" y="372"/>
                    </a:lnTo>
                    <a:lnTo>
                      <a:pt x="270" y="344"/>
                    </a:lnTo>
                    <a:lnTo>
                      <a:pt x="239" y="336"/>
                    </a:lnTo>
                    <a:lnTo>
                      <a:pt x="239" y="308"/>
                    </a:lnTo>
                    <a:lnTo>
                      <a:pt x="200" y="281"/>
                    </a:lnTo>
                    <a:lnTo>
                      <a:pt x="178" y="281"/>
                    </a:lnTo>
                    <a:lnTo>
                      <a:pt x="175" y="256"/>
                    </a:lnTo>
                    <a:lnTo>
                      <a:pt x="140" y="245"/>
                    </a:lnTo>
                    <a:lnTo>
                      <a:pt x="113" y="220"/>
                    </a:lnTo>
                    <a:lnTo>
                      <a:pt x="83" y="177"/>
                    </a:lnTo>
                    <a:lnTo>
                      <a:pt x="65" y="168"/>
                    </a:lnTo>
                    <a:lnTo>
                      <a:pt x="22" y="160"/>
                    </a:lnTo>
                    <a:lnTo>
                      <a:pt x="0" y="137"/>
                    </a:lnTo>
                    <a:lnTo>
                      <a:pt x="9" y="121"/>
                    </a:lnTo>
                    <a:lnTo>
                      <a:pt x="27" y="85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49" name=""/>
            <p:cNvGrpSpPr/>
            <p:nvPr/>
          </p:nvGrpSpPr>
          <p:grpSpPr>
            <a:xfrm>
              <a:off x="4490640" y="3692160"/>
              <a:ext cx="980280" cy="758880"/>
              <a:chOff x="4490640" y="3692160"/>
              <a:chExt cx="980280" cy="758880"/>
            </a:xfrm>
          </p:grpSpPr>
          <p:sp>
            <p:nvSpPr>
              <p:cNvPr id="150" name=""/>
              <p:cNvSpPr/>
              <p:nvPr/>
            </p:nvSpPr>
            <p:spPr>
              <a:xfrm>
                <a:off x="4490640" y="3692160"/>
                <a:ext cx="980280" cy="758880"/>
              </a:xfrm>
              <a:custGeom>
                <a:avLst/>
                <a:gdLst/>
                <a:ahLst/>
                <a:rect l="l" t="t" r="r" b="b"/>
                <a:pathLst>
                  <a:path w="1519" h="1055">
                    <a:moveTo>
                      <a:pt x="65" y="212"/>
                    </a:moveTo>
                    <a:lnTo>
                      <a:pt x="92" y="215"/>
                    </a:lnTo>
                    <a:lnTo>
                      <a:pt x="101" y="196"/>
                    </a:lnTo>
                    <a:lnTo>
                      <a:pt x="126" y="228"/>
                    </a:lnTo>
                    <a:lnTo>
                      <a:pt x="149" y="196"/>
                    </a:lnTo>
                    <a:lnTo>
                      <a:pt x="162" y="179"/>
                    </a:lnTo>
                    <a:lnTo>
                      <a:pt x="196" y="196"/>
                    </a:lnTo>
                    <a:lnTo>
                      <a:pt x="211" y="187"/>
                    </a:lnTo>
                    <a:lnTo>
                      <a:pt x="211" y="167"/>
                    </a:lnTo>
                    <a:lnTo>
                      <a:pt x="227" y="172"/>
                    </a:lnTo>
                    <a:lnTo>
                      <a:pt x="241" y="215"/>
                    </a:lnTo>
                    <a:lnTo>
                      <a:pt x="324" y="223"/>
                    </a:lnTo>
                    <a:lnTo>
                      <a:pt x="367" y="199"/>
                    </a:lnTo>
                    <a:lnTo>
                      <a:pt x="392" y="215"/>
                    </a:lnTo>
                    <a:lnTo>
                      <a:pt x="388" y="264"/>
                    </a:lnTo>
                    <a:lnTo>
                      <a:pt x="423" y="267"/>
                    </a:lnTo>
                    <a:lnTo>
                      <a:pt x="446" y="316"/>
                    </a:lnTo>
                    <a:lnTo>
                      <a:pt x="480" y="316"/>
                    </a:lnTo>
                    <a:lnTo>
                      <a:pt x="507" y="287"/>
                    </a:lnTo>
                    <a:lnTo>
                      <a:pt x="532" y="280"/>
                    </a:lnTo>
                    <a:lnTo>
                      <a:pt x="572" y="284"/>
                    </a:lnTo>
                    <a:lnTo>
                      <a:pt x="602" y="264"/>
                    </a:lnTo>
                    <a:lnTo>
                      <a:pt x="606" y="228"/>
                    </a:lnTo>
                    <a:lnTo>
                      <a:pt x="624" y="199"/>
                    </a:lnTo>
                    <a:lnTo>
                      <a:pt x="654" y="192"/>
                    </a:lnTo>
                    <a:lnTo>
                      <a:pt x="703" y="199"/>
                    </a:lnTo>
                    <a:lnTo>
                      <a:pt x="737" y="228"/>
                    </a:lnTo>
                    <a:lnTo>
                      <a:pt x="737" y="258"/>
                    </a:lnTo>
                    <a:lnTo>
                      <a:pt x="782" y="267"/>
                    </a:lnTo>
                    <a:lnTo>
                      <a:pt x="847" y="300"/>
                    </a:lnTo>
                    <a:lnTo>
                      <a:pt x="850" y="339"/>
                    </a:lnTo>
                    <a:lnTo>
                      <a:pt x="911" y="352"/>
                    </a:lnTo>
                    <a:lnTo>
                      <a:pt x="947" y="391"/>
                    </a:lnTo>
                    <a:lnTo>
                      <a:pt x="956" y="451"/>
                    </a:lnTo>
                    <a:lnTo>
                      <a:pt x="942" y="460"/>
                    </a:lnTo>
                    <a:lnTo>
                      <a:pt x="926" y="471"/>
                    </a:lnTo>
                    <a:lnTo>
                      <a:pt x="926" y="503"/>
                    </a:lnTo>
                    <a:lnTo>
                      <a:pt x="947" y="539"/>
                    </a:lnTo>
                    <a:lnTo>
                      <a:pt x="947" y="571"/>
                    </a:lnTo>
                    <a:lnTo>
                      <a:pt x="960" y="611"/>
                    </a:lnTo>
                    <a:lnTo>
                      <a:pt x="990" y="584"/>
                    </a:lnTo>
                    <a:lnTo>
                      <a:pt x="1025" y="571"/>
                    </a:lnTo>
                    <a:lnTo>
                      <a:pt x="981" y="650"/>
                    </a:lnTo>
                    <a:lnTo>
                      <a:pt x="999" y="679"/>
                    </a:lnTo>
                    <a:lnTo>
                      <a:pt x="1017" y="695"/>
                    </a:lnTo>
                    <a:lnTo>
                      <a:pt x="1048" y="738"/>
                    </a:lnTo>
                    <a:lnTo>
                      <a:pt x="1095" y="755"/>
                    </a:lnTo>
                    <a:lnTo>
                      <a:pt x="1100" y="731"/>
                    </a:lnTo>
                    <a:lnTo>
                      <a:pt x="1125" y="738"/>
                    </a:lnTo>
                    <a:lnTo>
                      <a:pt x="1113" y="778"/>
                    </a:lnTo>
                    <a:lnTo>
                      <a:pt x="1109" y="819"/>
                    </a:lnTo>
                    <a:lnTo>
                      <a:pt x="1143" y="830"/>
                    </a:lnTo>
                    <a:lnTo>
                      <a:pt x="1177" y="871"/>
                    </a:lnTo>
                    <a:lnTo>
                      <a:pt x="1174" y="907"/>
                    </a:lnTo>
                    <a:lnTo>
                      <a:pt x="1192" y="918"/>
                    </a:lnTo>
                    <a:lnTo>
                      <a:pt x="1262" y="918"/>
                    </a:lnTo>
                    <a:lnTo>
                      <a:pt x="1287" y="938"/>
                    </a:lnTo>
                    <a:lnTo>
                      <a:pt x="1283" y="959"/>
                    </a:lnTo>
                    <a:lnTo>
                      <a:pt x="1317" y="954"/>
                    </a:lnTo>
                    <a:lnTo>
                      <a:pt x="1317" y="986"/>
                    </a:lnTo>
                    <a:lnTo>
                      <a:pt x="1344" y="1019"/>
                    </a:lnTo>
                    <a:lnTo>
                      <a:pt x="1335" y="1051"/>
                    </a:lnTo>
                    <a:lnTo>
                      <a:pt x="1384" y="1055"/>
                    </a:lnTo>
                    <a:lnTo>
                      <a:pt x="1406" y="1035"/>
                    </a:lnTo>
                    <a:lnTo>
                      <a:pt x="1483" y="1038"/>
                    </a:lnTo>
                    <a:lnTo>
                      <a:pt x="1519" y="1006"/>
                    </a:lnTo>
                    <a:lnTo>
                      <a:pt x="1492" y="938"/>
                    </a:lnTo>
                    <a:lnTo>
                      <a:pt x="1513" y="923"/>
                    </a:lnTo>
                    <a:lnTo>
                      <a:pt x="1510" y="735"/>
                    </a:lnTo>
                    <a:lnTo>
                      <a:pt x="1501" y="699"/>
                    </a:lnTo>
                    <a:lnTo>
                      <a:pt x="1436" y="623"/>
                    </a:lnTo>
                    <a:lnTo>
                      <a:pt x="1422" y="595"/>
                    </a:lnTo>
                    <a:lnTo>
                      <a:pt x="1406" y="555"/>
                    </a:lnTo>
                    <a:lnTo>
                      <a:pt x="1344" y="467"/>
                    </a:lnTo>
                    <a:lnTo>
                      <a:pt x="1326" y="395"/>
                    </a:lnTo>
                    <a:lnTo>
                      <a:pt x="1314" y="363"/>
                    </a:lnTo>
                    <a:lnTo>
                      <a:pt x="1287" y="356"/>
                    </a:lnTo>
                    <a:lnTo>
                      <a:pt x="1256" y="287"/>
                    </a:lnTo>
                    <a:lnTo>
                      <a:pt x="1208" y="228"/>
                    </a:lnTo>
                    <a:lnTo>
                      <a:pt x="1156" y="163"/>
                    </a:lnTo>
                    <a:lnTo>
                      <a:pt x="1131" y="108"/>
                    </a:lnTo>
                    <a:lnTo>
                      <a:pt x="1091" y="104"/>
                    </a:lnTo>
                    <a:lnTo>
                      <a:pt x="1116" y="72"/>
                    </a:lnTo>
                    <a:lnTo>
                      <a:pt x="1091" y="23"/>
                    </a:lnTo>
                    <a:lnTo>
                      <a:pt x="1052" y="16"/>
                    </a:lnTo>
                    <a:lnTo>
                      <a:pt x="1021" y="0"/>
                    </a:lnTo>
                    <a:lnTo>
                      <a:pt x="990" y="36"/>
                    </a:lnTo>
                    <a:lnTo>
                      <a:pt x="1012" y="64"/>
                    </a:lnTo>
                    <a:lnTo>
                      <a:pt x="1012" y="104"/>
                    </a:lnTo>
                    <a:lnTo>
                      <a:pt x="960" y="68"/>
                    </a:lnTo>
                    <a:lnTo>
                      <a:pt x="737" y="75"/>
                    </a:lnTo>
                    <a:lnTo>
                      <a:pt x="484" y="84"/>
                    </a:lnTo>
                    <a:lnTo>
                      <a:pt x="459" y="32"/>
                    </a:lnTo>
                    <a:lnTo>
                      <a:pt x="180" y="68"/>
                    </a:lnTo>
                    <a:lnTo>
                      <a:pt x="52" y="84"/>
                    </a:lnTo>
                    <a:lnTo>
                      <a:pt x="13" y="95"/>
                    </a:lnTo>
                    <a:lnTo>
                      <a:pt x="0" y="124"/>
                    </a:lnTo>
                    <a:lnTo>
                      <a:pt x="27" y="147"/>
                    </a:lnTo>
                    <a:lnTo>
                      <a:pt x="70" y="147"/>
                    </a:lnTo>
                    <a:lnTo>
                      <a:pt x="43" y="172"/>
                    </a:lnTo>
                    <a:lnTo>
                      <a:pt x="65" y="212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4490640" y="3692160"/>
                <a:ext cx="980280" cy="758880"/>
              </a:xfrm>
              <a:custGeom>
                <a:avLst/>
                <a:gdLst/>
                <a:ahLst/>
                <a:rect l="l" t="t" r="r" b="b"/>
                <a:pathLst>
                  <a:path w="1519" h="1055">
                    <a:moveTo>
                      <a:pt x="65" y="212"/>
                    </a:moveTo>
                    <a:lnTo>
                      <a:pt x="92" y="215"/>
                    </a:lnTo>
                    <a:lnTo>
                      <a:pt x="101" y="196"/>
                    </a:lnTo>
                    <a:lnTo>
                      <a:pt x="126" y="228"/>
                    </a:lnTo>
                    <a:lnTo>
                      <a:pt x="149" y="196"/>
                    </a:lnTo>
                    <a:lnTo>
                      <a:pt x="162" y="179"/>
                    </a:lnTo>
                    <a:lnTo>
                      <a:pt x="196" y="196"/>
                    </a:lnTo>
                    <a:lnTo>
                      <a:pt x="211" y="187"/>
                    </a:lnTo>
                    <a:lnTo>
                      <a:pt x="211" y="167"/>
                    </a:lnTo>
                    <a:lnTo>
                      <a:pt x="227" y="172"/>
                    </a:lnTo>
                    <a:lnTo>
                      <a:pt x="241" y="215"/>
                    </a:lnTo>
                    <a:lnTo>
                      <a:pt x="324" y="223"/>
                    </a:lnTo>
                    <a:lnTo>
                      <a:pt x="367" y="199"/>
                    </a:lnTo>
                    <a:lnTo>
                      <a:pt x="392" y="215"/>
                    </a:lnTo>
                    <a:lnTo>
                      <a:pt x="388" y="264"/>
                    </a:lnTo>
                    <a:lnTo>
                      <a:pt x="423" y="267"/>
                    </a:lnTo>
                    <a:lnTo>
                      <a:pt x="446" y="316"/>
                    </a:lnTo>
                    <a:lnTo>
                      <a:pt x="480" y="316"/>
                    </a:lnTo>
                    <a:lnTo>
                      <a:pt x="507" y="287"/>
                    </a:lnTo>
                    <a:lnTo>
                      <a:pt x="532" y="280"/>
                    </a:lnTo>
                    <a:lnTo>
                      <a:pt x="572" y="284"/>
                    </a:lnTo>
                    <a:lnTo>
                      <a:pt x="602" y="264"/>
                    </a:lnTo>
                    <a:lnTo>
                      <a:pt x="606" y="228"/>
                    </a:lnTo>
                    <a:lnTo>
                      <a:pt x="624" y="199"/>
                    </a:lnTo>
                    <a:lnTo>
                      <a:pt x="654" y="192"/>
                    </a:lnTo>
                    <a:lnTo>
                      <a:pt x="703" y="199"/>
                    </a:lnTo>
                    <a:lnTo>
                      <a:pt x="737" y="228"/>
                    </a:lnTo>
                    <a:lnTo>
                      <a:pt x="737" y="258"/>
                    </a:lnTo>
                    <a:lnTo>
                      <a:pt x="782" y="267"/>
                    </a:lnTo>
                    <a:lnTo>
                      <a:pt x="847" y="300"/>
                    </a:lnTo>
                    <a:lnTo>
                      <a:pt x="850" y="339"/>
                    </a:lnTo>
                    <a:lnTo>
                      <a:pt x="911" y="352"/>
                    </a:lnTo>
                    <a:lnTo>
                      <a:pt x="947" y="391"/>
                    </a:lnTo>
                    <a:lnTo>
                      <a:pt x="956" y="451"/>
                    </a:lnTo>
                    <a:lnTo>
                      <a:pt x="942" y="460"/>
                    </a:lnTo>
                    <a:lnTo>
                      <a:pt x="926" y="471"/>
                    </a:lnTo>
                    <a:lnTo>
                      <a:pt x="926" y="503"/>
                    </a:lnTo>
                    <a:lnTo>
                      <a:pt x="947" y="539"/>
                    </a:lnTo>
                    <a:lnTo>
                      <a:pt x="947" y="571"/>
                    </a:lnTo>
                    <a:lnTo>
                      <a:pt x="960" y="611"/>
                    </a:lnTo>
                    <a:lnTo>
                      <a:pt x="990" y="584"/>
                    </a:lnTo>
                    <a:lnTo>
                      <a:pt x="1025" y="571"/>
                    </a:lnTo>
                    <a:lnTo>
                      <a:pt x="981" y="650"/>
                    </a:lnTo>
                    <a:lnTo>
                      <a:pt x="999" y="679"/>
                    </a:lnTo>
                    <a:lnTo>
                      <a:pt x="1017" y="695"/>
                    </a:lnTo>
                    <a:lnTo>
                      <a:pt x="1048" y="738"/>
                    </a:lnTo>
                    <a:lnTo>
                      <a:pt x="1095" y="755"/>
                    </a:lnTo>
                    <a:lnTo>
                      <a:pt x="1100" y="731"/>
                    </a:lnTo>
                    <a:lnTo>
                      <a:pt x="1125" y="738"/>
                    </a:lnTo>
                    <a:lnTo>
                      <a:pt x="1113" y="778"/>
                    </a:lnTo>
                    <a:lnTo>
                      <a:pt x="1109" y="819"/>
                    </a:lnTo>
                    <a:lnTo>
                      <a:pt x="1143" y="830"/>
                    </a:lnTo>
                    <a:lnTo>
                      <a:pt x="1177" y="871"/>
                    </a:lnTo>
                    <a:lnTo>
                      <a:pt x="1174" y="907"/>
                    </a:lnTo>
                    <a:lnTo>
                      <a:pt x="1192" y="918"/>
                    </a:lnTo>
                    <a:lnTo>
                      <a:pt x="1262" y="918"/>
                    </a:lnTo>
                    <a:lnTo>
                      <a:pt x="1287" y="938"/>
                    </a:lnTo>
                    <a:lnTo>
                      <a:pt x="1283" y="959"/>
                    </a:lnTo>
                    <a:lnTo>
                      <a:pt x="1317" y="954"/>
                    </a:lnTo>
                    <a:lnTo>
                      <a:pt x="1317" y="986"/>
                    </a:lnTo>
                    <a:lnTo>
                      <a:pt x="1344" y="1019"/>
                    </a:lnTo>
                    <a:lnTo>
                      <a:pt x="1335" y="1051"/>
                    </a:lnTo>
                    <a:lnTo>
                      <a:pt x="1384" y="1055"/>
                    </a:lnTo>
                    <a:lnTo>
                      <a:pt x="1406" y="1035"/>
                    </a:lnTo>
                    <a:lnTo>
                      <a:pt x="1483" y="1038"/>
                    </a:lnTo>
                    <a:lnTo>
                      <a:pt x="1519" y="1006"/>
                    </a:lnTo>
                    <a:lnTo>
                      <a:pt x="1492" y="938"/>
                    </a:lnTo>
                    <a:lnTo>
                      <a:pt x="1513" y="923"/>
                    </a:lnTo>
                    <a:lnTo>
                      <a:pt x="1510" y="735"/>
                    </a:lnTo>
                    <a:lnTo>
                      <a:pt x="1501" y="699"/>
                    </a:lnTo>
                    <a:lnTo>
                      <a:pt x="1436" y="623"/>
                    </a:lnTo>
                    <a:lnTo>
                      <a:pt x="1422" y="595"/>
                    </a:lnTo>
                    <a:lnTo>
                      <a:pt x="1406" y="555"/>
                    </a:lnTo>
                    <a:lnTo>
                      <a:pt x="1344" y="467"/>
                    </a:lnTo>
                    <a:lnTo>
                      <a:pt x="1326" y="395"/>
                    </a:lnTo>
                    <a:lnTo>
                      <a:pt x="1314" y="363"/>
                    </a:lnTo>
                    <a:lnTo>
                      <a:pt x="1287" y="356"/>
                    </a:lnTo>
                    <a:lnTo>
                      <a:pt x="1256" y="287"/>
                    </a:lnTo>
                    <a:lnTo>
                      <a:pt x="1208" y="228"/>
                    </a:lnTo>
                    <a:lnTo>
                      <a:pt x="1156" y="163"/>
                    </a:lnTo>
                    <a:lnTo>
                      <a:pt x="1131" y="108"/>
                    </a:lnTo>
                    <a:lnTo>
                      <a:pt x="1091" y="104"/>
                    </a:lnTo>
                    <a:lnTo>
                      <a:pt x="1116" y="72"/>
                    </a:lnTo>
                    <a:lnTo>
                      <a:pt x="1091" y="23"/>
                    </a:lnTo>
                    <a:lnTo>
                      <a:pt x="1052" y="16"/>
                    </a:lnTo>
                    <a:lnTo>
                      <a:pt x="1021" y="0"/>
                    </a:lnTo>
                    <a:lnTo>
                      <a:pt x="990" y="36"/>
                    </a:lnTo>
                    <a:lnTo>
                      <a:pt x="1012" y="64"/>
                    </a:lnTo>
                    <a:lnTo>
                      <a:pt x="1012" y="104"/>
                    </a:lnTo>
                    <a:lnTo>
                      <a:pt x="960" y="68"/>
                    </a:lnTo>
                    <a:lnTo>
                      <a:pt x="737" y="75"/>
                    </a:lnTo>
                    <a:lnTo>
                      <a:pt x="484" y="84"/>
                    </a:lnTo>
                    <a:lnTo>
                      <a:pt x="459" y="32"/>
                    </a:lnTo>
                    <a:lnTo>
                      <a:pt x="180" y="68"/>
                    </a:lnTo>
                    <a:lnTo>
                      <a:pt x="52" y="84"/>
                    </a:lnTo>
                    <a:lnTo>
                      <a:pt x="13" y="95"/>
                    </a:lnTo>
                    <a:lnTo>
                      <a:pt x="0" y="124"/>
                    </a:lnTo>
                    <a:lnTo>
                      <a:pt x="27" y="147"/>
                    </a:lnTo>
                    <a:lnTo>
                      <a:pt x="70" y="147"/>
                    </a:lnTo>
                    <a:lnTo>
                      <a:pt x="43" y="172"/>
                    </a:lnTo>
                    <a:lnTo>
                      <a:pt x="65" y="212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2" name=""/>
            <p:cNvGrpSpPr/>
            <p:nvPr/>
          </p:nvGrpSpPr>
          <p:grpSpPr>
            <a:xfrm>
              <a:off x="4867200" y="1873080"/>
              <a:ext cx="6840" cy="1440"/>
              <a:chOff x="4867200" y="1873080"/>
              <a:chExt cx="6840" cy="1440"/>
            </a:xfrm>
          </p:grpSpPr>
          <p:sp>
            <p:nvSpPr>
              <p:cNvPr id="153" name=""/>
              <p:cNvSpPr/>
              <p:nvPr/>
            </p:nvSpPr>
            <p:spPr>
              <a:xfrm>
                <a:off x="4867200" y="1873080"/>
                <a:ext cx="6840" cy="1440"/>
              </a:xfrm>
              <a:custGeom>
                <a:avLst/>
                <a:gdLst/>
                <a:ahLst/>
                <a:rect l="l" t="t" r="r" b="b"/>
                <a:pathLst>
                  <a:path w="9" h="0">
                    <a:moveTo>
                      <a:pt x="0" y="0"/>
                    </a:move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4867200" y="1873080"/>
                <a:ext cx="6840" cy="144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5" name=""/>
            <p:cNvGrpSpPr/>
            <p:nvPr/>
          </p:nvGrpSpPr>
          <p:grpSpPr>
            <a:xfrm>
              <a:off x="4109400" y="1412640"/>
              <a:ext cx="78840" cy="68400"/>
              <a:chOff x="4109400" y="1412640"/>
              <a:chExt cx="78840" cy="68400"/>
            </a:xfrm>
          </p:grpSpPr>
          <p:sp>
            <p:nvSpPr>
              <p:cNvPr id="156" name=""/>
              <p:cNvSpPr/>
              <p:nvPr/>
            </p:nvSpPr>
            <p:spPr>
              <a:xfrm>
                <a:off x="4109400" y="1412640"/>
                <a:ext cx="78840" cy="6840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4109400" y="1412640"/>
                <a:ext cx="78840" cy="6840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8" name=""/>
            <p:cNvGrpSpPr/>
            <p:nvPr/>
          </p:nvGrpSpPr>
          <p:grpSpPr>
            <a:xfrm>
              <a:off x="4394520" y="1446120"/>
              <a:ext cx="63000" cy="14040"/>
              <a:chOff x="4394520" y="1446120"/>
              <a:chExt cx="63000" cy="14040"/>
            </a:xfrm>
          </p:grpSpPr>
          <p:sp>
            <p:nvSpPr>
              <p:cNvPr id="159" name=""/>
              <p:cNvSpPr/>
              <p:nvPr/>
            </p:nvSpPr>
            <p:spPr>
              <a:xfrm>
                <a:off x="4394520" y="1446120"/>
                <a:ext cx="63000" cy="14040"/>
              </a:xfrm>
              <a:custGeom>
                <a:avLst/>
                <a:gdLst/>
                <a:ahLst/>
                <a:rect l="l" t="t" r="r" b="b"/>
                <a:pathLst>
                  <a:path w="97" h="23">
                    <a:moveTo>
                      <a:pt x="18" y="3"/>
                    </a:moveTo>
                    <a:lnTo>
                      <a:pt x="0" y="16"/>
                    </a:lnTo>
                    <a:lnTo>
                      <a:pt x="9" y="23"/>
                    </a:lnTo>
                    <a:lnTo>
                      <a:pt x="70" y="19"/>
                    </a:lnTo>
                    <a:lnTo>
                      <a:pt x="97" y="19"/>
                    </a:lnTo>
                    <a:lnTo>
                      <a:pt x="92" y="0"/>
                    </a:lnTo>
                    <a:lnTo>
                      <a:pt x="18" y="3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4394520" y="1446120"/>
                <a:ext cx="63000" cy="14040"/>
              </a:xfrm>
              <a:custGeom>
                <a:avLst/>
                <a:gdLst/>
                <a:ahLst/>
                <a:rect l="l" t="t" r="r" b="b"/>
                <a:pathLst>
                  <a:path w="97" h="23">
                    <a:moveTo>
                      <a:pt x="18" y="3"/>
                    </a:moveTo>
                    <a:lnTo>
                      <a:pt x="0" y="16"/>
                    </a:lnTo>
                    <a:lnTo>
                      <a:pt x="9" y="23"/>
                    </a:lnTo>
                    <a:lnTo>
                      <a:pt x="70" y="19"/>
                    </a:lnTo>
                    <a:lnTo>
                      <a:pt x="97" y="19"/>
                    </a:lnTo>
                    <a:lnTo>
                      <a:pt x="92" y="0"/>
                    </a:lnTo>
                    <a:lnTo>
                      <a:pt x="18" y="3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1" name=""/>
            <p:cNvGrpSpPr/>
            <p:nvPr/>
          </p:nvGrpSpPr>
          <p:grpSpPr>
            <a:xfrm>
              <a:off x="4637160" y="1634760"/>
              <a:ext cx="208800" cy="96840"/>
              <a:chOff x="4637160" y="1634760"/>
              <a:chExt cx="208800" cy="96840"/>
            </a:xfrm>
          </p:grpSpPr>
          <p:sp>
            <p:nvSpPr>
              <p:cNvPr id="162" name=""/>
              <p:cNvSpPr/>
              <p:nvPr/>
            </p:nvSpPr>
            <p:spPr>
              <a:xfrm>
                <a:off x="4637160" y="1634760"/>
                <a:ext cx="208800" cy="96840"/>
              </a:xfrm>
              <a:custGeom>
                <a:avLst/>
                <a:gdLst/>
                <a:ahLst/>
                <a:rect l="l" t="t" r="r" b="b"/>
                <a:pathLst>
                  <a:path w="325" h="133">
                    <a:moveTo>
                      <a:pt x="325" y="29"/>
                    </a:moveTo>
                    <a:lnTo>
                      <a:pt x="303" y="29"/>
                    </a:lnTo>
                    <a:lnTo>
                      <a:pt x="271" y="48"/>
                    </a:lnTo>
                    <a:lnTo>
                      <a:pt x="246" y="16"/>
                    </a:lnTo>
                    <a:lnTo>
                      <a:pt x="176" y="20"/>
                    </a:lnTo>
                    <a:lnTo>
                      <a:pt x="145" y="23"/>
                    </a:lnTo>
                    <a:lnTo>
                      <a:pt x="122" y="0"/>
                    </a:lnTo>
                    <a:lnTo>
                      <a:pt x="82" y="12"/>
                    </a:lnTo>
                    <a:lnTo>
                      <a:pt x="61" y="4"/>
                    </a:lnTo>
                    <a:lnTo>
                      <a:pt x="39" y="16"/>
                    </a:lnTo>
                    <a:lnTo>
                      <a:pt x="0" y="16"/>
                    </a:lnTo>
                    <a:lnTo>
                      <a:pt x="0" y="32"/>
                    </a:lnTo>
                    <a:lnTo>
                      <a:pt x="48" y="65"/>
                    </a:lnTo>
                    <a:lnTo>
                      <a:pt x="109" y="56"/>
                    </a:lnTo>
                    <a:lnTo>
                      <a:pt x="167" y="65"/>
                    </a:lnTo>
                    <a:lnTo>
                      <a:pt x="219" y="97"/>
                    </a:lnTo>
                    <a:lnTo>
                      <a:pt x="250" y="72"/>
                    </a:lnTo>
                    <a:lnTo>
                      <a:pt x="267" y="92"/>
                    </a:lnTo>
                    <a:lnTo>
                      <a:pt x="264" y="133"/>
                    </a:lnTo>
                    <a:lnTo>
                      <a:pt x="280" y="133"/>
                    </a:lnTo>
                    <a:lnTo>
                      <a:pt x="325" y="2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4637160" y="1634760"/>
                <a:ext cx="208800" cy="96840"/>
              </a:xfrm>
              <a:custGeom>
                <a:avLst/>
                <a:gdLst/>
                <a:ahLst/>
                <a:rect l="l" t="t" r="r" b="b"/>
                <a:pathLst>
                  <a:path w="325" h="133">
                    <a:moveTo>
                      <a:pt x="325" y="29"/>
                    </a:moveTo>
                    <a:lnTo>
                      <a:pt x="303" y="29"/>
                    </a:lnTo>
                    <a:lnTo>
                      <a:pt x="271" y="48"/>
                    </a:lnTo>
                    <a:lnTo>
                      <a:pt x="246" y="16"/>
                    </a:lnTo>
                    <a:lnTo>
                      <a:pt x="176" y="20"/>
                    </a:lnTo>
                    <a:lnTo>
                      <a:pt x="145" y="23"/>
                    </a:lnTo>
                    <a:lnTo>
                      <a:pt x="122" y="0"/>
                    </a:lnTo>
                    <a:lnTo>
                      <a:pt x="82" y="12"/>
                    </a:lnTo>
                    <a:lnTo>
                      <a:pt x="61" y="4"/>
                    </a:lnTo>
                    <a:lnTo>
                      <a:pt x="39" y="16"/>
                    </a:lnTo>
                    <a:lnTo>
                      <a:pt x="0" y="16"/>
                    </a:lnTo>
                    <a:lnTo>
                      <a:pt x="0" y="32"/>
                    </a:lnTo>
                    <a:lnTo>
                      <a:pt x="48" y="65"/>
                    </a:lnTo>
                    <a:lnTo>
                      <a:pt x="109" y="56"/>
                    </a:lnTo>
                    <a:lnTo>
                      <a:pt x="167" y="65"/>
                    </a:lnTo>
                    <a:lnTo>
                      <a:pt x="219" y="97"/>
                    </a:lnTo>
                    <a:lnTo>
                      <a:pt x="250" y="72"/>
                    </a:lnTo>
                    <a:lnTo>
                      <a:pt x="267" y="92"/>
                    </a:lnTo>
                    <a:lnTo>
                      <a:pt x="264" y="133"/>
                    </a:lnTo>
                    <a:lnTo>
                      <a:pt x="280" y="133"/>
                    </a:lnTo>
                    <a:lnTo>
                      <a:pt x="325" y="2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4" name=""/>
            <p:cNvGrpSpPr/>
            <p:nvPr/>
          </p:nvGrpSpPr>
          <p:grpSpPr>
            <a:xfrm>
              <a:off x="5629320" y="1549080"/>
              <a:ext cx="184680" cy="357480"/>
              <a:chOff x="5629320" y="1549080"/>
              <a:chExt cx="184680" cy="357480"/>
            </a:xfrm>
          </p:grpSpPr>
          <p:sp>
            <p:nvSpPr>
              <p:cNvPr id="165" name=""/>
              <p:cNvSpPr/>
              <p:nvPr/>
            </p:nvSpPr>
            <p:spPr>
              <a:xfrm>
                <a:off x="5629320" y="1549080"/>
                <a:ext cx="184680" cy="35748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5629320" y="1549080"/>
                <a:ext cx="184680" cy="35748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7" name=""/>
            <p:cNvGrpSpPr/>
            <p:nvPr/>
          </p:nvGrpSpPr>
          <p:grpSpPr>
            <a:xfrm>
              <a:off x="5896080" y="1776240"/>
              <a:ext cx="46080" cy="93600"/>
              <a:chOff x="5896080" y="1776240"/>
              <a:chExt cx="46080" cy="93600"/>
            </a:xfrm>
          </p:grpSpPr>
          <p:sp>
            <p:nvSpPr>
              <p:cNvPr id="168" name=""/>
              <p:cNvSpPr/>
              <p:nvPr/>
            </p:nvSpPr>
            <p:spPr>
              <a:xfrm>
                <a:off x="5896080" y="1776240"/>
                <a:ext cx="46080" cy="93600"/>
              </a:xfrm>
              <a:custGeom>
                <a:avLst/>
                <a:gdLst/>
                <a:ahLst/>
                <a:rect l="l" t="t" r="r" b="b"/>
                <a:pathLst>
                  <a:path w="70" h="127">
                    <a:moveTo>
                      <a:pt x="0" y="0"/>
                    </a:moveTo>
                    <a:lnTo>
                      <a:pt x="7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5896080" y="1776240"/>
                <a:ext cx="46080" cy="9360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0" name=""/>
            <p:cNvGrpSpPr/>
            <p:nvPr/>
          </p:nvGrpSpPr>
          <p:grpSpPr>
            <a:xfrm>
              <a:off x="2014200" y="1788840"/>
              <a:ext cx="716760" cy="627120"/>
              <a:chOff x="2014200" y="1788840"/>
              <a:chExt cx="716760" cy="627120"/>
            </a:xfrm>
          </p:grpSpPr>
          <p:sp>
            <p:nvSpPr>
              <p:cNvPr id="171" name=""/>
              <p:cNvSpPr/>
              <p:nvPr/>
            </p:nvSpPr>
            <p:spPr>
              <a:xfrm>
                <a:off x="2014200" y="1788840"/>
                <a:ext cx="716760" cy="62712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2014200" y="1788840"/>
                <a:ext cx="716760" cy="62712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3" name=""/>
            <p:cNvGrpSpPr/>
            <p:nvPr/>
          </p:nvGrpSpPr>
          <p:grpSpPr>
            <a:xfrm>
              <a:off x="4905360" y="2374560"/>
              <a:ext cx="420120" cy="451080"/>
              <a:chOff x="4905360" y="2374560"/>
              <a:chExt cx="420120" cy="451080"/>
            </a:xfrm>
          </p:grpSpPr>
          <p:sp>
            <p:nvSpPr>
              <p:cNvPr id="174" name=""/>
              <p:cNvSpPr/>
              <p:nvPr/>
            </p:nvSpPr>
            <p:spPr>
              <a:xfrm>
                <a:off x="4905360" y="2374560"/>
                <a:ext cx="420120" cy="45108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4905360" y="2374560"/>
                <a:ext cx="420120" cy="45108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6" name=""/>
            <p:cNvGrpSpPr/>
            <p:nvPr/>
          </p:nvGrpSpPr>
          <p:grpSpPr>
            <a:xfrm>
              <a:off x="5753160" y="1501560"/>
              <a:ext cx="195840" cy="382680"/>
              <a:chOff x="5753160" y="1501560"/>
              <a:chExt cx="195840" cy="382680"/>
            </a:xfrm>
          </p:grpSpPr>
          <p:sp>
            <p:nvSpPr>
              <p:cNvPr id="177" name=""/>
              <p:cNvSpPr/>
              <p:nvPr/>
            </p:nvSpPr>
            <p:spPr>
              <a:xfrm>
                <a:off x="5753160" y="1501560"/>
                <a:ext cx="195840" cy="38268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5753160" y="1501560"/>
                <a:ext cx="195840" cy="38268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9" name=""/>
            <p:cNvGrpSpPr/>
            <p:nvPr/>
          </p:nvGrpSpPr>
          <p:grpSpPr>
            <a:xfrm>
              <a:off x="4151880" y="2901600"/>
              <a:ext cx="889200" cy="328680"/>
              <a:chOff x="4151880" y="2901600"/>
              <a:chExt cx="889200" cy="328680"/>
            </a:xfrm>
          </p:grpSpPr>
          <p:sp>
            <p:nvSpPr>
              <p:cNvPr id="180" name=""/>
              <p:cNvSpPr/>
              <p:nvPr/>
            </p:nvSpPr>
            <p:spPr>
              <a:xfrm>
                <a:off x="4151880" y="2901600"/>
                <a:ext cx="889200" cy="32868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4151880" y="2901600"/>
                <a:ext cx="889200" cy="32868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2" name=""/>
            <p:cNvGrpSpPr/>
            <p:nvPr/>
          </p:nvGrpSpPr>
          <p:grpSpPr>
            <a:xfrm>
              <a:off x="4109400" y="1412640"/>
              <a:ext cx="78840" cy="66600"/>
              <a:chOff x="4109400" y="1412640"/>
              <a:chExt cx="78840" cy="66600"/>
            </a:xfrm>
          </p:grpSpPr>
          <p:sp>
            <p:nvSpPr>
              <p:cNvPr id="183" name=""/>
              <p:cNvSpPr/>
              <p:nvPr/>
            </p:nvSpPr>
            <p:spPr>
              <a:xfrm>
                <a:off x="4109400" y="1412640"/>
                <a:ext cx="78840" cy="6660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4109400" y="1412640"/>
                <a:ext cx="78840" cy="6660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5" name=""/>
            <p:cNvGrpSpPr/>
            <p:nvPr/>
          </p:nvGrpSpPr>
          <p:grpSpPr>
            <a:xfrm>
              <a:off x="5629320" y="1549080"/>
              <a:ext cx="184680" cy="357480"/>
              <a:chOff x="5629320" y="1549080"/>
              <a:chExt cx="184680" cy="357480"/>
            </a:xfrm>
          </p:grpSpPr>
          <p:sp>
            <p:nvSpPr>
              <p:cNvPr id="186" name=""/>
              <p:cNvSpPr/>
              <p:nvPr/>
            </p:nvSpPr>
            <p:spPr>
              <a:xfrm>
                <a:off x="5629320" y="1549080"/>
                <a:ext cx="184680" cy="35748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5629320" y="1549080"/>
                <a:ext cx="184680" cy="35748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8" name=""/>
            <p:cNvGrpSpPr/>
            <p:nvPr/>
          </p:nvGrpSpPr>
          <p:grpSpPr>
            <a:xfrm>
              <a:off x="5698440" y="1827000"/>
              <a:ext cx="382320" cy="355320"/>
              <a:chOff x="5698440" y="1827000"/>
              <a:chExt cx="382320" cy="355320"/>
            </a:xfrm>
          </p:grpSpPr>
          <p:sp>
            <p:nvSpPr>
              <p:cNvPr id="189" name=""/>
              <p:cNvSpPr/>
              <p:nvPr/>
            </p:nvSpPr>
            <p:spPr>
              <a:xfrm>
                <a:off x="5698440" y="1827000"/>
                <a:ext cx="382320" cy="185760"/>
              </a:xfrm>
              <a:custGeom>
                <a:avLst/>
                <a:gdLst/>
                <a:ahLst/>
                <a:rect l="l" t="t" r="r" b="b"/>
                <a:pathLst>
                  <a:path w="273" h="129">
                    <a:moveTo>
                      <a:pt x="12" y="54"/>
                    </a:moveTo>
                    <a:lnTo>
                      <a:pt x="68" y="40"/>
                    </a:lnTo>
                    <a:lnTo>
                      <a:pt x="132" y="26"/>
                    </a:lnTo>
                    <a:lnTo>
                      <a:pt x="146" y="24"/>
                    </a:lnTo>
                    <a:lnTo>
                      <a:pt x="146" y="6"/>
                    </a:lnTo>
                    <a:lnTo>
                      <a:pt x="164" y="10"/>
                    </a:lnTo>
                    <a:lnTo>
                      <a:pt x="168" y="0"/>
                    </a:lnTo>
                    <a:lnTo>
                      <a:pt x="180" y="4"/>
                    </a:lnTo>
                    <a:lnTo>
                      <a:pt x="182" y="36"/>
                    </a:lnTo>
                    <a:lnTo>
                      <a:pt x="186" y="52"/>
                    </a:lnTo>
                    <a:lnTo>
                      <a:pt x="202" y="72"/>
                    </a:lnTo>
                    <a:lnTo>
                      <a:pt x="210" y="88"/>
                    </a:lnTo>
                    <a:lnTo>
                      <a:pt x="230" y="88"/>
                    </a:lnTo>
                    <a:lnTo>
                      <a:pt x="242" y="82"/>
                    </a:lnTo>
                    <a:lnTo>
                      <a:pt x="234" y="72"/>
                    </a:lnTo>
                    <a:lnTo>
                      <a:pt x="234" y="56"/>
                    </a:lnTo>
                    <a:lnTo>
                      <a:pt x="246" y="60"/>
                    </a:lnTo>
                    <a:lnTo>
                      <a:pt x="262" y="66"/>
                    </a:lnTo>
                    <a:lnTo>
                      <a:pt x="268" y="76"/>
                    </a:lnTo>
                    <a:lnTo>
                      <a:pt x="258" y="90"/>
                    </a:lnTo>
                    <a:lnTo>
                      <a:pt x="254" y="104"/>
                    </a:lnTo>
                    <a:lnTo>
                      <a:pt x="272" y="102"/>
                    </a:lnTo>
                    <a:lnTo>
                      <a:pt x="268" y="120"/>
                    </a:lnTo>
                    <a:lnTo>
                      <a:pt x="254" y="128"/>
                    </a:lnTo>
                    <a:lnTo>
                      <a:pt x="252" y="110"/>
                    </a:lnTo>
                    <a:lnTo>
                      <a:pt x="242" y="112"/>
                    </a:lnTo>
                    <a:lnTo>
                      <a:pt x="218" y="114"/>
                    </a:lnTo>
                    <a:lnTo>
                      <a:pt x="208" y="104"/>
                    </a:lnTo>
                    <a:lnTo>
                      <a:pt x="200" y="114"/>
                    </a:lnTo>
                    <a:lnTo>
                      <a:pt x="192" y="120"/>
                    </a:lnTo>
                    <a:lnTo>
                      <a:pt x="182" y="120"/>
                    </a:lnTo>
                    <a:lnTo>
                      <a:pt x="182" y="106"/>
                    </a:lnTo>
                    <a:lnTo>
                      <a:pt x="166" y="104"/>
                    </a:lnTo>
                    <a:lnTo>
                      <a:pt x="162" y="88"/>
                    </a:lnTo>
                    <a:lnTo>
                      <a:pt x="158" y="82"/>
                    </a:lnTo>
                    <a:lnTo>
                      <a:pt x="146" y="88"/>
                    </a:lnTo>
                    <a:lnTo>
                      <a:pt x="120" y="90"/>
                    </a:lnTo>
                    <a:lnTo>
                      <a:pt x="98" y="98"/>
                    </a:lnTo>
                    <a:lnTo>
                      <a:pt x="70" y="104"/>
                    </a:lnTo>
                    <a:lnTo>
                      <a:pt x="56" y="118"/>
                    </a:lnTo>
                    <a:lnTo>
                      <a:pt x="44" y="106"/>
                    </a:lnTo>
                    <a:lnTo>
                      <a:pt x="32" y="120"/>
                    </a:lnTo>
                    <a:lnTo>
                      <a:pt x="14" y="120"/>
                    </a:lnTo>
                    <a:lnTo>
                      <a:pt x="0" y="104"/>
                    </a:lnTo>
                    <a:lnTo>
                      <a:pt x="12" y="54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5885280" y="1947240"/>
                <a:ext cx="68400" cy="101160"/>
              </a:xfrm>
              <a:custGeom>
                <a:avLst/>
                <a:gdLst/>
                <a:ahLst/>
                <a:rect l="l" t="t" r="r" b="b"/>
                <a:pathLst>
                  <a:path w="49" h="69">
                    <a:moveTo>
                      <a:pt x="20" y="0"/>
                    </a:moveTo>
                    <a:lnTo>
                      <a:pt x="8" y="4"/>
                    </a:lnTo>
                    <a:lnTo>
                      <a:pt x="0" y="6"/>
                    </a:lnTo>
                    <a:lnTo>
                      <a:pt x="2" y="46"/>
                    </a:lnTo>
                    <a:lnTo>
                      <a:pt x="10" y="68"/>
                    </a:lnTo>
                    <a:lnTo>
                      <a:pt x="40" y="60"/>
                    </a:lnTo>
                    <a:lnTo>
                      <a:pt x="48" y="34"/>
                    </a:lnTo>
                    <a:lnTo>
                      <a:pt x="44" y="20"/>
                    </a:lnTo>
                    <a:lnTo>
                      <a:pt x="30" y="20"/>
                    </a:lnTo>
                    <a:lnTo>
                      <a:pt x="20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5720760" y="1953360"/>
                <a:ext cx="176400" cy="18432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16" y="0"/>
                    </a:moveTo>
                    <a:lnTo>
                      <a:pt x="120" y="40"/>
                    </a:lnTo>
                    <a:lnTo>
                      <a:pt x="126" y="64"/>
                    </a:lnTo>
                    <a:lnTo>
                      <a:pt x="122" y="78"/>
                    </a:lnTo>
                    <a:lnTo>
                      <a:pt x="102" y="84"/>
                    </a:lnTo>
                    <a:lnTo>
                      <a:pt x="78" y="92"/>
                    </a:lnTo>
                    <a:lnTo>
                      <a:pt x="66" y="104"/>
                    </a:lnTo>
                    <a:lnTo>
                      <a:pt x="54" y="120"/>
                    </a:lnTo>
                    <a:lnTo>
                      <a:pt x="34" y="126"/>
                    </a:lnTo>
                    <a:lnTo>
                      <a:pt x="2" y="118"/>
                    </a:lnTo>
                    <a:lnTo>
                      <a:pt x="22" y="108"/>
                    </a:lnTo>
                    <a:lnTo>
                      <a:pt x="10" y="92"/>
                    </a:lnTo>
                    <a:lnTo>
                      <a:pt x="8" y="76"/>
                    </a:lnTo>
                    <a:lnTo>
                      <a:pt x="4" y="58"/>
                    </a:lnTo>
                    <a:lnTo>
                      <a:pt x="0" y="30"/>
                    </a:lnTo>
                    <a:lnTo>
                      <a:pt x="20" y="32"/>
                    </a:lnTo>
                    <a:lnTo>
                      <a:pt x="30" y="20"/>
                    </a:lnTo>
                    <a:lnTo>
                      <a:pt x="42" y="30"/>
                    </a:lnTo>
                    <a:lnTo>
                      <a:pt x="56" y="14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5754960" y="2084400"/>
                <a:ext cx="131760" cy="97920"/>
              </a:xfrm>
              <a:custGeom>
                <a:avLst/>
                <a:gdLst/>
                <a:ahLst/>
                <a:rect l="l" t="t" r="r" b="b"/>
                <a:pathLst>
                  <a:path w="95" h="69">
                    <a:moveTo>
                      <a:pt x="36" y="16"/>
                    </a:moveTo>
                    <a:lnTo>
                      <a:pt x="56" y="16"/>
                    </a:lnTo>
                    <a:lnTo>
                      <a:pt x="66" y="14"/>
                    </a:lnTo>
                    <a:lnTo>
                      <a:pt x="78" y="2"/>
                    </a:lnTo>
                    <a:lnTo>
                      <a:pt x="94" y="0"/>
                    </a:lnTo>
                    <a:lnTo>
                      <a:pt x="90" y="16"/>
                    </a:lnTo>
                    <a:lnTo>
                      <a:pt x="76" y="26"/>
                    </a:lnTo>
                    <a:lnTo>
                      <a:pt x="68" y="38"/>
                    </a:lnTo>
                    <a:lnTo>
                      <a:pt x="70" y="52"/>
                    </a:lnTo>
                    <a:lnTo>
                      <a:pt x="58" y="50"/>
                    </a:lnTo>
                    <a:lnTo>
                      <a:pt x="38" y="60"/>
                    </a:lnTo>
                    <a:lnTo>
                      <a:pt x="8" y="68"/>
                    </a:lnTo>
                    <a:lnTo>
                      <a:pt x="0" y="34"/>
                    </a:lnTo>
                    <a:lnTo>
                      <a:pt x="28" y="32"/>
                    </a:lnTo>
                    <a:lnTo>
                      <a:pt x="36" y="16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5989680" y="2011320"/>
                <a:ext cx="37800" cy="2196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2" y="0"/>
                    </a:moveTo>
                    <a:lnTo>
                      <a:pt x="26" y="2"/>
                    </a:lnTo>
                    <a:lnTo>
                      <a:pt x="22" y="8"/>
                    </a:lnTo>
                    <a:lnTo>
                      <a:pt x="0" y="14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840" bIns="-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94" name=""/>
            <p:cNvSpPr/>
            <p:nvPr/>
          </p:nvSpPr>
          <p:spPr>
            <a:xfrm flipV="1">
              <a:off x="4803840" y="1926720"/>
              <a:ext cx="166320" cy="14436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3124440" y="768240"/>
              <a:ext cx="699480" cy="561960"/>
            </a:xfrm>
            <a:custGeom>
              <a:avLst/>
              <a:gdLst/>
              <a:ahLst/>
              <a:rect l="l" t="t" r="r" b="b"/>
              <a:pathLst>
                <a:path w="564" h="403">
                  <a:moveTo>
                    <a:pt x="20" y="0"/>
                  </a:moveTo>
                  <a:lnTo>
                    <a:pt x="564" y="0"/>
                  </a:lnTo>
                  <a:lnTo>
                    <a:pt x="395" y="108"/>
                  </a:lnTo>
                  <a:lnTo>
                    <a:pt x="354" y="400"/>
                  </a:lnTo>
                  <a:lnTo>
                    <a:pt x="185" y="403"/>
                  </a:lnTo>
                  <a:lnTo>
                    <a:pt x="0" y="396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96" name=""/>
            <p:cNvGrpSpPr/>
            <p:nvPr/>
          </p:nvGrpSpPr>
          <p:grpSpPr>
            <a:xfrm>
              <a:off x="930240" y="1028520"/>
              <a:ext cx="718200" cy="539640"/>
              <a:chOff x="930240" y="1028520"/>
              <a:chExt cx="718200" cy="539640"/>
            </a:xfrm>
          </p:grpSpPr>
          <p:sp>
            <p:nvSpPr>
              <p:cNvPr id="197" name=""/>
              <p:cNvSpPr/>
              <p:nvPr/>
            </p:nvSpPr>
            <p:spPr>
              <a:xfrm>
                <a:off x="930240" y="1028520"/>
                <a:ext cx="718200" cy="539640"/>
              </a:xfrm>
              <a:custGeom>
                <a:avLst/>
                <a:gdLst/>
                <a:ahLst/>
                <a:rect l="l" t="t" r="r" b="b"/>
                <a:pathLst>
                  <a:path w="1114" h="751">
                    <a:moveTo>
                      <a:pt x="987" y="751"/>
                    </a:moveTo>
                    <a:lnTo>
                      <a:pt x="843" y="715"/>
                    </a:lnTo>
                    <a:lnTo>
                      <a:pt x="748" y="696"/>
                    </a:lnTo>
                    <a:lnTo>
                      <a:pt x="672" y="703"/>
                    </a:lnTo>
                    <a:lnTo>
                      <a:pt x="633" y="687"/>
                    </a:lnTo>
                    <a:lnTo>
                      <a:pt x="586" y="687"/>
                    </a:lnTo>
                    <a:lnTo>
                      <a:pt x="516" y="699"/>
                    </a:lnTo>
                    <a:lnTo>
                      <a:pt x="446" y="679"/>
                    </a:lnTo>
                    <a:lnTo>
                      <a:pt x="363" y="679"/>
                    </a:lnTo>
                    <a:lnTo>
                      <a:pt x="302" y="663"/>
                    </a:lnTo>
                    <a:lnTo>
                      <a:pt x="196" y="651"/>
                    </a:lnTo>
                    <a:lnTo>
                      <a:pt x="150" y="598"/>
                    </a:lnTo>
                    <a:lnTo>
                      <a:pt x="153" y="536"/>
                    </a:lnTo>
                    <a:lnTo>
                      <a:pt x="123" y="516"/>
                    </a:lnTo>
                    <a:lnTo>
                      <a:pt x="88" y="507"/>
                    </a:lnTo>
                    <a:lnTo>
                      <a:pt x="65" y="476"/>
                    </a:lnTo>
                    <a:lnTo>
                      <a:pt x="13" y="467"/>
                    </a:lnTo>
                    <a:lnTo>
                      <a:pt x="0" y="444"/>
                    </a:lnTo>
                    <a:lnTo>
                      <a:pt x="4" y="412"/>
                    </a:lnTo>
                    <a:lnTo>
                      <a:pt x="31" y="404"/>
                    </a:lnTo>
                    <a:lnTo>
                      <a:pt x="43" y="383"/>
                    </a:lnTo>
                    <a:lnTo>
                      <a:pt x="22" y="327"/>
                    </a:lnTo>
                    <a:lnTo>
                      <a:pt x="27" y="223"/>
                    </a:lnTo>
                    <a:lnTo>
                      <a:pt x="35" y="180"/>
                    </a:lnTo>
                    <a:lnTo>
                      <a:pt x="4" y="115"/>
                    </a:lnTo>
                    <a:lnTo>
                      <a:pt x="4" y="72"/>
                    </a:lnTo>
                    <a:lnTo>
                      <a:pt x="31" y="52"/>
                    </a:lnTo>
                    <a:lnTo>
                      <a:pt x="61" y="59"/>
                    </a:lnTo>
                    <a:lnTo>
                      <a:pt x="101" y="92"/>
                    </a:lnTo>
                    <a:lnTo>
                      <a:pt x="157" y="115"/>
                    </a:lnTo>
                    <a:lnTo>
                      <a:pt x="223" y="124"/>
                    </a:lnTo>
                    <a:lnTo>
                      <a:pt x="254" y="128"/>
                    </a:lnTo>
                    <a:lnTo>
                      <a:pt x="293" y="183"/>
                    </a:lnTo>
                    <a:lnTo>
                      <a:pt x="275" y="203"/>
                    </a:lnTo>
                    <a:lnTo>
                      <a:pt x="272" y="216"/>
                    </a:lnTo>
                    <a:lnTo>
                      <a:pt x="284" y="239"/>
                    </a:lnTo>
                    <a:lnTo>
                      <a:pt x="293" y="248"/>
                    </a:lnTo>
                    <a:lnTo>
                      <a:pt x="250" y="327"/>
                    </a:lnTo>
                    <a:lnTo>
                      <a:pt x="266" y="327"/>
                    </a:lnTo>
                    <a:lnTo>
                      <a:pt x="327" y="327"/>
                    </a:lnTo>
                    <a:lnTo>
                      <a:pt x="318" y="235"/>
                    </a:lnTo>
                    <a:lnTo>
                      <a:pt x="363" y="228"/>
                    </a:lnTo>
                    <a:lnTo>
                      <a:pt x="367" y="200"/>
                    </a:lnTo>
                    <a:lnTo>
                      <a:pt x="349" y="187"/>
                    </a:lnTo>
                    <a:lnTo>
                      <a:pt x="302" y="180"/>
                    </a:lnTo>
                    <a:lnTo>
                      <a:pt x="302" y="160"/>
                    </a:lnTo>
                    <a:lnTo>
                      <a:pt x="358" y="84"/>
                    </a:lnTo>
                    <a:lnTo>
                      <a:pt x="318" y="23"/>
                    </a:lnTo>
                    <a:lnTo>
                      <a:pt x="342" y="0"/>
                    </a:lnTo>
                    <a:lnTo>
                      <a:pt x="1114" y="176"/>
                    </a:lnTo>
                    <a:lnTo>
                      <a:pt x="987" y="751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930240" y="1028520"/>
                <a:ext cx="718200" cy="539640"/>
              </a:xfrm>
              <a:custGeom>
                <a:avLst/>
                <a:gdLst/>
                <a:ahLst/>
                <a:rect l="l" t="t" r="r" b="b"/>
                <a:pathLst>
                  <a:path w="1114" h="751">
                    <a:moveTo>
                      <a:pt x="987" y="751"/>
                    </a:moveTo>
                    <a:lnTo>
                      <a:pt x="843" y="715"/>
                    </a:lnTo>
                    <a:lnTo>
                      <a:pt x="748" y="696"/>
                    </a:lnTo>
                    <a:lnTo>
                      <a:pt x="672" y="703"/>
                    </a:lnTo>
                    <a:lnTo>
                      <a:pt x="633" y="687"/>
                    </a:lnTo>
                    <a:lnTo>
                      <a:pt x="586" y="687"/>
                    </a:lnTo>
                    <a:lnTo>
                      <a:pt x="516" y="699"/>
                    </a:lnTo>
                    <a:lnTo>
                      <a:pt x="446" y="679"/>
                    </a:lnTo>
                    <a:lnTo>
                      <a:pt x="363" y="679"/>
                    </a:lnTo>
                    <a:lnTo>
                      <a:pt x="302" y="663"/>
                    </a:lnTo>
                    <a:lnTo>
                      <a:pt x="196" y="651"/>
                    </a:lnTo>
                    <a:lnTo>
                      <a:pt x="150" y="598"/>
                    </a:lnTo>
                    <a:lnTo>
                      <a:pt x="153" y="536"/>
                    </a:lnTo>
                    <a:lnTo>
                      <a:pt x="123" y="516"/>
                    </a:lnTo>
                    <a:lnTo>
                      <a:pt x="88" y="507"/>
                    </a:lnTo>
                    <a:lnTo>
                      <a:pt x="65" y="476"/>
                    </a:lnTo>
                    <a:lnTo>
                      <a:pt x="13" y="467"/>
                    </a:lnTo>
                    <a:lnTo>
                      <a:pt x="0" y="444"/>
                    </a:lnTo>
                    <a:lnTo>
                      <a:pt x="4" y="412"/>
                    </a:lnTo>
                    <a:lnTo>
                      <a:pt x="31" y="404"/>
                    </a:lnTo>
                    <a:lnTo>
                      <a:pt x="43" y="383"/>
                    </a:lnTo>
                    <a:lnTo>
                      <a:pt x="22" y="327"/>
                    </a:lnTo>
                    <a:lnTo>
                      <a:pt x="27" y="223"/>
                    </a:lnTo>
                    <a:lnTo>
                      <a:pt x="35" y="180"/>
                    </a:lnTo>
                    <a:lnTo>
                      <a:pt x="4" y="115"/>
                    </a:lnTo>
                    <a:lnTo>
                      <a:pt x="4" y="72"/>
                    </a:lnTo>
                    <a:lnTo>
                      <a:pt x="31" y="52"/>
                    </a:lnTo>
                    <a:lnTo>
                      <a:pt x="61" y="59"/>
                    </a:lnTo>
                    <a:lnTo>
                      <a:pt x="101" y="92"/>
                    </a:lnTo>
                    <a:lnTo>
                      <a:pt x="157" y="115"/>
                    </a:lnTo>
                    <a:lnTo>
                      <a:pt x="223" y="124"/>
                    </a:lnTo>
                    <a:lnTo>
                      <a:pt x="254" y="128"/>
                    </a:lnTo>
                    <a:lnTo>
                      <a:pt x="293" y="183"/>
                    </a:lnTo>
                    <a:lnTo>
                      <a:pt x="275" y="203"/>
                    </a:lnTo>
                    <a:lnTo>
                      <a:pt x="272" y="216"/>
                    </a:lnTo>
                    <a:lnTo>
                      <a:pt x="284" y="239"/>
                    </a:lnTo>
                    <a:lnTo>
                      <a:pt x="293" y="248"/>
                    </a:lnTo>
                    <a:lnTo>
                      <a:pt x="250" y="327"/>
                    </a:lnTo>
                    <a:lnTo>
                      <a:pt x="266" y="327"/>
                    </a:lnTo>
                    <a:lnTo>
                      <a:pt x="327" y="327"/>
                    </a:lnTo>
                    <a:lnTo>
                      <a:pt x="318" y="235"/>
                    </a:lnTo>
                    <a:lnTo>
                      <a:pt x="363" y="228"/>
                    </a:lnTo>
                    <a:lnTo>
                      <a:pt x="367" y="200"/>
                    </a:lnTo>
                    <a:lnTo>
                      <a:pt x="349" y="187"/>
                    </a:lnTo>
                    <a:lnTo>
                      <a:pt x="302" y="180"/>
                    </a:lnTo>
                    <a:lnTo>
                      <a:pt x="302" y="160"/>
                    </a:lnTo>
                    <a:lnTo>
                      <a:pt x="358" y="84"/>
                    </a:lnTo>
                    <a:lnTo>
                      <a:pt x="318" y="23"/>
                    </a:lnTo>
                    <a:lnTo>
                      <a:pt x="342" y="0"/>
                    </a:lnTo>
                    <a:lnTo>
                      <a:pt x="1114" y="176"/>
                    </a:lnTo>
                    <a:lnTo>
                      <a:pt x="987" y="751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99" name=""/>
            <p:cNvGrpSpPr/>
            <p:nvPr/>
          </p:nvGrpSpPr>
          <p:grpSpPr>
            <a:xfrm>
              <a:off x="738360" y="1368360"/>
              <a:ext cx="863640" cy="728640"/>
              <a:chOff x="738360" y="1368360"/>
              <a:chExt cx="863640" cy="728640"/>
            </a:xfrm>
          </p:grpSpPr>
          <p:sp>
            <p:nvSpPr>
              <p:cNvPr id="200" name=""/>
              <p:cNvSpPr/>
              <p:nvPr/>
            </p:nvSpPr>
            <p:spPr>
              <a:xfrm>
                <a:off x="738360" y="1368360"/>
                <a:ext cx="863640" cy="728640"/>
              </a:xfrm>
              <a:custGeom>
                <a:avLst/>
                <a:gdLst/>
                <a:ahLst/>
                <a:rect l="l" t="t" r="r" b="b"/>
                <a:pathLst>
                  <a:path w="1337" h="1010">
                    <a:moveTo>
                      <a:pt x="1136" y="1010"/>
                    </a:moveTo>
                    <a:lnTo>
                      <a:pt x="1194" y="699"/>
                    </a:lnTo>
                    <a:lnTo>
                      <a:pt x="1188" y="647"/>
                    </a:lnTo>
                    <a:lnTo>
                      <a:pt x="1210" y="618"/>
                    </a:lnTo>
                    <a:lnTo>
                      <a:pt x="1210" y="591"/>
                    </a:lnTo>
                    <a:lnTo>
                      <a:pt x="1176" y="566"/>
                    </a:lnTo>
                    <a:lnTo>
                      <a:pt x="1176" y="546"/>
                    </a:lnTo>
                    <a:lnTo>
                      <a:pt x="1201" y="530"/>
                    </a:lnTo>
                    <a:lnTo>
                      <a:pt x="1224" y="510"/>
                    </a:lnTo>
                    <a:lnTo>
                      <a:pt x="1255" y="503"/>
                    </a:lnTo>
                    <a:lnTo>
                      <a:pt x="1262" y="458"/>
                    </a:lnTo>
                    <a:lnTo>
                      <a:pt x="1285" y="431"/>
                    </a:lnTo>
                    <a:lnTo>
                      <a:pt x="1307" y="411"/>
                    </a:lnTo>
                    <a:lnTo>
                      <a:pt x="1337" y="375"/>
                    </a:lnTo>
                    <a:lnTo>
                      <a:pt x="1328" y="336"/>
                    </a:lnTo>
                    <a:lnTo>
                      <a:pt x="1285" y="278"/>
                    </a:lnTo>
                    <a:lnTo>
                      <a:pt x="1039" y="223"/>
                    </a:lnTo>
                    <a:lnTo>
                      <a:pt x="965" y="232"/>
                    </a:lnTo>
                    <a:lnTo>
                      <a:pt x="917" y="215"/>
                    </a:lnTo>
                    <a:lnTo>
                      <a:pt x="856" y="215"/>
                    </a:lnTo>
                    <a:lnTo>
                      <a:pt x="795" y="232"/>
                    </a:lnTo>
                    <a:lnTo>
                      <a:pt x="725" y="199"/>
                    </a:lnTo>
                    <a:lnTo>
                      <a:pt x="647" y="206"/>
                    </a:lnTo>
                    <a:lnTo>
                      <a:pt x="556" y="183"/>
                    </a:lnTo>
                    <a:lnTo>
                      <a:pt x="498" y="179"/>
                    </a:lnTo>
                    <a:lnTo>
                      <a:pt x="437" y="124"/>
                    </a:lnTo>
                    <a:lnTo>
                      <a:pt x="441" y="64"/>
                    </a:lnTo>
                    <a:lnTo>
                      <a:pt x="407" y="39"/>
                    </a:lnTo>
                    <a:lnTo>
                      <a:pt x="380" y="36"/>
                    </a:lnTo>
                    <a:lnTo>
                      <a:pt x="358" y="7"/>
                    </a:lnTo>
                    <a:lnTo>
                      <a:pt x="311" y="0"/>
                    </a:lnTo>
                    <a:lnTo>
                      <a:pt x="293" y="32"/>
                    </a:lnTo>
                    <a:lnTo>
                      <a:pt x="272" y="100"/>
                    </a:lnTo>
                    <a:lnTo>
                      <a:pt x="266" y="167"/>
                    </a:lnTo>
                    <a:lnTo>
                      <a:pt x="236" y="199"/>
                    </a:lnTo>
                    <a:lnTo>
                      <a:pt x="232" y="264"/>
                    </a:lnTo>
                    <a:lnTo>
                      <a:pt x="96" y="499"/>
                    </a:lnTo>
                    <a:lnTo>
                      <a:pt x="71" y="575"/>
                    </a:lnTo>
                    <a:lnTo>
                      <a:pt x="31" y="602"/>
                    </a:lnTo>
                    <a:lnTo>
                      <a:pt x="18" y="631"/>
                    </a:lnTo>
                    <a:lnTo>
                      <a:pt x="22" y="663"/>
                    </a:lnTo>
                    <a:lnTo>
                      <a:pt x="18" y="683"/>
                    </a:lnTo>
                    <a:lnTo>
                      <a:pt x="0" y="706"/>
                    </a:lnTo>
                    <a:lnTo>
                      <a:pt x="4" y="722"/>
                    </a:lnTo>
                    <a:lnTo>
                      <a:pt x="18" y="751"/>
                    </a:lnTo>
                    <a:lnTo>
                      <a:pt x="31" y="758"/>
                    </a:lnTo>
                    <a:lnTo>
                      <a:pt x="35" y="765"/>
                    </a:lnTo>
                    <a:lnTo>
                      <a:pt x="1136" y="101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738360" y="1368360"/>
                <a:ext cx="863640" cy="728640"/>
              </a:xfrm>
              <a:custGeom>
                <a:avLst/>
                <a:gdLst/>
                <a:ahLst/>
                <a:rect l="l" t="t" r="r" b="b"/>
                <a:pathLst>
                  <a:path w="1337" h="1010">
                    <a:moveTo>
                      <a:pt x="1136" y="1010"/>
                    </a:moveTo>
                    <a:lnTo>
                      <a:pt x="1194" y="699"/>
                    </a:lnTo>
                    <a:lnTo>
                      <a:pt x="1188" y="647"/>
                    </a:lnTo>
                    <a:lnTo>
                      <a:pt x="1210" y="618"/>
                    </a:lnTo>
                    <a:lnTo>
                      <a:pt x="1210" y="591"/>
                    </a:lnTo>
                    <a:lnTo>
                      <a:pt x="1176" y="566"/>
                    </a:lnTo>
                    <a:lnTo>
                      <a:pt x="1176" y="546"/>
                    </a:lnTo>
                    <a:lnTo>
                      <a:pt x="1201" y="530"/>
                    </a:lnTo>
                    <a:lnTo>
                      <a:pt x="1224" y="510"/>
                    </a:lnTo>
                    <a:lnTo>
                      <a:pt x="1255" y="503"/>
                    </a:lnTo>
                    <a:lnTo>
                      <a:pt x="1262" y="458"/>
                    </a:lnTo>
                    <a:lnTo>
                      <a:pt x="1285" y="431"/>
                    </a:lnTo>
                    <a:lnTo>
                      <a:pt x="1307" y="411"/>
                    </a:lnTo>
                    <a:lnTo>
                      <a:pt x="1337" y="375"/>
                    </a:lnTo>
                    <a:lnTo>
                      <a:pt x="1328" y="336"/>
                    </a:lnTo>
                    <a:lnTo>
                      <a:pt x="1285" y="278"/>
                    </a:lnTo>
                    <a:lnTo>
                      <a:pt x="1039" y="223"/>
                    </a:lnTo>
                    <a:lnTo>
                      <a:pt x="965" y="232"/>
                    </a:lnTo>
                    <a:lnTo>
                      <a:pt x="917" y="215"/>
                    </a:lnTo>
                    <a:lnTo>
                      <a:pt x="856" y="215"/>
                    </a:lnTo>
                    <a:lnTo>
                      <a:pt x="795" y="232"/>
                    </a:lnTo>
                    <a:lnTo>
                      <a:pt x="725" y="199"/>
                    </a:lnTo>
                    <a:lnTo>
                      <a:pt x="647" y="206"/>
                    </a:lnTo>
                    <a:lnTo>
                      <a:pt x="556" y="183"/>
                    </a:lnTo>
                    <a:lnTo>
                      <a:pt x="498" y="179"/>
                    </a:lnTo>
                    <a:lnTo>
                      <a:pt x="437" y="124"/>
                    </a:lnTo>
                    <a:lnTo>
                      <a:pt x="441" y="64"/>
                    </a:lnTo>
                    <a:lnTo>
                      <a:pt x="407" y="39"/>
                    </a:lnTo>
                    <a:lnTo>
                      <a:pt x="380" y="36"/>
                    </a:lnTo>
                    <a:lnTo>
                      <a:pt x="358" y="7"/>
                    </a:lnTo>
                    <a:lnTo>
                      <a:pt x="311" y="0"/>
                    </a:lnTo>
                    <a:lnTo>
                      <a:pt x="293" y="32"/>
                    </a:lnTo>
                    <a:lnTo>
                      <a:pt x="272" y="100"/>
                    </a:lnTo>
                    <a:lnTo>
                      <a:pt x="266" y="167"/>
                    </a:lnTo>
                    <a:lnTo>
                      <a:pt x="236" y="199"/>
                    </a:lnTo>
                    <a:lnTo>
                      <a:pt x="232" y="264"/>
                    </a:lnTo>
                    <a:lnTo>
                      <a:pt x="96" y="499"/>
                    </a:lnTo>
                    <a:lnTo>
                      <a:pt x="71" y="575"/>
                    </a:lnTo>
                    <a:lnTo>
                      <a:pt x="31" y="602"/>
                    </a:lnTo>
                    <a:lnTo>
                      <a:pt x="18" y="631"/>
                    </a:lnTo>
                    <a:lnTo>
                      <a:pt x="22" y="663"/>
                    </a:lnTo>
                    <a:lnTo>
                      <a:pt x="18" y="683"/>
                    </a:lnTo>
                    <a:lnTo>
                      <a:pt x="0" y="706"/>
                    </a:lnTo>
                    <a:lnTo>
                      <a:pt x="4" y="722"/>
                    </a:lnTo>
                    <a:lnTo>
                      <a:pt x="18" y="751"/>
                    </a:lnTo>
                    <a:lnTo>
                      <a:pt x="31" y="758"/>
                    </a:lnTo>
                    <a:lnTo>
                      <a:pt x="35" y="765"/>
                    </a:lnTo>
                    <a:lnTo>
                      <a:pt x="1136" y="101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02" name=""/>
            <p:cNvGrpSpPr/>
            <p:nvPr/>
          </p:nvGrpSpPr>
          <p:grpSpPr>
            <a:xfrm>
              <a:off x="690480" y="1923840"/>
              <a:ext cx="870480" cy="1455840"/>
              <a:chOff x="690480" y="1923840"/>
              <a:chExt cx="870480" cy="1455840"/>
            </a:xfrm>
          </p:grpSpPr>
          <p:sp>
            <p:nvSpPr>
              <p:cNvPr id="203" name=""/>
              <p:cNvSpPr/>
              <p:nvPr/>
            </p:nvSpPr>
            <p:spPr>
              <a:xfrm>
                <a:off x="690480" y="1923840"/>
                <a:ext cx="870480" cy="1455840"/>
              </a:xfrm>
              <a:custGeom>
                <a:avLst/>
                <a:gdLst/>
                <a:ahLst/>
                <a:rect l="l" t="t" r="r" b="b"/>
                <a:pathLst>
                  <a:path w="1348" h="2014">
                    <a:moveTo>
                      <a:pt x="113" y="0"/>
                    </a:moveTo>
                    <a:lnTo>
                      <a:pt x="101" y="23"/>
                    </a:lnTo>
                    <a:lnTo>
                      <a:pt x="92" y="28"/>
                    </a:lnTo>
                    <a:lnTo>
                      <a:pt x="83" y="55"/>
                    </a:lnTo>
                    <a:lnTo>
                      <a:pt x="104" y="88"/>
                    </a:lnTo>
                    <a:lnTo>
                      <a:pt x="92" y="111"/>
                    </a:lnTo>
                    <a:lnTo>
                      <a:pt x="88" y="143"/>
                    </a:lnTo>
                    <a:lnTo>
                      <a:pt x="65" y="156"/>
                    </a:lnTo>
                    <a:lnTo>
                      <a:pt x="61" y="203"/>
                    </a:lnTo>
                    <a:lnTo>
                      <a:pt x="52" y="228"/>
                    </a:lnTo>
                    <a:lnTo>
                      <a:pt x="18" y="232"/>
                    </a:lnTo>
                    <a:lnTo>
                      <a:pt x="0" y="239"/>
                    </a:lnTo>
                    <a:lnTo>
                      <a:pt x="0" y="287"/>
                    </a:lnTo>
                    <a:lnTo>
                      <a:pt x="0" y="307"/>
                    </a:lnTo>
                    <a:lnTo>
                      <a:pt x="18" y="339"/>
                    </a:lnTo>
                    <a:lnTo>
                      <a:pt x="40" y="418"/>
                    </a:lnTo>
                    <a:lnTo>
                      <a:pt x="58" y="451"/>
                    </a:lnTo>
                    <a:lnTo>
                      <a:pt x="34" y="487"/>
                    </a:lnTo>
                    <a:lnTo>
                      <a:pt x="22" y="514"/>
                    </a:lnTo>
                    <a:lnTo>
                      <a:pt x="13" y="566"/>
                    </a:lnTo>
                    <a:lnTo>
                      <a:pt x="18" y="618"/>
                    </a:lnTo>
                    <a:lnTo>
                      <a:pt x="34" y="638"/>
                    </a:lnTo>
                    <a:lnTo>
                      <a:pt x="74" y="670"/>
                    </a:lnTo>
                    <a:lnTo>
                      <a:pt x="101" y="719"/>
                    </a:lnTo>
                    <a:lnTo>
                      <a:pt x="104" y="769"/>
                    </a:lnTo>
                    <a:lnTo>
                      <a:pt x="101" y="778"/>
                    </a:lnTo>
                    <a:lnTo>
                      <a:pt x="126" y="841"/>
                    </a:lnTo>
                    <a:lnTo>
                      <a:pt x="135" y="889"/>
                    </a:lnTo>
                    <a:lnTo>
                      <a:pt x="122" y="909"/>
                    </a:lnTo>
                    <a:lnTo>
                      <a:pt x="135" y="922"/>
                    </a:lnTo>
                    <a:lnTo>
                      <a:pt x="149" y="965"/>
                    </a:lnTo>
                    <a:lnTo>
                      <a:pt x="187" y="994"/>
                    </a:lnTo>
                    <a:lnTo>
                      <a:pt x="196" y="1021"/>
                    </a:lnTo>
                    <a:lnTo>
                      <a:pt x="178" y="1076"/>
                    </a:lnTo>
                    <a:lnTo>
                      <a:pt x="157" y="1092"/>
                    </a:lnTo>
                    <a:lnTo>
                      <a:pt x="166" y="1132"/>
                    </a:lnTo>
                    <a:lnTo>
                      <a:pt x="196" y="1152"/>
                    </a:lnTo>
                    <a:lnTo>
                      <a:pt x="214" y="1161"/>
                    </a:lnTo>
                    <a:lnTo>
                      <a:pt x="232" y="1233"/>
                    </a:lnTo>
                    <a:lnTo>
                      <a:pt x="239" y="1279"/>
                    </a:lnTo>
                    <a:lnTo>
                      <a:pt x="254" y="1295"/>
                    </a:lnTo>
                    <a:lnTo>
                      <a:pt x="297" y="1304"/>
                    </a:lnTo>
                    <a:lnTo>
                      <a:pt x="288" y="1340"/>
                    </a:lnTo>
                    <a:lnTo>
                      <a:pt x="284" y="1360"/>
                    </a:lnTo>
                    <a:lnTo>
                      <a:pt x="315" y="1393"/>
                    </a:lnTo>
                    <a:lnTo>
                      <a:pt x="318" y="1416"/>
                    </a:lnTo>
                    <a:lnTo>
                      <a:pt x="293" y="1432"/>
                    </a:lnTo>
                    <a:lnTo>
                      <a:pt x="284" y="1443"/>
                    </a:lnTo>
                    <a:lnTo>
                      <a:pt x="293" y="1475"/>
                    </a:lnTo>
                    <a:lnTo>
                      <a:pt x="297" y="1536"/>
                    </a:lnTo>
                    <a:lnTo>
                      <a:pt x="340" y="1536"/>
                    </a:lnTo>
                    <a:lnTo>
                      <a:pt x="401" y="1547"/>
                    </a:lnTo>
                    <a:lnTo>
                      <a:pt x="471" y="1563"/>
                    </a:lnTo>
                    <a:lnTo>
                      <a:pt x="493" y="1576"/>
                    </a:lnTo>
                    <a:lnTo>
                      <a:pt x="528" y="1632"/>
                    </a:lnTo>
                    <a:lnTo>
                      <a:pt x="584" y="1632"/>
                    </a:lnTo>
                    <a:lnTo>
                      <a:pt x="590" y="1659"/>
                    </a:lnTo>
                    <a:lnTo>
                      <a:pt x="611" y="1694"/>
                    </a:lnTo>
                    <a:lnTo>
                      <a:pt x="627" y="1720"/>
                    </a:lnTo>
                    <a:lnTo>
                      <a:pt x="672" y="1756"/>
                    </a:lnTo>
                    <a:lnTo>
                      <a:pt x="715" y="1783"/>
                    </a:lnTo>
                    <a:lnTo>
                      <a:pt x="764" y="1854"/>
                    </a:lnTo>
                    <a:lnTo>
                      <a:pt x="771" y="1907"/>
                    </a:lnTo>
                    <a:lnTo>
                      <a:pt x="789" y="1910"/>
                    </a:lnTo>
                    <a:lnTo>
                      <a:pt x="785" y="1978"/>
                    </a:lnTo>
                    <a:lnTo>
                      <a:pt x="1226" y="2014"/>
                    </a:lnTo>
                    <a:lnTo>
                      <a:pt x="1226" y="1914"/>
                    </a:lnTo>
                    <a:lnTo>
                      <a:pt x="1274" y="1847"/>
                    </a:lnTo>
                    <a:lnTo>
                      <a:pt x="1281" y="1786"/>
                    </a:lnTo>
                    <a:lnTo>
                      <a:pt x="1305" y="1792"/>
                    </a:lnTo>
                    <a:lnTo>
                      <a:pt x="1348" y="1736"/>
                    </a:lnTo>
                    <a:lnTo>
                      <a:pt x="1312" y="1687"/>
                    </a:lnTo>
                    <a:lnTo>
                      <a:pt x="1317" y="1667"/>
                    </a:lnTo>
                    <a:lnTo>
                      <a:pt x="1287" y="1628"/>
                    </a:lnTo>
                    <a:lnTo>
                      <a:pt x="1296" y="1603"/>
                    </a:lnTo>
                    <a:lnTo>
                      <a:pt x="597" y="690"/>
                    </a:lnTo>
                    <a:lnTo>
                      <a:pt x="755" y="143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690480" y="1923840"/>
                <a:ext cx="870480" cy="1455840"/>
              </a:xfrm>
              <a:custGeom>
                <a:avLst/>
                <a:gdLst/>
                <a:ahLst/>
                <a:rect l="l" t="t" r="r" b="b"/>
                <a:pathLst>
                  <a:path w="1348" h="2014">
                    <a:moveTo>
                      <a:pt x="113" y="0"/>
                    </a:moveTo>
                    <a:lnTo>
                      <a:pt x="101" y="23"/>
                    </a:lnTo>
                    <a:lnTo>
                      <a:pt x="92" y="28"/>
                    </a:lnTo>
                    <a:lnTo>
                      <a:pt x="83" y="55"/>
                    </a:lnTo>
                    <a:lnTo>
                      <a:pt x="104" y="88"/>
                    </a:lnTo>
                    <a:lnTo>
                      <a:pt x="92" y="111"/>
                    </a:lnTo>
                    <a:lnTo>
                      <a:pt x="88" y="143"/>
                    </a:lnTo>
                    <a:lnTo>
                      <a:pt x="65" y="156"/>
                    </a:lnTo>
                    <a:lnTo>
                      <a:pt x="61" y="203"/>
                    </a:lnTo>
                    <a:lnTo>
                      <a:pt x="52" y="228"/>
                    </a:lnTo>
                    <a:lnTo>
                      <a:pt x="18" y="232"/>
                    </a:lnTo>
                    <a:lnTo>
                      <a:pt x="0" y="239"/>
                    </a:lnTo>
                    <a:lnTo>
                      <a:pt x="0" y="287"/>
                    </a:lnTo>
                    <a:lnTo>
                      <a:pt x="0" y="307"/>
                    </a:lnTo>
                    <a:lnTo>
                      <a:pt x="18" y="339"/>
                    </a:lnTo>
                    <a:lnTo>
                      <a:pt x="40" y="418"/>
                    </a:lnTo>
                    <a:lnTo>
                      <a:pt x="58" y="451"/>
                    </a:lnTo>
                    <a:lnTo>
                      <a:pt x="34" y="487"/>
                    </a:lnTo>
                    <a:lnTo>
                      <a:pt x="22" y="514"/>
                    </a:lnTo>
                    <a:lnTo>
                      <a:pt x="13" y="566"/>
                    </a:lnTo>
                    <a:lnTo>
                      <a:pt x="18" y="618"/>
                    </a:lnTo>
                    <a:lnTo>
                      <a:pt x="34" y="638"/>
                    </a:lnTo>
                    <a:lnTo>
                      <a:pt x="74" y="670"/>
                    </a:lnTo>
                    <a:lnTo>
                      <a:pt x="101" y="719"/>
                    </a:lnTo>
                    <a:lnTo>
                      <a:pt x="104" y="769"/>
                    </a:lnTo>
                    <a:lnTo>
                      <a:pt x="101" y="778"/>
                    </a:lnTo>
                    <a:lnTo>
                      <a:pt x="126" y="841"/>
                    </a:lnTo>
                    <a:lnTo>
                      <a:pt x="135" y="889"/>
                    </a:lnTo>
                    <a:lnTo>
                      <a:pt x="122" y="909"/>
                    </a:lnTo>
                    <a:lnTo>
                      <a:pt x="135" y="922"/>
                    </a:lnTo>
                    <a:lnTo>
                      <a:pt x="149" y="965"/>
                    </a:lnTo>
                    <a:lnTo>
                      <a:pt x="187" y="994"/>
                    </a:lnTo>
                    <a:lnTo>
                      <a:pt x="196" y="1021"/>
                    </a:lnTo>
                    <a:lnTo>
                      <a:pt x="178" y="1076"/>
                    </a:lnTo>
                    <a:lnTo>
                      <a:pt x="157" y="1092"/>
                    </a:lnTo>
                    <a:lnTo>
                      <a:pt x="166" y="1132"/>
                    </a:lnTo>
                    <a:lnTo>
                      <a:pt x="196" y="1152"/>
                    </a:lnTo>
                    <a:lnTo>
                      <a:pt x="214" y="1161"/>
                    </a:lnTo>
                    <a:lnTo>
                      <a:pt x="232" y="1233"/>
                    </a:lnTo>
                    <a:lnTo>
                      <a:pt x="239" y="1279"/>
                    </a:lnTo>
                    <a:lnTo>
                      <a:pt x="254" y="1295"/>
                    </a:lnTo>
                    <a:lnTo>
                      <a:pt x="297" y="1304"/>
                    </a:lnTo>
                    <a:lnTo>
                      <a:pt x="288" y="1340"/>
                    </a:lnTo>
                    <a:lnTo>
                      <a:pt x="284" y="1360"/>
                    </a:lnTo>
                    <a:lnTo>
                      <a:pt x="315" y="1393"/>
                    </a:lnTo>
                    <a:lnTo>
                      <a:pt x="318" y="1416"/>
                    </a:lnTo>
                    <a:lnTo>
                      <a:pt x="293" y="1432"/>
                    </a:lnTo>
                    <a:lnTo>
                      <a:pt x="284" y="1443"/>
                    </a:lnTo>
                    <a:lnTo>
                      <a:pt x="293" y="1475"/>
                    </a:lnTo>
                    <a:lnTo>
                      <a:pt x="297" y="1536"/>
                    </a:lnTo>
                    <a:lnTo>
                      <a:pt x="340" y="1536"/>
                    </a:lnTo>
                    <a:lnTo>
                      <a:pt x="401" y="1547"/>
                    </a:lnTo>
                    <a:lnTo>
                      <a:pt x="471" y="1563"/>
                    </a:lnTo>
                    <a:lnTo>
                      <a:pt x="493" y="1576"/>
                    </a:lnTo>
                    <a:lnTo>
                      <a:pt x="528" y="1632"/>
                    </a:lnTo>
                    <a:lnTo>
                      <a:pt x="584" y="1632"/>
                    </a:lnTo>
                    <a:lnTo>
                      <a:pt x="590" y="1659"/>
                    </a:lnTo>
                    <a:lnTo>
                      <a:pt x="611" y="1694"/>
                    </a:lnTo>
                    <a:lnTo>
                      <a:pt x="627" y="1720"/>
                    </a:lnTo>
                    <a:lnTo>
                      <a:pt x="672" y="1756"/>
                    </a:lnTo>
                    <a:lnTo>
                      <a:pt x="715" y="1783"/>
                    </a:lnTo>
                    <a:lnTo>
                      <a:pt x="764" y="1854"/>
                    </a:lnTo>
                    <a:lnTo>
                      <a:pt x="771" y="1907"/>
                    </a:lnTo>
                    <a:lnTo>
                      <a:pt x="789" y="1910"/>
                    </a:lnTo>
                    <a:lnTo>
                      <a:pt x="785" y="1978"/>
                    </a:lnTo>
                    <a:lnTo>
                      <a:pt x="1226" y="2014"/>
                    </a:lnTo>
                    <a:lnTo>
                      <a:pt x="1226" y="1914"/>
                    </a:lnTo>
                    <a:lnTo>
                      <a:pt x="1274" y="1847"/>
                    </a:lnTo>
                    <a:lnTo>
                      <a:pt x="1281" y="1786"/>
                    </a:lnTo>
                    <a:lnTo>
                      <a:pt x="1305" y="1792"/>
                    </a:lnTo>
                    <a:lnTo>
                      <a:pt x="1348" y="1736"/>
                    </a:lnTo>
                    <a:lnTo>
                      <a:pt x="1312" y="1687"/>
                    </a:lnTo>
                    <a:lnTo>
                      <a:pt x="1317" y="1667"/>
                    </a:lnTo>
                    <a:lnTo>
                      <a:pt x="1287" y="1628"/>
                    </a:lnTo>
                    <a:lnTo>
                      <a:pt x="1296" y="1603"/>
                    </a:lnTo>
                    <a:lnTo>
                      <a:pt x="597" y="690"/>
                    </a:lnTo>
                    <a:lnTo>
                      <a:pt x="755" y="143"/>
                    </a:lnTo>
                    <a:lnTo>
                      <a:pt x="113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05" name=""/>
            <p:cNvGrpSpPr/>
            <p:nvPr/>
          </p:nvGrpSpPr>
          <p:grpSpPr>
            <a:xfrm>
              <a:off x="1078560" y="2025360"/>
              <a:ext cx="658800" cy="1049400"/>
              <a:chOff x="1078560" y="2025360"/>
              <a:chExt cx="658800" cy="1049400"/>
            </a:xfrm>
          </p:grpSpPr>
          <p:sp>
            <p:nvSpPr>
              <p:cNvPr id="206" name=""/>
              <p:cNvSpPr/>
              <p:nvPr/>
            </p:nvSpPr>
            <p:spPr>
              <a:xfrm>
                <a:off x="1078560" y="2025360"/>
                <a:ext cx="658800" cy="1049400"/>
              </a:xfrm>
              <a:custGeom>
                <a:avLst/>
                <a:gdLst/>
                <a:ahLst/>
                <a:rect l="l" t="t" r="r" b="b"/>
                <a:pathLst>
                  <a:path w="1021" h="1450">
                    <a:moveTo>
                      <a:pt x="156" y="0"/>
                    </a:moveTo>
                    <a:lnTo>
                      <a:pt x="532" y="75"/>
                    </a:lnTo>
                    <a:lnTo>
                      <a:pt x="611" y="95"/>
                    </a:lnTo>
                    <a:lnTo>
                      <a:pt x="1021" y="160"/>
                    </a:lnTo>
                    <a:lnTo>
                      <a:pt x="820" y="1270"/>
                    </a:lnTo>
                    <a:lnTo>
                      <a:pt x="811" y="1283"/>
                    </a:lnTo>
                    <a:lnTo>
                      <a:pt x="798" y="1283"/>
                    </a:lnTo>
                    <a:lnTo>
                      <a:pt x="776" y="1267"/>
                    </a:lnTo>
                    <a:lnTo>
                      <a:pt x="749" y="1251"/>
                    </a:lnTo>
                    <a:lnTo>
                      <a:pt x="724" y="1258"/>
                    </a:lnTo>
                    <a:lnTo>
                      <a:pt x="697" y="1270"/>
                    </a:lnTo>
                    <a:lnTo>
                      <a:pt x="712" y="1303"/>
                    </a:lnTo>
                    <a:lnTo>
                      <a:pt x="715" y="1330"/>
                    </a:lnTo>
                    <a:lnTo>
                      <a:pt x="703" y="1333"/>
                    </a:lnTo>
                    <a:lnTo>
                      <a:pt x="703" y="1369"/>
                    </a:lnTo>
                    <a:lnTo>
                      <a:pt x="715" y="1414"/>
                    </a:lnTo>
                    <a:lnTo>
                      <a:pt x="703" y="1446"/>
                    </a:lnTo>
                    <a:lnTo>
                      <a:pt x="694" y="1450"/>
                    </a:lnTo>
                    <a:lnTo>
                      <a:pt x="0" y="555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1078560" y="2025360"/>
                <a:ext cx="658800" cy="1049400"/>
              </a:xfrm>
              <a:custGeom>
                <a:avLst/>
                <a:gdLst/>
                <a:ahLst/>
                <a:rect l="l" t="t" r="r" b="b"/>
                <a:pathLst>
                  <a:path w="1021" h="1450">
                    <a:moveTo>
                      <a:pt x="156" y="0"/>
                    </a:moveTo>
                    <a:lnTo>
                      <a:pt x="532" y="75"/>
                    </a:lnTo>
                    <a:lnTo>
                      <a:pt x="611" y="95"/>
                    </a:lnTo>
                    <a:lnTo>
                      <a:pt x="1021" y="160"/>
                    </a:lnTo>
                    <a:lnTo>
                      <a:pt x="820" y="1270"/>
                    </a:lnTo>
                    <a:lnTo>
                      <a:pt x="811" y="1283"/>
                    </a:lnTo>
                    <a:lnTo>
                      <a:pt x="798" y="1283"/>
                    </a:lnTo>
                    <a:lnTo>
                      <a:pt x="776" y="1267"/>
                    </a:lnTo>
                    <a:lnTo>
                      <a:pt x="749" y="1251"/>
                    </a:lnTo>
                    <a:lnTo>
                      <a:pt x="724" y="1258"/>
                    </a:lnTo>
                    <a:lnTo>
                      <a:pt x="697" y="1270"/>
                    </a:lnTo>
                    <a:lnTo>
                      <a:pt x="712" y="1303"/>
                    </a:lnTo>
                    <a:lnTo>
                      <a:pt x="715" y="1330"/>
                    </a:lnTo>
                    <a:lnTo>
                      <a:pt x="703" y="1333"/>
                    </a:lnTo>
                    <a:lnTo>
                      <a:pt x="703" y="1369"/>
                    </a:lnTo>
                    <a:lnTo>
                      <a:pt x="715" y="1414"/>
                    </a:lnTo>
                    <a:lnTo>
                      <a:pt x="703" y="1446"/>
                    </a:lnTo>
                    <a:lnTo>
                      <a:pt x="694" y="1450"/>
                    </a:lnTo>
                    <a:lnTo>
                      <a:pt x="0" y="555"/>
                    </a:lnTo>
                    <a:lnTo>
                      <a:pt x="156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08" name=""/>
            <p:cNvSpPr/>
            <p:nvPr/>
          </p:nvSpPr>
          <p:spPr>
            <a:xfrm>
              <a:off x="3570480" y="765000"/>
              <a:ext cx="1973880" cy="1366920"/>
            </a:xfrm>
            <a:custGeom>
              <a:avLst/>
              <a:gdLst/>
              <a:ahLst/>
              <a:rect l="l" t="t" r="r" b="b"/>
              <a:pathLst>
                <a:path w="1590" h="979">
                  <a:moveTo>
                    <a:pt x="34" y="111"/>
                  </a:moveTo>
                  <a:lnTo>
                    <a:pt x="0" y="378"/>
                  </a:lnTo>
                  <a:lnTo>
                    <a:pt x="25" y="375"/>
                  </a:lnTo>
                  <a:lnTo>
                    <a:pt x="25" y="390"/>
                  </a:lnTo>
                  <a:lnTo>
                    <a:pt x="32" y="396"/>
                  </a:lnTo>
                  <a:lnTo>
                    <a:pt x="27" y="416"/>
                  </a:lnTo>
                  <a:lnTo>
                    <a:pt x="38" y="424"/>
                  </a:lnTo>
                  <a:lnTo>
                    <a:pt x="43" y="442"/>
                  </a:lnTo>
                  <a:lnTo>
                    <a:pt x="86" y="448"/>
                  </a:lnTo>
                  <a:lnTo>
                    <a:pt x="99" y="463"/>
                  </a:lnTo>
                  <a:lnTo>
                    <a:pt x="115" y="460"/>
                  </a:lnTo>
                  <a:lnTo>
                    <a:pt x="126" y="442"/>
                  </a:lnTo>
                  <a:lnTo>
                    <a:pt x="187" y="448"/>
                  </a:lnTo>
                  <a:lnTo>
                    <a:pt x="187" y="469"/>
                  </a:lnTo>
                  <a:lnTo>
                    <a:pt x="201" y="470"/>
                  </a:lnTo>
                  <a:lnTo>
                    <a:pt x="203" y="463"/>
                  </a:lnTo>
                  <a:lnTo>
                    <a:pt x="223" y="463"/>
                  </a:lnTo>
                  <a:lnTo>
                    <a:pt x="248" y="489"/>
                  </a:lnTo>
                  <a:lnTo>
                    <a:pt x="280" y="489"/>
                  </a:lnTo>
                  <a:lnTo>
                    <a:pt x="307" y="489"/>
                  </a:lnTo>
                  <a:lnTo>
                    <a:pt x="300" y="473"/>
                  </a:lnTo>
                  <a:lnTo>
                    <a:pt x="318" y="465"/>
                  </a:lnTo>
                  <a:lnTo>
                    <a:pt x="331" y="476"/>
                  </a:lnTo>
                  <a:lnTo>
                    <a:pt x="364" y="476"/>
                  </a:lnTo>
                  <a:lnTo>
                    <a:pt x="402" y="489"/>
                  </a:lnTo>
                  <a:lnTo>
                    <a:pt x="445" y="465"/>
                  </a:lnTo>
                  <a:lnTo>
                    <a:pt x="435" y="442"/>
                  </a:lnTo>
                  <a:lnTo>
                    <a:pt x="472" y="441"/>
                  </a:lnTo>
                  <a:lnTo>
                    <a:pt x="472" y="422"/>
                  </a:lnTo>
                  <a:lnTo>
                    <a:pt x="479" y="419"/>
                  </a:lnTo>
                  <a:lnTo>
                    <a:pt x="501" y="426"/>
                  </a:lnTo>
                  <a:lnTo>
                    <a:pt x="503" y="416"/>
                  </a:lnTo>
                  <a:lnTo>
                    <a:pt x="494" y="394"/>
                  </a:lnTo>
                  <a:lnTo>
                    <a:pt x="506" y="394"/>
                  </a:lnTo>
                  <a:lnTo>
                    <a:pt x="523" y="402"/>
                  </a:lnTo>
                  <a:lnTo>
                    <a:pt x="562" y="407"/>
                  </a:lnTo>
                  <a:lnTo>
                    <a:pt x="582" y="402"/>
                  </a:lnTo>
                  <a:lnTo>
                    <a:pt x="593" y="396"/>
                  </a:lnTo>
                  <a:lnTo>
                    <a:pt x="641" y="406"/>
                  </a:lnTo>
                  <a:lnTo>
                    <a:pt x="647" y="432"/>
                  </a:lnTo>
                  <a:lnTo>
                    <a:pt x="665" y="450"/>
                  </a:lnTo>
                  <a:lnTo>
                    <a:pt x="665" y="467"/>
                  </a:lnTo>
                  <a:lnTo>
                    <a:pt x="724" y="467"/>
                  </a:lnTo>
                  <a:lnTo>
                    <a:pt x="733" y="457"/>
                  </a:lnTo>
                  <a:lnTo>
                    <a:pt x="751" y="460"/>
                  </a:lnTo>
                  <a:lnTo>
                    <a:pt x="753" y="478"/>
                  </a:lnTo>
                  <a:lnTo>
                    <a:pt x="749" y="489"/>
                  </a:lnTo>
                  <a:lnTo>
                    <a:pt x="762" y="502"/>
                  </a:lnTo>
                  <a:lnTo>
                    <a:pt x="772" y="514"/>
                  </a:lnTo>
                  <a:lnTo>
                    <a:pt x="783" y="514"/>
                  </a:lnTo>
                  <a:lnTo>
                    <a:pt x="787" y="519"/>
                  </a:lnTo>
                  <a:lnTo>
                    <a:pt x="776" y="530"/>
                  </a:lnTo>
                  <a:lnTo>
                    <a:pt x="774" y="550"/>
                  </a:lnTo>
                  <a:lnTo>
                    <a:pt x="792" y="545"/>
                  </a:lnTo>
                  <a:lnTo>
                    <a:pt x="796" y="555"/>
                  </a:lnTo>
                  <a:lnTo>
                    <a:pt x="787" y="560"/>
                  </a:lnTo>
                  <a:lnTo>
                    <a:pt x="787" y="571"/>
                  </a:lnTo>
                  <a:lnTo>
                    <a:pt x="796" y="573"/>
                  </a:lnTo>
                  <a:lnTo>
                    <a:pt x="801" y="584"/>
                  </a:lnTo>
                  <a:lnTo>
                    <a:pt x="896" y="592"/>
                  </a:lnTo>
                  <a:lnTo>
                    <a:pt x="947" y="586"/>
                  </a:lnTo>
                  <a:lnTo>
                    <a:pt x="952" y="596"/>
                  </a:lnTo>
                  <a:lnTo>
                    <a:pt x="977" y="596"/>
                  </a:lnTo>
                  <a:lnTo>
                    <a:pt x="988" y="604"/>
                  </a:lnTo>
                  <a:lnTo>
                    <a:pt x="1013" y="588"/>
                  </a:lnTo>
                  <a:lnTo>
                    <a:pt x="1024" y="599"/>
                  </a:lnTo>
                  <a:lnTo>
                    <a:pt x="1054" y="601"/>
                  </a:lnTo>
                  <a:lnTo>
                    <a:pt x="1058" y="609"/>
                  </a:lnTo>
                  <a:lnTo>
                    <a:pt x="1071" y="603"/>
                  </a:lnTo>
                  <a:lnTo>
                    <a:pt x="1085" y="599"/>
                  </a:lnTo>
                  <a:lnTo>
                    <a:pt x="1109" y="625"/>
                  </a:lnTo>
                  <a:lnTo>
                    <a:pt x="1108" y="635"/>
                  </a:lnTo>
                  <a:lnTo>
                    <a:pt x="1123" y="635"/>
                  </a:lnTo>
                  <a:lnTo>
                    <a:pt x="1121" y="651"/>
                  </a:lnTo>
                  <a:lnTo>
                    <a:pt x="1143" y="649"/>
                  </a:lnTo>
                  <a:lnTo>
                    <a:pt x="1146" y="664"/>
                  </a:lnTo>
                  <a:lnTo>
                    <a:pt x="1173" y="681"/>
                  </a:lnTo>
                  <a:lnTo>
                    <a:pt x="1182" y="694"/>
                  </a:lnTo>
                  <a:lnTo>
                    <a:pt x="1169" y="698"/>
                  </a:lnTo>
                  <a:lnTo>
                    <a:pt x="1146" y="692"/>
                  </a:lnTo>
                  <a:lnTo>
                    <a:pt x="1162" y="703"/>
                  </a:lnTo>
                  <a:lnTo>
                    <a:pt x="1157" y="718"/>
                  </a:lnTo>
                  <a:lnTo>
                    <a:pt x="1146" y="724"/>
                  </a:lnTo>
                  <a:lnTo>
                    <a:pt x="1132" y="715"/>
                  </a:lnTo>
                  <a:lnTo>
                    <a:pt x="1116" y="711"/>
                  </a:lnTo>
                  <a:lnTo>
                    <a:pt x="1109" y="713"/>
                  </a:lnTo>
                  <a:lnTo>
                    <a:pt x="1101" y="724"/>
                  </a:lnTo>
                  <a:lnTo>
                    <a:pt x="1081" y="709"/>
                  </a:lnTo>
                  <a:lnTo>
                    <a:pt x="1087" y="700"/>
                  </a:lnTo>
                  <a:lnTo>
                    <a:pt x="1082" y="692"/>
                  </a:lnTo>
                  <a:lnTo>
                    <a:pt x="1065" y="696"/>
                  </a:lnTo>
                  <a:lnTo>
                    <a:pt x="1060" y="690"/>
                  </a:lnTo>
                  <a:lnTo>
                    <a:pt x="1058" y="681"/>
                  </a:lnTo>
                  <a:lnTo>
                    <a:pt x="1049" y="676"/>
                  </a:lnTo>
                  <a:lnTo>
                    <a:pt x="1022" y="679"/>
                  </a:lnTo>
                  <a:lnTo>
                    <a:pt x="1031" y="692"/>
                  </a:lnTo>
                  <a:lnTo>
                    <a:pt x="1047" y="702"/>
                  </a:lnTo>
                  <a:lnTo>
                    <a:pt x="1062" y="703"/>
                  </a:lnTo>
                  <a:lnTo>
                    <a:pt x="1062" y="726"/>
                  </a:lnTo>
                  <a:lnTo>
                    <a:pt x="1055" y="739"/>
                  </a:lnTo>
                  <a:lnTo>
                    <a:pt x="1054" y="757"/>
                  </a:lnTo>
                  <a:lnTo>
                    <a:pt x="1042" y="765"/>
                  </a:lnTo>
                  <a:lnTo>
                    <a:pt x="1047" y="793"/>
                  </a:lnTo>
                  <a:lnTo>
                    <a:pt x="1062" y="802"/>
                  </a:lnTo>
                  <a:lnTo>
                    <a:pt x="1054" y="808"/>
                  </a:lnTo>
                  <a:lnTo>
                    <a:pt x="1054" y="839"/>
                  </a:lnTo>
                  <a:lnTo>
                    <a:pt x="1042" y="851"/>
                  </a:lnTo>
                  <a:lnTo>
                    <a:pt x="1047" y="864"/>
                  </a:lnTo>
                  <a:lnTo>
                    <a:pt x="1015" y="871"/>
                  </a:lnTo>
                  <a:lnTo>
                    <a:pt x="984" y="944"/>
                  </a:lnTo>
                  <a:lnTo>
                    <a:pt x="963" y="944"/>
                  </a:lnTo>
                  <a:lnTo>
                    <a:pt x="977" y="966"/>
                  </a:lnTo>
                  <a:lnTo>
                    <a:pt x="986" y="979"/>
                  </a:lnTo>
                  <a:lnTo>
                    <a:pt x="990" y="960"/>
                  </a:lnTo>
                  <a:lnTo>
                    <a:pt x="1031" y="970"/>
                  </a:lnTo>
                  <a:lnTo>
                    <a:pt x="1028" y="955"/>
                  </a:lnTo>
                  <a:lnTo>
                    <a:pt x="1042" y="957"/>
                  </a:lnTo>
                  <a:lnTo>
                    <a:pt x="1055" y="938"/>
                  </a:lnTo>
                  <a:lnTo>
                    <a:pt x="1051" y="927"/>
                  </a:lnTo>
                  <a:lnTo>
                    <a:pt x="1074" y="923"/>
                  </a:lnTo>
                  <a:lnTo>
                    <a:pt x="1089" y="895"/>
                  </a:lnTo>
                  <a:lnTo>
                    <a:pt x="1123" y="897"/>
                  </a:lnTo>
                  <a:lnTo>
                    <a:pt x="1150" y="893"/>
                  </a:lnTo>
                  <a:lnTo>
                    <a:pt x="1180" y="892"/>
                  </a:lnTo>
                  <a:lnTo>
                    <a:pt x="1184" y="873"/>
                  </a:lnTo>
                  <a:lnTo>
                    <a:pt x="1200" y="864"/>
                  </a:lnTo>
                  <a:lnTo>
                    <a:pt x="1223" y="854"/>
                  </a:lnTo>
                  <a:lnTo>
                    <a:pt x="1231" y="847"/>
                  </a:lnTo>
                  <a:lnTo>
                    <a:pt x="1245" y="854"/>
                  </a:lnTo>
                  <a:lnTo>
                    <a:pt x="1265" y="836"/>
                  </a:lnTo>
                  <a:lnTo>
                    <a:pt x="1259" y="826"/>
                  </a:lnTo>
                  <a:lnTo>
                    <a:pt x="1240" y="825"/>
                  </a:lnTo>
                  <a:lnTo>
                    <a:pt x="1225" y="826"/>
                  </a:lnTo>
                  <a:lnTo>
                    <a:pt x="1216" y="834"/>
                  </a:lnTo>
                  <a:lnTo>
                    <a:pt x="1198" y="832"/>
                  </a:lnTo>
                  <a:lnTo>
                    <a:pt x="1207" y="821"/>
                  </a:lnTo>
                  <a:lnTo>
                    <a:pt x="1209" y="793"/>
                  </a:lnTo>
                  <a:lnTo>
                    <a:pt x="1223" y="789"/>
                  </a:lnTo>
                  <a:lnTo>
                    <a:pt x="1243" y="763"/>
                  </a:lnTo>
                  <a:lnTo>
                    <a:pt x="1265" y="761"/>
                  </a:lnTo>
                  <a:lnTo>
                    <a:pt x="1288" y="748"/>
                  </a:lnTo>
                  <a:lnTo>
                    <a:pt x="1317" y="744"/>
                  </a:lnTo>
                  <a:lnTo>
                    <a:pt x="1326" y="733"/>
                  </a:lnTo>
                  <a:lnTo>
                    <a:pt x="1349" y="733"/>
                  </a:lnTo>
                  <a:lnTo>
                    <a:pt x="1360" y="718"/>
                  </a:lnTo>
                  <a:lnTo>
                    <a:pt x="1369" y="718"/>
                  </a:lnTo>
                  <a:lnTo>
                    <a:pt x="1367" y="733"/>
                  </a:lnTo>
                  <a:lnTo>
                    <a:pt x="1403" y="731"/>
                  </a:lnTo>
                  <a:lnTo>
                    <a:pt x="1403" y="724"/>
                  </a:lnTo>
                  <a:lnTo>
                    <a:pt x="1396" y="717"/>
                  </a:lnTo>
                  <a:lnTo>
                    <a:pt x="1414" y="705"/>
                  </a:lnTo>
                  <a:lnTo>
                    <a:pt x="1437" y="694"/>
                  </a:lnTo>
                  <a:lnTo>
                    <a:pt x="1452" y="692"/>
                  </a:lnTo>
                  <a:lnTo>
                    <a:pt x="1450" y="679"/>
                  </a:lnTo>
                  <a:lnTo>
                    <a:pt x="1470" y="664"/>
                  </a:lnTo>
                  <a:lnTo>
                    <a:pt x="1491" y="655"/>
                  </a:lnTo>
                  <a:lnTo>
                    <a:pt x="1491" y="627"/>
                  </a:lnTo>
                  <a:lnTo>
                    <a:pt x="1511" y="614"/>
                  </a:lnTo>
                  <a:lnTo>
                    <a:pt x="1552" y="596"/>
                  </a:lnTo>
                  <a:lnTo>
                    <a:pt x="1590" y="584"/>
                  </a:lnTo>
                  <a:lnTo>
                    <a:pt x="1554" y="579"/>
                  </a:lnTo>
                  <a:lnTo>
                    <a:pt x="1527" y="577"/>
                  </a:lnTo>
                  <a:lnTo>
                    <a:pt x="1506" y="566"/>
                  </a:lnTo>
                  <a:lnTo>
                    <a:pt x="1509" y="553"/>
                  </a:lnTo>
                  <a:lnTo>
                    <a:pt x="1511" y="543"/>
                  </a:lnTo>
                  <a:lnTo>
                    <a:pt x="1493" y="540"/>
                  </a:lnTo>
                  <a:lnTo>
                    <a:pt x="1484" y="545"/>
                  </a:lnTo>
                  <a:lnTo>
                    <a:pt x="1462" y="555"/>
                  </a:lnTo>
                  <a:lnTo>
                    <a:pt x="1425" y="543"/>
                  </a:lnTo>
                  <a:lnTo>
                    <a:pt x="1423" y="530"/>
                  </a:lnTo>
                  <a:lnTo>
                    <a:pt x="1423" y="517"/>
                  </a:lnTo>
                  <a:lnTo>
                    <a:pt x="1416" y="510"/>
                  </a:lnTo>
                  <a:lnTo>
                    <a:pt x="1371" y="517"/>
                  </a:lnTo>
                  <a:lnTo>
                    <a:pt x="1369" y="489"/>
                  </a:lnTo>
                  <a:lnTo>
                    <a:pt x="1344" y="489"/>
                  </a:lnTo>
                  <a:lnTo>
                    <a:pt x="1315" y="473"/>
                  </a:lnTo>
                  <a:lnTo>
                    <a:pt x="1293" y="478"/>
                  </a:lnTo>
                  <a:lnTo>
                    <a:pt x="1279" y="489"/>
                  </a:lnTo>
                  <a:lnTo>
                    <a:pt x="1247" y="489"/>
                  </a:lnTo>
                  <a:lnTo>
                    <a:pt x="1238" y="469"/>
                  </a:lnTo>
                  <a:lnTo>
                    <a:pt x="1243" y="445"/>
                  </a:lnTo>
                  <a:lnTo>
                    <a:pt x="1173" y="424"/>
                  </a:lnTo>
                  <a:lnTo>
                    <a:pt x="1159" y="409"/>
                  </a:lnTo>
                  <a:lnTo>
                    <a:pt x="1074" y="372"/>
                  </a:lnTo>
                  <a:lnTo>
                    <a:pt x="1071" y="0"/>
                  </a:lnTo>
                  <a:lnTo>
                    <a:pt x="198" y="2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09" name=""/>
            <p:cNvGrpSpPr/>
            <p:nvPr/>
          </p:nvGrpSpPr>
          <p:grpSpPr>
            <a:xfrm>
              <a:off x="2739240" y="1307880"/>
              <a:ext cx="709560" cy="449280"/>
              <a:chOff x="2739240" y="1307880"/>
              <a:chExt cx="709560" cy="449280"/>
            </a:xfrm>
          </p:grpSpPr>
          <p:sp>
            <p:nvSpPr>
              <p:cNvPr id="210" name=""/>
              <p:cNvSpPr/>
              <p:nvPr/>
            </p:nvSpPr>
            <p:spPr>
              <a:xfrm>
                <a:off x="2739240" y="1307880"/>
                <a:ext cx="709560" cy="449280"/>
              </a:xfrm>
              <a:custGeom>
                <a:avLst/>
                <a:gdLst/>
                <a:ahLst/>
                <a:rect l="l" t="t" r="r" b="b"/>
                <a:pathLst>
                  <a:path w="1097" h="618">
                    <a:moveTo>
                      <a:pt x="52" y="0"/>
                    </a:moveTo>
                    <a:lnTo>
                      <a:pt x="548" y="23"/>
                    </a:lnTo>
                    <a:lnTo>
                      <a:pt x="1000" y="32"/>
                    </a:lnTo>
                    <a:lnTo>
                      <a:pt x="1006" y="63"/>
                    </a:lnTo>
                    <a:lnTo>
                      <a:pt x="1027" y="88"/>
                    </a:lnTo>
                    <a:lnTo>
                      <a:pt x="1027" y="99"/>
                    </a:lnTo>
                    <a:lnTo>
                      <a:pt x="993" y="120"/>
                    </a:lnTo>
                    <a:lnTo>
                      <a:pt x="1024" y="156"/>
                    </a:lnTo>
                    <a:lnTo>
                      <a:pt x="1009" y="190"/>
                    </a:lnTo>
                    <a:lnTo>
                      <a:pt x="1018" y="215"/>
                    </a:lnTo>
                    <a:lnTo>
                      <a:pt x="1045" y="298"/>
                    </a:lnTo>
                    <a:lnTo>
                      <a:pt x="1058" y="318"/>
                    </a:lnTo>
                    <a:lnTo>
                      <a:pt x="1067" y="354"/>
                    </a:lnTo>
                    <a:lnTo>
                      <a:pt x="1054" y="359"/>
                    </a:lnTo>
                    <a:lnTo>
                      <a:pt x="1040" y="390"/>
                    </a:lnTo>
                    <a:lnTo>
                      <a:pt x="1062" y="415"/>
                    </a:lnTo>
                    <a:lnTo>
                      <a:pt x="1062" y="451"/>
                    </a:lnTo>
                    <a:lnTo>
                      <a:pt x="1049" y="462"/>
                    </a:lnTo>
                    <a:lnTo>
                      <a:pt x="1062" y="478"/>
                    </a:lnTo>
                    <a:lnTo>
                      <a:pt x="1045" y="498"/>
                    </a:lnTo>
                    <a:lnTo>
                      <a:pt x="1054" y="517"/>
                    </a:lnTo>
                    <a:lnTo>
                      <a:pt x="1085" y="546"/>
                    </a:lnTo>
                    <a:lnTo>
                      <a:pt x="1097" y="614"/>
                    </a:lnTo>
                    <a:lnTo>
                      <a:pt x="758" y="618"/>
                    </a:lnTo>
                    <a:lnTo>
                      <a:pt x="465" y="609"/>
                    </a:lnTo>
                    <a:lnTo>
                      <a:pt x="131" y="598"/>
                    </a:lnTo>
                    <a:lnTo>
                      <a:pt x="0" y="586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2739240" y="1307880"/>
                <a:ext cx="709560" cy="449280"/>
              </a:xfrm>
              <a:custGeom>
                <a:avLst/>
                <a:gdLst/>
                <a:ahLst/>
                <a:rect l="l" t="t" r="r" b="b"/>
                <a:pathLst>
                  <a:path w="1097" h="618">
                    <a:moveTo>
                      <a:pt x="52" y="0"/>
                    </a:moveTo>
                    <a:lnTo>
                      <a:pt x="548" y="23"/>
                    </a:lnTo>
                    <a:lnTo>
                      <a:pt x="1000" y="32"/>
                    </a:lnTo>
                    <a:lnTo>
                      <a:pt x="1006" y="63"/>
                    </a:lnTo>
                    <a:lnTo>
                      <a:pt x="1027" y="88"/>
                    </a:lnTo>
                    <a:lnTo>
                      <a:pt x="1027" y="99"/>
                    </a:lnTo>
                    <a:lnTo>
                      <a:pt x="993" y="120"/>
                    </a:lnTo>
                    <a:lnTo>
                      <a:pt x="1024" y="156"/>
                    </a:lnTo>
                    <a:lnTo>
                      <a:pt x="1009" y="190"/>
                    </a:lnTo>
                    <a:lnTo>
                      <a:pt x="1018" y="215"/>
                    </a:lnTo>
                    <a:lnTo>
                      <a:pt x="1045" y="298"/>
                    </a:lnTo>
                    <a:lnTo>
                      <a:pt x="1058" y="318"/>
                    </a:lnTo>
                    <a:lnTo>
                      <a:pt x="1067" y="354"/>
                    </a:lnTo>
                    <a:lnTo>
                      <a:pt x="1054" y="359"/>
                    </a:lnTo>
                    <a:lnTo>
                      <a:pt x="1040" y="390"/>
                    </a:lnTo>
                    <a:lnTo>
                      <a:pt x="1062" y="415"/>
                    </a:lnTo>
                    <a:lnTo>
                      <a:pt x="1062" y="451"/>
                    </a:lnTo>
                    <a:lnTo>
                      <a:pt x="1049" y="462"/>
                    </a:lnTo>
                    <a:lnTo>
                      <a:pt x="1062" y="478"/>
                    </a:lnTo>
                    <a:lnTo>
                      <a:pt x="1045" y="498"/>
                    </a:lnTo>
                    <a:lnTo>
                      <a:pt x="1054" y="517"/>
                    </a:lnTo>
                    <a:lnTo>
                      <a:pt x="1085" y="546"/>
                    </a:lnTo>
                    <a:lnTo>
                      <a:pt x="1097" y="614"/>
                    </a:lnTo>
                    <a:lnTo>
                      <a:pt x="758" y="618"/>
                    </a:lnTo>
                    <a:lnTo>
                      <a:pt x="465" y="609"/>
                    </a:lnTo>
                    <a:lnTo>
                      <a:pt x="131" y="598"/>
                    </a:lnTo>
                    <a:lnTo>
                      <a:pt x="0" y="586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12" name=""/>
            <p:cNvGrpSpPr/>
            <p:nvPr/>
          </p:nvGrpSpPr>
          <p:grpSpPr>
            <a:xfrm>
              <a:off x="2718000" y="1734840"/>
              <a:ext cx="747720" cy="493920"/>
              <a:chOff x="2718000" y="1734840"/>
              <a:chExt cx="747720" cy="493920"/>
            </a:xfrm>
          </p:grpSpPr>
          <p:sp>
            <p:nvSpPr>
              <p:cNvPr id="213" name=""/>
              <p:cNvSpPr/>
              <p:nvPr/>
            </p:nvSpPr>
            <p:spPr>
              <a:xfrm>
                <a:off x="2718000" y="1734840"/>
                <a:ext cx="747720" cy="493920"/>
              </a:xfrm>
              <a:custGeom>
                <a:avLst/>
                <a:gdLst/>
                <a:ahLst/>
                <a:rect l="l" t="t" r="r" b="b"/>
                <a:pathLst>
                  <a:path w="1157" h="679">
                    <a:moveTo>
                      <a:pt x="34" y="0"/>
                    </a:moveTo>
                    <a:lnTo>
                      <a:pt x="306" y="16"/>
                    </a:lnTo>
                    <a:lnTo>
                      <a:pt x="685" y="29"/>
                    </a:lnTo>
                    <a:lnTo>
                      <a:pt x="999" y="23"/>
                    </a:lnTo>
                    <a:lnTo>
                      <a:pt x="1130" y="23"/>
                    </a:lnTo>
                    <a:lnTo>
                      <a:pt x="1127" y="65"/>
                    </a:lnTo>
                    <a:lnTo>
                      <a:pt x="1113" y="72"/>
                    </a:lnTo>
                    <a:lnTo>
                      <a:pt x="1100" y="79"/>
                    </a:lnTo>
                    <a:lnTo>
                      <a:pt x="1096" y="108"/>
                    </a:lnTo>
                    <a:lnTo>
                      <a:pt x="1122" y="147"/>
                    </a:lnTo>
                    <a:lnTo>
                      <a:pt x="1143" y="160"/>
                    </a:lnTo>
                    <a:lnTo>
                      <a:pt x="1139" y="183"/>
                    </a:lnTo>
                    <a:lnTo>
                      <a:pt x="1148" y="200"/>
                    </a:lnTo>
                    <a:lnTo>
                      <a:pt x="1148" y="460"/>
                    </a:lnTo>
                    <a:lnTo>
                      <a:pt x="1157" y="496"/>
                    </a:lnTo>
                    <a:lnTo>
                      <a:pt x="1139" y="503"/>
                    </a:lnTo>
                    <a:lnTo>
                      <a:pt x="1136" y="516"/>
                    </a:lnTo>
                    <a:lnTo>
                      <a:pt x="1148" y="532"/>
                    </a:lnTo>
                    <a:lnTo>
                      <a:pt x="1143" y="620"/>
                    </a:lnTo>
                    <a:lnTo>
                      <a:pt x="1130" y="627"/>
                    </a:lnTo>
                    <a:lnTo>
                      <a:pt x="1136" y="663"/>
                    </a:lnTo>
                    <a:lnTo>
                      <a:pt x="1148" y="679"/>
                    </a:lnTo>
                    <a:lnTo>
                      <a:pt x="1130" y="679"/>
                    </a:lnTo>
                    <a:lnTo>
                      <a:pt x="1105" y="679"/>
                    </a:lnTo>
                    <a:lnTo>
                      <a:pt x="1069" y="656"/>
                    </a:lnTo>
                    <a:lnTo>
                      <a:pt x="1048" y="624"/>
                    </a:lnTo>
                    <a:lnTo>
                      <a:pt x="1035" y="620"/>
                    </a:lnTo>
                    <a:lnTo>
                      <a:pt x="999" y="635"/>
                    </a:lnTo>
                    <a:lnTo>
                      <a:pt x="974" y="604"/>
                    </a:lnTo>
                    <a:lnTo>
                      <a:pt x="922" y="631"/>
                    </a:lnTo>
                    <a:lnTo>
                      <a:pt x="891" y="631"/>
                    </a:lnTo>
                    <a:lnTo>
                      <a:pt x="868" y="624"/>
                    </a:lnTo>
                    <a:lnTo>
                      <a:pt x="838" y="588"/>
                    </a:lnTo>
                    <a:lnTo>
                      <a:pt x="0" y="572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2718000" y="1734840"/>
                <a:ext cx="747720" cy="493920"/>
              </a:xfrm>
              <a:custGeom>
                <a:avLst/>
                <a:gdLst/>
                <a:ahLst/>
                <a:rect l="l" t="t" r="r" b="b"/>
                <a:pathLst>
                  <a:path w="1157" h="679">
                    <a:moveTo>
                      <a:pt x="34" y="0"/>
                    </a:moveTo>
                    <a:lnTo>
                      <a:pt x="306" y="16"/>
                    </a:lnTo>
                    <a:lnTo>
                      <a:pt x="685" y="29"/>
                    </a:lnTo>
                    <a:lnTo>
                      <a:pt x="999" y="23"/>
                    </a:lnTo>
                    <a:lnTo>
                      <a:pt x="1130" y="23"/>
                    </a:lnTo>
                    <a:lnTo>
                      <a:pt x="1127" y="65"/>
                    </a:lnTo>
                    <a:lnTo>
                      <a:pt x="1113" y="72"/>
                    </a:lnTo>
                    <a:lnTo>
                      <a:pt x="1100" y="79"/>
                    </a:lnTo>
                    <a:lnTo>
                      <a:pt x="1096" y="108"/>
                    </a:lnTo>
                    <a:lnTo>
                      <a:pt x="1122" y="147"/>
                    </a:lnTo>
                    <a:lnTo>
                      <a:pt x="1143" y="160"/>
                    </a:lnTo>
                    <a:lnTo>
                      <a:pt x="1139" y="183"/>
                    </a:lnTo>
                    <a:lnTo>
                      <a:pt x="1148" y="200"/>
                    </a:lnTo>
                    <a:lnTo>
                      <a:pt x="1148" y="460"/>
                    </a:lnTo>
                    <a:lnTo>
                      <a:pt x="1157" y="496"/>
                    </a:lnTo>
                    <a:lnTo>
                      <a:pt x="1139" y="503"/>
                    </a:lnTo>
                    <a:lnTo>
                      <a:pt x="1136" y="516"/>
                    </a:lnTo>
                    <a:lnTo>
                      <a:pt x="1148" y="532"/>
                    </a:lnTo>
                    <a:lnTo>
                      <a:pt x="1143" y="620"/>
                    </a:lnTo>
                    <a:lnTo>
                      <a:pt x="1130" y="627"/>
                    </a:lnTo>
                    <a:lnTo>
                      <a:pt x="1136" y="663"/>
                    </a:lnTo>
                    <a:lnTo>
                      <a:pt x="1148" y="679"/>
                    </a:lnTo>
                    <a:lnTo>
                      <a:pt x="1130" y="679"/>
                    </a:lnTo>
                    <a:lnTo>
                      <a:pt x="1105" y="679"/>
                    </a:lnTo>
                    <a:lnTo>
                      <a:pt x="1069" y="656"/>
                    </a:lnTo>
                    <a:lnTo>
                      <a:pt x="1048" y="624"/>
                    </a:lnTo>
                    <a:lnTo>
                      <a:pt x="1035" y="620"/>
                    </a:lnTo>
                    <a:lnTo>
                      <a:pt x="999" y="635"/>
                    </a:lnTo>
                    <a:lnTo>
                      <a:pt x="974" y="604"/>
                    </a:lnTo>
                    <a:lnTo>
                      <a:pt x="922" y="631"/>
                    </a:lnTo>
                    <a:lnTo>
                      <a:pt x="891" y="631"/>
                    </a:lnTo>
                    <a:lnTo>
                      <a:pt x="868" y="624"/>
                    </a:lnTo>
                    <a:lnTo>
                      <a:pt x="838" y="588"/>
                    </a:lnTo>
                    <a:lnTo>
                      <a:pt x="0" y="572"/>
                    </a:lnTo>
                    <a:lnTo>
                      <a:pt x="34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15" name=""/>
            <p:cNvGrpSpPr/>
            <p:nvPr/>
          </p:nvGrpSpPr>
          <p:grpSpPr>
            <a:xfrm>
              <a:off x="3382920" y="1280880"/>
              <a:ext cx="680040" cy="822240"/>
              <a:chOff x="3382920" y="1280880"/>
              <a:chExt cx="680040" cy="822240"/>
            </a:xfrm>
          </p:grpSpPr>
          <p:sp>
            <p:nvSpPr>
              <p:cNvPr id="216" name=""/>
              <p:cNvSpPr/>
              <p:nvPr/>
            </p:nvSpPr>
            <p:spPr>
              <a:xfrm>
                <a:off x="3382920" y="1280880"/>
                <a:ext cx="680040" cy="822240"/>
              </a:xfrm>
              <a:custGeom>
                <a:avLst/>
                <a:gdLst/>
                <a:ahLst/>
                <a:rect l="l" t="t" r="r" b="b"/>
                <a:pathLst>
                  <a:path w="1051" h="1138">
                    <a:moveTo>
                      <a:pt x="9" y="69"/>
                    </a:moveTo>
                    <a:lnTo>
                      <a:pt x="280" y="65"/>
                    </a:lnTo>
                    <a:lnTo>
                      <a:pt x="288" y="0"/>
                    </a:lnTo>
                    <a:lnTo>
                      <a:pt x="336" y="0"/>
                    </a:lnTo>
                    <a:lnTo>
                      <a:pt x="341" y="85"/>
                    </a:lnTo>
                    <a:lnTo>
                      <a:pt x="363" y="108"/>
                    </a:lnTo>
                    <a:lnTo>
                      <a:pt x="372" y="137"/>
                    </a:lnTo>
                    <a:lnTo>
                      <a:pt x="412" y="148"/>
                    </a:lnTo>
                    <a:lnTo>
                      <a:pt x="449" y="151"/>
                    </a:lnTo>
                    <a:lnTo>
                      <a:pt x="489" y="184"/>
                    </a:lnTo>
                    <a:lnTo>
                      <a:pt x="510" y="176"/>
                    </a:lnTo>
                    <a:lnTo>
                      <a:pt x="530" y="144"/>
                    </a:lnTo>
                    <a:lnTo>
                      <a:pt x="640" y="151"/>
                    </a:lnTo>
                    <a:lnTo>
                      <a:pt x="649" y="193"/>
                    </a:lnTo>
                    <a:lnTo>
                      <a:pt x="667" y="200"/>
                    </a:lnTo>
                    <a:lnTo>
                      <a:pt x="685" y="187"/>
                    </a:lnTo>
                    <a:lnTo>
                      <a:pt x="715" y="187"/>
                    </a:lnTo>
                    <a:lnTo>
                      <a:pt x="767" y="236"/>
                    </a:lnTo>
                    <a:lnTo>
                      <a:pt x="872" y="232"/>
                    </a:lnTo>
                    <a:lnTo>
                      <a:pt x="872" y="207"/>
                    </a:lnTo>
                    <a:lnTo>
                      <a:pt x="899" y="187"/>
                    </a:lnTo>
                    <a:lnTo>
                      <a:pt x="924" y="220"/>
                    </a:lnTo>
                    <a:lnTo>
                      <a:pt x="994" y="216"/>
                    </a:lnTo>
                    <a:lnTo>
                      <a:pt x="1051" y="236"/>
                    </a:lnTo>
                    <a:lnTo>
                      <a:pt x="960" y="295"/>
                    </a:lnTo>
                    <a:lnTo>
                      <a:pt x="854" y="363"/>
                    </a:lnTo>
                    <a:lnTo>
                      <a:pt x="776" y="464"/>
                    </a:lnTo>
                    <a:lnTo>
                      <a:pt x="749" y="507"/>
                    </a:lnTo>
                    <a:lnTo>
                      <a:pt x="706" y="530"/>
                    </a:lnTo>
                    <a:lnTo>
                      <a:pt x="697" y="572"/>
                    </a:lnTo>
                    <a:lnTo>
                      <a:pt x="715" y="615"/>
                    </a:lnTo>
                    <a:lnTo>
                      <a:pt x="679" y="651"/>
                    </a:lnTo>
                    <a:lnTo>
                      <a:pt x="645" y="694"/>
                    </a:lnTo>
                    <a:lnTo>
                      <a:pt x="645" y="723"/>
                    </a:lnTo>
                    <a:lnTo>
                      <a:pt x="654" y="726"/>
                    </a:lnTo>
                    <a:lnTo>
                      <a:pt x="649" y="874"/>
                    </a:lnTo>
                    <a:lnTo>
                      <a:pt x="780" y="938"/>
                    </a:lnTo>
                    <a:lnTo>
                      <a:pt x="810" y="971"/>
                    </a:lnTo>
                    <a:lnTo>
                      <a:pt x="814" y="998"/>
                    </a:lnTo>
                    <a:lnTo>
                      <a:pt x="877" y="1001"/>
                    </a:lnTo>
                    <a:lnTo>
                      <a:pt x="899" y="1086"/>
                    </a:lnTo>
                    <a:lnTo>
                      <a:pt x="924" y="1106"/>
                    </a:lnTo>
                    <a:lnTo>
                      <a:pt x="915" y="1118"/>
                    </a:lnTo>
                    <a:lnTo>
                      <a:pt x="606" y="1118"/>
                    </a:lnTo>
                    <a:lnTo>
                      <a:pt x="302" y="1125"/>
                    </a:lnTo>
                    <a:lnTo>
                      <a:pt x="122" y="1138"/>
                    </a:lnTo>
                    <a:lnTo>
                      <a:pt x="122" y="1106"/>
                    </a:lnTo>
                    <a:lnTo>
                      <a:pt x="122" y="802"/>
                    </a:lnTo>
                    <a:lnTo>
                      <a:pt x="70" y="743"/>
                    </a:lnTo>
                    <a:lnTo>
                      <a:pt x="79" y="707"/>
                    </a:lnTo>
                    <a:lnTo>
                      <a:pt x="104" y="680"/>
                    </a:lnTo>
                    <a:lnTo>
                      <a:pt x="104" y="586"/>
                    </a:lnTo>
                    <a:lnTo>
                      <a:pt x="52" y="547"/>
                    </a:lnTo>
                    <a:lnTo>
                      <a:pt x="61" y="530"/>
                    </a:lnTo>
                    <a:lnTo>
                      <a:pt x="74" y="520"/>
                    </a:lnTo>
                    <a:lnTo>
                      <a:pt x="52" y="500"/>
                    </a:lnTo>
                    <a:lnTo>
                      <a:pt x="65" y="478"/>
                    </a:lnTo>
                    <a:lnTo>
                      <a:pt x="70" y="451"/>
                    </a:lnTo>
                    <a:lnTo>
                      <a:pt x="43" y="432"/>
                    </a:lnTo>
                    <a:lnTo>
                      <a:pt x="61" y="399"/>
                    </a:lnTo>
                    <a:lnTo>
                      <a:pt x="79" y="383"/>
                    </a:lnTo>
                    <a:lnTo>
                      <a:pt x="52" y="340"/>
                    </a:lnTo>
                    <a:lnTo>
                      <a:pt x="22" y="236"/>
                    </a:lnTo>
                    <a:lnTo>
                      <a:pt x="31" y="196"/>
                    </a:lnTo>
                    <a:lnTo>
                      <a:pt x="0" y="164"/>
                    </a:lnTo>
                    <a:lnTo>
                      <a:pt x="40" y="137"/>
                    </a:lnTo>
                    <a:lnTo>
                      <a:pt x="18" y="105"/>
                    </a:lnTo>
                    <a:lnTo>
                      <a:pt x="9" y="6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3382920" y="1280880"/>
                <a:ext cx="680040" cy="822240"/>
              </a:xfrm>
              <a:custGeom>
                <a:avLst/>
                <a:gdLst/>
                <a:ahLst/>
                <a:rect l="l" t="t" r="r" b="b"/>
                <a:pathLst>
                  <a:path w="1051" h="1138">
                    <a:moveTo>
                      <a:pt x="9" y="69"/>
                    </a:moveTo>
                    <a:lnTo>
                      <a:pt x="280" y="65"/>
                    </a:lnTo>
                    <a:lnTo>
                      <a:pt x="288" y="0"/>
                    </a:lnTo>
                    <a:lnTo>
                      <a:pt x="336" y="0"/>
                    </a:lnTo>
                    <a:lnTo>
                      <a:pt x="341" y="85"/>
                    </a:lnTo>
                    <a:lnTo>
                      <a:pt x="363" y="108"/>
                    </a:lnTo>
                    <a:lnTo>
                      <a:pt x="372" y="137"/>
                    </a:lnTo>
                    <a:lnTo>
                      <a:pt x="412" y="148"/>
                    </a:lnTo>
                    <a:lnTo>
                      <a:pt x="449" y="151"/>
                    </a:lnTo>
                    <a:lnTo>
                      <a:pt x="489" y="184"/>
                    </a:lnTo>
                    <a:lnTo>
                      <a:pt x="510" y="176"/>
                    </a:lnTo>
                    <a:lnTo>
                      <a:pt x="530" y="144"/>
                    </a:lnTo>
                    <a:lnTo>
                      <a:pt x="640" y="151"/>
                    </a:lnTo>
                    <a:lnTo>
                      <a:pt x="649" y="193"/>
                    </a:lnTo>
                    <a:lnTo>
                      <a:pt x="667" y="200"/>
                    </a:lnTo>
                    <a:lnTo>
                      <a:pt x="685" y="187"/>
                    </a:lnTo>
                    <a:lnTo>
                      <a:pt x="715" y="187"/>
                    </a:lnTo>
                    <a:lnTo>
                      <a:pt x="767" y="236"/>
                    </a:lnTo>
                    <a:lnTo>
                      <a:pt x="872" y="232"/>
                    </a:lnTo>
                    <a:lnTo>
                      <a:pt x="872" y="207"/>
                    </a:lnTo>
                    <a:lnTo>
                      <a:pt x="899" y="187"/>
                    </a:lnTo>
                    <a:lnTo>
                      <a:pt x="924" y="220"/>
                    </a:lnTo>
                    <a:lnTo>
                      <a:pt x="994" y="216"/>
                    </a:lnTo>
                    <a:lnTo>
                      <a:pt x="1051" y="236"/>
                    </a:lnTo>
                    <a:lnTo>
                      <a:pt x="960" y="295"/>
                    </a:lnTo>
                    <a:lnTo>
                      <a:pt x="854" y="363"/>
                    </a:lnTo>
                    <a:lnTo>
                      <a:pt x="776" y="464"/>
                    </a:lnTo>
                    <a:lnTo>
                      <a:pt x="749" y="507"/>
                    </a:lnTo>
                    <a:lnTo>
                      <a:pt x="706" y="530"/>
                    </a:lnTo>
                    <a:lnTo>
                      <a:pt x="697" y="572"/>
                    </a:lnTo>
                    <a:lnTo>
                      <a:pt x="715" y="615"/>
                    </a:lnTo>
                    <a:lnTo>
                      <a:pt x="679" y="651"/>
                    </a:lnTo>
                    <a:lnTo>
                      <a:pt x="645" y="694"/>
                    </a:lnTo>
                    <a:lnTo>
                      <a:pt x="645" y="723"/>
                    </a:lnTo>
                    <a:lnTo>
                      <a:pt x="654" y="726"/>
                    </a:lnTo>
                    <a:lnTo>
                      <a:pt x="649" y="874"/>
                    </a:lnTo>
                    <a:lnTo>
                      <a:pt x="780" y="938"/>
                    </a:lnTo>
                    <a:lnTo>
                      <a:pt x="810" y="971"/>
                    </a:lnTo>
                    <a:lnTo>
                      <a:pt x="814" y="998"/>
                    </a:lnTo>
                    <a:lnTo>
                      <a:pt x="877" y="1001"/>
                    </a:lnTo>
                    <a:lnTo>
                      <a:pt x="899" y="1086"/>
                    </a:lnTo>
                    <a:lnTo>
                      <a:pt x="924" y="1106"/>
                    </a:lnTo>
                    <a:lnTo>
                      <a:pt x="915" y="1118"/>
                    </a:lnTo>
                    <a:lnTo>
                      <a:pt x="606" y="1118"/>
                    </a:lnTo>
                    <a:lnTo>
                      <a:pt x="302" y="1125"/>
                    </a:lnTo>
                    <a:lnTo>
                      <a:pt x="122" y="1138"/>
                    </a:lnTo>
                    <a:lnTo>
                      <a:pt x="122" y="1106"/>
                    </a:lnTo>
                    <a:lnTo>
                      <a:pt x="122" y="802"/>
                    </a:lnTo>
                    <a:lnTo>
                      <a:pt x="70" y="743"/>
                    </a:lnTo>
                    <a:lnTo>
                      <a:pt x="79" y="707"/>
                    </a:lnTo>
                    <a:lnTo>
                      <a:pt x="104" y="680"/>
                    </a:lnTo>
                    <a:lnTo>
                      <a:pt x="104" y="586"/>
                    </a:lnTo>
                    <a:lnTo>
                      <a:pt x="52" y="547"/>
                    </a:lnTo>
                    <a:lnTo>
                      <a:pt x="61" y="530"/>
                    </a:lnTo>
                    <a:lnTo>
                      <a:pt x="74" y="520"/>
                    </a:lnTo>
                    <a:lnTo>
                      <a:pt x="52" y="500"/>
                    </a:lnTo>
                    <a:lnTo>
                      <a:pt x="65" y="478"/>
                    </a:lnTo>
                    <a:lnTo>
                      <a:pt x="70" y="451"/>
                    </a:lnTo>
                    <a:lnTo>
                      <a:pt x="43" y="432"/>
                    </a:lnTo>
                    <a:lnTo>
                      <a:pt x="61" y="399"/>
                    </a:lnTo>
                    <a:lnTo>
                      <a:pt x="79" y="383"/>
                    </a:lnTo>
                    <a:lnTo>
                      <a:pt x="52" y="340"/>
                    </a:lnTo>
                    <a:lnTo>
                      <a:pt x="22" y="236"/>
                    </a:lnTo>
                    <a:lnTo>
                      <a:pt x="31" y="196"/>
                    </a:lnTo>
                    <a:lnTo>
                      <a:pt x="0" y="164"/>
                    </a:lnTo>
                    <a:lnTo>
                      <a:pt x="40" y="137"/>
                    </a:lnTo>
                    <a:lnTo>
                      <a:pt x="18" y="105"/>
                    </a:lnTo>
                    <a:lnTo>
                      <a:pt x="9" y="6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18" name=""/>
            <p:cNvGrpSpPr/>
            <p:nvPr/>
          </p:nvGrpSpPr>
          <p:grpSpPr>
            <a:xfrm>
              <a:off x="3794760" y="1593720"/>
              <a:ext cx="554400" cy="609480"/>
              <a:chOff x="3794760" y="1593720"/>
              <a:chExt cx="554400" cy="609480"/>
            </a:xfrm>
          </p:grpSpPr>
          <p:sp>
            <p:nvSpPr>
              <p:cNvPr id="219" name=""/>
              <p:cNvSpPr/>
              <p:nvPr/>
            </p:nvSpPr>
            <p:spPr>
              <a:xfrm>
                <a:off x="3794760" y="1593720"/>
                <a:ext cx="554400" cy="609480"/>
              </a:xfrm>
              <a:custGeom>
                <a:avLst/>
                <a:gdLst/>
                <a:ahLst/>
                <a:rect l="l" t="t" r="r" b="b"/>
                <a:pathLst>
                  <a:path w="857" h="843">
                    <a:moveTo>
                      <a:pt x="799" y="827"/>
                    </a:moveTo>
                    <a:lnTo>
                      <a:pt x="799" y="787"/>
                    </a:lnTo>
                    <a:lnTo>
                      <a:pt x="787" y="748"/>
                    </a:lnTo>
                    <a:lnTo>
                      <a:pt x="778" y="687"/>
                    </a:lnTo>
                    <a:lnTo>
                      <a:pt x="781" y="647"/>
                    </a:lnTo>
                    <a:lnTo>
                      <a:pt x="790" y="618"/>
                    </a:lnTo>
                    <a:lnTo>
                      <a:pt x="805" y="595"/>
                    </a:lnTo>
                    <a:lnTo>
                      <a:pt x="790" y="568"/>
                    </a:lnTo>
                    <a:lnTo>
                      <a:pt x="778" y="552"/>
                    </a:lnTo>
                    <a:lnTo>
                      <a:pt x="787" y="527"/>
                    </a:lnTo>
                    <a:lnTo>
                      <a:pt x="805" y="520"/>
                    </a:lnTo>
                    <a:lnTo>
                      <a:pt x="805" y="412"/>
                    </a:lnTo>
                    <a:lnTo>
                      <a:pt x="821" y="388"/>
                    </a:lnTo>
                    <a:lnTo>
                      <a:pt x="857" y="356"/>
                    </a:lnTo>
                    <a:lnTo>
                      <a:pt x="852" y="320"/>
                    </a:lnTo>
                    <a:lnTo>
                      <a:pt x="839" y="308"/>
                    </a:lnTo>
                    <a:lnTo>
                      <a:pt x="817" y="317"/>
                    </a:lnTo>
                    <a:lnTo>
                      <a:pt x="808" y="360"/>
                    </a:lnTo>
                    <a:lnTo>
                      <a:pt x="787" y="376"/>
                    </a:lnTo>
                    <a:lnTo>
                      <a:pt x="769" y="388"/>
                    </a:lnTo>
                    <a:lnTo>
                      <a:pt x="765" y="412"/>
                    </a:lnTo>
                    <a:lnTo>
                      <a:pt x="738" y="432"/>
                    </a:lnTo>
                    <a:lnTo>
                      <a:pt x="704" y="435"/>
                    </a:lnTo>
                    <a:lnTo>
                      <a:pt x="720" y="396"/>
                    </a:lnTo>
                    <a:lnTo>
                      <a:pt x="751" y="360"/>
                    </a:lnTo>
                    <a:lnTo>
                      <a:pt x="778" y="327"/>
                    </a:lnTo>
                    <a:lnTo>
                      <a:pt x="787" y="300"/>
                    </a:lnTo>
                    <a:lnTo>
                      <a:pt x="726" y="291"/>
                    </a:lnTo>
                    <a:lnTo>
                      <a:pt x="747" y="223"/>
                    </a:lnTo>
                    <a:lnTo>
                      <a:pt x="686" y="203"/>
                    </a:lnTo>
                    <a:lnTo>
                      <a:pt x="665" y="187"/>
                    </a:lnTo>
                    <a:lnTo>
                      <a:pt x="634" y="180"/>
                    </a:lnTo>
                    <a:lnTo>
                      <a:pt x="620" y="160"/>
                    </a:lnTo>
                    <a:lnTo>
                      <a:pt x="577" y="176"/>
                    </a:lnTo>
                    <a:lnTo>
                      <a:pt x="551" y="151"/>
                    </a:lnTo>
                    <a:lnTo>
                      <a:pt x="489" y="124"/>
                    </a:lnTo>
                    <a:lnTo>
                      <a:pt x="458" y="148"/>
                    </a:lnTo>
                    <a:lnTo>
                      <a:pt x="436" y="151"/>
                    </a:lnTo>
                    <a:lnTo>
                      <a:pt x="420" y="140"/>
                    </a:lnTo>
                    <a:lnTo>
                      <a:pt x="366" y="108"/>
                    </a:lnTo>
                    <a:lnTo>
                      <a:pt x="357" y="95"/>
                    </a:lnTo>
                    <a:lnTo>
                      <a:pt x="363" y="68"/>
                    </a:lnTo>
                    <a:lnTo>
                      <a:pt x="323" y="76"/>
                    </a:lnTo>
                    <a:lnTo>
                      <a:pt x="305" y="60"/>
                    </a:lnTo>
                    <a:lnTo>
                      <a:pt x="275" y="20"/>
                    </a:lnTo>
                    <a:lnTo>
                      <a:pt x="266" y="0"/>
                    </a:lnTo>
                    <a:lnTo>
                      <a:pt x="241" y="7"/>
                    </a:lnTo>
                    <a:lnTo>
                      <a:pt x="183" y="52"/>
                    </a:lnTo>
                    <a:lnTo>
                      <a:pt x="140" y="72"/>
                    </a:lnTo>
                    <a:lnTo>
                      <a:pt x="100" y="76"/>
                    </a:lnTo>
                    <a:lnTo>
                      <a:pt x="64" y="95"/>
                    </a:lnTo>
                    <a:lnTo>
                      <a:pt x="57" y="131"/>
                    </a:lnTo>
                    <a:lnTo>
                      <a:pt x="64" y="180"/>
                    </a:lnTo>
                    <a:lnTo>
                      <a:pt x="3" y="252"/>
                    </a:lnTo>
                    <a:lnTo>
                      <a:pt x="0" y="288"/>
                    </a:lnTo>
                    <a:lnTo>
                      <a:pt x="18" y="295"/>
                    </a:lnTo>
                    <a:lnTo>
                      <a:pt x="3" y="432"/>
                    </a:lnTo>
                    <a:lnTo>
                      <a:pt x="127" y="496"/>
                    </a:lnTo>
                    <a:lnTo>
                      <a:pt x="170" y="527"/>
                    </a:lnTo>
                    <a:lnTo>
                      <a:pt x="174" y="568"/>
                    </a:lnTo>
                    <a:lnTo>
                      <a:pt x="232" y="563"/>
                    </a:lnTo>
                    <a:lnTo>
                      <a:pt x="250" y="644"/>
                    </a:lnTo>
                    <a:lnTo>
                      <a:pt x="280" y="663"/>
                    </a:lnTo>
                    <a:lnTo>
                      <a:pt x="280" y="690"/>
                    </a:lnTo>
                    <a:lnTo>
                      <a:pt x="262" y="759"/>
                    </a:lnTo>
                    <a:lnTo>
                      <a:pt x="289" y="795"/>
                    </a:lnTo>
                    <a:lnTo>
                      <a:pt x="305" y="823"/>
                    </a:lnTo>
                    <a:lnTo>
                      <a:pt x="375" y="827"/>
                    </a:lnTo>
                    <a:lnTo>
                      <a:pt x="381" y="843"/>
                    </a:lnTo>
                    <a:lnTo>
                      <a:pt x="799" y="82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3794760" y="1593720"/>
                <a:ext cx="554400" cy="609480"/>
              </a:xfrm>
              <a:custGeom>
                <a:avLst/>
                <a:gdLst/>
                <a:ahLst/>
                <a:rect l="l" t="t" r="r" b="b"/>
                <a:pathLst>
                  <a:path w="857" h="843">
                    <a:moveTo>
                      <a:pt x="799" y="827"/>
                    </a:moveTo>
                    <a:lnTo>
                      <a:pt x="799" y="787"/>
                    </a:lnTo>
                    <a:lnTo>
                      <a:pt x="787" y="748"/>
                    </a:lnTo>
                    <a:lnTo>
                      <a:pt x="778" y="687"/>
                    </a:lnTo>
                    <a:lnTo>
                      <a:pt x="781" y="647"/>
                    </a:lnTo>
                    <a:lnTo>
                      <a:pt x="790" y="618"/>
                    </a:lnTo>
                    <a:lnTo>
                      <a:pt x="805" y="595"/>
                    </a:lnTo>
                    <a:lnTo>
                      <a:pt x="790" y="568"/>
                    </a:lnTo>
                    <a:lnTo>
                      <a:pt x="778" y="552"/>
                    </a:lnTo>
                    <a:lnTo>
                      <a:pt x="787" y="527"/>
                    </a:lnTo>
                    <a:lnTo>
                      <a:pt x="805" y="520"/>
                    </a:lnTo>
                    <a:lnTo>
                      <a:pt x="805" y="412"/>
                    </a:lnTo>
                    <a:lnTo>
                      <a:pt x="821" y="388"/>
                    </a:lnTo>
                    <a:lnTo>
                      <a:pt x="857" y="356"/>
                    </a:lnTo>
                    <a:lnTo>
                      <a:pt x="852" y="320"/>
                    </a:lnTo>
                    <a:lnTo>
                      <a:pt x="839" y="308"/>
                    </a:lnTo>
                    <a:lnTo>
                      <a:pt x="817" y="317"/>
                    </a:lnTo>
                    <a:lnTo>
                      <a:pt x="808" y="360"/>
                    </a:lnTo>
                    <a:lnTo>
                      <a:pt x="787" y="376"/>
                    </a:lnTo>
                    <a:lnTo>
                      <a:pt x="769" y="388"/>
                    </a:lnTo>
                    <a:lnTo>
                      <a:pt x="765" y="412"/>
                    </a:lnTo>
                    <a:lnTo>
                      <a:pt x="738" y="432"/>
                    </a:lnTo>
                    <a:lnTo>
                      <a:pt x="704" y="435"/>
                    </a:lnTo>
                    <a:lnTo>
                      <a:pt x="720" y="396"/>
                    </a:lnTo>
                    <a:lnTo>
                      <a:pt x="751" y="360"/>
                    </a:lnTo>
                    <a:lnTo>
                      <a:pt x="778" y="327"/>
                    </a:lnTo>
                    <a:lnTo>
                      <a:pt x="787" y="300"/>
                    </a:lnTo>
                    <a:lnTo>
                      <a:pt x="726" y="291"/>
                    </a:lnTo>
                    <a:lnTo>
                      <a:pt x="747" y="223"/>
                    </a:lnTo>
                    <a:lnTo>
                      <a:pt x="686" y="203"/>
                    </a:lnTo>
                    <a:lnTo>
                      <a:pt x="665" y="187"/>
                    </a:lnTo>
                    <a:lnTo>
                      <a:pt x="634" y="180"/>
                    </a:lnTo>
                    <a:lnTo>
                      <a:pt x="620" y="160"/>
                    </a:lnTo>
                    <a:lnTo>
                      <a:pt x="577" y="176"/>
                    </a:lnTo>
                    <a:lnTo>
                      <a:pt x="551" y="151"/>
                    </a:lnTo>
                    <a:lnTo>
                      <a:pt x="489" y="124"/>
                    </a:lnTo>
                    <a:lnTo>
                      <a:pt x="458" y="148"/>
                    </a:lnTo>
                    <a:lnTo>
                      <a:pt x="436" y="151"/>
                    </a:lnTo>
                    <a:lnTo>
                      <a:pt x="420" y="140"/>
                    </a:lnTo>
                    <a:lnTo>
                      <a:pt x="366" y="108"/>
                    </a:lnTo>
                    <a:lnTo>
                      <a:pt x="357" y="95"/>
                    </a:lnTo>
                    <a:lnTo>
                      <a:pt x="363" y="68"/>
                    </a:lnTo>
                    <a:lnTo>
                      <a:pt x="323" y="76"/>
                    </a:lnTo>
                    <a:lnTo>
                      <a:pt x="305" y="60"/>
                    </a:lnTo>
                    <a:lnTo>
                      <a:pt x="275" y="20"/>
                    </a:lnTo>
                    <a:lnTo>
                      <a:pt x="266" y="0"/>
                    </a:lnTo>
                    <a:lnTo>
                      <a:pt x="241" y="7"/>
                    </a:lnTo>
                    <a:lnTo>
                      <a:pt x="183" y="52"/>
                    </a:lnTo>
                    <a:lnTo>
                      <a:pt x="140" y="72"/>
                    </a:lnTo>
                    <a:lnTo>
                      <a:pt x="100" y="76"/>
                    </a:lnTo>
                    <a:lnTo>
                      <a:pt x="64" y="95"/>
                    </a:lnTo>
                    <a:lnTo>
                      <a:pt x="57" y="131"/>
                    </a:lnTo>
                    <a:lnTo>
                      <a:pt x="64" y="180"/>
                    </a:lnTo>
                    <a:lnTo>
                      <a:pt x="3" y="252"/>
                    </a:lnTo>
                    <a:lnTo>
                      <a:pt x="0" y="288"/>
                    </a:lnTo>
                    <a:lnTo>
                      <a:pt x="18" y="295"/>
                    </a:lnTo>
                    <a:lnTo>
                      <a:pt x="3" y="432"/>
                    </a:lnTo>
                    <a:lnTo>
                      <a:pt x="127" y="496"/>
                    </a:lnTo>
                    <a:lnTo>
                      <a:pt x="170" y="527"/>
                    </a:lnTo>
                    <a:lnTo>
                      <a:pt x="174" y="568"/>
                    </a:lnTo>
                    <a:lnTo>
                      <a:pt x="232" y="563"/>
                    </a:lnTo>
                    <a:lnTo>
                      <a:pt x="250" y="644"/>
                    </a:lnTo>
                    <a:lnTo>
                      <a:pt x="280" y="663"/>
                    </a:lnTo>
                    <a:lnTo>
                      <a:pt x="280" y="690"/>
                    </a:lnTo>
                    <a:lnTo>
                      <a:pt x="262" y="759"/>
                    </a:lnTo>
                    <a:lnTo>
                      <a:pt x="289" y="795"/>
                    </a:lnTo>
                    <a:lnTo>
                      <a:pt x="305" y="823"/>
                    </a:lnTo>
                    <a:lnTo>
                      <a:pt x="375" y="827"/>
                    </a:lnTo>
                    <a:lnTo>
                      <a:pt x="381" y="843"/>
                    </a:lnTo>
                    <a:lnTo>
                      <a:pt x="799" y="82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21" name=""/>
            <p:cNvGrpSpPr/>
            <p:nvPr/>
          </p:nvGrpSpPr>
          <p:grpSpPr>
            <a:xfrm>
              <a:off x="4027680" y="1501560"/>
              <a:ext cx="515160" cy="309600"/>
              <a:chOff x="4027680" y="1501560"/>
              <a:chExt cx="515160" cy="309600"/>
            </a:xfrm>
          </p:grpSpPr>
          <p:sp>
            <p:nvSpPr>
              <p:cNvPr id="222" name=""/>
              <p:cNvSpPr/>
              <p:nvPr/>
            </p:nvSpPr>
            <p:spPr>
              <a:xfrm>
                <a:off x="4027680" y="1501560"/>
                <a:ext cx="515160" cy="309600"/>
              </a:xfrm>
              <a:custGeom>
                <a:avLst/>
                <a:gdLst/>
                <a:ahLst/>
                <a:rect l="l" t="t" r="r" b="b"/>
                <a:pathLst>
                  <a:path w="800" h="427">
                    <a:moveTo>
                      <a:pt x="764" y="151"/>
                    </a:moveTo>
                    <a:lnTo>
                      <a:pt x="800" y="187"/>
                    </a:lnTo>
                    <a:lnTo>
                      <a:pt x="791" y="215"/>
                    </a:lnTo>
                    <a:lnTo>
                      <a:pt x="755" y="224"/>
                    </a:lnTo>
                    <a:lnTo>
                      <a:pt x="694" y="239"/>
                    </a:lnTo>
                    <a:lnTo>
                      <a:pt x="660" y="287"/>
                    </a:lnTo>
                    <a:lnTo>
                      <a:pt x="595" y="287"/>
                    </a:lnTo>
                    <a:lnTo>
                      <a:pt x="568" y="332"/>
                    </a:lnTo>
                    <a:lnTo>
                      <a:pt x="471" y="336"/>
                    </a:lnTo>
                    <a:lnTo>
                      <a:pt x="433" y="427"/>
                    </a:lnTo>
                    <a:lnTo>
                      <a:pt x="367" y="415"/>
                    </a:lnTo>
                    <a:lnTo>
                      <a:pt x="380" y="352"/>
                    </a:lnTo>
                    <a:lnTo>
                      <a:pt x="327" y="336"/>
                    </a:lnTo>
                    <a:lnTo>
                      <a:pt x="315" y="311"/>
                    </a:lnTo>
                    <a:lnTo>
                      <a:pt x="275" y="307"/>
                    </a:lnTo>
                    <a:lnTo>
                      <a:pt x="257" y="284"/>
                    </a:lnTo>
                    <a:lnTo>
                      <a:pt x="214" y="300"/>
                    </a:lnTo>
                    <a:lnTo>
                      <a:pt x="184" y="275"/>
                    </a:lnTo>
                    <a:lnTo>
                      <a:pt x="126" y="251"/>
                    </a:lnTo>
                    <a:lnTo>
                      <a:pt x="92" y="284"/>
                    </a:lnTo>
                    <a:lnTo>
                      <a:pt x="58" y="271"/>
                    </a:lnTo>
                    <a:lnTo>
                      <a:pt x="0" y="228"/>
                    </a:lnTo>
                    <a:lnTo>
                      <a:pt x="13" y="192"/>
                    </a:lnTo>
                    <a:lnTo>
                      <a:pt x="22" y="163"/>
                    </a:lnTo>
                    <a:lnTo>
                      <a:pt x="65" y="143"/>
                    </a:lnTo>
                    <a:lnTo>
                      <a:pt x="114" y="143"/>
                    </a:lnTo>
                    <a:lnTo>
                      <a:pt x="232" y="59"/>
                    </a:lnTo>
                    <a:lnTo>
                      <a:pt x="266" y="3"/>
                    </a:lnTo>
                    <a:lnTo>
                      <a:pt x="380" y="0"/>
                    </a:lnTo>
                    <a:lnTo>
                      <a:pt x="327" y="12"/>
                    </a:lnTo>
                    <a:lnTo>
                      <a:pt x="275" y="71"/>
                    </a:lnTo>
                    <a:lnTo>
                      <a:pt x="245" y="71"/>
                    </a:lnTo>
                    <a:lnTo>
                      <a:pt x="250" y="115"/>
                    </a:lnTo>
                    <a:lnTo>
                      <a:pt x="354" y="124"/>
                    </a:lnTo>
                    <a:lnTo>
                      <a:pt x="397" y="176"/>
                    </a:lnTo>
                    <a:lnTo>
                      <a:pt x="503" y="167"/>
                    </a:lnTo>
                    <a:lnTo>
                      <a:pt x="547" y="143"/>
                    </a:lnTo>
                    <a:lnTo>
                      <a:pt x="608" y="124"/>
                    </a:lnTo>
                    <a:lnTo>
                      <a:pt x="681" y="127"/>
                    </a:lnTo>
                    <a:lnTo>
                      <a:pt x="733" y="91"/>
                    </a:lnTo>
                    <a:lnTo>
                      <a:pt x="742" y="127"/>
                    </a:lnTo>
                    <a:lnTo>
                      <a:pt x="739" y="143"/>
                    </a:lnTo>
                    <a:lnTo>
                      <a:pt x="764" y="151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4027680" y="1501560"/>
                <a:ext cx="515160" cy="309600"/>
              </a:xfrm>
              <a:custGeom>
                <a:avLst/>
                <a:gdLst/>
                <a:ahLst/>
                <a:rect l="l" t="t" r="r" b="b"/>
                <a:pathLst>
                  <a:path w="800" h="427">
                    <a:moveTo>
                      <a:pt x="764" y="151"/>
                    </a:moveTo>
                    <a:lnTo>
                      <a:pt x="800" y="187"/>
                    </a:lnTo>
                    <a:lnTo>
                      <a:pt x="791" y="215"/>
                    </a:lnTo>
                    <a:lnTo>
                      <a:pt x="755" y="224"/>
                    </a:lnTo>
                    <a:lnTo>
                      <a:pt x="694" y="239"/>
                    </a:lnTo>
                    <a:lnTo>
                      <a:pt x="660" y="287"/>
                    </a:lnTo>
                    <a:lnTo>
                      <a:pt x="595" y="287"/>
                    </a:lnTo>
                    <a:lnTo>
                      <a:pt x="568" y="332"/>
                    </a:lnTo>
                    <a:lnTo>
                      <a:pt x="471" y="336"/>
                    </a:lnTo>
                    <a:lnTo>
                      <a:pt x="433" y="427"/>
                    </a:lnTo>
                    <a:lnTo>
                      <a:pt x="367" y="415"/>
                    </a:lnTo>
                    <a:lnTo>
                      <a:pt x="380" y="352"/>
                    </a:lnTo>
                    <a:lnTo>
                      <a:pt x="327" y="336"/>
                    </a:lnTo>
                    <a:lnTo>
                      <a:pt x="315" y="311"/>
                    </a:lnTo>
                    <a:lnTo>
                      <a:pt x="275" y="307"/>
                    </a:lnTo>
                    <a:lnTo>
                      <a:pt x="257" y="284"/>
                    </a:lnTo>
                    <a:lnTo>
                      <a:pt x="214" y="300"/>
                    </a:lnTo>
                    <a:lnTo>
                      <a:pt x="184" y="275"/>
                    </a:lnTo>
                    <a:lnTo>
                      <a:pt x="126" y="251"/>
                    </a:lnTo>
                    <a:lnTo>
                      <a:pt x="92" y="284"/>
                    </a:lnTo>
                    <a:lnTo>
                      <a:pt x="58" y="271"/>
                    </a:lnTo>
                    <a:lnTo>
                      <a:pt x="0" y="228"/>
                    </a:lnTo>
                    <a:lnTo>
                      <a:pt x="13" y="192"/>
                    </a:lnTo>
                    <a:lnTo>
                      <a:pt x="22" y="163"/>
                    </a:lnTo>
                    <a:lnTo>
                      <a:pt x="65" y="143"/>
                    </a:lnTo>
                    <a:lnTo>
                      <a:pt x="114" y="143"/>
                    </a:lnTo>
                    <a:lnTo>
                      <a:pt x="232" y="59"/>
                    </a:lnTo>
                    <a:lnTo>
                      <a:pt x="266" y="3"/>
                    </a:lnTo>
                    <a:lnTo>
                      <a:pt x="380" y="0"/>
                    </a:lnTo>
                    <a:lnTo>
                      <a:pt x="327" y="12"/>
                    </a:lnTo>
                    <a:lnTo>
                      <a:pt x="275" y="71"/>
                    </a:lnTo>
                    <a:lnTo>
                      <a:pt x="245" y="71"/>
                    </a:lnTo>
                    <a:lnTo>
                      <a:pt x="250" y="115"/>
                    </a:lnTo>
                    <a:lnTo>
                      <a:pt x="354" y="124"/>
                    </a:lnTo>
                    <a:lnTo>
                      <a:pt x="397" y="176"/>
                    </a:lnTo>
                    <a:lnTo>
                      <a:pt x="503" y="167"/>
                    </a:lnTo>
                    <a:lnTo>
                      <a:pt x="547" y="143"/>
                    </a:lnTo>
                    <a:lnTo>
                      <a:pt x="608" y="124"/>
                    </a:lnTo>
                    <a:lnTo>
                      <a:pt x="681" y="127"/>
                    </a:lnTo>
                    <a:lnTo>
                      <a:pt x="733" y="91"/>
                    </a:lnTo>
                    <a:lnTo>
                      <a:pt x="742" y="127"/>
                    </a:lnTo>
                    <a:lnTo>
                      <a:pt x="739" y="143"/>
                    </a:lnTo>
                    <a:lnTo>
                      <a:pt x="764" y="151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24" name=""/>
            <p:cNvGrpSpPr/>
            <p:nvPr/>
          </p:nvGrpSpPr>
          <p:grpSpPr>
            <a:xfrm>
              <a:off x="4628880" y="2152440"/>
              <a:ext cx="443160" cy="528480"/>
              <a:chOff x="4628880" y="2152440"/>
              <a:chExt cx="443160" cy="528480"/>
            </a:xfrm>
          </p:grpSpPr>
          <p:sp>
            <p:nvSpPr>
              <p:cNvPr id="225" name=""/>
              <p:cNvSpPr/>
              <p:nvPr/>
            </p:nvSpPr>
            <p:spPr>
              <a:xfrm>
                <a:off x="4628880" y="2152440"/>
                <a:ext cx="443160" cy="528480"/>
              </a:xfrm>
              <a:custGeom>
                <a:avLst/>
                <a:gdLst/>
                <a:ahLst/>
                <a:rect l="l" t="t" r="r" b="b"/>
                <a:pathLst>
                  <a:path w="687" h="731">
                    <a:moveTo>
                      <a:pt x="0" y="147"/>
                    </a:moveTo>
                    <a:lnTo>
                      <a:pt x="189" y="120"/>
                    </a:lnTo>
                    <a:lnTo>
                      <a:pt x="284" y="120"/>
                    </a:lnTo>
                    <a:lnTo>
                      <a:pt x="311" y="136"/>
                    </a:lnTo>
                    <a:lnTo>
                      <a:pt x="419" y="127"/>
                    </a:lnTo>
                    <a:lnTo>
                      <a:pt x="428" y="115"/>
                    </a:lnTo>
                    <a:lnTo>
                      <a:pt x="464" y="111"/>
                    </a:lnTo>
                    <a:lnTo>
                      <a:pt x="489" y="95"/>
                    </a:lnTo>
                    <a:lnTo>
                      <a:pt x="503" y="48"/>
                    </a:lnTo>
                    <a:lnTo>
                      <a:pt x="550" y="23"/>
                    </a:lnTo>
                    <a:lnTo>
                      <a:pt x="625" y="0"/>
                    </a:lnTo>
                    <a:lnTo>
                      <a:pt x="681" y="251"/>
                    </a:lnTo>
                    <a:lnTo>
                      <a:pt x="669" y="271"/>
                    </a:lnTo>
                    <a:lnTo>
                      <a:pt x="687" y="296"/>
                    </a:lnTo>
                    <a:lnTo>
                      <a:pt x="672" y="320"/>
                    </a:lnTo>
                    <a:lnTo>
                      <a:pt x="660" y="343"/>
                    </a:lnTo>
                    <a:lnTo>
                      <a:pt x="665" y="451"/>
                    </a:lnTo>
                    <a:lnTo>
                      <a:pt x="647" y="476"/>
                    </a:lnTo>
                    <a:lnTo>
                      <a:pt x="620" y="476"/>
                    </a:lnTo>
                    <a:lnTo>
                      <a:pt x="617" y="523"/>
                    </a:lnTo>
                    <a:lnTo>
                      <a:pt x="559" y="516"/>
                    </a:lnTo>
                    <a:lnTo>
                      <a:pt x="525" y="535"/>
                    </a:lnTo>
                    <a:lnTo>
                      <a:pt x="555" y="552"/>
                    </a:lnTo>
                    <a:lnTo>
                      <a:pt x="537" y="584"/>
                    </a:lnTo>
                    <a:lnTo>
                      <a:pt x="564" y="611"/>
                    </a:lnTo>
                    <a:lnTo>
                      <a:pt x="564" y="631"/>
                    </a:lnTo>
                    <a:lnTo>
                      <a:pt x="507" y="600"/>
                    </a:lnTo>
                    <a:lnTo>
                      <a:pt x="473" y="623"/>
                    </a:lnTo>
                    <a:lnTo>
                      <a:pt x="485" y="686"/>
                    </a:lnTo>
                    <a:lnTo>
                      <a:pt x="467" y="695"/>
                    </a:lnTo>
                    <a:lnTo>
                      <a:pt x="455" y="728"/>
                    </a:lnTo>
                    <a:lnTo>
                      <a:pt x="428" y="731"/>
                    </a:lnTo>
                    <a:lnTo>
                      <a:pt x="428" y="695"/>
                    </a:lnTo>
                    <a:lnTo>
                      <a:pt x="403" y="695"/>
                    </a:lnTo>
                    <a:lnTo>
                      <a:pt x="394" y="663"/>
                    </a:lnTo>
                    <a:lnTo>
                      <a:pt x="376" y="647"/>
                    </a:lnTo>
                    <a:lnTo>
                      <a:pt x="345" y="643"/>
                    </a:lnTo>
                    <a:lnTo>
                      <a:pt x="333" y="667"/>
                    </a:lnTo>
                    <a:lnTo>
                      <a:pt x="311" y="692"/>
                    </a:lnTo>
                    <a:lnTo>
                      <a:pt x="257" y="703"/>
                    </a:lnTo>
                    <a:lnTo>
                      <a:pt x="201" y="683"/>
                    </a:lnTo>
                    <a:lnTo>
                      <a:pt x="131" y="672"/>
                    </a:lnTo>
                    <a:lnTo>
                      <a:pt x="128" y="631"/>
                    </a:lnTo>
                    <a:lnTo>
                      <a:pt x="110" y="623"/>
                    </a:lnTo>
                    <a:lnTo>
                      <a:pt x="65" y="623"/>
                    </a:lnTo>
                    <a:lnTo>
                      <a:pt x="0" y="14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4628880" y="2152440"/>
                <a:ext cx="443160" cy="528480"/>
              </a:xfrm>
              <a:custGeom>
                <a:avLst/>
                <a:gdLst/>
                <a:ahLst/>
                <a:rect l="l" t="t" r="r" b="b"/>
                <a:pathLst>
                  <a:path w="687" h="731">
                    <a:moveTo>
                      <a:pt x="0" y="147"/>
                    </a:moveTo>
                    <a:lnTo>
                      <a:pt x="189" y="120"/>
                    </a:lnTo>
                    <a:lnTo>
                      <a:pt x="284" y="120"/>
                    </a:lnTo>
                    <a:lnTo>
                      <a:pt x="311" y="136"/>
                    </a:lnTo>
                    <a:lnTo>
                      <a:pt x="419" y="127"/>
                    </a:lnTo>
                    <a:lnTo>
                      <a:pt x="428" y="115"/>
                    </a:lnTo>
                    <a:lnTo>
                      <a:pt x="464" y="111"/>
                    </a:lnTo>
                    <a:lnTo>
                      <a:pt x="489" y="95"/>
                    </a:lnTo>
                    <a:lnTo>
                      <a:pt x="503" y="48"/>
                    </a:lnTo>
                    <a:lnTo>
                      <a:pt x="550" y="23"/>
                    </a:lnTo>
                    <a:lnTo>
                      <a:pt x="625" y="0"/>
                    </a:lnTo>
                    <a:lnTo>
                      <a:pt x="681" y="251"/>
                    </a:lnTo>
                    <a:lnTo>
                      <a:pt x="669" y="271"/>
                    </a:lnTo>
                    <a:lnTo>
                      <a:pt x="687" y="296"/>
                    </a:lnTo>
                    <a:lnTo>
                      <a:pt x="672" y="320"/>
                    </a:lnTo>
                    <a:lnTo>
                      <a:pt x="660" y="343"/>
                    </a:lnTo>
                    <a:lnTo>
                      <a:pt x="665" y="451"/>
                    </a:lnTo>
                    <a:lnTo>
                      <a:pt x="647" y="476"/>
                    </a:lnTo>
                    <a:lnTo>
                      <a:pt x="620" y="476"/>
                    </a:lnTo>
                    <a:lnTo>
                      <a:pt x="617" y="523"/>
                    </a:lnTo>
                    <a:lnTo>
                      <a:pt x="559" y="516"/>
                    </a:lnTo>
                    <a:lnTo>
                      <a:pt x="525" y="535"/>
                    </a:lnTo>
                    <a:lnTo>
                      <a:pt x="555" y="552"/>
                    </a:lnTo>
                    <a:lnTo>
                      <a:pt x="537" y="584"/>
                    </a:lnTo>
                    <a:lnTo>
                      <a:pt x="564" y="611"/>
                    </a:lnTo>
                    <a:lnTo>
                      <a:pt x="564" y="631"/>
                    </a:lnTo>
                    <a:lnTo>
                      <a:pt x="507" y="600"/>
                    </a:lnTo>
                    <a:lnTo>
                      <a:pt x="473" y="623"/>
                    </a:lnTo>
                    <a:lnTo>
                      <a:pt x="485" y="686"/>
                    </a:lnTo>
                    <a:lnTo>
                      <a:pt x="467" y="695"/>
                    </a:lnTo>
                    <a:lnTo>
                      <a:pt x="455" y="728"/>
                    </a:lnTo>
                    <a:lnTo>
                      <a:pt x="428" y="731"/>
                    </a:lnTo>
                    <a:lnTo>
                      <a:pt x="428" y="695"/>
                    </a:lnTo>
                    <a:lnTo>
                      <a:pt x="403" y="695"/>
                    </a:lnTo>
                    <a:lnTo>
                      <a:pt x="394" y="663"/>
                    </a:lnTo>
                    <a:lnTo>
                      <a:pt x="376" y="647"/>
                    </a:lnTo>
                    <a:lnTo>
                      <a:pt x="345" y="643"/>
                    </a:lnTo>
                    <a:lnTo>
                      <a:pt x="333" y="667"/>
                    </a:lnTo>
                    <a:lnTo>
                      <a:pt x="311" y="692"/>
                    </a:lnTo>
                    <a:lnTo>
                      <a:pt x="257" y="703"/>
                    </a:lnTo>
                    <a:lnTo>
                      <a:pt x="201" y="683"/>
                    </a:lnTo>
                    <a:lnTo>
                      <a:pt x="131" y="672"/>
                    </a:lnTo>
                    <a:lnTo>
                      <a:pt x="128" y="631"/>
                    </a:lnTo>
                    <a:lnTo>
                      <a:pt x="110" y="623"/>
                    </a:lnTo>
                    <a:lnTo>
                      <a:pt x="65" y="623"/>
                    </a:lnTo>
                    <a:lnTo>
                      <a:pt x="0" y="14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27" name=""/>
            <p:cNvGrpSpPr/>
            <p:nvPr/>
          </p:nvGrpSpPr>
          <p:grpSpPr>
            <a:xfrm>
              <a:off x="4338000" y="2255760"/>
              <a:ext cx="335880" cy="573120"/>
              <a:chOff x="4338000" y="2255760"/>
              <a:chExt cx="335880" cy="573120"/>
            </a:xfrm>
          </p:grpSpPr>
          <p:sp>
            <p:nvSpPr>
              <p:cNvPr id="228" name=""/>
              <p:cNvSpPr/>
              <p:nvPr/>
            </p:nvSpPr>
            <p:spPr>
              <a:xfrm>
                <a:off x="4338000" y="2255760"/>
                <a:ext cx="335880" cy="573120"/>
              </a:xfrm>
              <a:custGeom>
                <a:avLst/>
                <a:gdLst/>
                <a:ahLst/>
                <a:rect l="l" t="t" r="r" b="b"/>
                <a:pathLst>
                  <a:path w="519" h="798">
                    <a:moveTo>
                      <a:pt x="27" y="40"/>
                    </a:moveTo>
                    <a:lnTo>
                      <a:pt x="113" y="49"/>
                    </a:lnTo>
                    <a:lnTo>
                      <a:pt x="144" y="13"/>
                    </a:lnTo>
                    <a:lnTo>
                      <a:pt x="446" y="0"/>
                    </a:lnTo>
                    <a:lnTo>
                      <a:pt x="514" y="487"/>
                    </a:lnTo>
                    <a:lnTo>
                      <a:pt x="519" y="511"/>
                    </a:lnTo>
                    <a:lnTo>
                      <a:pt x="510" y="556"/>
                    </a:lnTo>
                    <a:lnTo>
                      <a:pt x="480" y="590"/>
                    </a:lnTo>
                    <a:lnTo>
                      <a:pt x="431" y="586"/>
                    </a:lnTo>
                    <a:lnTo>
                      <a:pt x="428" y="619"/>
                    </a:lnTo>
                    <a:lnTo>
                      <a:pt x="392" y="631"/>
                    </a:lnTo>
                    <a:lnTo>
                      <a:pt x="388" y="671"/>
                    </a:lnTo>
                    <a:lnTo>
                      <a:pt x="361" y="694"/>
                    </a:lnTo>
                    <a:lnTo>
                      <a:pt x="354" y="739"/>
                    </a:lnTo>
                    <a:lnTo>
                      <a:pt x="305" y="743"/>
                    </a:lnTo>
                    <a:lnTo>
                      <a:pt x="300" y="719"/>
                    </a:lnTo>
                    <a:lnTo>
                      <a:pt x="269" y="723"/>
                    </a:lnTo>
                    <a:lnTo>
                      <a:pt x="244" y="775"/>
                    </a:lnTo>
                    <a:lnTo>
                      <a:pt x="223" y="775"/>
                    </a:lnTo>
                    <a:lnTo>
                      <a:pt x="201" y="775"/>
                    </a:lnTo>
                    <a:lnTo>
                      <a:pt x="162" y="779"/>
                    </a:lnTo>
                    <a:lnTo>
                      <a:pt x="156" y="770"/>
                    </a:lnTo>
                    <a:lnTo>
                      <a:pt x="144" y="759"/>
                    </a:lnTo>
                    <a:lnTo>
                      <a:pt x="119" y="759"/>
                    </a:lnTo>
                    <a:lnTo>
                      <a:pt x="95" y="798"/>
                    </a:lnTo>
                    <a:lnTo>
                      <a:pt x="0" y="795"/>
                    </a:lnTo>
                    <a:lnTo>
                      <a:pt x="9" y="770"/>
                    </a:lnTo>
                    <a:lnTo>
                      <a:pt x="27" y="726"/>
                    </a:lnTo>
                    <a:lnTo>
                      <a:pt x="13" y="698"/>
                    </a:lnTo>
                    <a:lnTo>
                      <a:pt x="74" y="647"/>
                    </a:lnTo>
                    <a:lnTo>
                      <a:pt x="74" y="626"/>
                    </a:lnTo>
                    <a:lnTo>
                      <a:pt x="101" y="615"/>
                    </a:lnTo>
                    <a:lnTo>
                      <a:pt x="61" y="595"/>
                    </a:lnTo>
                    <a:lnTo>
                      <a:pt x="74" y="531"/>
                    </a:lnTo>
                    <a:lnTo>
                      <a:pt x="48" y="527"/>
                    </a:lnTo>
                    <a:lnTo>
                      <a:pt x="52" y="484"/>
                    </a:lnTo>
                    <a:lnTo>
                      <a:pt x="70" y="439"/>
                    </a:lnTo>
                    <a:lnTo>
                      <a:pt x="57" y="236"/>
                    </a:lnTo>
                    <a:lnTo>
                      <a:pt x="27" y="4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4338000" y="2255760"/>
                <a:ext cx="335880" cy="573120"/>
              </a:xfrm>
              <a:custGeom>
                <a:avLst/>
                <a:gdLst/>
                <a:ahLst/>
                <a:rect l="l" t="t" r="r" b="b"/>
                <a:pathLst>
                  <a:path w="519" h="798">
                    <a:moveTo>
                      <a:pt x="27" y="40"/>
                    </a:moveTo>
                    <a:lnTo>
                      <a:pt x="113" y="49"/>
                    </a:lnTo>
                    <a:lnTo>
                      <a:pt x="144" y="13"/>
                    </a:lnTo>
                    <a:lnTo>
                      <a:pt x="446" y="0"/>
                    </a:lnTo>
                    <a:lnTo>
                      <a:pt x="514" y="487"/>
                    </a:lnTo>
                    <a:lnTo>
                      <a:pt x="519" y="511"/>
                    </a:lnTo>
                    <a:lnTo>
                      <a:pt x="510" y="556"/>
                    </a:lnTo>
                    <a:lnTo>
                      <a:pt x="480" y="590"/>
                    </a:lnTo>
                    <a:lnTo>
                      <a:pt x="431" y="586"/>
                    </a:lnTo>
                    <a:lnTo>
                      <a:pt x="428" y="619"/>
                    </a:lnTo>
                    <a:lnTo>
                      <a:pt x="392" y="631"/>
                    </a:lnTo>
                    <a:lnTo>
                      <a:pt x="388" y="671"/>
                    </a:lnTo>
                    <a:lnTo>
                      <a:pt x="361" y="694"/>
                    </a:lnTo>
                    <a:lnTo>
                      <a:pt x="354" y="739"/>
                    </a:lnTo>
                    <a:lnTo>
                      <a:pt x="305" y="743"/>
                    </a:lnTo>
                    <a:lnTo>
                      <a:pt x="300" y="719"/>
                    </a:lnTo>
                    <a:lnTo>
                      <a:pt x="269" y="723"/>
                    </a:lnTo>
                    <a:lnTo>
                      <a:pt x="244" y="775"/>
                    </a:lnTo>
                    <a:lnTo>
                      <a:pt x="223" y="775"/>
                    </a:lnTo>
                    <a:lnTo>
                      <a:pt x="201" y="775"/>
                    </a:lnTo>
                    <a:lnTo>
                      <a:pt x="162" y="779"/>
                    </a:lnTo>
                    <a:lnTo>
                      <a:pt x="156" y="770"/>
                    </a:lnTo>
                    <a:lnTo>
                      <a:pt x="144" y="759"/>
                    </a:lnTo>
                    <a:lnTo>
                      <a:pt x="119" y="759"/>
                    </a:lnTo>
                    <a:lnTo>
                      <a:pt x="95" y="798"/>
                    </a:lnTo>
                    <a:lnTo>
                      <a:pt x="0" y="795"/>
                    </a:lnTo>
                    <a:lnTo>
                      <a:pt x="9" y="770"/>
                    </a:lnTo>
                    <a:lnTo>
                      <a:pt x="27" y="726"/>
                    </a:lnTo>
                    <a:lnTo>
                      <a:pt x="13" y="698"/>
                    </a:lnTo>
                    <a:lnTo>
                      <a:pt x="74" y="647"/>
                    </a:lnTo>
                    <a:lnTo>
                      <a:pt x="74" y="626"/>
                    </a:lnTo>
                    <a:lnTo>
                      <a:pt x="101" y="615"/>
                    </a:lnTo>
                    <a:lnTo>
                      <a:pt x="61" y="595"/>
                    </a:lnTo>
                    <a:lnTo>
                      <a:pt x="74" y="531"/>
                    </a:lnTo>
                    <a:lnTo>
                      <a:pt x="48" y="527"/>
                    </a:lnTo>
                    <a:lnTo>
                      <a:pt x="52" y="484"/>
                    </a:lnTo>
                    <a:lnTo>
                      <a:pt x="70" y="439"/>
                    </a:lnTo>
                    <a:lnTo>
                      <a:pt x="57" y="236"/>
                    </a:lnTo>
                    <a:lnTo>
                      <a:pt x="27" y="4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0" name=""/>
            <p:cNvSpPr/>
            <p:nvPr/>
          </p:nvSpPr>
          <p:spPr>
            <a:xfrm>
              <a:off x="5097240" y="1582560"/>
              <a:ext cx="653400" cy="552600"/>
            </a:xfrm>
            <a:custGeom>
              <a:avLst/>
              <a:gdLst/>
              <a:ahLst/>
              <a:rect l="l" t="t" r="r" b="b"/>
              <a:pathLst>
                <a:path w="526" h="396">
                  <a:moveTo>
                    <a:pt x="430" y="0"/>
                  </a:moveTo>
                  <a:lnTo>
                    <a:pt x="430" y="48"/>
                  </a:lnTo>
                  <a:lnTo>
                    <a:pt x="445" y="60"/>
                  </a:lnTo>
                  <a:lnTo>
                    <a:pt x="453" y="80"/>
                  </a:lnTo>
                  <a:lnTo>
                    <a:pt x="444" y="96"/>
                  </a:lnTo>
                  <a:lnTo>
                    <a:pt x="457" y="108"/>
                  </a:lnTo>
                  <a:lnTo>
                    <a:pt x="459" y="131"/>
                  </a:lnTo>
                  <a:lnTo>
                    <a:pt x="453" y="152"/>
                  </a:lnTo>
                  <a:lnTo>
                    <a:pt x="474" y="149"/>
                  </a:lnTo>
                  <a:lnTo>
                    <a:pt x="489" y="192"/>
                  </a:lnTo>
                  <a:lnTo>
                    <a:pt x="484" y="204"/>
                  </a:lnTo>
                  <a:lnTo>
                    <a:pt x="499" y="231"/>
                  </a:lnTo>
                  <a:lnTo>
                    <a:pt x="483" y="284"/>
                  </a:lnTo>
                  <a:lnTo>
                    <a:pt x="499" y="296"/>
                  </a:lnTo>
                  <a:lnTo>
                    <a:pt x="513" y="365"/>
                  </a:lnTo>
                  <a:lnTo>
                    <a:pt x="526" y="377"/>
                  </a:lnTo>
                  <a:lnTo>
                    <a:pt x="510" y="384"/>
                  </a:lnTo>
                  <a:lnTo>
                    <a:pt x="408" y="372"/>
                  </a:lnTo>
                  <a:lnTo>
                    <a:pt x="385" y="368"/>
                  </a:lnTo>
                  <a:lnTo>
                    <a:pt x="379" y="342"/>
                  </a:lnTo>
                  <a:lnTo>
                    <a:pt x="366" y="338"/>
                  </a:lnTo>
                  <a:lnTo>
                    <a:pt x="360" y="327"/>
                  </a:lnTo>
                  <a:lnTo>
                    <a:pt x="0" y="396"/>
                  </a:lnTo>
                  <a:lnTo>
                    <a:pt x="7" y="383"/>
                  </a:lnTo>
                  <a:lnTo>
                    <a:pt x="0" y="366"/>
                  </a:lnTo>
                  <a:lnTo>
                    <a:pt x="52" y="320"/>
                  </a:lnTo>
                  <a:lnTo>
                    <a:pt x="55" y="302"/>
                  </a:lnTo>
                  <a:lnTo>
                    <a:pt x="33" y="275"/>
                  </a:lnTo>
                  <a:lnTo>
                    <a:pt x="33" y="254"/>
                  </a:lnTo>
                  <a:lnTo>
                    <a:pt x="49" y="242"/>
                  </a:lnTo>
                  <a:lnTo>
                    <a:pt x="108" y="242"/>
                  </a:lnTo>
                  <a:lnTo>
                    <a:pt x="114" y="233"/>
                  </a:lnTo>
                  <a:lnTo>
                    <a:pt x="178" y="234"/>
                  </a:lnTo>
                  <a:lnTo>
                    <a:pt x="202" y="228"/>
                  </a:lnTo>
                  <a:lnTo>
                    <a:pt x="225" y="198"/>
                  </a:lnTo>
                  <a:lnTo>
                    <a:pt x="241" y="198"/>
                  </a:lnTo>
                  <a:lnTo>
                    <a:pt x="246" y="185"/>
                  </a:lnTo>
                  <a:lnTo>
                    <a:pt x="238" y="164"/>
                  </a:lnTo>
                  <a:lnTo>
                    <a:pt x="243" y="149"/>
                  </a:lnTo>
                  <a:lnTo>
                    <a:pt x="238" y="140"/>
                  </a:lnTo>
                  <a:lnTo>
                    <a:pt x="229" y="132"/>
                  </a:lnTo>
                  <a:lnTo>
                    <a:pt x="228" y="122"/>
                  </a:lnTo>
                  <a:lnTo>
                    <a:pt x="249" y="102"/>
                  </a:lnTo>
                  <a:lnTo>
                    <a:pt x="268" y="90"/>
                  </a:lnTo>
                  <a:lnTo>
                    <a:pt x="268" y="65"/>
                  </a:lnTo>
                  <a:lnTo>
                    <a:pt x="286" y="48"/>
                  </a:lnTo>
                  <a:lnTo>
                    <a:pt x="360" y="12"/>
                  </a:lnTo>
                  <a:lnTo>
                    <a:pt x="378" y="9"/>
                  </a:lnTo>
                  <a:lnTo>
                    <a:pt x="430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581080" y="2101680"/>
              <a:ext cx="183600" cy="338040"/>
            </a:xfrm>
            <a:custGeom>
              <a:avLst/>
              <a:gdLst/>
              <a:ahLst/>
              <a:rect l="l" t="t" r="r" b="b"/>
              <a:pathLst>
                <a:path w="148" h="242">
                  <a:moveTo>
                    <a:pt x="21" y="0"/>
                  </a:moveTo>
                  <a:lnTo>
                    <a:pt x="112" y="12"/>
                  </a:lnTo>
                  <a:lnTo>
                    <a:pt x="126" y="18"/>
                  </a:lnTo>
                  <a:lnTo>
                    <a:pt x="139" y="24"/>
                  </a:lnTo>
                  <a:lnTo>
                    <a:pt x="148" y="53"/>
                  </a:lnTo>
                  <a:lnTo>
                    <a:pt x="144" y="63"/>
                  </a:lnTo>
                  <a:lnTo>
                    <a:pt x="117" y="71"/>
                  </a:lnTo>
                  <a:lnTo>
                    <a:pt x="105" y="53"/>
                  </a:lnTo>
                  <a:lnTo>
                    <a:pt x="91" y="83"/>
                  </a:lnTo>
                  <a:lnTo>
                    <a:pt x="111" y="83"/>
                  </a:lnTo>
                  <a:lnTo>
                    <a:pt x="121" y="92"/>
                  </a:lnTo>
                  <a:lnTo>
                    <a:pt x="120" y="107"/>
                  </a:lnTo>
                  <a:lnTo>
                    <a:pt x="121" y="128"/>
                  </a:lnTo>
                  <a:lnTo>
                    <a:pt x="115" y="149"/>
                  </a:lnTo>
                  <a:lnTo>
                    <a:pt x="115" y="165"/>
                  </a:lnTo>
                  <a:lnTo>
                    <a:pt x="115" y="188"/>
                  </a:lnTo>
                  <a:lnTo>
                    <a:pt x="105" y="206"/>
                  </a:lnTo>
                  <a:lnTo>
                    <a:pt x="88" y="216"/>
                  </a:lnTo>
                  <a:lnTo>
                    <a:pt x="88" y="230"/>
                  </a:lnTo>
                  <a:lnTo>
                    <a:pt x="81" y="242"/>
                  </a:lnTo>
                  <a:lnTo>
                    <a:pt x="64" y="227"/>
                  </a:lnTo>
                  <a:lnTo>
                    <a:pt x="49" y="219"/>
                  </a:lnTo>
                  <a:lnTo>
                    <a:pt x="31" y="215"/>
                  </a:lnTo>
                  <a:lnTo>
                    <a:pt x="21" y="218"/>
                  </a:lnTo>
                  <a:lnTo>
                    <a:pt x="10" y="200"/>
                  </a:lnTo>
                  <a:lnTo>
                    <a:pt x="4" y="182"/>
                  </a:lnTo>
                  <a:lnTo>
                    <a:pt x="0" y="171"/>
                  </a:lnTo>
                  <a:lnTo>
                    <a:pt x="33" y="156"/>
                  </a:lnTo>
                  <a:lnTo>
                    <a:pt x="43" y="131"/>
                  </a:lnTo>
                  <a:lnTo>
                    <a:pt x="39" y="113"/>
                  </a:lnTo>
                  <a:lnTo>
                    <a:pt x="27" y="113"/>
                  </a:lnTo>
                  <a:lnTo>
                    <a:pt x="10" y="113"/>
                  </a:lnTo>
                  <a:lnTo>
                    <a:pt x="13" y="95"/>
                  </a:lnTo>
                  <a:lnTo>
                    <a:pt x="0" y="71"/>
                  </a:lnTo>
                  <a:lnTo>
                    <a:pt x="10" y="65"/>
                  </a:lnTo>
                  <a:lnTo>
                    <a:pt x="6" y="50"/>
                  </a:lnTo>
                  <a:lnTo>
                    <a:pt x="15" y="41"/>
                  </a:lnTo>
                  <a:lnTo>
                    <a:pt x="18" y="27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5035320" y="2043000"/>
              <a:ext cx="605160" cy="406440"/>
            </a:xfrm>
            <a:custGeom>
              <a:avLst/>
              <a:gdLst/>
              <a:ahLst/>
              <a:rect l="l" t="t" r="r" b="b"/>
              <a:pathLst>
                <a:path w="942" h="566">
                  <a:moveTo>
                    <a:pt x="0" y="151"/>
                  </a:moveTo>
                  <a:lnTo>
                    <a:pt x="52" y="104"/>
                  </a:lnTo>
                  <a:lnTo>
                    <a:pt x="92" y="79"/>
                  </a:lnTo>
                  <a:lnTo>
                    <a:pt x="113" y="108"/>
                  </a:lnTo>
                  <a:lnTo>
                    <a:pt x="96" y="124"/>
                  </a:lnTo>
                  <a:lnTo>
                    <a:pt x="333" y="95"/>
                  </a:lnTo>
                  <a:lnTo>
                    <a:pt x="741" y="7"/>
                  </a:lnTo>
                  <a:lnTo>
                    <a:pt x="793" y="0"/>
                  </a:lnTo>
                  <a:lnTo>
                    <a:pt x="798" y="16"/>
                  </a:lnTo>
                  <a:lnTo>
                    <a:pt x="832" y="29"/>
                  </a:lnTo>
                  <a:lnTo>
                    <a:pt x="836" y="52"/>
                  </a:lnTo>
                  <a:lnTo>
                    <a:pt x="854" y="79"/>
                  </a:lnTo>
                  <a:lnTo>
                    <a:pt x="881" y="79"/>
                  </a:lnTo>
                  <a:lnTo>
                    <a:pt x="897" y="108"/>
                  </a:lnTo>
                  <a:lnTo>
                    <a:pt x="881" y="124"/>
                  </a:lnTo>
                  <a:lnTo>
                    <a:pt x="881" y="155"/>
                  </a:lnTo>
                  <a:lnTo>
                    <a:pt x="859" y="187"/>
                  </a:lnTo>
                  <a:lnTo>
                    <a:pt x="875" y="200"/>
                  </a:lnTo>
                  <a:lnTo>
                    <a:pt x="854" y="219"/>
                  </a:lnTo>
                  <a:lnTo>
                    <a:pt x="854" y="246"/>
                  </a:lnTo>
                  <a:lnTo>
                    <a:pt x="875" y="272"/>
                  </a:lnTo>
                  <a:lnTo>
                    <a:pt x="881" y="299"/>
                  </a:lnTo>
                  <a:lnTo>
                    <a:pt x="924" y="304"/>
                  </a:lnTo>
                  <a:lnTo>
                    <a:pt x="942" y="327"/>
                  </a:lnTo>
                  <a:lnTo>
                    <a:pt x="920" y="374"/>
                  </a:lnTo>
                  <a:lnTo>
                    <a:pt x="897" y="399"/>
                  </a:lnTo>
                  <a:lnTo>
                    <a:pt x="845" y="423"/>
                  </a:lnTo>
                  <a:lnTo>
                    <a:pt x="814" y="459"/>
                  </a:lnTo>
                  <a:lnTo>
                    <a:pt x="527" y="502"/>
                  </a:lnTo>
                  <a:lnTo>
                    <a:pt x="88" y="566"/>
                  </a:lnTo>
                  <a:lnTo>
                    <a:pt x="49" y="439"/>
                  </a:lnTo>
                  <a:lnTo>
                    <a:pt x="40" y="423"/>
                  </a:lnTo>
                  <a:lnTo>
                    <a:pt x="52" y="390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035320" y="2043000"/>
              <a:ext cx="605160" cy="406440"/>
            </a:xfrm>
            <a:custGeom>
              <a:avLst/>
              <a:gdLst/>
              <a:ahLst/>
              <a:rect l="l" t="t" r="r" b="b"/>
              <a:pathLst>
                <a:path w="488" h="291">
                  <a:moveTo>
                    <a:pt x="0" y="78"/>
                  </a:moveTo>
                  <a:lnTo>
                    <a:pt x="27" y="53"/>
                  </a:lnTo>
                  <a:lnTo>
                    <a:pt x="48" y="41"/>
                  </a:lnTo>
                  <a:lnTo>
                    <a:pt x="59" y="56"/>
                  </a:lnTo>
                  <a:lnTo>
                    <a:pt x="50" y="64"/>
                  </a:lnTo>
                  <a:lnTo>
                    <a:pt x="384" y="4"/>
                  </a:lnTo>
                  <a:lnTo>
                    <a:pt x="411" y="0"/>
                  </a:lnTo>
                  <a:lnTo>
                    <a:pt x="413" y="8"/>
                  </a:lnTo>
                  <a:lnTo>
                    <a:pt x="431" y="15"/>
                  </a:lnTo>
                  <a:lnTo>
                    <a:pt x="433" y="27"/>
                  </a:lnTo>
                  <a:lnTo>
                    <a:pt x="442" y="41"/>
                  </a:lnTo>
                  <a:lnTo>
                    <a:pt x="456" y="41"/>
                  </a:lnTo>
                  <a:lnTo>
                    <a:pt x="465" y="56"/>
                  </a:lnTo>
                  <a:lnTo>
                    <a:pt x="456" y="64"/>
                  </a:lnTo>
                  <a:lnTo>
                    <a:pt x="456" y="80"/>
                  </a:lnTo>
                  <a:lnTo>
                    <a:pt x="445" y="96"/>
                  </a:lnTo>
                  <a:lnTo>
                    <a:pt x="453" y="103"/>
                  </a:lnTo>
                  <a:lnTo>
                    <a:pt x="442" y="113"/>
                  </a:lnTo>
                  <a:lnTo>
                    <a:pt x="442" y="126"/>
                  </a:lnTo>
                  <a:lnTo>
                    <a:pt x="453" y="140"/>
                  </a:lnTo>
                  <a:lnTo>
                    <a:pt x="456" y="154"/>
                  </a:lnTo>
                  <a:lnTo>
                    <a:pt x="479" y="156"/>
                  </a:lnTo>
                  <a:lnTo>
                    <a:pt x="488" y="168"/>
                  </a:lnTo>
                  <a:lnTo>
                    <a:pt x="477" y="192"/>
                  </a:lnTo>
                  <a:lnTo>
                    <a:pt x="465" y="205"/>
                  </a:lnTo>
                  <a:lnTo>
                    <a:pt x="438" y="217"/>
                  </a:lnTo>
                  <a:lnTo>
                    <a:pt x="422" y="236"/>
                  </a:lnTo>
                  <a:lnTo>
                    <a:pt x="273" y="258"/>
                  </a:lnTo>
                  <a:lnTo>
                    <a:pt x="46" y="291"/>
                  </a:lnTo>
                  <a:lnTo>
                    <a:pt x="25" y="226"/>
                  </a:lnTo>
                  <a:lnTo>
                    <a:pt x="21" y="217"/>
                  </a:lnTo>
                  <a:lnTo>
                    <a:pt x="27" y="201"/>
                  </a:lnTo>
                  <a:lnTo>
                    <a:pt x="0" y="78"/>
                  </a:lnTo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34" name=""/>
            <p:cNvGrpSpPr/>
            <p:nvPr/>
          </p:nvGrpSpPr>
          <p:grpSpPr>
            <a:xfrm>
              <a:off x="4839120" y="2455560"/>
              <a:ext cx="813960" cy="478080"/>
              <a:chOff x="4839120" y="2455560"/>
              <a:chExt cx="813960" cy="478080"/>
            </a:xfrm>
          </p:grpSpPr>
          <p:sp>
            <p:nvSpPr>
              <p:cNvPr id="235" name=""/>
              <p:cNvSpPr/>
              <p:nvPr/>
            </p:nvSpPr>
            <p:spPr>
              <a:xfrm>
                <a:off x="4839120" y="2455560"/>
                <a:ext cx="813960" cy="478080"/>
              </a:xfrm>
              <a:custGeom>
                <a:avLst/>
                <a:gdLst/>
                <a:ahLst/>
                <a:rect l="l" t="t" r="r" b="b"/>
                <a:pathLst>
                  <a:path w="1258" h="659">
                    <a:moveTo>
                      <a:pt x="0" y="659"/>
                    </a:moveTo>
                    <a:lnTo>
                      <a:pt x="9" y="639"/>
                    </a:lnTo>
                    <a:lnTo>
                      <a:pt x="31" y="643"/>
                    </a:lnTo>
                    <a:lnTo>
                      <a:pt x="34" y="611"/>
                    </a:lnTo>
                    <a:lnTo>
                      <a:pt x="74" y="623"/>
                    </a:lnTo>
                    <a:lnTo>
                      <a:pt x="74" y="600"/>
                    </a:lnTo>
                    <a:lnTo>
                      <a:pt x="113" y="578"/>
                    </a:lnTo>
                    <a:lnTo>
                      <a:pt x="113" y="539"/>
                    </a:lnTo>
                    <a:lnTo>
                      <a:pt x="144" y="519"/>
                    </a:lnTo>
                    <a:lnTo>
                      <a:pt x="162" y="523"/>
                    </a:lnTo>
                    <a:lnTo>
                      <a:pt x="180" y="512"/>
                    </a:lnTo>
                    <a:lnTo>
                      <a:pt x="201" y="506"/>
                    </a:lnTo>
                    <a:lnTo>
                      <a:pt x="205" y="463"/>
                    </a:lnTo>
                    <a:lnTo>
                      <a:pt x="248" y="483"/>
                    </a:lnTo>
                    <a:lnTo>
                      <a:pt x="257" y="512"/>
                    </a:lnTo>
                    <a:lnTo>
                      <a:pt x="311" y="499"/>
                    </a:lnTo>
                    <a:lnTo>
                      <a:pt x="311" y="483"/>
                    </a:lnTo>
                    <a:lnTo>
                      <a:pt x="342" y="483"/>
                    </a:lnTo>
                    <a:lnTo>
                      <a:pt x="385" y="487"/>
                    </a:lnTo>
                    <a:lnTo>
                      <a:pt x="385" y="470"/>
                    </a:lnTo>
                    <a:lnTo>
                      <a:pt x="415" y="467"/>
                    </a:lnTo>
                    <a:lnTo>
                      <a:pt x="428" y="434"/>
                    </a:lnTo>
                    <a:lnTo>
                      <a:pt x="476" y="440"/>
                    </a:lnTo>
                    <a:lnTo>
                      <a:pt x="480" y="399"/>
                    </a:lnTo>
                    <a:lnTo>
                      <a:pt x="498" y="382"/>
                    </a:lnTo>
                    <a:lnTo>
                      <a:pt x="511" y="343"/>
                    </a:lnTo>
                    <a:lnTo>
                      <a:pt x="532" y="319"/>
                    </a:lnTo>
                    <a:lnTo>
                      <a:pt x="525" y="280"/>
                    </a:lnTo>
                    <a:lnTo>
                      <a:pt x="550" y="251"/>
                    </a:lnTo>
                    <a:lnTo>
                      <a:pt x="563" y="208"/>
                    </a:lnTo>
                    <a:lnTo>
                      <a:pt x="602" y="208"/>
                    </a:lnTo>
                    <a:lnTo>
                      <a:pt x="617" y="224"/>
                    </a:lnTo>
                    <a:lnTo>
                      <a:pt x="654" y="156"/>
                    </a:lnTo>
                    <a:lnTo>
                      <a:pt x="703" y="151"/>
                    </a:lnTo>
                    <a:lnTo>
                      <a:pt x="712" y="124"/>
                    </a:lnTo>
                    <a:lnTo>
                      <a:pt x="699" y="100"/>
                    </a:lnTo>
                    <a:lnTo>
                      <a:pt x="742" y="91"/>
                    </a:lnTo>
                    <a:lnTo>
                      <a:pt x="733" y="48"/>
                    </a:lnTo>
                    <a:lnTo>
                      <a:pt x="730" y="7"/>
                    </a:lnTo>
                    <a:lnTo>
                      <a:pt x="785" y="43"/>
                    </a:lnTo>
                    <a:lnTo>
                      <a:pt x="839" y="35"/>
                    </a:lnTo>
                    <a:lnTo>
                      <a:pt x="847" y="3"/>
                    </a:lnTo>
                    <a:lnTo>
                      <a:pt x="877" y="0"/>
                    </a:lnTo>
                    <a:lnTo>
                      <a:pt x="886" y="35"/>
                    </a:lnTo>
                    <a:lnTo>
                      <a:pt x="974" y="43"/>
                    </a:lnTo>
                    <a:lnTo>
                      <a:pt x="978" y="75"/>
                    </a:lnTo>
                    <a:lnTo>
                      <a:pt x="944" y="95"/>
                    </a:lnTo>
                    <a:lnTo>
                      <a:pt x="956" y="179"/>
                    </a:lnTo>
                    <a:lnTo>
                      <a:pt x="1023" y="179"/>
                    </a:lnTo>
                    <a:lnTo>
                      <a:pt x="1048" y="203"/>
                    </a:lnTo>
                    <a:lnTo>
                      <a:pt x="1084" y="224"/>
                    </a:lnTo>
                    <a:lnTo>
                      <a:pt x="1121" y="215"/>
                    </a:lnTo>
                    <a:lnTo>
                      <a:pt x="1139" y="244"/>
                    </a:lnTo>
                    <a:lnTo>
                      <a:pt x="1121" y="264"/>
                    </a:lnTo>
                    <a:lnTo>
                      <a:pt x="1127" y="310"/>
                    </a:lnTo>
                    <a:lnTo>
                      <a:pt x="1121" y="343"/>
                    </a:lnTo>
                    <a:lnTo>
                      <a:pt x="1139" y="379"/>
                    </a:lnTo>
                    <a:lnTo>
                      <a:pt x="1139" y="408"/>
                    </a:lnTo>
                    <a:lnTo>
                      <a:pt x="1213" y="408"/>
                    </a:lnTo>
                    <a:lnTo>
                      <a:pt x="1258" y="470"/>
                    </a:lnTo>
                    <a:lnTo>
                      <a:pt x="1084" y="506"/>
                    </a:lnTo>
                    <a:lnTo>
                      <a:pt x="830" y="551"/>
                    </a:lnTo>
                    <a:lnTo>
                      <a:pt x="507" y="591"/>
                    </a:lnTo>
                    <a:lnTo>
                      <a:pt x="0" y="65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4839120" y="2455560"/>
                <a:ext cx="813960" cy="478080"/>
              </a:xfrm>
              <a:custGeom>
                <a:avLst/>
                <a:gdLst/>
                <a:ahLst/>
                <a:rect l="l" t="t" r="r" b="b"/>
                <a:pathLst>
                  <a:path w="1258" h="659">
                    <a:moveTo>
                      <a:pt x="0" y="659"/>
                    </a:moveTo>
                    <a:lnTo>
                      <a:pt x="9" y="639"/>
                    </a:lnTo>
                    <a:lnTo>
                      <a:pt x="31" y="643"/>
                    </a:lnTo>
                    <a:lnTo>
                      <a:pt x="34" y="611"/>
                    </a:lnTo>
                    <a:lnTo>
                      <a:pt x="74" y="623"/>
                    </a:lnTo>
                    <a:lnTo>
                      <a:pt x="74" y="600"/>
                    </a:lnTo>
                    <a:lnTo>
                      <a:pt x="113" y="578"/>
                    </a:lnTo>
                    <a:lnTo>
                      <a:pt x="113" y="539"/>
                    </a:lnTo>
                    <a:lnTo>
                      <a:pt x="144" y="519"/>
                    </a:lnTo>
                    <a:lnTo>
                      <a:pt x="162" y="523"/>
                    </a:lnTo>
                    <a:lnTo>
                      <a:pt x="180" y="512"/>
                    </a:lnTo>
                    <a:lnTo>
                      <a:pt x="201" y="506"/>
                    </a:lnTo>
                    <a:lnTo>
                      <a:pt x="205" y="463"/>
                    </a:lnTo>
                    <a:lnTo>
                      <a:pt x="248" y="483"/>
                    </a:lnTo>
                    <a:lnTo>
                      <a:pt x="257" y="512"/>
                    </a:lnTo>
                    <a:lnTo>
                      <a:pt x="311" y="499"/>
                    </a:lnTo>
                    <a:lnTo>
                      <a:pt x="311" y="483"/>
                    </a:lnTo>
                    <a:lnTo>
                      <a:pt x="342" y="483"/>
                    </a:lnTo>
                    <a:lnTo>
                      <a:pt x="385" y="487"/>
                    </a:lnTo>
                    <a:lnTo>
                      <a:pt x="385" y="470"/>
                    </a:lnTo>
                    <a:lnTo>
                      <a:pt x="415" y="467"/>
                    </a:lnTo>
                    <a:lnTo>
                      <a:pt x="428" y="434"/>
                    </a:lnTo>
                    <a:lnTo>
                      <a:pt x="476" y="440"/>
                    </a:lnTo>
                    <a:lnTo>
                      <a:pt x="480" y="399"/>
                    </a:lnTo>
                    <a:lnTo>
                      <a:pt x="498" y="382"/>
                    </a:lnTo>
                    <a:lnTo>
                      <a:pt x="511" y="343"/>
                    </a:lnTo>
                    <a:lnTo>
                      <a:pt x="532" y="319"/>
                    </a:lnTo>
                    <a:lnTo>
                      <a:pt x="525" y="280"/>
                    </a:lnTo>
                    <a:lnTo>
                      <a:pt x="550" y="251"/>
                    </a:lnTo>
                    <a:lnTo>
                      <a:pt x="563" y="208"/>
                    </a:lnTo>
                    <a:lnTo>
                      <a:pt x="602" y="208"/>
                    </a:lnTo>
                    <a:lnTo>
                      <a:pt x="617" y="224"/>
                    </a:lnTo>
                    <a:lnTo>
                      <a:pt x="654" y="156"/>
                    </a:lnTo>
                    <a:lnTo>
                      <a:pt x="703" y="151"/>
                    </a:lnTo>
                    <a:lnTo>
                      <a:pt x="712" y="124"/>
                    </a:lnTo>
                    <a:lnTo>
                      <a:pt x="699" y="100"/>
                    </a:lnTo>
                    <a:lnTo>
                      <a:pt x="742" y="91"/>
                    </a:lnTo>
                    <a:lnTo>
                      <a:pt x="733" y="48"/>
                    </a:lnTo>
                    <a:lnTo>
                      <a:pt x="730" y="7"/>
                    </a:lnTo>
                    <a:lnTo>
                      <a:pt x="785" y="43"/>
                    </a:lnTo>
                    <a:lnTo>
                      <a:pt x="839" y="35"/>
                    </a:lnTo>
                    <a:lnTo>
                      <a:pt x="847" y="3"/>
                    </a:lnTo>
                    <a:lnTo>
                      <a:pt x="877" y="0"/>
                    </a:lnTo>
                    <a:lnTo>
                      <a:pt x="886" y="35"/>
                    </a:lnTo>
                    <a:lnTo>
                      <a:pt x="974" y="43"/>
                    </a:lnTo>
                    <a:lnTo>
                      <a:pt x="978" y="75"/>
                    </a:lnTo>
                    <a:lnTo>
                      <a:pt x="944" y="95"/>
                    </a:lnTo>
                    <a:lnTo>
                      <a:pt x="956" y="179"/>
                    </a:lnTo>
                    <a:lnTo>
                      <a:pt x="1023" y="179"/>
                    </a:lnTo>
                    <a:lnTo>
                      <a:pt x="1048" y="203"/>
                    </a:lnTo>
                    <a:lnTo>
                      <a:pt x="1084" y="224"/>
                    </a:lnTo>
                    <a:lnTo>
                      <a:pt x="1121" y="215"/>
                    </a:lnTo>
                    <a:lnTo>
                      <a:pt x="1139" y="244"/>
                    </a:lnTo>
                    <a:lnTo>
                      <a:pt x="1121" y="264"/>
                    </a:lnTo>
                    <a:lnTo>
                      <a:pt x="1127" y="310"/>
                    </a:lnTo>
                    <a:lnTo>
                      <a:pt x="1121" y="343"/>
                    </a:lnTo>
                    <a:lnTo>
                      <a:pt x="1139" y="379"/>
                    </a:lnTo>
                    <a:lnTo>
                      <a:pt x="1139" y="408"/>
                    </a:lnTo>
                    <a:lnTo>
                      <a:pt x="1213" y="408"/>
                    </a:lnTo>
                    <a:lnTo>
                      <a:pt x="1258" y="470"/>
                    </a:lnTo>
                    <a:lnTo>
                      <a:pt x="1084" y="506"/>
                    </a:lnTo>
                    <a:lnTo>
                      <a:pt x="830" y="551"/>
                    </a:lnTo>
                    <a:lnTo>
                      <a:pt x="507" y="591"/>
                    </a:lnTo>
                    <a:lnTo>
                      <a:pt x="0" y="65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37" name=""/>
            <p:cNvGrpSpPr/>
            <p:nvPr/>
          </p:nvGrpSpPr>
          <p:grpSpPr>
            <a:xfrm>
              <a:off x="4788360" y="2793960"/>
              <a:ext cx="898560" cy="419040"/>
              <a:chOff x="4788360" y="2793960"/>
              <a:chExt cx="898560" cy="419040"/>
            </a:xfrm>
          </p:grpSpPr>
          <p:sp>
            <p:nvSpPr>
              <p:cNvPr id="238" name=""/>
              <p:cNvSpPr/>
              <p:nvPr/>
            </p:nvSpPr>
            <p:spPr>
              <a:xfrm>
                <a:off x="4788360" y="2793960"/>
                <a:ext cx="898560" cy="419040"/>
              </a:xfrm>
              <a:custGeom>
                <a:avLst/>
                <a:gdLst/>
                <a:ahLst/>
                <a:rect l="l" t="t" r="r" b="b"/>
                <a:pathLst>
                  <a:path w="1393" h="577">
                    <a:moveTo>
                      <a:pt x="394" y="147"/>
                    </a:moveTo>
                    <a:lnTo>
                      <a:pt x="388" y="212"/>
                    </a:lnTo>
                    <a:lnTo>
                      <a:pt x="349" y="212"/>
                    </a:lnTo>
                    <a:lnTo>
                      <a:pt x="358" y="264"/>
                    </a:lnTo>
                    <a:lnTo>
                      <a:pt x="315" y="264"/>
                    </a:lnTo>
                    <a:lnTo>
                      <a:pt x="297" y="280"/>
                    </a:lnTo>
                    <a:lnTo>
                      <a:pt x="262" y="296"/>
                    </a:lnTo>
                    <a:lnTo>
                      <a:pt x="236" y="296"/>
                    </a:lnTo>
                    <a:lnTo>
                      <a:pt x="223" y="339"/>
                    </a:lnTo>
                    <a:lnTo>
                      <a:pt x="162" y="348"/>
                    </a:lnTo>
                    <a:lnTo>
                      <a:pt x="153" y="375"/>
                    </a:lnTo>
                    <a:lnTo>
                      <a:pt x="113" y="397"/>
                    </a:lnTo>
                    <a:lnTo>
                      <a:pt x="83" y="413"/>
                    </a:lnTo>
                    <a:lnTo>
                      <a:pt x="43" y="420"/>
                    </a:lnTo>
                    <a:lnTo>
                      <a:pt x="40" y="433"/>
                    </a:lnTo>
                    <a:lnTo>
                      <a:pt x="52" y="453"/>
                    </a:lnTo>
                    <a:lnTo>
                      <a:pt x="9" y="489"/>
                    </a:lnTo>
                    <a:lnTo>
                      <a:pt x="0" y="516"/>
                    </a:lnTo>
                    <a:lnTo>
                      <a:pt x="92" y="508"/>
                    </a:lnTo>
                    <a:lnTo>
                      <a:pt x="180" y="496"/>
                    </a:lnTo>
                    <a:lnTo>
                      <a:pt x="205" y="496"/>
                    </a:lnTo>
                    <a:lnTo>
                      <a:pt x="245" y="505"/>
                    </a:lnTo>
                    <a:lnTo>
                      <a:pt x="306" y="428"/>
                    </a:lnTo>
                    <a:lnTo>
                      <a:pt x="397" y="433"/>
                    </a:lnTo>
                    <a:lnTo>
                      <a:pt x="424" y="413"/>
                    </a:lnTo>
                    <a:lnTo>
                      <a:pt x="581" y="413"/>
                    </a:lnTo>
                    <a:lnTo>
                      <a:pt x="607" y="444"/>
                    </a:lnTo>
                    <a:lnTo>
                      <a:pt x="798" y="444"/>
                    </a:lnTo>
                    <a:lnTo>
                      <a:pt x="1005" y="577"/>
                    </a:lnTo>
                    <a:lnTo>
                      <a:pt x="1008" y="564"/>
                    </a:lnTo>
                    <a:lnTo>
                      <a:pt x="1021" y="564"/>
                    </a:lnTo>
                    <a:lnTo>
                      <a:pt x="1030" y="577"/>
                    </a:lnTo>
                    <a:lnTo>
                      <a:pt x="1103" y="573"/>
                    </a:lnTo>
                    <a:lnTo>
                      <a:pt x="1118" y="541"/>
                    </a:lnTo>
                    <a:lnTo>
                      <a:pt x="1121" y="472"/>
                    </a:lnTo>
                    <a:lnTo>
                      <a:pt x="1165" y="437"/>
                    </a:lnTo>
                    <a:lnTo>
                      <a:pt x="1191" y="413"/>
                    </a:lnTo>
                    <a:lnTo>
                      <a:pt x="1200" y="392"/>
                    </a:lnTo>
                    <a:lnTo>
                      <a:pt x="1218" y="397"/>
                    </a:lnTo>
                    <a:lnTo>
                      <a:pt x="1253" y="365"/>
                    </a:lnTo>
                    <a:lnTo>
                      <a:pt x="1317" y="352"/>
                    </a:lnTo>
                    <a:lnTo>
                      <a:pt x="1323" y="323"/>
                    </a:lnTo>
                    <a:lnTo>
                      <a:pt x="1366" y="293"/>
                    </a:lnTo>
                    <a:lnTo>
                      <a:pt x="1274" y="296"/>
                    </a:lnTo>
                    <a:lnTo>
                      <a:pt x="1280" y="277"/>
                    </a:lnTo>
                    <a:lnTo>
                      <a:pt x="1265" y="235"/>
                    </a:lnTo>
                    <a:lnTo>
                      <a:pt x="1301" y="232"/>
                    </a:lnTo>
                    <a:lnTo>
                      <a:pt x="1341" y="212"/>
                    </a:lnTo>
                    <a:lnTo>
                      <a:pt x="1366" y="212"/>
                    </a:lnTo>
                    <a:lnTo>
                      <a:pt x="1375" y="176"/>
                    </a:lnTo>
                    <a:lnTo>
                      <a:pt x="1393" y="160"/>
                    </a:lnTo>
                    <a:lnTo>
                      <a:pt x="1384" y="100"/>
                    </a:lnTo>
                    <a:lnTo>
                      <a:pt x="1362" y="117"/>
                    </a:lnTo>
                    <a:lnTo>
                      <a:pt x="1249" y="127"/>
                    </a:lnTo>
                    <a:lnTo>
                      <a:pt x="1231" y="117"/>
                    </a:lnTo>
                    <a:lnTo>
                      <a:pt x="1296" y="65"/>
                    </a:lnTo>
                    <a:lnTo>
                      <a:pt x="1323" y="68"/>
                    </a:lnTo>
                    <a:lnTo>
                      <a:pt x="1357" y="75"/>
                    </a:lnTo>
                    <a:lnTo>
                      <a:pt x="1384" y="65"/>
                    </a:lnTo>
                    <a:lnTo>
                      <a:pt x="1335" y="0"/>
                    </a:lnTo>
                    <a:lnTo>
                      <a:pt x="1161" y="39"/>
                    </a:lnTo>
                    <a:lnTo>
                      <a:pt x="721" y="108"/>
                    </a:lnTo>
                    <a:lnTo>
                      <a:pt x="394" y="14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4788360" y="2793960"/>
                <a:ext cx="898560" cy="419040"/>
              </a:xfrm>
              <a:custGeom>
                <a:avLst/>
                <a:gdLst/>
                <a:ahLst/>
                <a:rect l="l" t="t" r="r" b="b"/>
                <a:pathLst>
                  <a:path w="1393" h="577">
                    <a:moveTo>
                      <a:pt x="394" y="147"/>
                    </a:moveTo>
                    <a:lnTo>
                      <a:pt x="388" y="212"/>
                    </a:lnTo>
                    <a:lnTo>
                      <a:pt x="349" y="212"/>
                    </a:lnTo>
                    <a:lnTo>
                      <a:pt x="358" y="264"/>
                    </a:lnTo>
                    <a:lnTo>
                      <a:pt x="315" y="264"/>
                    </a:lnTo>
                    <a:lnTo>
                      <a:pt x="297" y="280"/>
                    </a:lnTo>
                    <a:lnTo>
                      <a:pt x="262" y="296"/>
                    </a:lnTo>
                    <a:lnTo>
                      <a:pt x="236" y="296"/>
                    </a:lnTo>
                    <a:lnTo>
                      <a:pt x="223" y="339"/>
                    </a:lnTo>
                    <a:lnTo>
                      <a:pt x="162" y="348"/>
                    </a:lnTo>
                    <a:lnTo>
                      <a:pt x="153" y="375"/>
                    </a:lnTo>
                    <a:lnTo>
                      <a:pt x="113" y="397"/>
                    </a:lnTo>
                    <a:lnTo>
                      <a:pt x="83" y="413"/>
                    </a:lnTo>
                    <a:lnTo>
                      <a:pt x="43" y="420"/>
                    </a:lnTo>
                    <a:lnTo>
                      <a:pt x="40" y="433"/>
                    </a:lnTo>
                    <a:lnTo>
                      <a:pt x="52" y="453"/>
                    </a:lnTo>
                    <a:lnTo>
                      <a:pt x="9" y="489"/>
                    </a:lnTo>
                    <a:lnTo>
                      <a:pt x="0" y="516"/>
                    </a:lnTo>
                    <a:lnTo>
                      <a:pt x="92" y="508"/>
                    </a:lnTo>
                    <a:lnTo>
                      <a:pt x="180" y="496"/>
                    </a:lnTo>
                    <a:lnTo>
                      <a:pt x="205" y="496"/>
                    </a:lnTo>
                    <a:lnTo>
                      <a:pt x="245" y="505"/>
                    </a:lnTo>
                    <a:lnTo>
                      <a:pt x="306" y="428"/>
                    </a:lnTo>
                    <a:lnTo>
                      <a:pt x="397" y="433"/>
                    </a:lnTo>
                    <a:lnTo>
                      <a:pt x="424" y="413"/>
                    </a:lnTo>
                    <a:lnTo>
                      <a:pt x="581" y="413"/>
                    </a:lnTo>
                    <a:lnTo>
                      <a:pt x="607" y="444"/>
                    </a:lnTo>
                    <a:lnTo>
                      <a:pt x="798" y="444"/>
                    </a:lnTo>
                    <a:lnTo>
                      <a:pt x="1005" y="577"/>
                    </a:lnTo>
                    <a:lnTo>
                      <a:pt x="1008" y="564"/>
                    </a:lnTo>
                    <a:lnTo>
                      <a:pt x="1021" y="564"/>
                    </a:lnTo>
                    <a:lnTo>
                      <a:pt x="1030" y="577"/>
                    </a:lnTo>
                    <a:lnTo>
                      <a:pt x="1103" y="573"/>
                    </a:lnTo>
                    <a:lnTo>
                      <a:pt x="1118" y="541"/>
                    </a:lnTo>
                    <a:lnTo>
                      <a:pt x="1121" y="472"/>
                    </a:lnTo>
                    <a:lnTo>
                      <a:pt x="1165" y="437"/>
                    </a:lnTo>
                    <a:lnTo>
                      <a:pt x="1191" y="413"/>
                    </a:lnTo>
                    <a:lnTo>
                      <a:pt x="1200" y="392"/>
                    </a:lnTo>
                    <a:lnTo>
                      <a:pt x="1218" y="397"/>
                    </a:lnTo>
                    <a:lnTo>
                      <a:pt x="1253" y="365"/>
                    </a:lnTo>
                    <a:lnTo>
                      <a:pt x="1317" y="352"/>
                    </a:lnTo>
                    <a:lnTo>
                      <a:pt x="1323" y="323"/>
                    </a:lnTo>
                    <a:lnTo>
                      <a:pt x="1366" y="293"/>
                    </a:lnTo>
                    <a:lnTo>
                      <a:pt x="1274" y="296"/>
                    </a:lnTo>
                    <a:lnTo>
                      <a:pt x="1280" y="277"/>
                    </a:lnTo>
                    <a:lnTo>
                      <a:pt x="1265" y="235"/>
                    </a:lnTo>
                    <a:lnTo>
                      <a:pt x="1301" y="232"/>
                    </a:lnTo>
                    <a:lnTo>
                      <a:pt x="1341" y="212"/>
                    </a:lnTo>
                    <a:lnTo>
                      <a:pt x="1366" y="212"/>
                    </a:lnTo>
                    <a:lnTo>
                      <a:pt x="1375" y="176"/>
                    </a:lnTo>
                    <a:lnTo>
                      <a:pt x="1393" y="160"/>
                    </a:lnTo>
                    <a:lnTo>
                      <a:pt x="1384" y="100"/>
                    </a:lnTo>
                    <a:lnTo>
                      <a:pt x="1362" y="117"/>
                    </a:lnTo>
                    <a:lnTo>
                      <a:pt x="1249" y="127"/>
                    </a:lnTo>
                    <a:lnTo>
                      <a:pt x="1231" y="117"/>
                    </a:lnTo>
                    <a:lnTo>
                      <a:pt x="1296" y="65"/>
                    </a:lnTo>
                    <a:lnTo>
                      <a:pt x="1323" y="68"/>
                    </a:lnTo>
                    <a:lnTo>
                      <a:pt x="1357" y="75"/>
                    </a:lnTo>
                    <a:lnTo>
                      <a:pt x="1384" y="65"/>
                    </a:lnTo>
                    <a:lnTo>
                      <a:pt x="1335" y="0"/>
                    </a:lnTo>
                    <a:lnTo>
                      <a:pt x="1161" y="39"/>
                    </a:lnTo>
                    <a:lnTo>
                      <a:pt x="721" y="108"/>
                    </a:lnTo>
                    <a:lnTo>
                      <a:pt x="394" y="14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0" name=""/>
            <p:cNvGrpSpPr/>
            <p:nvPr/>
          </p:nvGrpSpPr>
          <p:grpSpPr>
            <a:xfrm>
              <a:off x="4659840" y="3147840"/>
              <a:ext cx="567000" cy="612720"/>
              <a:chOff x="4659840" y="3147840"/>
              <a:chExt cx="567000" cy="612720"/>
            </a:xfrm>
          </p:grpSpPr>
          <p:sp>
            <p:nvSpPr>
              <p:cNvPr id="241" name=""/>
              <p:cNvSpPr/>
              <p:nvPr/>
            </p:nvSpPr>
            <p:spPr>
              <a:xfrm>
                <a:off x="4659840" y="3147840"/>
                <a:ext cx="567000" cy="612720"/>
              </a:xfrm>
              <a:custGeom>
                <a:avLst/>
                <a:gdLst/>
                <a:ahLst/>
                <a:rect l="l" t="t" r="r" b="b"/>
                <a:pathLst>
                  <a:path w="877" h="851">
                    <a:moveTo>
                      <a:pt x="0" y="49"/>
                    </a:moveTo>
                    <a:lnTo>
                      <a:pt x="192" y="24"/>
                    </a:lnTo>
                    <a:lnTo>
                      <a:pt x="388" y="0"/>
                    </a:lnTo>
                    <a:lnTo>
                      <a:pt x="375" y="49"/>
                    </a:lnTo>
                    <a:lnTo>
                      <a:pt x="391" y="85"/>
                    </a:lnTo>
                    <a:lnTo>
                      <a:pt x="458" y="92"/>
                    </a:lnTo>
                    <a:lnTo>
                      <a:pt x="492" y="148"/>
                    </a:lnTo>
                    <a:lnTo>
                      <a:pt x="544" y="171"/>
                    </a:lnTo>
                    <a:lnTo>
                      <a:pt x="550" y="196"/>
                    </a:lnTo>
                    <a:lnTo>
                      <a:pt x="575" y="200"/>
                    </a:lnTo>
                    <a:lnTo>
                      <a:pt x="605" y="220"/>
                    </a:lnTo>
                    <a:lnTo>
                      <a:pt x="605" y="252"/>
                    </a:lnTo>
                    <a:lnTo>
                      <a:pt x="663" y="275"/>
                    </a:lnTo>
                    <a:lnTo>
                      <a:pt x="666" y="311"/>
                    </a:lnTo>
                    <a:lnTo>
                      <a:pt x="672" y="328"/>
                    </a:lnTo>
                    <a:lnTo>
                      <a:pt x="715" y="324"/>
                    </a:lnTo>
                    <a:lnTo>
                      <a:pt x="754" y="335"/>
                    </a:lnTo>
                    <a:lnTo>
                      <a:pt x="776" y="380"/>
                    </a:lnTo>
                    <a:lnTo>
                      <a:pt x="789" y="419"/>
                    </a:lnTo>
                    <a:lnTo>
                      <a:pt x="828" y="423"/>
                    </a:lnTo>
                    <a:lnTo>
                      <a:pt x="837" y="471"/>
                    </a:lnTo>
                    <a:lnTo>
                      <a:pt x="877" y="495"/>
                    </a:lnTo>
                    <a:lnTo>
                      <a:pt x="877" y="543"/>
                    </a:lnTo>
                    <a:lnTo>
                      <a:pt x="841" y="547"/>
                    </a:lnTo>
                    <a:lnTo>
                      <a:pt x="846" y="567"/>
                    </a:lnTo>
                    <a:lnTo>
                      <a:pt x="828" y="583"/>
                    </a:lnTo>
                    <a:lnTo>
                      <a:pt x="846" y="606"/>
                    </a:lnTo>
                    <a:lnTo>
                      <a:pt x="855" y="638"/>
                    </a:lnTo>
                    <a:lnTo>
                      <a:pt x="828" y="651"/>
                    </a:lnTo>
                    <a:lnTo>
                      <a:pt x="824" y="703"/>
                    </a:lnTo>
                    <a:lnTo>
                      <a:pt x="810" y="707"/>
                    </a:lnTo>
                    <a:lnTo>
                      <a:pt x="828" y="727"/>
                    </a:lnTo>
                    <a:lnTo>
                      <a:pt x="824" y="779"/>
                    </a:lnTo>
                    <a:lnTo>
                      <a:pt x="789" y="770"/>
                    </a:lnTo>
                    <a:lnTo>
                      <a:pt x="772" y="755"/>
                    </a:lnTo>
                    <a:lnTo>
                      <a:pt x="745" y="759"/>
                    </a:lnTo>
                    <a:lnTo>
                      <a:pt x="733" y="779"/>
                    </a:lnTo>
                    <a:lnTo>
                      <a:pt x="736" y="806"/>
                    </a:lnTo>
                    <a:lnTo>
                      <a:pt x="749" y="815"/>
                    </a:lnTo>
                    <a:lnTo>
                      <a:pt x="749" y="851"/>
                    </a:lnTo>
                    <a:lnTo>
                      <a:pt x="724" y="847"/>
                    </a:lnTo>
                    <a:lnTo>
                      <a:pt x="702" y="822"/>
                    </a:lnTo>
                    <a:lnTo>
                      <a:pt x="506" y="827"/>
                    </a:lnTo>
                    <a:lnTo>
                      <a:pt x="226" y="834"/>
                    </a:lnTo>
                    <a:lnTo>
                      <a:pt x="196" y="782"/>
                    </a:lnTo>
                    <a:lnTo>
                      <a:pt x="196" y="766"/>
                    </a:lnTo>
                    <a:lnTo>
                      <a:pt x="183" y="750"/>
                    </a:lnTo>
                    <a:lnTo>
                      <a:pt x="156" y="755"/>
                    </a:lnTo>
                    <a:lnTo>
                      <a:pt x="165" y="730"/>
                    </a:lnTo>
                    <a:lnTo>
                      <a:pt x="183" y="647"/>
                    </a:lnTo>
                    <a:lnTo>
                      <a:pt x="165" y="638"/>
                    </a:lnTo>
                    <a:lnTo>
                      <a:pt x="170" y="592"/>
                    </a:lnTo>
                    <a:lnTo>
                      <a:pt x="201" y="550"/>
                    </a:lnTo>
                    <a:lnTo>
                      <a:pt x="174" y="543"/>
                    </a:lnTo>
                    <a:lnTo>
                      <a:pt x="156" y="523"/>
                    </a:lnTo>
                    <a:lnTo>
                      <a:pt x="131" y="514"/>
                    </a:lnTo>
                    <a:lnTo>
                      <a:pt x="125" y="491"/>
                    </a:lnTo>
                    <a:lnTo>
                      <a:pt x="152" y="468"/>
                    </a:lnTo>
                    <a:lnTo>
                      <a:pt x="149" y="455"/>
                    </a:lnTo>
                    <a:lnTo>
                      <a:pt x="125" y="439"/>
                    </a:lnTo>
                    <a:lnTo>
                      <a:pt x="79" y="275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4659840" y="3147840"/>
                <a:ext cx="567000" cy="612720"/>
              </a:xfrm>
              <a:custGeom>
                <a:avLst/>
                <a:gdLst/>
                <a:ahLst/>
                <a:rect l="l" t="t" r="r" b="b"/>
                <a:pathLst>
                  <a:path w="877" h="851">
                    <a:moveTo>
                      <a:pt x="0" y="49"/>
                    </a:moveTo>
                    <a:lnTo>
                      <a:pt x="192" y="24"/>
                    </a:lnTo>
                    <a:lnTo>
                      <a:pt x="388" y="0"/>
                    </a:lnTo>
                    <a:lnTo>
                      <a:pt x="375" y="49"/>
                    </a:lnTo>
                    <a:lnTo>
                      <a:pt x="391" y="85"/>
                    </a:lnTo>
                    <a:lnTo>
                      <a:pt x="458" y="92"/>
                    </a:lnTo>
                    <a:lnTo>
                      <a:pt x="492" y="148"/>
                    </a:lnTo>
                    <a:lnTo>
                      <a:pt x="544" y="171"/>
                    </a:lnTo>
                    <a:lnTo>
                      <a:pt x="550" y="196"/>
                    </a:lnTo>
                    <a:lnTo>
                      <a:pt x="575" y="200"/>
                    </a:lnTo>
                    <a:lnTo>
                      <a:pt x="605" y="220"/>
                    </a:lnTo>
                    <a:lnTo>
                      <a:pt x="605" y="252"/>
                    </a:lnTo>
                    <a:lnTo>
                      <a:pt x="663" y="275"/>
                    </a:lnTo>
                    <a:lnTo>
                      <a:pt x="666" y="311"/>
                    </a:lnTo>
                    <a:lnTo>
                      <a:pt x="672" y="328"/>
                    </a:lnTo>
                    <a:lnTo>
                      <a:pt x="715" y="324"/>
                    </a:lnTo>
                    <a:lnTo>
                      <a:pt x="754" y="335"/>
                    </a:lnTo>
                    <a:lnTo>
                      <a:pt x="776" y="380"/>
                    </a:lnTo>
                    <a:lnTo>
                      <a:pt x="789" y="419"/>
                    </a:lnTo>
                    <a:lnTo>
                      <a:pt x="828" y="423"/>
                    </a:lnTo>
                    <a:lnTo>
                      <a:pt x="837" y="471"/>
                    </a:lnTo>
                    <a:lnTo>
                      <a:pt x="877" y="495"/>
                    </a:lnTo>
                    <a:lnTo>
                      <a:pt x="877" y="543"/>
                    </a:lnTo>
                    <a:lnTo>
                      <a:pt x="841" y="547"/>
                    </a:lnTo>
                    <a:lnTo>
                      <a:pt x="846" y="567"/>
                    </a:lnTo>
                    <a:lnTo>
                      <a:pt x="828" y="583"/>
                    </a:lnTo>
                    <a:lnTo>
                      <a:pt x="846" y="606"/>
                    </a:lnTo>
                    <a:lnTo>
                      <a:pt x="855" y="638"/>
                    </a:lnTo>
                    <a:lnTo>
                      <a:pt x="828" y="651"/>
                    </a:lnTo>
                    <a:lnTo>
                      <a:pt x="824" y="703"/>
                    </a:lnTo>
                    <a:lnTo>
                      <a:pt x="810" y="707"/>
                    </a:lnTo>
                    <a:lnTo>
                      <a:pt x="828" y="727"/>
                    </a:lnTo>
                    <a:lnTo>
                      <a:pt x="824" y="779"/>
                    </a:lnTo>
                    <a:lnTo>
                      <a:pt x="789" y="770"/>
                    </a:lnTo>
                    <a:lnTo>
                      <a:pt x="772" y="755"/>
                    </a:lnTo>
                    <a:lnTo>
                      <a:pt x="745" y="759"/>
                    </a:lnTo>
                    <a:lnTo>
                      <a:pt x="733" y="779"/>
                    </a:lnTo>
                    <a:lnTo>
                      <a:pt x="736" y="806"/>
                    </a:lnTo>
                    <a:lnTo>
                      <a:pt x="749" y="815"/>
                    </a:lnTo>
                    <a:lnTo>
                      <a:pt x="749" y="851"/>
                    </a:lnTo>
                    <a:lnTo>
                      <a:pt x="724" y="847"/>
                    </a:lnTo>
                    <a:lnTo>
                      <a:pt x="702" y="822"/>
                    </a:lnTo>
                    <a:lnTo>
                      <a:pt x="506" y="827"/>
                    </a:lnTo>
                    <a:lnTo>
                      <a:pt x="226" y="834"/>
                    </a:lnTo>
                    <a:lnTo>
                      <a:pt x="196" y="782"/>
                    </a:lnTo>
                    <a:lnTo>
                      <a:pt x="196" y="766"/>
                    </a:lnTo>
                    <a:lnTo>
                      <a:pt x="183" y="750"/>
                    </a:lnTo>
                    <a:lnTo>
                      <a:pt x="156" y="755"/>
                    </a:lnTo>
                    <a:lnTo>
                      <a:pt x="165" y="730"/>
                    </a:lnTo>
                    <a:lnTo>
                      <a:pt x="183" y="647"/>
                    </a:lnTo>
                    <a:lnTo>
                      <a:pt x="165" y="638"/>
                    </a:lnTo>
                    <a:lnTo>
                      <a:pt x="170" y="592"/>
                    </a:lnTo>
                    <a:lnTo>
                      <a:pt x="201" y="550"/>
                    </a:lnTo>
                    <a:lnTo>
                      <a:pt x="174" y="543"/>
                    </a:lnTo>
                    <a:lnTo>
                      <a:pt x="156" y="523"/>
                    </a:lnTo>
                    <a:lnTo>
                      <a:pt x="131" y="514"/>
                    </a:lnTo>
                    <a:lnTo>
                      <a:pt x="125" y="491"/>
                    </a:lnTo>
                    <a:lnTo>
                      <a:pt x="152" y="468"/>
                    </a:lnTo>
                    <a:lnTo>
                      <a:pt x="149" y="455"/>
                    </a:lnTo>
                    <a:lnTo>
                      <a:pt x="125" y="439"/>
                    </a:lnTo>
                    <a:lnTo>
                      <a:pt x="79" y="275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3" name=""/>
            <p:cNvGrpSpPr/>
            <p:nvPr/>
          </p:nvGrpSpPr>
          <p:grpSpPr>
            <a:xfrm>
              <a:off x="4380480" y="3182760"/>
              <a:ext cx="407520" cy="700200"/>
              <a:chOff x="4380480" y="3182760"/>
              <a:chExt cx="407520" cy="700200"/>
            </a:xfrm>
          </p:grpSpPr>
          <p:sp>
            <p:nvSpPr>
              <p:cNvPr id="244" name=""/>
              <p:cNvSpPr/>
              <p:nvPr/>
            </p:nvSpPr>
            <p:spPr>
              <a:xfrm>
                <a:off x="4380480" y="3182760"/>
                <a:ext cx="407520" cy="700200"/>
              </a:xfrm>
              <a:custGeom>
                <a:avLst/>
                <a:gdLst/>
                <a:ahLst/>
                <a:rect l="l" t="t" r="r" b="b"/>
                <a:pathLst>
                  <a:path w="632" h="970">
                    <a:moveTo>
                      <a:pt x="0" y="49"/>
                    </a:moveTo>
                    <a:lnTo>
                      <a:pt x="195" y="32"/>
                    </a:lnTo>
                    <a:lnTo>
                      <a:pt x="436" y="0"/>
                    </a:lnTo>
                    <a:lnTo>
                      <a:pt x="558" y="392"/>
                    </a:lnTo>
                    <a:lnTo>
                      <a:pt x="580" y="408"/>
                    </a:lnTo>
                    <a:lnTo>
                      <a:pt x="553" y="447"/>
                    </a:lnTo>
                    <a:lnTo>
                      <a:pt x="562" y="467"/>
                    </a:lnTo>
                    <a:lnTo>
                      <a:pt x="589" y="480"/>
                    </a:lnTo>
                    <a:lnTo>
                      <a:pt x="632" y="503"/>
                    </a:lnTo>
                    <a:lnTo>
                      <a:pt x="596" y="536"/>
                    </a:lnTo>
                    <a:lnTo>
                      <a:pt x="596" y="588"/>
                    </a:lnTo>
                    <a:lnTo>
                      <a:pt x="620" y="602"/>
                    </a:lnTo>
                    <a:lnTo>
                      <a:pt x="589" y="703"/>
                    </a:lnTo>
                    <a:lnTo>
                      <a:pt x="623" y="703"/>
                    </a:lnTo>
                    <a:lnTo>
                      <a:pt x="632" y="739"/>
                    </a:lnTo>
                    <a:lnTo>
                      <a:pt x="284" y="782"/>
                    </a:lnTo>
                    <a:lnTo>
                      <a:pt x="208" y="787"/>
                    </a:lnTo>
                    <a:lnTo>
                      <a:pt x="174" y="807"/>
                    </a:lnTo>
                    <a:lnTo>
                      <a:pt x="170" y="823"/>
                    </a:lnTo>
                    <a:lnTo>
                      <a:pt x="183" y="846"/>
                    </a:lnTo>
                    <a:lnTo>
                      <a:pt x="239" y="854"/>
                    </a:lnTo>
                    <a:lnTo>
                      <a:pt x="217" y="875"/>
                    </a:lnTo>
                    <a:lnTo>
                      <a:pt x="239" y="922"/>
                    </a:lnTo>
                    <a:lnTo>
                      <a:pt x="226" y="935"/>
                    </a:lnTo>
                    <a:lnTo>
                      <a:pt x="204" y="970"/>
                    </a:lnTo>
                    <a:lnTo>
                      <a:pt x="186" y="967"/>
                    </a:lnTo>
                    <a:lnTo>
                      <a:pt x="147" y="926"/>
                    </a:lnTo>
                    <a:lnTo>
                      <a:pt x="134" y="906"/>
                    </a:lnTo>
                    <a:lnTo>
                      <a:pt x="113" y="902"/>
                    </a:lnTo>
                    <a:lnTo>
                      <a:pt x="100" y="958"/>
                    </a:lnTo>
                    <a:lnTo>
                      <a:pt x="57" y="954"/>
                    </a:lnTo>
                    <a:lnTo>
                      <a:pt x="27" y="710"/>
                    </a:lnTo>
                    <a:lnTo>
                      <a:pt x="9" y="347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4380480" y="3182760"/>
                <a:ext cx="407520" cy="700200"/>
              </a:xfrm>
              <a:custGeom>
                <a:avLst/>
                <a:gdLst/>
                <a:ahLst/>
                <a:rect l="l" t="t" r="r" b="b"/>
                <a:pathLst>
                  <a:path w="632" h="970">
                    <a:moveTo>
                      <a:pt x="0" y="49"/>
                    </a:moveTo>
                    <a:lnTo>
                      <a:pt x="195" y="32"/>
                    </a:lnTo>
                    <a:lnTo>
                      <a:pt x="436" y="0"/>
                    </a:lnTo>
                    <a:lnTo>
                      <a:pt x="558" y="392"/>
                    </a:lnTo>
                    <a:lnTo>
                      <a:pt x="580" y="408"/>
                    </a:lnTo>
                    <a:lnTo>
                      <a:pt x="553" y="447"/>
                    </a:lnTo>
                    <a:lnTo>
                      <a:pt x="562" y="467"/>
                    </a:lnTo>
                    <a:lnTo>
                      <a:pt x="589" y="480"/>
                    </a:lnTo>
                    <a:lnTo>
                      <a:pt x="632" y="503"/>
                    </a:lnTo>
                    <a:lnTo>
                      <a:pt x="596" y="536"/>
                    </a:lnTo>
                    <a:lnTo>
                      <a:pt x="596" y="588"/>
                    </a:lnTo>
                    <a:lnTo>
                      <a:pt x="620" y="602"/>
                    </a:lnTo>
                    <a:lnTo>
                      <a:pt x="589" y="703"/>
                    </a:lnTo>
                    <a:lnTo>
                      <a:pt x="623" y="703"/>
                    </a:lnTo>
                    <a:lnTo>
                      <a:pt x="632" y="739"/>
                    </a:lnTo>
                    <a:lnTo>
                      <a:pt x="284" y="782"/>
                    </a:lnTo>
                    <a:lnTo>
                      <a:pt x="208" y="787"/>
                    </a:lnTo>
                    <a:lnTo>
                      <a:pt x="174" y="807"/>
                    </a:lnTo>
                    <a:lnTo>
                      <a:pt x="170" y="823"/>
                    </a:lnTo>
                    <a:lnTo>
                      <a:pt x="183" y="846"/>
                    </a:lnTo>
                    <a:lnTo>
                      <a:pt x="239" y="854"/>
                    </a:lnTo>
                    <a:lnTo>
                      <a:pt x="217" y="875"/>
                    </a:lnTo>
                    <a:lnTo>
                      <a:pt x="239" y="922"/>
                    </a:lnTo>
                    <a:lnTo>
                      <a:pt x="226" y="935"/>
                    </a:lnTo>
                    <a:lnTo>
                      <a:pt x="204" y="970"/>
                    </a:lnTo>
                    <a:lnTo>
                      <a:pt x="186" y="967"/>
                    </a:lnTo>
                    <a:lnTo>
                      <a:pt x="147" y="926"/>
                    </a:lnTo>
                    <a:lnTo>
                      <a:pt x="134" y="906"/>
                    </a:lnTo>
                    <a:lnTo>
                      <a:pt x="113" y="902"/>
                    </a:lnTo>
                    <a:lnTo>
                      <a:pt x="100" y="958"/>
                    </a:lnTo>
                    <a:lnTo>
                      <a:pt x="57" y="954"/>
                    </a:lnTo>
                    <a:lnTo>
                      <a:pt x="27" y="710"/>
                    </a:lnTo>
                    <a:lnTo>
                      <a:pt x="9" y="347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6" name=""/>
            <p:cNvGrpSpPr/>
            <p:nvPr/>
          </p:nvGrpSpPr>
          <p:grpSpPr>
            <a:xfrm>
              <a:off x="4036320" y="3217680"/>
              <a:ext cx="375120" cy="684360"/>
              <a:chOff x="4036320" y="3217680"/>
              <a:chExt cx="375120" cy="684360"/>
            </a:xfrm>
          </p:grpSpPr>
          <p:sp>
            <p:nvSpPr>
              <p:cNvPr id="247" name=""/>
              <p:cNvSpPr/>
              <p:nvPr/>
            </p:nvSpPr>
            <p:spPr>
              <a:xfrm>
                <a:off x="4036320" y="3217680"/>
                <a:ext cx="375120" cy="684360"/>
              </a:xfrm>
              <a:custGeom>
                <a:avLst/>
                <a:gdLst/>
                <a:ahLst/>
                <a:rect l="l" t="t" r="r" b="b"/>
                <a:pathLst>
                  <a:path w="582" h="945">
                    <a:moveTo>
                      <a:pt x="205" y="19"/>
                    </a:moveTo>
                    <a:lnTo>
                      <a:pt x="198" y="35"/>
                    </a:lnTo>
                    <a:lnTo>
                      <a:pt x="180" y="32"/>
                    </a:lnTo>
                    <a:lnTo>
                      <a:pt x="131" y="71"/>
                    </a:lnTo>
                    <a:lnTo>
                      <a:pt x="131" y="143"/>
                    </a:lnTo>
                    <a:lnTo>
                      <a:pt x="113" y="131"/>
                    </a:lnTo>
                    <a:lnTo>
                      <a:pt x="83" y="167"/>
                    </a:lnTo>
                    <a:lnTo>
                      <a:pt x="52" y="176"/>
                    </a:lnTo>
                    <a:lnTo>
                      <a:pt x="57" y="206"/>
                    </a:lnTo>
                    <a:lnTo>
                      <a:pt x="66" y="235"/>
                    </a:lnTo>
                    <a:lnTo>
                      <a:pt x="79" y="267"/>
                    </a:lnTo>
                    <a:lnTo>
                      <a:pt x="43" y="287"/>
                    </a:lnTo>
                    <a:lnTo>
                      <a:pt x="66" y="350"/>
                    </a:lnTo>
                    <a:lnTo>
                      <a:pt x="52" y="363"/>
                    </a:lnTo>
                    <a:lnTo>
                      <a:pt x="52" y="411"/>
                    </a:lnTo>
                    <a:lnTo>
                      <a:pt x="88" y="434"/>
                    </a:lnTo>
                    <a:lnTo>
                      <a:pt x="92" y="461"/>
                    </a:lnTo>
                    <a:lnTo>
                      <a:pt x="74" y="481"/>
                    </a:lnTo>
                    <a:lnTo>
                      <a:pt x="92" y="497"/>
                    </a:lnTo>
                    <a:lnTo>
                      <a:pt x="113" y="549"/>
                    </a:lnTo>
                    <a:lnTo>
                      <a:pt x="92" y="569"/>
                    </a:lnTo>
                    <a:lnTo>
                      <a:pt x="74" y="630"/>
                    </a:lnTo>
                    <a:lnTo>
                      <a:pt x="39" y="657"/>
                    </a:lnTo>
                    <a:lnTo>
                      <a:pt x="39" y="706"/>
                    </a:lnTo>
                    <a:lnTo>
                      <a:pt x="0" y="762"/>
                    </a:lnTo>
                    <a:lnTo>
                      <a:pt x="43" y="808"/>
                    </a:lnTo>
                    <a:lnTo>
                      <a:pt x="153" y="805"/>
                    </a:lnTo>
                    <a:lnTo>
                      <a:pt x="289" y="788"/>
                    </a:lnTo>
                    <a:lnTo>
                      <a:pt x="345" y="794"/>
                    </a:lnTo>
                    <a:lnTo>
                      <a:pt x="332" y="833"/>
                    </a:lnTo>
                    <a:lnTo>
                      <a:pt x="402" y="945"/>
                    </a:lnTo>
                    <a:lnTo>
                      <a:pt x="476" y="896"/>
                    </a:lnTo>
                    <a:lnTo>
                      <a:pt x="582" y="900"/>
                    </a:lnTo>
                    <a:lnTo>
                      <a:pt x="555" y="575"/>
                    </a:lnTo>
                    <a:lnTo>
                      <a:pt x="530" y="0"/>
                    </a:lnTo>
                    <a:lnTo>
                      <a:pt x="205" y="1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4036320" y="3217680"/>
                <a:ext cx="375120" cy="684360"/>
              </a:xfrm>
              <a:custGeom>
                <a:avLst/>
                <a:gdLst/>
                <a:ahLst/>
                <a:rect l="l" t="t" r="r" b="b"/>
                <a:pathLst>
                  <a:path w="582" h="945">
                    <a:moveTo>
                      <a:pt x="205" y="19"/>
                    </a:moveTo>
                    <a:lnTo>
                      <a:pt x="198" y="35"/>
                    </a:lnTo>
                    <a:lnTo>
                      <a:pt x="180" y="32"/>
                    </a:lnTo>
                    <a:lnTo>
                      <a:pt x="131" y="71"/>
                    </a:lnTo>
                    <a:lnTo>
                      <a:pt x="131" y="143"/>
                    </a:lnTo>
                    <a:lnTo>
                      <a:pt x="113" y="131"/>
                    </a:lnTo>
                    <a:lnTo>
                      <a:pt x="83" y="167"/>
                    </a:lnTo>
                    <a:lnTo>
                      <a:pt x="52" y="176"/>
                    </a:lnTo>
                    <a:lnTo>
                      <a:pt x="57" y="206"/>
                    </a:lnTo>
                    <a:lnTo>
                      <a:pt x="66" y="235"/>
                    </a:lnTo>
                    <a:lnTo>
                      <a:pt x="79" y="267"/>
                    </a:lnTo>
                    <a:lnTo>
                      <a:pt x="43" y="287"/>
                    </a:lnTo>
                    <a:lnTo>
                      <a:pt x="66" y="350"/>
                    </a:lnTo>
                    <a:lnTo>
                      <a:pt x="52" y="363"/>
                    </a:lnTo>
                    <a:lnTo>
                      <a:pt x="52" y="411"/>
                    </a:lnTo>
                    <a:lnTo>
                      <a:pt x="88" y="434"/>
                    </a:lnTo>
                    <a:lnTo>
                      <a:pt x="92" y="461"/>
                    </a:lnTo>
                    <a:lnTo>
                      <a:pt x="74" y="481"/>
                    </a:lnTo>
                    <a:lnTo>
                      <a:pt x="92" y="497"/>
                    </a:lnTo>
                    <a:lnTo>
                      <a:pt x="113" y="549"/>
                    </a:lnTo>
                    <a:lnTo>
                      <a:pt x="92" y="569"/>
                    </a:lnTo>
                    <a:lnTo>
                      <a:pt x="74" y="630"/>
                    </a:lnTo>
                    <a:lnTo>
                      <a:pt x="39" y="657"/>
                    </a:lnTo>
                    <a:lnTo>
                      <a:pt x="39" y="706"/>
                    </a:lnTo>
                    <a:lnTo>
                      <a:pt x="0" y="762"/>
                    </a:lnTo>
                    <a:lnTo>
                      <a:pt x="43" y="808"/>
                    </a:lnTo>
                    <a:lnTo>
                      <a:pt x="153" y="805"/>
                    </a:lnTo>
                    <a:lnTo>
                      <a:pt x="289" y="788"/>
                    </a:lnTo>
                    <a:lnTo>
                      <a:pt x="345" y="794"/>
                    </a:lnTo>
                    <a:lnTo>
                      <a:pt x="332" y="833"/>
                    </a:lnTo>
                    <a:lnTo>
                      <a:pt x="402" y="945"/>
                    </a:lnTo>
                    <a:lnTo>
                      <a:pt x="476" y="896"/>
                    </a:lnTo>
                    <a:lnTo>
                      <a:pt x="582" y="900"/>
                    </a:lnTo>
                    <a:lnTo>
                      <a:pt x="555" y="575"/>
                    </a:lnTo>
                    <a:lnTo>
                      <a:pt x="530" y="0"/>
                    </a:lnTo>
                    <a:lnTo>
                      <a:pt x="205" y="1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9" name=""/>
            <p:cNvGrpSpPr/>
            <p:nvPr/>
          </p:nvGrpSpPr>
          <p:grpSpPr>
            <a:xfrm>
              <a:off x="3748320" y="3517560"/>
              <a:ext cx="623520" cy="551160"/>
              <a:chOff x="3748320" y="3517560"/>
              <a:chExt cx="623520" cy="551160"/>
            </a:xfrm>
          </p:grpSpPr>
          <p:sp>
            <p:nvSpPr>
              <p:cNvPr id="250" name=""/>
              <p:cNvSpPr/>
              <p:nvPr/>
            </p:nvSpPr>
            <p:spPr>
              <a:xfrm>
                <a:off x="3748320" y="3517560"/>
                <a:ext cx="623520" cy="551160"/>
              </a:xfrm>
              <a:custGeom>
                <a:avLst/>
                <a:gdLst/>
                <a:ahLst/>
                <a:rect l="l" t="t" r="r" b="b"/>
                <a:pathLst>
                  <a:path w="969" h="762">
                    <a:moveTo>
                      <a:pt x="0" y="19"/>
                    </a:moveTo>
                    <a:lnTo>
                      <a:pt x="187" y="12"/>
                    </a:lnTo>
                    <a:lnTo>
                      <a:pt x="489" y="0"/>
                    </a:lnTo>
                    <a:lnTo>
                      <a:pt x="528" y="16"/>
                    </a:lnTo>
                    <a:lnTo>
                      <a:pt x="537" y="43"/>
                    </a:lnTo>
                    <a:lnTo>
                      <a:pt x="519" y="59"/>
                    </a:lnTo>
                    <a:lnTo>
                      <a:pt x="541" y="95"/>
                    </a:lnTo>
                    <a:lnTo>
                      <a:pt x="559" y="131"/>
                    </a:lnTo>
                    <a:lnTo>
                      <a:pt x="532" y="160"/>
                    </a:lnTo>
                    <a:lnTo>
                      <a:pt x="528" y="187"/>
                    </a:lnTo>
                    <a:lnTo>
                      <a:pt x="519" y="206"/>
                    </a:lnTo>
                    <a:lnTo>
                      <a:pt x="483" y="235"/>
                    </a:lnTo>
                    <a:lnTo>
                      <a:pt x="480" y="291"/>
                    </a:lnTo>
                    <a:lnTo>
                      <a:pt x="446" y="343"/>
                    </a:lnTo>
                    <a:lnTo>
                      <a:pt x="483" y="390"/>
                    </a:lnTo>
                    <a:lnTo>
                      <a:pt x="776" y="370"/>
                    </a:lnTo>
                    <a:lnTo>
                      <a:pt x="773" y="418"/>
                    </a:lnTo>
                    <a:lnTo>
                      <a:pt x="841" y="526"/>
                    </a:lnTo>
                    <a:lnTo>
                      <a:pt x="859" y="519"/>
                    </a:lnTo>
                    <a:lnTo>
                      <a:pt x="890" y="566"/>
                    </a:lnTo>
                    <a:lnTo>
                      <a:pt x="846" y="605"/>
                    </a:lnTo>
                    <a:lnTo>
                      <a:pt x="877" y="638"/>
                    </a:lnTo>
                    <a:lnTo>
                      <a:pt x="920" y="641"/>
                    </a:lnTo>
                    <a:lnTo>
                      <a:pt x="929" y="683"/>
                    </a:lnTo>
                    <a:lnTo>
                      <a:pt x="969" y="710"/>
                    </a:lnTo>
                    <a:lnTo>
                      <a:pt x="956" y="729"/>
                    </a:lnTo>
                    <a:lnTo>
                      <a:pt x="890" y="762"/>
                    </a:lnTo>
                    <a:lnTo>
                      <a:pt x="850" y="710"/>
                    </a:lnTo>
                    <a:lnTo>
                      <a:pt x="819" y="690"/>
                    </a:lnTo>
                    <a:lnTo>
                      <a:pt x="758" y="745"/>
                    </a:lnTo>
                    <a:lnTo>
                      <a:pt x="694" y="713"/>
                    </a:lnTo>
                    <a:lnTo>
                      <a:pt x="667" y="722"/>
                    </a:lnTo>
                    <a:lnTo>
                      <a:pt x="654" y="758"/>
                    </a:lnTo>
                    <a:lnTo>
                      <a:pt x="575" y="726"/>
                    </a:lnTo>
                    <a:lnTo>
                      <a:pt x="437" y="674"/>
                    </a:lnTo>
                    <a:lnTo>
                      <a:pt x="401" y="666"/>
                    </a:lnTo>
                    <a:lnTo>
                      <a:pt x="370" y="686"/>
                    </a:lnTo>
                    <a:lnTo>
                      <a:pt x="318" y="666"/>
                    </a:lnTo>
                    <a:lnTo>
                      <a:pt x="266" y="650"/>
                    </a:lnTo>
                    <a:lnTo>
                      <a:pt x="218" y="650"/>
                    </a:lnTo>
                    <a:lnTo>
                      <a:pt x="153" y="621"/>
                    </a:lnTo>
                    <a:lnTo>
                      <a:pt x="126" y="638"/>
                    </a:lnTo>
                    <a:lnTo>
                      <a:pt x="49" y="638"/>
                    </a:lnTo>
                    <a:lnTo>
                      <a:pt x="79" y="602"/>
                    </a:lnTo>
                    <a:lnTo>
                      <a:pt x="83" y="569"/>
                    </a:lnTo>
                    <a:lnTo>
                      <a:pt x="79" y="542"/>
                    </a:lnTo>
                    <a:lnTo>
                      <a:pt x="88" y="514"/>
                    </a:lnTo>
                    <a:lnTo>
                      <a:pt x="88" y="471"/>
                    </a:lnTo>
                    <a:lnTo>
                      <a:pt x="101" y="431"/>
                    </a:lnTo>
                    <a:lnTo>
                      <a:pt x="110" y="363"/>
                    </a:lnTo>
                    <a:lnTo>
                      <a:pt x="88" y="343"/>
                    </a:lnTo>
                    <a:lnTo>
                      <a:pt x="74" y="307"/>
                    </a:lnTo>
                    <a:lnTo>
                      <a:pt x="61" y="284"/>
                    </a:lnTo>
                    <a:lnTo>
                      <a:pt x="58" y="248"/>
                    </a:lnTo>
                    <a:lnTo>
                      <a:pt x="40" y="235"/>
                    </a:lnTo>
                    <a:lnTo>
                      <a:pt x="4" y="21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3748320" y="3517560"/>
                <a:ext cx="623520" cy="551160"/>
              </a:xfrm>
              <a:custGeom>
                <a:avLst/>
                <a:gdLst/>
                <a:ahLst/>
                <a:rect l="l" t="t" r="r" b="b"/>
                <a:pathLst>
                  <a:path w="969" h="762">
                    <a:moveTo>
                      <a:pt x="0" y="19"/>
                    </a:moveTo>
                    <a:lnTo>
                      <a:pt x="187" y="12"/>
                    </a:lnTo>
                    <a:lnTo>
                      <a:pt x="489" y="0"/>
                    </a:lnTo>
                    <a:lnTo>
                      <a:pt x="528" y="16"/>
                    </a:lnTo>
                    <a:lnTo>
                      <a:pt x="537" y="43"/>
                    </a:lnTo>
                    <a:lnTo>
                      <a:pt x="519" y="59"/>
                    </a:lnTo>
                    <a:lnTo>
                      <a:pt x="541" y="95"/>
                    </a:lnTo>
                    <a:lnTo>
                      <a:pt x="559" y="131"/>
                    </a:lnTo>
                    <a:lnTo>
                      <a:pt x="532" y="160"/>
                    </a:lnTo>
                    <a:lnTo>
                      <a:pt x="528" y="187"/>
                    </a:lnTo>
                    <a:lnTo>
                      <a:pt x="519" y="206"/>
                    </a:lnTo>
                    <a:lnTo>
                      <a:pt x="483" y="235"/>
                    </a:lnTo>
                    <a:lnTo>
                      <a:pt x="480" y="291"/>
                    </a:lnTo>
                    <a:lnTo>
                      <a:pt x="446" y="343"/>
                    </a:lnTo>
                    <a:lnTo>
                      <a:pt x="483" y="390"/>
                    </a:lnTo>
                    <a:lnTo>
                      <a:pt x="776" y="370"/>
                    </a:lnTo>
                    <a:lnTo>
                      <a:pt x="773" y="418"/>
                    </a:lnTo>
                    <a:lnTo>
                      <a:pt x="841" y="526"/>
                    </a:lnTo>
                    <a:lnTo>
                      <a:pt x="859" y="519"/>
                    </a:lnTo>
                    <a:lnTo>
                      <a:pt x="890" y="566"/>
                    </a:lnTo>
                    <a:lnTo>
                      <a:pt x="846" y="605"/>
                    </a:lnTo>
                    <a:lnTo>
                      <a:pt x="877" y="638"/>
                    </a:lnTo>
                    <a:lnTo>
                      <a:pt x="920" y="641"/>
                    </a:lnTo>
                    <a:lnTo>
                      <a:pt x="929" y="683"/>
                    </a:lnTo>
                    <a:lnTo>
                      <a:pt x="969" y="710"/>
                    </a:lnTo>
                    <a:lnTo>
                      <a:pt x="956" y="729"/>
                    </a:lnTo>
                    <a:lnTo>
                      <a:pt x="890" y="762"/>
                    </a:lnTo>
                    <a:lnTo>
                      <a:pt x="850" y="710"/>
                    </a:lnTo>
                    <a:lnTo>
                      <a:pt x="819" y="690"/>
                    </a:lnTo>
                    <a:lnTo>
                      <a:pt x="758" y="745"/>
                    </a:lnTo>
                    <a:lnTo>
                      <a:pt x="694" y="713"/>
                    </a:lnTo>
                    <a:lnTo>
                      <a:pt x="667" y="722"/>
                    </a:lnTo>
                    <a:lnTo>
                      <a:pt x="654" y="758"/>
                    </a:lnTo>
                    <a:lnTo>
                      <a:pt x="575" y="726"/>
                    </a:lnTo>
                    <a:lnTo>
                      <a:pt x="437" y="674"/>
                    </a:lnTo>
                    <a:lnTo>
                      <a:pt x="401" y="666"/>
                    </a:lnTo>
                    <a:lnTo>
                      <a:pt x="370" y="686"/>
                    </a:lnTo>
                    <a:lnTo>
                      <a:pt x="318" y="666"/>
                    </a:lnTo>
                    <a:lnTo>
                      <a:pt x="266" y="650"/>
                    </a:lnTo>
                    <a:lnTo>
                      <a:pt x="218" y="650"/>
                    </a:lnTo>
                    <a:lnTo>
                      <a:pt x="153" y="621"/>
                    </a:lnTo>
                    <a:lnTo>
                      <a:pt x="126" y="638"/>
                    </a:lnTo>
                    <a:lnTo>
                      <a:pt x="49" y="638"/>
                    </a:lnTo>
                    <a:lnTo>
                      <a:pt x="79" y="602"/>
                    </a:lnTo>
                    <a:lnTo>
                      <a:pt x="83" y="569"/>
                    </a:lnTo>
                    <a:lnTo>
                      <a:pt x="79" y="542"/>
                    </a:lnTo>
                    <a:lnTo>
                      <a:pt x="88" y="514"/>
                    </a:lnTo>
                    <a:lnTo>
                      <a:pt x="88" y="471"/>
                    </a:lnTo>
                    <a:lnTo>
                      <a:pt x="101" y="431"/>
                    </a:lnTo>
                    <a:lnTo>
                      <a:pt x="110" y="363"/>
                    </a:lnTo>
                    <a:lnTo>
                      <a:pt x="88" y="343"/>
                    </a:lnTo>
                    <a:lnTo>
                      <a:pt x="74" y="307"/>
                    </a:lnTo>
                    <a:lnTo>
                      <a:pt x="61" y="284"/>
                    </a:lnTo>
                    <a:lnTo>
                      <a:pt x="58" y="248"/>
                    </a:lnTo>
                    <a:lnTo>
                      <a:pt x="40" y="235"/>
                    </a:lnTo>
                    <a:lnTo>
                      <a:pt x="4" y="212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52" name=""/>
            <p:cNvGrpSpPr/>
            <p:nvPr/>
          </p:nvGrpSpPr>
          <p:grpSpPr>
            <a:xfrm>
              <a:off x="3662280" y="3031920"/>
              <a:ext cx="538920" cy="498600"/>
              <a:chOff x="3662280" y="3031920"/>
              <a:chExt cx="538920" cy="498600"/>
            </a:xfrm>
          </p:grpSpPr>
          <p:sp>
            <p:nvSpPr>
              <p:cNvPr id="253" name=""/>
              <p:cNvSpPr/>
              <p:nvPr/>
            </p:nvSpPr>
            <p:spPr>
              <a:xfrm>
                <a:off x="3662280" y="3031920"/>
                <a:ext cx="538920" cy="498600"/>
              </a:xfrm>
              <a:custGeom>
                <a:avLst/>
                <a:gdLst/>
                <a:ahLst/>
                <a:rect l="l" t="t" r="r" b="b"/>
                <a:pathLst>
                  <a:path w="830" h="692">
                    <a:moveTo>
                      <a:pt x="0" y="29"/>
                    </a:moveTo>
                    <a:lnTo>
                      <a:pt x="27" y="131"/>
                    </a:lnTo>
                    <a:lnTo>
                      <a:pt x="34" y="487"/>
                    </a:lnTo>
                    <a:lnTo>
                      <a:pt x="34" y="559"/>
                    </a:lnTo>
                    <a:lnTo>
                      <a:pt x="52" y="584"/>
                    </a:lnTo>
                    <a:lnTo>
                      <a:pt x="126" y="588"/>
                    </a:lnTo>
                    <a:lnTo>
                      <a:pt x="131" y="692"/>
                    </a:lnTo>
                    <a:lnTo>
                      <a:pt x="625" y="676"/>
                    </a:lnTo>
                    <a:lnTo>
                      <a:pt x="632" y="652"/>
                    </a:lnTo>
                    <a:lnTo>
                      <a:pt x="629" y="620"/>
                    </a:lnTo>
                    <a:lnTo>
                      <a:pt x="647" y="611"/>
                    </a:lnTo>
                    <a:lnTo>
                      <a:pt x="632" y="575"/>
                    </a:lnTo>
                    <a:lnTo>
                      <a:pt x="616" y="564"/>
                    </a:lnTo>
                    <a:lnTo>
                      <a:pt x="616" y="552"/>
                    </a:lnTo>
                    <a:lnTo>
                      <a:pt x="656" y="532"/>
                    </a:lnTo>
                    <a:lnTo>
                      <a:pt x="641" y="509"/>
                    </a:lnTo>
                    <a:lnTo>
                      <a:pt x="647" y="480"/>
                    </a:lnTo>
                    <a:lnTo>
                      <a:pt x="625" y="440"/>
                    </a:lnTo>
                    <a:lnTo>
                      <a:pt x="663" y="431"/>
                    </a:lnTo>
                    <a:lnTo>
                      <a:pt x="690" y="395"/>
                    </a:lnTo>
                    <a:lnTo>
                      <a:pt x="708" y="399"/>
                    </a:lnTo>
                    <a:lnTo>
                      <a:pt x="708" y="340"/>
                    </a:lnTo>
                    <a:lnTo>
                      <a:pt x="742" y="296"/>
                    </a:lnTo>
                    <a:lnTo>
                      <a:pt x="769" y="291"/>
                    </a:lnTo>
                    <a:lnTo>
                      <a:pt x="782" y="280"/>
                    </a:lnTo>
                    <a:lnTo>
                      <a:pt x="773" y="255"/>
                    </a:lnTo>
                    <a:lnTo>
                      <a:pt x="791" y="244"/>
                    </a:lnTo>
                    <a:lnTo>
                      <a:pt x="760" y="219"/>
                    </a:lnTo>
                    <a:lnTo>
                      <a:pt x="769" y="196"/>
                    </a:lnTo>
                    <a:lnTo>
                      <a:pt x="785" y="172"/>
                    </a:lnTo>
                    <a:lnTo>
                      <a:pt x="803" y="167"/>
                    </a:lnTo>
                    <a:lnTo>
                      <a:pt x="803" y="144"/>
                    </a:lnTo>
                    <a:lnTo>
                      <a:pt x="816" y="144"/>
                    </a:lnTo>
                    <a:lnTo>
                      <a:pt x="812" y="120"/>
                    </a:lnTo>
                    <a:lnTo>
                      <a:pt x="830" y="117"/>
                    </a:lnTo>
                    <a:lnTo>
                      <a:pt x="830" y="88"/>
                    </a:lnTo>
                    <a:lnTo>
                      <a:pt x="778" y="92"/>
                    </a:lnTo>
                    <a:lnTo>
                      <a:pt x="717" y="75"/>
                    </a:lnTo>
                    <a:lnTo>
                      <a:pt x="738" y="36"/>
                    </a:lnTo>
                    <a:lnTo>
                      <a:pt x="760" y="7"/>
                    </a:lnTo>
                    <a:lnTo>
                      <a:pt x="738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3662280" y="3031920"/>
                <a:ext cx="538920" cy="498600"/>
              </a:xfrm>
              <a:custGeom>
                <a:avLst/>
                <a:gdLst/>
                <a:ahLst/>
                <a:rect l="l" t="t" r="r" b="b"/>
                <a:pathLst>
                  <a:path w="830" h="692">
                    <a:moveTo>
                      <a:pt x="0" y="29"/>
                    </a:moveTo>
                    <a:lnTo>
                      <a:pt x="27" y="131"/>
                    </a:lnTo>
                    <a:lnTo>
                      <a:pt x="34" y="487"/>
                    </a:lnTo>
                    <a:lnTo>
                      <a:pt x="34" y="559"/>
                    </a:lnTo>
                    <a:lnTo>
                      <a:pt x="52" y="584"/>
                    </a:lnTo>
                    <a:lnTo>
                      <a:pt x="126" y="588"/>
                    </a:lnTo>
                    <a:lnTo>
                      <a:pt x="131" y="692"/>
                    </a:lnTo>
                    <a:lnTo>
                      <a:pt x="625" y="676"/>
                    </a:lnTo>
                    <a:lnTo>
                      <a:pt x="632" y="652"/>
                    </a:lnTo>
                    <a:lnTo>
                      <a:pt x="629" y="620"/>
                    </a:lnTo>
                    <a:lnTo>
                      <a:pt x="647" y="611"/>
                    </a:lnTo>
                    <a:lnTo>
                      <a:pt x="632" y="575"/>
                    </a:lnTo>
                    <a:lnTo>
                      <a:pt x="616" y="564"/>
                    </a:lnTo>
                    <a:lnTo>
                      <a:pt x="616" y="552"/>
                    </a:lnTo>
                    <a:lnTo>
                      <a:pt x="656" y="532"/>
                    </a:lnTo>
                    <a:lnTo>
                      <a:pt x="641" y="509"/>
                    </a:lnTo>
                    <a:lnTo>
                      <a:pt x="647" y="480"/>
                    </a:lnTo>
                    <a:lnTo>
                      <a:pt x="625" y="440"/>
                    </a:lnTo>
                    <a:lnTo>
                      <a:pt x="663" y="431"/>
                    </a:lnTo>
                    <a:lnTo>
                      <a:pt x="690" y="395"/>
                    </a:lnTo>
                    <a:lnTo>
                      <a:pt x="708" y="399"/>
                    </a:lnTo>
                    <a:lnTo>
                      <a:pt x="708" y="340"/>
                    </a:lnTo>
                    <a:lnTo>
                      <a:pt x="742" y="296"/>
                    </a:lnTo>
                    <a:lnTo>
                      <a:pt x="769" y="291"/>
                    </a:lnTo>
                    <a:lnTo>
                      <a:pt x="782" y="280"/>
                    </a:lnTo>
                    <a:lnTo>
                      <a:pt x="773" y="255"/>
                    </a:lnTo>
                    <a:lnTo>
                      <a:pt x="791" y="244"/>
                    </a:lnTo>
                    <a:lnTo>
                      <a:pt x="760" y="219"/>
                    </a:lnTo>
                    <a:lnTo>
                      <a:pt x="769" y="196"/>
                    </a:lnTo>
                    <a:lnTo>
                      <a:pt x="785" y="172"/>
                    </a:lnTo>
                    <a:lnTo>
                      <a:pt x="803" y="167"/>
                    </a:lnTo>
                    <a:lnTo>
                      <a:pt x="803" y="144"/>
                    </a:lnTo>
                    <a:lnTo>
                      <a:pt x="816" y="144"/>
                    </a:lnTo>
                    <a:lnTo>
                      <a:pt x="812" y="120"/>
                    </a:lnTo>
                    <a:lnTo>
                      <a:pt x="830" y="117"/>
                    </a:lnTo>
                    <a:lnTo>
                      <a:pt x="830" y="88"/>
                    </a:lnTo>
                    <a:lnTo>
                      <a:pt x="778" y="92"/>
                    </a:lnTo>
                    <a:lnTo>
                      <a:pt x="717" y="75"/>
                    </a:lnTo>
                    <a:lnTo>
                      <a:pt x="738" y="36"/>
                    </a:lnTo>
                    <a:lnTo>
                      <a:pt x="760" y="7"/>
                    </a:lnTo>
                    <a:lnTo>
                      <a:pt x="738" y="0"/>
                    </a:lnTo>
                    <a:lnTo>
                      <a:pt x="0" y="2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55" name=""/>
            <p:cNvGrpSpPr/>
            <p:nvPr/>
          </p:nvGrpSpPr>
          <p:grpSpPr>
            <a:xfrm>
              <a:off x="2884680" y="2568240"/>
              <a:ext cx="783000" cy="419400"/>
              <a:chOff x="2884680" y="2568240"/>
              <a:chExt cx="783000" cy="419400"/>
            </a:xfrm>
          </p:grpSpPr>
          <p:sp>
            <p:nvSpPr>
              <p:cNvPr id="256" name=""/>
              <p:cNvSpPr/>
              <p:nvPr/>
            </p:nvSpPr>
            <p:spPr>
              <a:xfrm>
                <a:off x="2884680" y="2568240"/>
                <a:ext cx="783000" cy="419400"/>
              </a:xfrm>
              <a:custGeom>
                <a:avLst/>
                <a:gdLst/>
                <a:ahLst/>
                <a:rect l="l" t="t" r="r" b="b"/>
                <a:pathLst>
                  <a:path w="1214" h="582">
                    <a:moveTo>
                      <a:pt x="9" y="0"/>
                    </a:moveTo>
                    <a:lnTo>
                      <a:pt x="1062" y="0"/>
                    </a:lnTo>
                    <a:lnTo>
                      <a:pt x="1123" y="7"/>
                    </a:lnTo>
                    <a:lnTo>
                      <a:pt x="1144" y="23"/>
                    </a:lnTo>
                    <a:lnTo>
                      <a:pt x="1162" y="39"/>
                    </a:lnTo>
                    <a:lnTo>
                      <a:pt x="1157" y="68"/>
                    </a:lnTo>
                    <a:lnTo>
                      <a:pt x="1135" y="68"/>
                    </a:lnTo>
                    <a:lnTo>
                      <a:pt x="1126" y="84"/>
                    </a:lnTo>
                    <a:lnTo>
                      <a:pt x="1132" y="95"/>
                    </a:lnTo>
                    <a:lnTo>
                      <a:pt x="1162" y="108"/>
                    </a:lnTo>
                    <a:lnTo>
                      <a:pt x="1166" y="128"/>
                    </a:lnTo>
                    <a:lnTo>
                      <a:pt x="1162" y="147"/>
                    </a:lnTo>
                    <a:lnTo>
                      <a:pt x="1193" y="171"/>
                    </a:lnTo>
                    <a:lnTo>
                      <a:pt x="1200" y="196"/>
                    </a:lnTo>
                    <a:lnTo>
                      <a:pt x="1214" y="582"/>
                    </a:lnTo>
                    <a:lnTo>
                      <a:pt x="384" y="573"/>
                    </a:lnTo>
                    <a:lnTo>
                      <a:pt x="0" y="559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2884680" y="2568240"/>
                <a:ext cx="783000" cy="419400"/>
              </a:xfrm>
              <a:custGeom>
                <a:avLst/>
                <a:gdLst/>
                <a:ahLst/>
                <a:rect l="l" t="t" r="r" b="b"/>
                <a:pathLst>
                  <a:path w="1214" h="582">
                    <a:moveTo>
                      <a:pt x="9" y="0"/>
                    </a:moveTo>
                    <a:lnTo>
                      <a:pt x="1062" y="0"/>
                    </a:lnTo>
                    <a:lnTo>
                      <a:pt x="1123" y="7"/>
                    </a:lnTo>
                    <a:lnTo>
                      <a:pt x="1144" y="23"/>
                    </a:lnTo>
                    <a:lnTo>
                      <a:pt x="1162" y="39"/>
                    </a:lnTo>
                    <a:lnTo>
                      <a:pt x="1157" y="68"/>
                    </a:lnTo>
                    <a:lnTo>
                      <a:pt x="1135" y="68"/>
                    </a:lnTo>
                    <a:lnTo>
                      <a:pt x="1126" y="84"/>
                    </a:lnTo>
                    <a:lnTo>
                      <a:pt x="1132" y="95"/>
                    </a:lnTo>
                    <a:lnTo>
                      <a:pt x="1162" y="108"/>
                    </a:lnTo>
                    <a:lnTo>
                      <a:pt x="1166" y="128"/>
                    </a:lnTo>
                    <a:lnTo>
                      <a:pt x="1162" y="147"/>
                    </a:lnTo>
                    <a:lnTo>
                      <a:pt x="1193" y="171"/>
                    </a:lnTo>
                    <a:lnTo>
                      <a:pt x="1200" y="196"/>
                    </a:lnTo>
                    <a:lnTo>
                      <a:pt x="1214" y="582"/>
                    </a:lnTo>
                    <a:lnTo>
                      <a:pt x="384" y="573"/>
                    </a:lnTo>
                    <a:lnTo>
                      <a:pt x="0" y="559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58" name=""/>
            <p:cNvGrpSpPr/>
            <p:nvPr/>
          </p:nvGrpSpPr>
          <p:grpSpPr>
            <a:xfrm>
              <a:off x="2062080" y="2904840"/>
              <a:ext cx="713880" cy="776520"/>
              <a:chOff x="2062080" y="2904840"/>
              <a:chExt cx="713880" cy="776520"/>
            </a:xfrm>
          </p:grpSpPr>
          <p:sp>
            <p:nvSpPr>
              <p:cNvPr id="259" name=""/>
              <p:cNvSpPr/>
              <p:nvPr/>
            </p:nvSpPr>
            <p:spPr>
              <a:xfrm>
                <a:off x="2062080" y="2904840"/>
                <a:ext cx="713880" cy="776520"/>
              </a:xfrm>
              <a:custGeom>
                <a:avLst/>
                <a:gdLst/>
                <a:ahLst/>
                <a:rect l="l" t="t" r="r" b="b"/>
                <a:pathLst>
                  <a:path w="1110" h="1076">
                    <a:moveTo>
                      <a:pt x="1110" y="88"/>
                    </a:moveTo>
                    <a:lnTo>
                      <a:pt x="1105" y="294"/>
                    </a:lnTo>
                    <a:lnTo>
                      <a:pt x="1080" y="729"/>
                    </a:lnTo>
                    <a:lnTo>
                      <a:pt x="1062" y="1020"/>
                    </a:lnTo>
                    <a:lnTo>
                      <a:pt x="454" y="997"/>
                    </a:lnTo>
                    <a:lnTo>
                      <a:pt x="436" y="1024"/>
                    </a:lnTo>
                    <a:lnTo>
                      <a:pt x="165" y="1008"/>
                    </a:lnTo>
                    <a:lnTo>
                      <a:pt x="143" y="1076"/>
                    </a:lnTo>
                    <a:lnTo>
                      <a:pt x="0" y="1056"/>
                    </a:lnTo>
                    <a:lnTo>
                      <a:pt x="122" y="0"/>
                    </a:lnTo>
                    <a:lnTo>
                      <a:pt x="341" y="23"/>
                    </a:lnTo>
                    <a:lnTo>
                      <a:pt x="646" y="55"/>
                    </a:lnTo>
                    <a:lnTo>
                      <a:pt x="952" y="84"/>
                    </a:lnTo>
                    <a:lnTo>
                      <a:pt x="1110" y="88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2062080" y="2904840"/>
                <a:ext cx="713880" cy="776520"/>
              </a:xfrm>
              <a:custGeom>
                <a:avLst/>
                <a:gdLst/>
                <a:ahLst/>
                <a:rect l="l" t="t" r="r" b="b"/>
                <a:pathLst>
                  <a:path w="1110" h="1076">
                    <a:moveTo>
                      <a:pt x="1110" y="88"/>
                    </a:moveTo>
                    <a:lnTo>
                      <a:pt x="1105" y="294"/>
                    </a:lnTo>
                    <a:lnTo>
                      <a:pt x="1080" y="729"/>
                    </a:lnTo>
                    <a:lnTo>
                      <a:pt x="1062" y="1020"/>
                    </a:lnTo>
                    <a:lnTo>
                      <a:pt x="454" y="997"/>
                    </a:lnTo>
                    <a:lnTo>
                      <a:pt x="436" y="1024"/>
                    </a:lnTo>
                    <a:lnTo>
                      <a:pt x="165" y="1008"/>
                    </a:lnTo>
                    <a:lnTo>
                      <a:pt x="143" y="1076"/>
                    </a:lnTo>
                    <a:lnTo>
                      <a:pt x="0" y="1056"/>
                    </a:lnTo>
                    <a:lnTo>
                      <a:pt x="122" y="0"/>
                    </a:lnTo>
                    <a:lnTo>
                      <a:pt x="341" y="23"/>
                    </a:lnTo>
                    <a:lnTo>
                      <a:pt x="646" y="55"/>
                    </a:lnTo>
                    <a:lnTo>
                      <a:pt x="952" y="84"/>
                    </a:lnTo>
                    <a:lnTo>
                      <a:pt x="1110" y="88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1" name=""/>
            <p:cNvGrpSpPr/>
            <p:nvPr/>
          </p:nvGrpSpPr>
          <p:grpSpPr>
            <a:xfrm>
              <a:off x="1459440" y="2817720"/>
              <a:ext cx="679680" cy="847440"/>
              <a:chOff x="1459440" y="2817720"/>
              <a:chExt cx="679680" cy="847440"/>
            </a:xfrm>
          </p:grpSpPr>
          <p:sp>
            <p:nvSpPr>
              <p:cNvPr id="262" name=""/>
              <p:cNvSpPr/>
              <p:nvPr/>
            </p:nvSpPr>
            <p:spPr>
              <a:xfrm>
                <a:off x="1459440" y="2817720"/>
                <a:ext cx="679680" cy="847440"/>
              </a:xfrm>
              <a:custGeom>
                <a:avLst/>
                <a:gdLst/>
                <a:ahLst/>
                <a:rect l="l" t="t" r="r" b="b"/>
                <a:pathLst>
                  <a:path w="1053" h="1174">
                    <a:moveTo>
                      <a:pt x="266" y="0"/>
                    </a:moveTo>
                    <a:lnTo>
                      <a:pt x="231" y="183"/>
                    </a:lnTo>
                    <a:lnTo>
                      <a:pt x="208" y="192"/>
                    </a:lnTo>
                    <a:lnTo>
                      <a:pt x="183" y="171"/>
                    </a:lnTo>
                    <a:lnTo>
                      <a:pt x="165" y="160"/>
                    </a:lnTo>
                    <a:lnTo>
                      <a:pt x="125" y="167"/>
                    </a:lnTo>
                    <a:lnTo>
                      <a:pt x="113" y="183"/>
                    </a:lnTo>
                    <a:lnTo>
                      <a:pt x="116" y="203"/>
                    </a:lnTo>
                    <a:lnTo>
                      <a:pt x="125" y="216"/>
                    </a:lnTo>
                    <a:lnTo>
                      <a:pt x="125" y="232"/>
                    </a:lnTo>
                    <a:lnTo>
                      <a:pt x="109" y="236"/>
                    </a:lnTo>
                    <a:lnTo>
                      <a:pt x="113" y="243"/>
                    </a:lnTo>
                    <a:lnTo>
                      <a:pt x="125" y="248"/>
                    </a:lnTo>
                    <a:lnTo>
                      <a:pt x="116" y="259"/>
                    </a:lnTo>
                    <a:lnTo>
                      <a:pt x="113" y="268"/>
                    </a:lnTo>
                    <a:lnTo>
                      <a:pt x="122" y="291"/>
                    </a:lnTo>
                    <a:lnTo>
                      <a:pt x="131" y="311"/>
                    </a:lnTo>
                    <a:lnTo>
                      <a:pt x="116" y="351"/>
                    </a:lnTo>
                    <a:lnTo>
                      <a:pt x="109" y="383"/>
                    </a:lnTo>
                    <a:lnTo>
                      <a:pt x="100" y="396"/>
                    </a:lnTo>
                    <a:lnTo>
                      <a:pt x="125" y="435"/>
                    </a:lnTo>
                    <a:lnTo>
                      <a:pt x="131" y="458"/>
                    </a:lnTo>
                    <a:lnTo>
                      <a:pt x="161" y="503"/>
                    </a:lnTo>
                    <a:lnTo>
                      <a:pt x="156" y="514"/>
                    </a:lnTo>
                    <a:lnTo>
                      <a:pt x="143" y="527"/>
                    </a:lnTo>
                    <a:lnTo>
                      <a:pt x="116" y="559"/>
                    </a:lnTo>
                    <a:lnTo>
                      <a:pt x="95" y="550"/>
                    </a:lnTo>
                    <a:lnTo>
                      <a:pt x="91" y="579"/>
                    </a:lnTo>
                    <a:lnTo>
                      <a:pt x="88" y="615"/>
                    </a:lnTo>
                    <a:lnTo>
                      <a:pt x="43" y="663"/>
                    </a:lnTo>
                    <a:lnTo>
                      <a:pt x="34" y="683"/>
                    </a:lnTo>
                    <a:lnTo>
                      <a:pt x="43" y="746"/>
                    </a:lnTo>
                    <a:lnTo>
                      <a:pt x="43" y="778"/>
                    </a:lnTo>
                    <a:lnTo>
                      <a:pt x="27" y="791"/>
                    </a:lnTo>
                    <a:lnTo>
                      <a:pt x="18" y="798"/>
                    </a:lnTo>
                    <a:lnTo>
                      <a:pt x="0" y="802"/>
                    </a:lnTo>
                    <a:lnTo>
                      <a:pt x="3" y="818"/>
                    </a:lnTo>
                    <a:lnTo>
                      <a:pt x="591" y="1145"/>
                    </a:lnTo>
                    <a:lnTo>
                      <a:pt x="930" y="1174"/>
                    </a:lnTo>
                    <a:lnTo>
                      <a:pt x="1053" y="115"/>
                    </a:lnTo>
                    <a:lnTo>
                      <a:pt x="26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1459440" y="2817720"/>
                <a:ext cx="679680" cy="847440"/>
              </a:xfrm>
              <a:custGeom>
                <a:avLst/>
                <a:gdLst/>
                <a:ahLst/>
                <a:rect l="l" t="t" r="r" b="b"/>
                <a:pathLst>
                  <a:path w="1053" h="1174">
                    <a:moveTo>
                      <a:pt x="266" y="0"/>
                    </a:moveTo>
                    <a:lnTo>
                      <a:pt x="231" y="183"/>
                    </a:lnTo>
                    <a:lnTo>
                      <a:pt x="208" y="192"/>
                    </a:lnTo>
                    <a:lnTo>
                      <a:pt x="183" y="171"/>
                    </a:lnTo>
                    <a:lnTo>
                      <a:pt x="165" y="160"/>
                    </a:lnTo>
                    <a:lnTo>
                      <a:pt x="125" y="167"/>
                    </a:lnTo>
                    <a:lnTo>
                      <a:pt x="113" y="183"/>
                    </a:lnTo>
                    <a:lnTo>
                      <a:pt x="116" y="203"/>
                    </a:lnTo>
                    <a:lnTo>
                      <a:pt x="125" y="216"/>
                    </a:lnTo>
                    <a:lnTo>
                      <a:pt x="125" y="232"/>
                    </a:lnTo>
                    <a:lnTo>
                      <a:pt x="109" y="236"/>
                    </a:lnTo>
                    <a:lnTo>
                      <a:pt x="113" y="243"/>
                    </a:lnTo>
                    <a:lnTo>
                      <a:pt x="125" y="248"/>
                    </a:lnTo>
                    <a:lnTo>
                      <a:pt x="116" y="259"/>
                    </a:lnTo>
                    <a:lnTo>
                      <a:pt x="113" y="268"/>
                    </a:lnTo>
                    <a:lnTo>
                      <a:pt x="122" y="291"/>
                    </a:lnTo>
                    <a:lnTo>
                      <a:pt x="131" y="311"/>
                    </a:lnTo>
                    <a:lnTo>
                      <a:pt x="116" y="351"/>
                    </a:lnTo>
                    <a:lnTo>
                      <a:pt x="109" y="383"/>
                    </a:lnTo>
                    <a:lnTo>
                      <a:pt x="100" y="396"/>
                    </a:lnTo>
                    <a:lnTo>
                      <a:pt x="125" y="435"/>
                    </a:lnTo>
                    <a:lnTo>
                      <a:pt x="131" y="458"/>
                    </a:lnTo>
                    <a:lnTo>
                      <a:pt x="161" y="503"/>
                    </a:lnTo>
                    <a:lnTo>
                      <a:pt x="156" y="514"/>
                    </a:lnTo>
                    <a:lnTo>
                      <a:pt x="143" y="527"/>
                    </a:lnTo>
                    <a:lnTo>
                      <a:pt x="116" y="559"/>
                    </a:lnTo>
                    <a:lnTo>
                      <a:pt x="95" y="550"/>
                    </a:lnTo>
                    <a:lnTo>
                      <a:pt x="91" y="579"/>
                    </a:lnTo>
                    <a:lnTo>
                      <a:pt x="88" y="615"/>
                    </a:lnTo>
                    <a:lnTo>
                      <a:pt x="43" y="663"/>
                    </a:lnTo>
                    <a:lnTo>
                      <a:pt x="34" y="683"/>
                    </a:lnTo>
                    <a:lnTo>
                      <a:pt x="43" y="746"/>
                    </a:lnTo>
                    <a:lnTo>
                      <a:pt x="43" y="778"/>
                    </a:lnTo>
                    <a:lnTo>
                      <a:pt x="27" y="791"/>
                    </a:lnTo>
                    <a:lnTo>
                      <a:pt x="18" y="798"/>
                    </a:lnTo>
                    <a:lnTo>
                      <a:pt x="0" y="802"/>
                    </a:lnTo>
                    <a:lnTo>
                      <a:pt x="3" y="818"/>
                    </a:lnTo>
                    <a:lnTo>
                      <a:pt x="591" y="1145"/>
                    </a:lnTo>
                    <a:lnTo>
                      <a:pt x="930" y="1174"/>
                    </a:lnTo>
                    <a:lnTo>
                      <a:pt x="1053" y="115"/>
                    </a:lnTo>
                    <a:lnTo>
                      <a:pt x="266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4" name=""/>
            <p:cNvGrpSpPr/>
            <p:nvPr/>
          </p:nvGrpSpPr>
          <p:grpSpPr>
            <a:xfrm>
              <a:off x="1632960" y="2147760"/>
              <a:ext cx="565560" cy="755640"/>
              <a:chOff x="1632960" y="2147760"/>
              <a:chExt cx="565560" cy="755640"/>
            </a:xfrm>
          </p:grpSpPr>
          <p:sp>
            <p:nvSpPr>
              <p:cNvPr id="265" name=""/>
              <p:cNvSpPr/>
              <p:nvPr/>
            </p:nvSpPr>
            <p:spPr>
              <a:xfrm>
                <a:off x="1632960" y="2147760"/>
                <a:ext cx="565560" cy="755640"/>
              </a:xfrm>
              <a:custGeom>
                <a:avLst/>
                <a:gdLst/>
                <a:ahLst/>
                <a:rect l="l" t="t" r="r" b="b"/>
                <a:pathLst>
                  <a:path w="875" h="1048">
                    <a:moveTo>
                      <a:pt x="165" y="0"/>
                    </a:moveTo>
                    <a:lnTo>
                      <a:pt x="622" y="65"/>
                    </a:lnTo>
                    <a:lnTo>
                      <a:pt x="588" y="261"/>
                    </a:lnTo>
                    <a:lnTo>
                      <a:pt x="875" y="291"/>
                    </a:lnTo>
                    <a:lnTo>
                      <a:pt x="787" y="1048"/>
                    </a:lnTo>
                    <a:lnTo>
                      <a:pt x="0" y="931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1632960" y="2147760"/>
                <a:ext cx="565560" cy="755640"/>
              </a:xfrm>
              <a:custGeom>
                <a:avLst/>
                <a:gdLst/>
                <a:ahLst/>
                <a:rect l="l" t="t" r="r" b="b"/>
                <a:pathLst>
                  <a:path w="875" h="1048">
                    <a:moveTo>
                      <a:pt x="165" y="0"/>
                    </a:moveTo>
                    <a:lnTo>
                      <a:pt x="622" y="65"/>
                    </a:lnTo>
                    <a:lnTo>
                      <a:pt x="588" y="261"/>
                    </a:lnTo>
                    <a:lnTo>
                      <a:pt x="875" y="291"/>
                    </a:lnTo>
                    <a:lnTo>
                      <a:pt x="787" y="1048"/>
                    </a:lnTo>
                    <a:lnTo>
                      <a:pt x="0" y="931"/>
                    </a:lnTo>
                    <a:lnTo>
                      <a:pt x="165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267" name=""/>
          <p:cNvGrpSpPr/>
          <p:nvPr/>
        </p:nvGrpSpPr>
        <p:grpSpPr>
          <a:xfrm>
            <a:off x="843120" y="779400"/>
            <a:ext cx="7517520" cy="3573360"/>
            <a:chOff x="843120" y="779400"/>
            <a:chExt cx="7517520" cy="3573360"/>
          </a:xfrm>
        </p:grpSpPr>
        <p:sp>
          <p:nvSpPr>
            <p:cNvPr id="268" name=""/>
            <p:cNvSpPr/>
            <p:nvPr/>
          </p:nvSpPr>
          <p:spPr>
            <a:xfrm flipV="1">
              <a:off x="4299840" y="3498120"/>
              <a:ext cx="43560" cy="4986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895280" y="3344760"/>
              <a:ext cx="56520" cy="4698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0" name=""/>
            <p:cNvSpPr/>
            <p:nvPr/>
          </p:nvSpPr>
          <p:spPr>
            <a:xfrm flipV="1">
              <a:off x="4950360" y="3774600"/>
              <a:ext cx="256680" cy="270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308920" y="3952800"/>
              <a:ext cx="149400" cy="3873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241240" y="4333680"/>
              <a:ext cx="214200" cy="64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139360" y="4140000"/>
              <a:ext cx="111600" cy="1951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4" name=""/>
            <p:cNvSpPr/>
            <p:nvPr/>
          </p:nvSpPr>
          <p:spPr>
            <a:xfrm flipV="1">
              <a:off x="3687840" y="3349080"/>
              <a:ext cx="1212120" cy="6397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5" name=""/>
            <p:cNvSpPr/>
            <p:nvPr/>
          </p:nvSpPr>
          <p:spPr>
            <a:xfrm flipH="1" flipV="1">
              <a:off x="4894920" y="3342600"/>
              <a:ext cx="320040" cy="7318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405600" y="3614400"/>
              <a:ext cx="311400" cy="4032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7" name=""/>
            <p:cNvSpPr/>
            <p:nvPr/>
          </p:nvSpPr>
          <p:spPr>
            <a:xfrm flipH="1" flipV="1">
              <a:off x="5129280" y="4133520"/>
              <a:ext cx="328680" cy="1922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8" name=""/>
            <p:cNvSpPr/>
            <p:nvPr/>
          </p:nvSpPr>
          <p:spPr>
            <a:xfrm flipH="1">
              <a:off x="5136120" y="4063680"/>
              <a:ext cx="74520" cy="74520"/>
            </a:xfrm>
            <a:prstGeom prst="line">
              <a:avLst/>
            </a:prstGeom>
            <a:ln w="38160">
              <a:solidFill>
                <a:srgbClr val="fc0128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292640" y="3804840"/>
              <a:ext cx="664560" cy="204840"/>
            </a:xfrm>
            <a:custGeom>
              <a:avLst/>
              <a:gdLst/>
              <a:ahLst/>
              <a:rect l="l" t="t" r="r" b="b"/>
              <a:pathLst>
                <a:path w="471" h="129">
                  <a:moveTo>
                    <a:pt x="6" y="129"/>
                  </a:moveTo>
                  <a:lnTo>
                    <a:pt x="0" y="24"/>
                  </a:lnTo>
                  <a:lnTo>
                    <a:pt x="207" y="3"/>
                  </a:lnTo>
                  <a:lnTo>
                    <a:pt x="471" y="0"/>
                  </a:ln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208480" y="3777840"/>
              <a:ext cx="118440" cy="2001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874400" y="3377880"/>
              <a:ext cx="331200" cy="4478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 flipH="1">
              <a:off x="971280" y="1160280"/>
              <a:ext cx="192960" cy="2966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622120" y="1790640"/>
              <a:ext cx="328680" cy="1378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5033520" y="1895400"/>
              <a:ext cx="107280" cy="568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 flipV="1">
              <a:off x="5145120" y="1790280"/>
              <a:ext cx="476640" cy="1602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 flipV="1">
              <a:off x="4360680" y="2063160"/>
              <a:ext cx="421920" cy="1285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 flipH="1" flipV="1">
              <a:off x="3695760" y="1658160"/>
              <a:ext cx="680040" cy="5511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 flipH="1" flipV="1">
              <a:off x="4285440" y="3125520"/>
              <a:ext cx="56520" cy="3780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 flipH="1" flipV="1">
              <a:off x="4154040" y="2725200"/>
              <a:ext cx="137880" cy="4158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2458440" y="3781080"/>
              <a:ext cx="873000" cy="144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 flipV="1">
              <a:off x="1206720" y="3159000"/>
              <a:ext cx="695520" cy="1555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1929240" y="3455640"/>
              <a:ext cx="524880" cy="3254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 flipH="1" flipV="1">
              <a:off x="4617720" y="3006360"/>
              <a:ext cx="294480" cy="355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 flipV="1">
              <a:off x="4621680" y="2822400"/>
              <a:ext cx="1080" cy="193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 flipH="1">
              <a:off x="2501640" y="2616120"/>
              <a:ext cx="1182600" cy="554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 flipV="1">
              <a:off x="3861000" y="2196360"/>
              <a:ext cx="496440" cy="1652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558960" y="2342880"/>
              <a:ext cx="142560" cy="2890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556440" y="2349360"/>
              <a:ext cx="307440" cy="158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 flipH="1" flipV="1">
              <a:off x="982080" y="1458360"/>
              <a:ext cx="46440" cy="11430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 flipH="1" flipV="1">
              <a:off x="4145760" y="2714040"/>
              <a:ext cx="747720" cy="6634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 flipV="1">
              <a:off x="5558760" y="2199600"/>
              <a:ext cx="14040" cy="2732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 flipH="1" flipV="1">
              <a:off x="5523120" y="2333520"/>
              <a:ext cx="45000" cy="1346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 flipH="1">
              <a:off x="4781160" y="1930320"/>
              <a:ext cx="1157040" cy="1317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 flipV="1">
              <a:off x="3406680" y="2320200"/>
              <a:ext cx="912600" cy="13050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 flipV="1">
              <a:off x="2510640" y="2196720"/>
              <a:ext cx="1862640" cy="4716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 flipV="1">
              <a:off x="4366440" y="2171520"/>
              <a:ext cx="1391040" cy="31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962640" y="1454040"/>
              <a:ext cx="3404880" cy="7459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 flipV="1">
              <a:off x="4144680" y="2206440"/>
              <a:ext cx="222840" cy="5428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 flipV="1">
              <a:off x="4142160" y="2584080"/>
              <a:ext cx="610560" cy="1447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1057320" y="3092040"/>
              <a:ext cx="2661120" cy="9064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 flipH="1">
              <a:off x="3684600" y="2482560"/>
              <a:ext cx="1729800" cy="15210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 flipH="1" flipV="1">
              <a:off x="846720" y="2712960"/>
              <a:ext cx="215640" cy="3967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 flipV="1">
              <a:off x="5547600" y="2171160"/>
              <a:ext cx="209880" cy="1746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 flipV="1">
              <a:off x="843120" y="1440720"/>
              <a:ext cx="139320" cy="1282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 flipV="1">
              <a:off x="4796640" y="1895040"/>
              <a:ext cx="236520" cy="1587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 flipH="1" flipV="1">
              <a:off x="1020240" y="2581200"/>
              <a:ext cx="40680" cy="5191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5183280" y="2458800"/>
              <a:ext cx="277920" cy="1893960"/>
            </a:xfrm>
            <a:custGeom>
              <a:avLst/>
              <a:gdLst/>
              <a:ahLst/>
              <a:rect l="l" t="t" r="r" b="b"/>
              <a:pathLst>
                <a:path w="197" h="1193">
                  <a:moveTo>
                    <a:pt x="163" y="0"/>
                  </a:moveTo>
                  <a:lnTo>
                    <a:pt x="0" y="850"/>
                  </a:lnTo>
                  <a:lnTo>
                    <a:pt x="197" y="1193"/>
                  </a:ln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5143680" y="3100320"/>
              <a:ext cx="100440" cy="749160"/>
            </a:xfrm>
            <a:custGeom>
              <a:avLst/>
              <a:gdLst/>
              <a:ahLst/>
              <a:rect l="l" t="t" r="r" b="b"/>
              <a:pathLst>
                <a:path w="71" h="472">
                  <a:moveTo>
                    <a:pt x="57" y="0"/>
                  </a:moveTo>
                  <a:lnTo>
                    <a:pt x="0" y="387"/>
                  </a:lnTo>
                  <a:lnTo>
                    <a:pt x="71" y="472"/>
                  </a:lnTo>
                </a:path>
              </a:pathLst>
            </a:custGeom>
            <a:noFill/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5757840" y="2171520"/>
              <a:ext cx="1529280" cy="2667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 flipV="1">
              <a:off x="7285680" y="2285640"/>
              <a:ext cx="605160" cy="1476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7896960" y="2285640"/>
              <a:ext cx="448560" cy="571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 flipH="1">
              <a:off x="7573320" y="2857320"/>
              <a:ext cx="787320" cy="1699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 flipH="1" flipV="1">
              <a:off x="7290360" y="2425320"/>
              <a:ext cx="304560" cy="6112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 flipV="1">
              <a:off x="1033200" y="3018960"/>
              <a:ext cx="6544440" cy="601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1088280" y="779400"/>
              <a:ext cx="77400" cy="3823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 flipH="1" flipV="1">
              <a:off x="1089360" y="780840"/>
              <a:ext cx="1704600" cy="3319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 flipH="1">
              <a:off x="2774520" y="793440"/>
              <a:ext cx="74520" cy="3207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 flipH="1" flipV="1">
              <a:off x="2850840" y="794880"/>
              <a:ext cx="2195280" cy="11062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 flipH="1">
              <a:off x="5050080" y="1804680"/>
              <a:ext cx="140760" cy="112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 flipH="1">
              <a:off x="5173200" y="1693800"/>
              <a:ext cx="225720" cy="112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 flipH="1" flipV="1">
              <a:off x="5384880" y="1696320"/>
              <a:ext cx="420120" cy="49716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542840" y="2503080"/>
              <a:ext cx="78840" cy="3272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 flipH="1">
              <a:off x="5784120" y="1927080"/>
              <a:ext cx="155160" cy="2602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1050120" y="3095280"/>
              <a:ext cx="162000" cy="2206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3690360" y="1661760"/>
              <a:ext cx="183600" cy="70164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546800" y="2512800"/>
              <a:ext cx="205920" cy="7128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 flipH="1" flipV="1">
              <a:off x="1889640" y="3160440"/>
              <a:ext cx="45000" cy="30312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046040" y="3943080"/>
              <a:ext cx="262080" cy="730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938320" y="3254040"/>
              <a:ext cx="464040" cy="35892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 flipV="1">
              <a:off x="3327840" y="3625560"/>
              <a:ext cx="80280" cy="16992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 flipV="1">
              <a:off x="3323520" y="3792240"/>
              <a:ext cx="3960" cy="2253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 flipV="1">
              <a:off x="3323520" y="4003560"/>
              <a:ext cx="392040" cy="14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 flipV="1">
              <a:off x="3694680" y="3947760"/>
              <a:ext cx="362520" cy="460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974160" y="1450800"/>
              <a:ext cx="864720" cy="4842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836360" y="1933200"/>
              <a:ext cx="189000" cy="4683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2031120" y="2408040"/>
              <a:ext cx="459720" cy="24912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 flipV="1">
              <a:off x="1061640" y="2936160"/>
              <a:ext cx="554400" cy="15876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 flipV="1">
              <a:off x="1605960" y="2404800"/>
              <a:ext cx="420120" cy="5256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2485440" y="2652480"/>
              <a:ext cx="463680" cy="6094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0" name=""/>
            <p:cNvSpPr/>
            <p:nvPr/>
          </p:nvSpPr>
          <p:spPr>
            <a:xfrm flipV="1">
              <a:off x="1040400" y="2171520"/>
              <a:ext cx="4717080" cy="9158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aphicFrame>
        <p:nvGraphicFramePr>
          <p:cNvPr id="351" name=""/>
          <p:cNvGraphicFramePr/>
          <p:nvPr/>
        </p:nvGraphicFramePr>
        <p:xfrm>
          <a:off x="934920" y="4937040"/>
          <a:ext cx="1619280" cy="1665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4920" y="4937040"/>
                    <a:ext cx="1619280" cy="166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3" name=""/>
          <p:cNvSpPr/>
          <p:nvPr/>
        </p:nvSpPr>
        <p:spPr>
          <a:xfrm>
            <a:off x="981720" y="6419880"/>
            <a:ext cx="75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1111680" y="605808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5,325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898560" y="4373640"/>
            <a:ext cx="1565280" cy="5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Route Miles Owned or Contracted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1627200" y="6384960"/>
            <a:ext cx="1006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1846440" y="489888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14,500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1619280" y="5937120"/>
            <a:ext cx="2570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1881720" y="529596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9,175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6934320" y="5511960"/>
            <a:ext cx="2491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1" name=""/>
          <p:cNvGraphicFramePr/>
          <p:nvPr/>
        </p:nvGraphicFramePr>
        <p:xfrm>
          <a:off x="6303960" y="4876920"/>
          <a:ext cx="1515960" cy="1673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03960" y="4876920"/>
                    <a:ext cx="1515960" cy="167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3" name=""/>
          <p:cNvSpPr/>
          <p:nvPr/>
        </p:nvSpPr>
        <p:spPr>
          <a:xfrm>
            <a:off x="6538320" y="59151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6320520" y="6415200"/>
            <a:ext cx="75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6996240" y="6400800"/>
            <a:ext cx="883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Installation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7313400" y="51418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7276680" y="48909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>
            <a:off x="1095480" y="125244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>
            <a:off x="1197000" y="105084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1258920" y="11476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1327320" y="128736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1125360" y="14968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1212840" y="158436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1312920" y="17064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1125360" y="171468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1017720" y="252720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768240" y="211788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660240" y="223056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480960" y="22050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527040" y="23176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558720" y="24480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730080" y="23875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676440" y="26226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768240" y="29289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846000" y="29732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907920" y="29034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1001880" y="300816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1085760" y="31129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1203480" y="3191040"/>
            <a:ext cx="16956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1319040" y="32353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1289160" y="334008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1430280" y="34099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1430280" y="31478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1430280" y="30528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1322280" y="29480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1182600" y="29304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1805040" y="30351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1781280" y="244944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2379600" y="270360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2495520" y="26082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>
            <a:off x="2597040" y="27162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2629080" y="246204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3359160" y="22273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3624120" y="1579680"/>
            <a:ext cx="16848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3267000" y="264636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2971800" y="33796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3041640" y="34416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3197160" y="35733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3290760" y="36608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3368520" y="395748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3454560" y="3768840"/>
            <a:ext cx="16956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3500280" y="39574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3500280" y="41241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3594240" y="395748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3701880" y="40798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3935520" y="376884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4083120" y="39574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4238640" y="40798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5000760" y="394020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5234040" y="38606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5116680" y="385272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22" name=""/>
          <p:cNvGraphicFramePr/>
          <p:nvPr/>
        </p:nvGraphicFramePr>
        <p:xfrm>
          <a:off x="4051440" y="4890960"/>
          <a:ext cx="831600" cy="1692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2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51440" y="4890960"/>
                    <a:ext cx="831600" cy="169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4" name=""/>
          <p:cNvSpPr/>
          <p:nvPr/>
        </p:nvSpPr>
        <p:spPr>
          <a:xfrm>
            <a:off x="4099320" y="641664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Deployed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4103640" y="4525920"/>
            <a:ext cx="74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>
            <a:off x="4277520" y="488304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5334120" y="427212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"/>
          <p:cNvSpPr/>
          <p:nvPr/>
        </p:nvSpPr>
        <p:spPr>
          <a:xfrm>
            <a:off x="5086440" y="36162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"/>
          <p:cNvSpPr/>
          <p:nvPr/>
        </p:nvSpPr>
        <p:spPr>
          <a:xfrm>
            <a:off x="4937040" y="33717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>
            <a:off x="5014800" y="33717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4137120" y="33544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>
            <a:off x="4253040" y="3102120"/>
            <a:ext cx="16956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>
            <a:off x="4268880" y="286560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>
            <a:off x="4454640" y="297036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4416480" y="32241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4587840" y="3319560"/>
            <a:ext cx="16848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>
            <a:off x="4703760" y="33894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>
            <a:off x="4795920" y="34765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5108400" y="2970360"/>
            <a:ext cx="16848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5403960" y="284796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"/>
          <p:cNvSpPr/>
          <p:nvPr/>
        </p:nvSpPr>
        <p:spPr>
          <a:xfrm>
            <a:off x="5332320" y="2664000"/>
            <a:ext cx="1699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2" name=""/>
          <p:cNvSpPr/>
          <p:nvPr/>
        </p:nvSpPr>
        <p:spPr>
          <a:xfrm>
            <a:off x="5332320" y="25066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"/>
          <p:cNvSpPr/>
          <p:nvPr/>
        </p:nvSpPr>
        <p:spPr>
          <a:xfrm>
            <a:off x="5037120" y="23670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>
            <a:off x="5099040" y="24289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"/>
          <p:cNvSpPr/>
          <p:nvPr/>
        </p:nvSpPr>
        <p:spPr>
          <a:xfrm>
            <a:off x="5208480" y="24811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>
            <a:off x="5124600" y="264636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>
            <a:off x="3981600" y="265428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>
            <a:off x="3911760" y="257652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4159080" y="23493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4299120" y="219240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>
            <a:off x="4354560" y="23050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4386240" y="2435400"/>
            <a:ext cx="168120" cy="18864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4587840" y="185904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4937040" y="18590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5310360" y="173520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6" name=""/>
          <p:cNvSpPr/>
          <p:nvPr/>
        </p:nvSpPr>
        <p:spPr>
          <a:xfrm>
            <a:off x="5216400" y="215568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"/>
          <p:cNvSpPr/>
          <p:nvPr/>
        </p:nvSpPr>
        <p:spPr>
          <a:xfrm>
            <a:off x="5302080" y="220824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8" name=""/>
          <p:cNvSpPr/>
          <p:nvPr/>
        </p:nvSpPr>
        <p:spPr>
          <a:xfrm>
            <a:off x="5691240" y="20937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9" name=""/>
          <p:cNvSpPr/>
          <p:nvPr/>
        </p:nvSpPr>
        <p:spPr>
          <a:xfrm>
            <a:off x="5745240" y="219060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0" name=""/>
          <p:cNvSpPr/>
          <p:nvPr/>
        </p:nvSpPr>
        <p:spPr>
          <a:xfrm>
            <a:off x="5791320" y="228600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"/>
          <p:cNvSpPr/>
          <p:nvPr/>
        </p:nvSpPr>
        <p:spPr>
          <a:xfrm>
            <a:off x="5884920" y="1647720"/>
            <a:ext cx="1681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2" name=""/>
          <p:cNvSpPr/>
          <p:nvPr/>
        </p:nvSpPr>
        <p:spPr>
          <a:xfrm>
            <a:off x="6046920" y="170964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"/>
          <p:cNvSpPr/>
          <p:nvPr/>
        </p:nvSpPr>
        <p:spPr>
          <a:xfrm>
            <a:off x="6054840" y="187632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4" name=""/>
          <p:cNvSpPr/>
          <p:nvPr/>
        </p:nvSpPr>
        <p:spPr>
          <a:xfrm>
            <a:off x="5853240" y="187632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5" name=""/>
          <p:cNvSpPr/>
          <p:nvPr/>
        </p:nvSpPr>
        <p:spPr>
          <a:xfrm>
            <a:off x="5915160" y="197172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6" name=""/>
          <p:cNvSpPr/>
          <p:nvPr/>
        </p:nvSpPr>
        <p:spPr>
          <a:xfrm>
            <a:off x="5938920" y="20685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7" name=""/>
          <p:cNvSpPr/>
          <p:nvPr/>
        </p:nvSpPr>
        <p:spPr>
          <a:xfrm>
            <a:off x="5977080" y="2163600"/>
            <a:ext cx="16956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8" name=""/>
          <p:cNvSpPr/>
          <p:nvPr/>
        </p:nvSpPr>
        <p:spPr>
          <a:xfrm>
            <a:off x="7227720" y="23907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"/>
          <p:cNvSpPr/>
          <p:nvPr/>
        </p:nvSpPr>
        <p:spPr>
          <a:xfrm>
            <a:off x="7866000" y="2138400"/>
            <a:ext cx="16848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"/>
          <p:cNvSpPr/>
          <p:nvPr/>
        </p:nvSpPr>
        <p:spPr>
          <a:xfrm>
            <a:off x="8242200" y="275256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1" name=""/>
          <p:cNvSpPr/>
          <p:nvPr/>
        </p:nvSpPr>
        <p:spPr>
          <a:xfrm>
            <a:off x="7473960" y="2894040"/>
            <a:ext cx="169920" cy="18900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2" name=""/>
          <p:cNvSpPr/>
          <p:nvPr/>
        </p:nvSpPr>
        <p:spPr>
          <a:xfrm>
            <a:off x="6190920" y="4525920"/>
            <a:ext cx="1620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 Cities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3" name=""/>
          <p:cNvGrpSpPr/>
          <p:nvPr/>
        </p:nvGrpSpPr>
        <p:grpSpPr>
          <a:xfrm>
            <a:off x="871560" y="1927080"/>
            <a:ext cx="6536880" cy="1228680"/>
            <a:chOff x="871560" y="1927080"/>
            <a:chExt cx="6536880" cy="1228680"/>
          </a:xfrm>
        </p:grpSpPr>
        <p:pic>
          <p:nvPicPr>
            <p:cNvPr id="474" name="yellow%20bldg" descr=""/>
            <p:cNvPicPr/>
            <p:nvPr/>
          </p:nvPicPr>
          <p:blipFill>
            <a:blip r:embed="rId7"/>
            <a:stretch/>
          </p:blipFill>
          <p:spPr>
            <a:xfrm>
              <a:off x="871560" y="290808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5" name="yellow%20bldg" descr=""/>
            <p:cNvPicPr/>
            <p:nvPr/>
          </p:nvPicPr>
          <p:blipFill>
            <a:blip r:embed="rId8"/>
            <a:stretch/>
          </p:blipFill>
          <p:spPr>
            <a:xfrm>
              <a:off x="1410480" y="28447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6" name="yellow%20bldg" descr=""/>
            <p:cNvPicPr/>
            <p:nvPr/>
          </p:nvPicPr>
          <p:blipFill>
            <a:blip r:embed="rId9"/>
            <a:stretch/>
          </p:blipFill>
          <p:spPr>
            <a:xfrm>
              <a:off x="5554440" y="192708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7" name="yellow%20bldg" descr=""/>
            <p:cNvPicPr/>
            <p:nvPr/>
          </p:nvPicPr>
          <p:blipFill>
            <a:blip r:embed="rId10"/>
            <a:stretch/>
          </p:blipFill>
          <p:spPr>
            <a:xfrm>
              <a:off x="7047360" y="228888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478" name=""/>
          <p:cNvGrpSpPr/>
          <p:nvPr/>
        </p:nvGrpSpPr>
        <p:grpSpPr>
          <a:xfrm>
            <a:off x="650880" y="1622520"/>
            <a:ext cx="5324040" cy="2766960"/>
            <a:chOff x="650880" y="1622520"/>
            <a:chExt cx="5324040" cy="2766960"/>
          </a:xfrm>
        </p:grpSpPr>
        <p:pic>
          <p:nvPicPr>
            <p:cNvPr id="479" name="" descr=""/>
            <p:cNvPicPr/>
            <p:nvPr/>
          </p:nvPicPr>
          <p:blipFill>
            <a:blip r:embed="rId11"/>
            <a:stretch/>
          </p:blipFill>
          <p:spPr>
            <a:xfrm>
              <a:off x="5135400" y="4122720"/>
              <a:ext cx="352440" cy="266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0" name="" descr=""/>
            <p:cNvPicPr/>
            <p:nvPr/>
          </p:nvPicPr>
          <p:blipFill>
            <a:blip r:embed="rId12"/>
            <a:stretch/>
          </p:blipFill>
          <p:spPr>
            <a:xfrm>
              <a:off x="5622120" y="1622520"/>
              <a:ext cx="352800" cy="266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1" name="" descr=""/>
            <p:cNvPicPr/>
            <p:nvPr/>
          </p:nvPicPr>
          <p:blipFill>
            <a:blip r:embed="rId13"/>
            <a:stretch/>
          </p:blipFill>
          <p:spPr>
            <a:xfrm>
              <a:off x="5283720" y="2079720"/>
              <a:ext cx="352440" cy="266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2" name="" descr=""/>
            <p:cNvPicPr/>
            <p:nvPr/>
          </p:nvPicPr>
          <p:blipFill>
            <a:blip r:embed="rId14"/>
            <a:stretch/>
          </p:blipFill>
          <p:spPr>
            <a:xfrm>
              <a:off x="5373720" y="2384640"/>
              <a:ext cx="352800" cy="266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3" name="" descr=""/>
            <p:cNvPicPr/>
            <p:nvPr/>
          </p:nvPicPr>
          <p:blipFill>
            <a:blip r:embed="rId15"/>
            <a:stretch/>
          </p:blipFill>
          <p:spPr>
            <a:xfrm>
              <a:off x="707040" y="2616480"/>
              <a:ext cx="352800" cy="266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4" name="" descr=""/>
            <p:cNvPicPr/>
            <p:nvPr/>
          </p:nvPicPr>
          <p:blipFill>
            <a:blip r:embed="rId16"/>
            <a:stretch/>
          </p:blipFill>
          <p:spPr>
            <a:xfrm>
              <a:off x="650880" y="2311560"/>
              <a:ext cx="352440" cy="26676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485" name=""/>
          <p:cNvGrpSpPr/>
          <p:nvPr/>
        </p:nvGrpSpPr>
        <p:grpSpPr>
          <a:xfrm>
            <a:off x="857160" y="1149480"/>
            <a:ext cx="4219200" cy="3011400"/>
            <a:chOff x="857160" y="1149480"/>
            <a:chExt cx="4219200" cy="3011400"/>
          </a:xfrm>
        </p:grpSpPr>
        <p:pic>
          <p:nvPicPr>
            <p:cNvPr id="486" name="yellow%20bldg" descr=""/>
            <p:cNvPicPr/>
            <p:nvPr/>
          </p:nvPicPr>
          <p:blipFill>
            <a:blip r:embed="rId17"/>
            <a:stretch/>
          </p:blipFill>
          <p:spPr>
            <a:xfrm>
              <a:off x="3995640" y="215604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7" name="yellow%20bldg" descr=""/>
            <p:cNvPicPr/>
            <p:nvPr/>
          </p:nvPicPr>
          <p:blipFill>
            <a:blip r:embed="rId18"/>
            <a:stretch/>
          </p:blipFill>
          <p:spPr>
            <a:xfrm>
              <a:off x="4715280" y="32227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8" name="yellow%20bldg" descr=""/>
            <p:cNvPicPr/>
            <p:nvPr/>
          </p:nvPicPr>
          <p:blipFill>
            <a:blip r:embed="rId19"/>
            <a:stretch/>
          </p:blipFill>
          <p:spPr>
            <a:xfrm>
              <a:off x="3115080" y="34369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89" name="yellow%20bldg" descr=""/>
            <p:cNvPicPr/>
            <p:nvPr/>
          </p:nvPicPr>
          <p:blipFill>
            <a:blip r:embed="rId20"/>
            <a:stretch/>
          </p:blipFill>
          <p:spPr>
            <a:xfrm>
              <a:off x="2302200" y="25369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0" name="yellow%20bldg" descr=""/>
            <p:cNvPicPr/>
            <p:nvPr/>
          </p:nvPicPr>
          <p:blipFill>
            <a:blip r:embed="rId21"/>
            <a:stretch/>
          </p:blipFill>
          <p:spPr>
            <a:xfrm>
              <a:off x="4163400" y="391320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1" name="yellow%20bldg" descr=""/>
            <p:cNvPicPr/>
            <p:nvPr/>
          </p:nvPicPr>
          <p:blipFill>
            <a:blip r:embed="rId22"/>
            <a:stretch/>
          </p:blipFill>
          <p:spPr>
            <a:xfrm>
              <a:off x="857160" y="150660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2" name="yellow%20bldg" descr=""/>
            <p:cNvPicPr/>
            <p:nvPr/>
          </p:nvPicPr>
          <p:blipFill>
            <a:blip r:embed="rId23"/>
            <a:stretch/>
          </p:blipFill>
          <p:spPr>
            <a:xfrm>
              <a:off x="1760040" y="23083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3" name="yellow%20bldg" descr=""/>
            <p:cNvPicPr/>
            <p:nvPr/>
          </p:nvPicPr>
          <p:blipFill>
            <a:blip r:embed="rId24"/>
            <a:stretch/>
          </p:blipFill>
          <p:spPr>
            <a:xfrm>
              <a:off x="1023480" y="114948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94" name="yellow%20bldg" descr=""/>
            <p:cNvPicPr/>
            <p:nvPr/>
          </p:nvPicPr>
          <p:blipFill>
            <a:blip r:embed="rId25"/>
            <a:stretch/>
          </p:blipFill>
          <p:spPr>
            <a:xfrm>
              <a:off x="3539880" y="3854520"/>
              <a:ext cx="361080" cy="247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95" name=""/>
          <p:cNvSpPr/>
          <p:nvPr/>
        </p:nvSpPr>
        <p:spPr>
          <a:xfrm>
            <a:off x="5637240" y="3622680"/>
            <a:ext cx="1677960" cy="665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>
            <a:off x="6006240" y="3624120"/>
            <a:ext cx="1247400" cy="66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Points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"/>
          <p:cNvSpPr/>
          <p:nvPr/>
        </p:nvSpPr>
        <p:spPr>
          <a:xfrm>
            <a:off x="5727600" y="3760920"/>
            <a:ext cx="2206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8" name=""/>
          <p:cNvSpPr/>
          <p:nvPr/>
        </p:nvSpPr>
        <p:spPr>
          <a:xfrm>
            <a:off x="5773680" y="3862440"/>
            <a:ext cx="136440" cy="155520"/>
          </a:xfrm>
          <a:prstGeom prst="ellipse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9" name="yellow%20bldg" descr=""/>
          <p:cNvPicPr/>
          <p:nvPr/>
        </p:nvPicPr>
        <p:blipFill>
          <a:blip r:embed="rId26"/>
          <a:stretch/>
        </p:blipFill>
        <p:spPr>
          <a:xfrm>
            <a:off x="5724360" y="4067280"/>
            <a:ext cx="249480" cy="16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Intelligent Network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01" name=""/>
          <p:cNvGrpSpPr/>
          <p:nvPr/>
        </p:nvGrpSpPr>
        <p:grpSpPr>
          <a:xfrm>
            <a:off x="8221680" y="6072120"/>
            <a:ext cx="847440" cy="700200"/>
            <a:chOff x="8221680" y="6072120"/>
            <a:chExt cx="847440" cy="700200"/>
          </a:xfrm>
        </p:grpSpPr>
        <p:pic>
          <p:nvPicPr>
            <p:cNvPr id="502" name="ENE_C_WHI" descr=""/>
            <p:cNvPicPr/>
            <p:nvPr/>
          </p:nvPicPr>
          <p:blipFill>
            <a:blip r:embed="rId27"/>
            <a:stretch/>
          </p:blipFill>
          <p:spPr>
            <a:xfrm>
              <a:off x="8221680" y="60721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3" name=""/>
            <p:cNvSpPr/>
            <p:nvPr/>
          </p:nvSpPr>
          <p:spPr>
            <a:xfrm>
              <a:off x="8804160" y="63896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4" name="" descr=""/>
          <p:cNvPicPr/>
          <p:nvPr/>
        </p:nvPicPr>
        <p:blipFill>
          <a:blip r:embed="rId1"/>
          <a:stretch/>
        </p:blipFill>
        <p:spPr>
          <a:xfrm>
            <a:off x="968400" y="798480"/>
            <a:ext cx="7850160" cy="382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5" name=""/>
          <p:cNvSpPr/>
          <p:nvPr/>
        </p:nvSpPr>
        <p:spPr>
          <a:xfrm>
            <a:off x="5479920" y="4062240"/>
            <a:ext cx="5698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>
            <a:off x="5479920" y="4062240"/>
            <a:ext cx="5698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7" name=""/>
          <p:cNvSpPr/>
          <p:nvPr/>
        </p:nvSpPr>
        <p:spPr>
          <a:xfrm>
            <a:off x="550800" y="2725560"/>
            <a:ext cx="5698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"/>
          <p:cNvSpPr/>
          <p:nvPr/>
        </p:nvSpPr>
        <p:spPr>
          <a:xfrm>
            <a:off x="752400" y="2933640"/>
            <a:ext cx="5684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957240" y="3300480"/>
            <a:ext cx="5684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1193760" y="3487680"/>
            <a:ext cx="56664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>
            <a:off x="254160" y="3125880"/>
            <a:ext cx="5698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2066760" y="3209760"/>
            <a:ext cx="56844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2565360" y="3009960"/>
            <a:ext cx="57168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1955880" y="2913120"/>
            <a:ext cx="5680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5425920" y="3817800"/>
            <a:ext cx="57024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6005520" y="4238640"/>
            <a:ext cx="5698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1622520" y="1049400"/>
            <a:ext cx="4442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1554120" y="1521000"/>
            <a:ext cx="5126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>
            <a:off x="1343160" y="2516040"/>
            <a:ext cx="5680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0" name=""/>
          <p:cNvSpPr/>
          <p:nvPr/>
        </p:nvSpPr>
        <p:spPr>
          <a:xfrm>
            <a:off x="2970360" y="2473200"/>
            <a:ext cx="56988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>
            <a:off x="4564080" y="2419200"/>
            <a:ext cx="5698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"/>
          <p:cNvSpPr/>
          <p:nvPr/>
        </p:nvSpPr>
        <p:spPr>
          <a:xfrm>
            <a:off x="5668920" y="2752560"/>
            <a:ext cx="56844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>
            <a:off x="5791320" y="2560680"/>
            <a:ext cx="571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4" name=""/>
          <p:cNvSpPr/>
          <p:nvPr/>
        </p:nvSpPr>
        <p:spPr>
          <a:xfrm>
            <a:off x="5083200" y="3218040"/>
            <a:ext cx="56844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"/>
          <p:cNvSpPr/>
          <p:nvPr/>
        </p:nvSpPr>
        <p:spPr>
          <a:xfrm>
            <a:off x="5915160" y="1751040"/>
            <a:ext cx="5680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"/>
          <p:cNvSpPr/>
          <p:nvPr/>
        </p:nvSpPr>
        <p:spPr>
          <a:xfrm>
            <a:off x="4576680" y="1960560"/>
            <a:ext cx="4478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7" name=""/>
          <p:cNvSpPr/>
          <p:nvPr/>
        </p:nvSpPr>
        <p:spPr>
          <a:xfrm>
            <a:off x="5619600" y="1755720"/>
            <a:ext cx="45108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8" name=""/>
          <p:cNvSpPr/>
          <p:nvPr/>
        </p:nvSpPr>
        <p:spPr>
          <a:xfrm>
            <a:off x="5124600" y="1785960"/>
            <a:ext cx="493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"/>
          <p:cNvSpPr/>
          <p:nvPr/>
        </p:nvSpPr>
        <p:spPr>
          <a:xfrm>
            <a:off x="5294160" y="2165400"/>
            <a:ext cx="5749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30" name=""/>
          <p:cNvGrpSpPr/>
          <p:nvPr/>
        </p:nvGrpSpPr>
        <p:grpSpPr>
          <a:xfrm>
            <a:off x="5060880" y="2009880"/>
            <a:ext cx="6480" cy="1440"/>
            <a:chOff x="5060880" y="2009880"/>
            <a:chExt cx="6480" cy="1440"/>
          </a:xfrm>
        </p:grpSpPr>
        <p:sp>
          <p:nvSpPr>
            <p:cNvPr id="531" name=""/>
            <p:cNvSpPr/>
            <p:nvPr/>
          </p:nvSpPr>
          <p:spPr>
            <a:xfrm>
              <a:off x="5060880" y="2009880"/>
              <a:ext cx="648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5060880" y="2009880"/>
              <a:ext cx="64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33" name=""/>
          <p:cNvGrpSpPr/>
          <p:nvPr/>
        </p:nvGrpSpPr>
        <p:grpSpPr>
          <a:xfrm>
            <a:off x="5060880" y="2009880"/>
            <a:ext cx="6480" cy="1440"/>
            <a:chOff x="5060880" y="2009880"/>
            <a:chExt cx="6480" cy="1440"/>
          </a:xfrm>
        </p:grpSpPr>
        <p:sp>
          <p:nvSpPr>
            <p:cNvPr id="534" name=""/>
            <p:cNvSpPr/>
            <p:nvPr/>
          </p:nvSpPr>
          <p:spPr>
            <a:xfrm>
              <a:off x="5060880" y="2009880"/>
              <a:ext cx="648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5060880" y="2009880"/>
              <a:ext cx="64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36" name=""/>
          <p:cNvSpPr/>
          <p:nvPr/>
        </p:nvSpPr>
        <p:spPr>
          <a:xfrm>
            <a:off x="550800" y="2725560"/>
            <a:ext cx="5698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7" name=""/>
          <p:cNvSpPr/>
          <p:nvPr/>
        </p:nvSpPr>
        <p:spPr>
          <a:xfrm>
            <a:off x="752400" y="2933640"/>
            <a:ext cx="56844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"/>
          <p:cNvSpPr/>
          <p:nvPr/>
        </p:nvSpPr>
        <p:spPr>
          <a:xfrm>
            <a:off x="1193760" y="3487680"/>
            <a:ext cx="56664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9" name=""/>
          <p:cNvSpPr/>
          <p:nvPr/>
        </p:nvSpPr>
        <p:spPr>
          <a:xfrm>
            <a:off x="254160" y="3125880"/>
            <a:ext cx="5698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0" name=""/>
          <p:cNvSpPr/>
          <p:nvPr/>
        </p:nvSpPr>
        <p:spPr>
          <a:xfrm>
            <a:off x="2066760" y="3209760"/>
            <a:ext cx="56844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>
            <a:off x="2565360" y="3009960"/>
            <a:ext cx="57168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>
            <a:off x="5425920" y="3817800"/>
            <a:ext cx="57024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>
            <a:off x="6005520" y="4238640"/>
            <a:ext cx="5698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4" name=""/>
          <p:cNvSpPr/>
          <p:nvPr/>
        </p:nvSpPr>
        <p:spPr>
          <a:xfrm>
            <a:off x="1622520" y="1049400"/>
            <a:ext cx="4442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1554120" y="1521000"/>
            <a:ext cx="5126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1343160" y="2516040"/>
            <a:ext cx="5680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>
            <a:off x="5668920" y="2752560"/>
            <a:ext cx="56844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8" name=""/>
          <p:cNvSpPr/>
          <p:nvPr/>
        </p:nvSpPr>
        <p:spPr>
          <a:xfrm>
            <a:off x="4576680" y="1960560"/>
            <a:ext cx="4478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9" name=""/>
          <p:cNvSpPr/>
          <p:nvPr/>
        </p:nvSpPr>
        <p:spPr>
          <a:xfrm>
            <a:off x="5124600" y="1785960"/>
            <a:ext cx="493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>
            <a:off x="5294160" y="2165400"/>
            <a:ext cx="5749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1" name=""/>
          <p:cNvSpPr/>
          <p:nvPr/>
        </p:nvSpPr>
        <p:spPr>
          <a:xfrm flipH="1">
            <a:off x="7592760" y="3952800"/>
            <a:ext cx="4680" cy="12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2" name=""/>
          <p:cNvSpPr/>
          <p:nvPr/>
        </p:nvSpPr>
        <p:spPr>
          <a:xfrm flipV="1">
            <a:off x="1432080" y="2320560"/>
            <a:ext cx="4611600" cy="10270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1171440" y="2074680"/>
            <a:ext cx="4913280" cy="803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4" name=""/>
          <p:cNvSpPr/>
          <p:nvPr/>
        </p:nvSpPr>
        <p:spPr>
          <a:xfrm>
            <a:off x="1373040" y="1517760"/>
            <a:ext cx="4330800" cy="13586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"/>
          <p:cNvSpPr/>
          <p:nvPr/>
        </p:nvSpPr>
        <p:spPr>
          <a:xfrm flipV="1">
            <a:off x="819000" y="3412800"/>
            <a:ext cx="4070520" cy="2682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"/>
          <p:cNvSpPr/>
          <p:nvPr/>
        </p:nvSpPr>
        <p:spPr>
          <a:xfrm>
            <a:off x="819000" y="3670200"/>
            <a:ext cx="2934000" cy="4590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 flipV="1">
            <a:off x="1463760" y="2921040"/>
            <a:ext cx="4249800" cy="425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"/>
          <p:cNvSpPr/>
          <p:nvPr/>
        </p:nvSpPr>
        <p:spPr>
          <a:xfrm flipV="1">
            <a:off x="1463760" y="2596680"/>
            <a:ext cx="4511520" cy="7606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"/>
          <p:cNvSpPr/>
          <p:nvPr/>
        </p:nvSpPr>
        <p:spPr>
          <a:xfrm>
            <a:off x="1936800" y="1160640"/>
            <a:ext cx="1177920" cy="2142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0" name=""/>
          <p:cNvSpPr/>
          <p:nvPr/>
        </p:nvSpPr>
        <p:spPr>
          <a:xfrm>
            <a:off x="1432080" y="3348000"/>
            <a:ext cx="2341440" cy="6890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1" name=""/>
          <p:cNvSpPr/>
          <p:nvPr/>
        </p:nvSpPr>
        <p:spPr>
          <a:xfrm>
            <a:off x="1382760" y="1449360"/>
            <a:ext cx="81000" cy="19098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2" name=""/>
          <p:cNvSpPr/>
          <p:nvPr/>
        </p:nvSpPr>
        <p:spPr>
          <a:xfrm>
            <a:off x="3692520" y="3786120"/>
            <a:ext cx="111240" cy="2412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3" name=""/>
          <p:cNvSpPr/>
          <p:nvPr/>
        </p:nvSpPr>
        <p:spPr>
          <a:xfrm flipH="1">
            <a:off x="3794040" y="3514680"/>
            <a:ext cx="1074960" cy="5144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4" name=""/>
          <p:cNvSpPr/>
          <p:nvPr/>
        </p:nvSpPr>
        <p:spPr>
          <a:xfrm flipH="1">
            <a:off x="3814920" y="2344680"/>
            <a:ext cx="731520" cy="1662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5" name=""/>
          <p:cNvSpPr/>
          <p:nvPr/>
        </p:nvSpPr>
        <p:spPr>
          <a:xfrm>
            <a:off x="3209760" y="2535120"/>
            <a:ext cx="613080" cy="14940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6" name=""/>
          <p:cNvSpPr/>
          <p:nvPr/>
        </p:nvSpPr>
        <p:spPr>
          <a:xfrm>
            <a:off x="5291280" y="3525840"/>
            <a:ext cx="312480" cy="6555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7" name=""/>
          <p:cNvSpPr/>
          <p:nvPr/>
        </p:nvSpPr>
        <p:spPr>
          <a:xfrm flipH="1">
            <a:off x="5622480" y="2971800"/>
            <a:ext cx="87480" cy="1154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8" name=""/>
          <p:cNvSpPr/>
          <p:nvPr/>
        </p:nvSpPr>
        <p:spPr>
          <a:xfrm flipH="1">
            <a:off x="5622480" y="2651040"/>
            <a:ext cx="351000" cy="1451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9" name=""/>
          <p:cNvSpPr/>
          <p:nvPr/>
        </p:nvSpPr>
        <p:spPr>
          <a:xfrm flipH="1">
            <a:off x="5238360" y="2908440"/>
            <a:ext cx="453960" cy="4363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0" name=""/>
          <p:cNvSpPr/>
          <p:nvPr/>
        </p:nvSpPr>
        <p:spPr>
          <a:xfrm>
            <a:off x="4978440" y="2284560"/>
            <a:ext cx="271440" cy="10713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1" name=""/>
          <p:cNvSpPr/>
          <p:nvPr/>
        </p:nvSpPr>
        <p:spPr>
          <a:xfrm flipH="1">
            <a:off x="5249520" y="2082960"/>
            <a:ext cx="824040" cy="12492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2" name=""/>
          <p:cNvSpPr/>
          <p:nvPr/>
        </p:nvSpPr>
        <p:spPr>
          <a:xfrm>
            <a:off x="3228840" y="2535120"/>
            <a:ext cx="2041560" cy="7970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3" name=""/>
          <p:cNvSpPr/>
          <p:nvPr/>
        </p:nvSpPr>
        <p:spPr>
          <a:xfrm>
            <a:off x="1371600" y="1481040"/>
            <a:ext cx="1346040" cy="8366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4" name=""/>
          <p:cNvSpPr/>
          <p:nvPr/>
        </p:nvSpPr>
        <p:spPr>
          <a:xfrm>
            <a:off x="1409760" y="1501920"/>
            <a:ext cx="3143160" cy="8492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5" name=""/>
          <p:cNvSpPr/>
          <p:nvPr/>
        </p:nvSpPr>
        <p:spPr>
          <a:xfrm flipV="1">
            <a:off x="1449360" y="2506680"/>
            <a:ext cx="1760400" cy="8366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"/>
          <p:cNvSpPr/>
          <p:nvPr/>
        </p:nvSpPr>
        <p:spPr>
          <a:xfrm flipH="1" flipV="1">
            <a:off x="4998960" y="2252160"/>
            <a:ext cx="1014480" cy="558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7" name=""/>
          <p:cNvSpPr/>
          <p:nvPr/>
        </p:nvSpPr>
        <p:spPr>
          <a:xfrm flipH="1">
            <a:off x="1162080" y="1517760"/>
            <a:ext cx="210960" cy="13935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8" name=""/>
          <p:cNvSpPr/>
          <p:nvPr/>
        </p:nvSpPr>
        <p:spPr>
          <a:xfrm>
            <a:off x="1401840" y="1519200"/>
            <a:ext cx="1989000" cy="2162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"/>
          <p:cNvSpPr/>
          <p:nvPr/>
        </p:nvSpPr>
        <p:spPr>
          <a:xfrm>
            <a:off x="3208320" y="2517840"/>
            <a:ext cx="2371680" cy="1608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0" name=""/>
          <p:cNvSpPr/>
          <p:nvPr/>
        </p:nvSpPr>
        <p:spPr>
          <a:xfrm>
            <a:off x="1160640" y="2895480"/>
            <a:ext cx="280800" cy="438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1" name=""/>
          <p:cNvSpPr/>
          <p:nvPr/>
        </p:nvSpPr>
        <p:spPr>
          <a:xfrm flipV="1">
            <a:off x="830160" y="3347640"/>
            <a:ext cx="642960" cy="3222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808200" y="2876040"/>
            <a:ext cx="363240" cy="816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3" name=""/>
          <p:cNvSpPr/>
          <p:nvPr/>
        </p:nvSpPr>
        <p:spPr>
          <a:xfrm>
            <a:off x="7666200" y="2533680"/>
            <a:ext cx="276120" cy="235080"/>
          </a:xfrm>
          <a:custGeom>
            <a:avLst/>
            <a:gdLst/>
            <a:ahLst/>
            <a:rect l="l" t="t" r="r" b="b"/>
            <a:pathLst>
              <a:path w="342" h="253">
                <a:moveTo>
                  <a:pt x="219" y="0"/>
                </a:moveTo>
                <a:lnTo>
                  <a:pt x="96" y="26"/>
                </a:lnTo>
                <a:lnTo>
                  <a:pt x="55" y="0"/>
                </a:lnTo>
                <a:lnTo>
                  <a:pt x="0" y="38"/>
                </a:lnTo>
                <a:lnTo>
                  <a:pt x="0" y="75"/>
                </a:lnTo>
                <a:lnTo>
                  <a:pt x="110" y="152"/>
                </a:lnTo>
                <a:lnTo>
                  <a:pt x="137" y="202"/>
                </a:lnTo>
                <a:lnTo>
                  <a:pt x="206" y="178"/>
                </a:lnTo>
                <a:lnTo>
                  <a:pt x="206" y="241"/>
                </a:lnTo>
                <a:lnTo>
                  <a:pt x="288" y="253"/>
                </a:lnTo>
                <a:lnTo>
                  <a:pt x="274" y="216"/>
                </a:lnTo>
                <a:lnTo>
                  <a:pt x="315" y="178"/>
                </a:lnTo>
                <a:lnTo>
                  <a:pt x="342" y="139"/>
                </a:lnTo>
                <a:lnTo>
                  <a:pt x="315" y="89"/>
                </a:lnTo>
                <a:lnTo>
                  <a:pt x="274" y="75"/>
                </a:lnTo>
                <a:lnTo>
                  <a:pt x="274" y="26"/>
                </a:lnTo>
                <a:lnTo>
                  <a:pt x="219" y="0"/>
                </a:lnTo>
                <a:close/>
              </a:path>
            </a:pathLst>
          </a:custGeom>
          <a:solidFill>
            <a:srgbClr val="00f008"/>
          </a:solidFill>
          <a:ln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4" name=""/>
          <p:cNvSpPr/>
          <p:nvPr/>
        </p:nvSpPr>
        <p:spPr>
          <a:xfrm>
            <a:off x="7711920" y="2243160"/>
            <a:ext cx="295560" cy="371520"/>
          </a:xfrm>
          <a:custGeom>
            <a:avLst/>
            <a:gdLst/>
            <a:ahLst/>
            <a:rect l="l" t="t" r="r" b="b"/>
            <a:pathLst>
              <a:path w="368" h="400">
                <a:moveTo>
                  <a:pt x="164" y="87"/>
                </a:moveTo>
                <a:lnTo>
                  <a:pt x="178" y="113"/>
                </a:lnTo>
                <a:lnTo>
                  <a:pt x="164" y="126"/>
                </a:lnTo>
                <a:lnTo>
                  <a:pt x="164" y="164"/>
                </a:lnTo>
                <a:lnTo>
                  <a:pt x="203" y="176"/>
                </a:lnTo>
                <a:lnTo>
                  <a:pt x="190" y="138"/>
                </a:lnTo>
                <a:lnTo>
                  <a:pt x="217" y="87"/>
                </a:lnTo>
                <a:lnTo>
                  <a:pt x="203" y="87"/>
                </a:lnTo>
                <a:lnTo>
                  <a:pt x="203" y="37"/>
                </a:lnTo>
                <a:lnTo>
                  <a:pt x="326" y="0"/>
                </a:lnTo>
                <a:lnTo>
                  <a:pt x="368" y="37"/>
                </a:lnTo>
                <a:lnTo>
                  <a:pt x="340" y="101"/>
                </a:lnTo>
                <a:lnTo>
                  <a:pt x="313" y="126"/>
                </a:lnTo>
                <a:lnTo>
                  <a:pt x="354" y="176"/>
                </a:lnTo>
                <a:lnTo>
                  <a:pt x="313" y="239"/>
                </a:lnTo>
                <a:lnTo>
                  <a:pt x="258" y="226"/>
                </a:lnTo>
                <a:lnTo>
                  <a:pt x="258" y="400"/>
                </a:lnTo>
                <a:lnTo>
                  <a:pt x="217" y="388"/>
                </a:lnTo>
                <a:lnTo>
                  <a:pt x="217" y="337"/>
                </a:lnTo>
                <a:lnTo>
                  <a:pt x="164" y="313"/>
                </a:lnTo>
                <a:lnTo>
                  <a:pt x="41" y="337"/>
                </a:lnTo>
                <a:lnTo>
                  <a:pt x="0" y="313"/>
                </a:lnTo>
                <a:lnTo>
                  <a:pt x="96" y="313"/>
                </a:lnTo>
                <a:lnTo>
                  <a:pt x="54" y="287"/>
                </a:lnTo>
                <a:lnTo>
                  <a:pt x="150" y="263"/>
                </a:lnTo>
                <a:lnTo>
                  <a:pt x="96" y="263"/>
                </a:lnTo>
                <a:lnTo>
                  <a:pt x="82" y="239"/>
                </a:lnTo>
                <a:lnTo>
                  <a:pt x="164" y="87"/>
                </a:lnTo>
                <a:close/>
              </a:path>
            </a:pathLst>
          </a:custGeom>
          <a:solidFill>
            <a:srgbClr val="00f008"/>
          </a:solidFill>
          <a:ln w="1260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"/>
          <p:cNvSpPr/>
          <p:nvPr/>
        </p:nvSpPr>
        <p:spPr>
          <a:xfrm>
            <a:off x="3100320" y="1389240"/>
            <a:ext cx="2903760" cy="997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6" name=""/>
          <p:cNvSpPr/>
          <p:nvPr/>
        </p:nvSpPr>
        <p:spPr>
          <a:xfrm>
            <a:off x="3122640" y="1401840"/>
            <a:ext cx="2486160" cy="3920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"/>
          <p:cNvSpPr/>
          <p:nvPr/>
        </p:nvSpPr>
        <p:spPr>
          <a:xfrm>
            <a:off x="3111480" y="1400040"/>
            <a:ext cx="1403280" cy="10540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"/>
          <p:cNvSpPr/>
          <p:nvPr/>
        </p:nvSpPr>
        <p:spPr>
          <a:xfrm>
            <a:off x="3133800" y="1387440"/>
            <a:ext cx="1876320" cy="8254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9" name=""/>
          <p:cNvSpPr/>
          <p:nvPr/>
        </p:nvSpPr>
        <p:spPr>
          <a:xfrm flipH="1">
            <a:off x="2381400" y="1374840"/>
            <a:ext cx="730080" cy="9777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"/>
          <p:cNvSpPr/>
          <p:nvPr/>
        </p:nvSpPr>
        <p:spPr>
          <a:xfrm flipH="1">
            <a:off x="2008080" y="1413000"/>
            <a:ext cx="1059120" cy="533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1" name=""/>
          <p:cNvSpPr/>
          <p:nvPr/>
        </p:nvSpPr>
        <p:spPr>
          <a:xfrm>
            <a:off x="3122640" y="1387440"/>
            <a:ext cx="297000" cy="22226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2" name=""/>
          <p:cNvSpPr/>
          <p:nvPr/>
        </p:nvSpPr>
        <p:spPr>
          <a:xfrm>
            <a:off x="3089160" y="1387440"/>
            <a:ext cx="1832040" cy="20574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3" name=""/>
          <p:cNvSpPr/>
          <p:nvPr/>
        </p:nvSpPr>
        <p:spPr>
          <a:xfrm flipH="1">
            <a:off x="2255760" y="1413000"/>
            <a:ext cx="811440" cy="16128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"/>
          <p:cNvSpPr/>
          <p:nvPr/>
        </p:nvSpPr>
        <p:spPr>
          <a:xfrm>
            <a:off x="3067200" y="1349280"/>
            <a:ext cx="1684080" cy="26416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"/>
          <p:cNvSpPr/>
          <p:nvPr/>
        </p:nvSpPr>
        <p:spPr>
          <a:xfrm>
            <a:off x="2976480" y="2467080"/>
            <a:ext cx="1639800" cy="14983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"/>
          <p:cNvSpPr/>
          <p:nvPr/>
        </p:nvSpPr>
        <p:spPr>
          <a:xfrm>
            <a:off x="2998800" y="2492280"/>
            <a:ext cx="476280" cy="11937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"/>
          <p:cNvSpPr/>
          <p:nvPr/>
        </p:nvSpPr>
        <p:spPr>
          <a:xfrm>
            <a:off x="2016000" y="1806480"/>
            <a:ext cx="951120" cy="546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8" name=""/>
          <p:cNvSpPr/>
          <p:nvPr/>
        </p:nvSpPr>
        <p:spPr>
          <a:xfrm>
            <a:off x="2106720" y="2251080"/>
            <a:ext cx="884160" cy="1396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9" name=""/>
          <p:cNvSpPr/>
          <p:nvPr/>
        </p:nvSpPr>
        <p:spPr>
          <a:xfrm>
            <a:off x="3043080" y="2403360"/>
            <a:ext cx="1256040" cy="255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"/>
          <p:cNvSpPr/>
          <p:nvPr/>
        </p:nvSpPr>
        <p:spPr>
          <a:xfrm flipV="1">
            <a:off x="2987640" y="1361880"/>
            <a:ext cx="92160" cy="965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2004840" y="2479680"/>
            <a:ext cx="973440" cy="3808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1123920" y="2505240"/>
            <a:ext cx="1685880" cy="2793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"/>
          <p:cNvSpPr/>
          <p:nvPr/>
        </p:nvSpPr>
        <p:spPr>
          <a:xfrm flipV="1">
            <a:off x="1170000" y="2454120"/>
            <a:ext cx="1741320" cy="763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4" name=""/>
          <p:cNvSpPr/>
          <p:nvPr/>
        </p:nvSpPr>
        <p:spPr>
          <a:xfrm>
            <a:off x="1214280" y="2162160"/>
            <a:ext cx="895680" cy="1270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5" name=""/>
          <p:cNvSpPr/>
          <p:nvPr/>
        </p:nvSpPr>
        <p:spPr>
          <a:xfrm flipH="1" flipV="1">
            <a:off x="1996560" y="1920600"/>
            <a:ext cx="155880" cy="3682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"/>
          <p:cNvSpPr/>
          <p:nvPr/>
        </p:nvSpPr>
        <p:spPr>
          <a:xfrm flipH="1" flipV="1">
            <a:off x="1364760" y="1476000"/>
            <a:ext cx="381240" cy="8002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7" name=""/>
          <p:cNvSpPr/>
          <p:nvPr/>
        </p:nvSpPr>
        <p:spPr>
          <a:xfrm flipH="1" flipV="1">
            <a:off x="2098440" y="1298160"/>
            <a:ext cx="222120" cy="9270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8" name=""/>
          <p:cNvSpPr/>
          <p:nvPr/>
        </p:nvSpPr>
        <p:spPr>
          <a:xfrm>
            <a:off x="6680160" y="2293920"/>
            <a:ext cx="727200" cy="1778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"/>
          <p:cNvSpPr/>
          <p:nvPr/>
        </p:nvSpPr>
        <p:spPr>
          <a:xfrm flipV="1">
            <a:off x="7572240" y="2214720"/>
            <a:ext cx="781200" cy="2584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0" name=""/>
          <p:cNvSpPr/>
          <p:nvPr/>
        </p:nvSpPr>
        <p:spPr>
          <a:xfrm flipH="1" flipV="1">
            <a:off x="7567560" y="2558880"/>
            <a:ext cx="579600" cy="1130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"/>
          <p:cNvSpPr/>
          <p:nvPr/>
        </p:nvSpPr>
        <p:spPr>
          <a:xfrm flipH="1" flipV="1">
            <a:off x="8109000" y="2226960"/>
            <a:ext cx="216000" cy="4446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"/>
          <p:cNvSpPr/>
          <p:nvPr/>
        </p:nvSpPr>
        <p:spPr>
          <a:xfrm>
            <a:off x="7569720" y="2120760"/>
            <a:ext cx="8766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Amsterdam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/>
          <p:nvPr/>
        </p:nvSpPr>
        <p:spPr>
          <a:xfrm flipH="1">
            <a:off x="1365120" y="1236600"/>
            <a:ext cx="549360" cy="2523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/>
          <p:nvPr/>
        </p:nvSpPr>
        <p:spPr>
          <a:xfrm flipH="1">
            <a:off x="1883880" y="1185840"/>
            <a:ext cx="41400" cy="62064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"/>
          <p:cNvSpPr/>
          <p:nvPr/>
        </p:nvSpPr>
        <p:spPr>
          <a:xfrm>
            <a:off x="2004840" y="1224000"/>
            <a:ext cx="816120" cy="11034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6" name=""/>
          <p:cNvSpPr/>
          <p:nvPr/>
        </p:nvSpPr>
        <p:spPr>
          <a:xfrm>
            <a:off x="1960560" y="3002040"/>
            <a:ext cx="1413000" cy="722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7" name=""/>
          <p:cNvSpPr/>
          <p:nvPr/>
        </p:nvSpPr>
        <p:spPr>
          <a:xfrm flipV="1">
            <a:off x="2016000" y="2479680"/>
            <a:ext cx="1063800" cy="4968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8" name=""/>
          <p:cNvSpPr/>
          <p:nvPr/>
        </p:nvSpPr>
        <p:spPr>
          <a:xfrm flipV="1">
            <a:off x="1925640" y="2263320"/>
            <a:ext cx="330120" cy="776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9" name=""/>
          <p:cNvSpPr/>
          <p:nvPr/>
        </p:nvSpPr>
        <p:spPr>
          <a:xfrm>
            <a:off x="1000080" y="2900520"/>
            <a:ext cx="884160" cy="87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0" name=""/>
          <p:cNvSpPr/>
          <p:nvPr/>
        </p:nvSpPr>
        <p:spPr>
          <a:xfrm>
            <a:off x="1046160" y="2506680"/>
            <a:ext cx="871560" cy="506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1" name=""/>
          <p:cNvSpPr/>
          <p:nvPr/>
        </p:nvSpPr>
        <p:spPr>
          <a:xfrm>
            <a:off x="1090440" y="2125800"/>
            <a:ext cx="827280" cy="9000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2" name=""/>
          <p:cNvSpPr/>
          <p:nvPr/>
        </p:nvSpPr>
        <p:spPr>
          <a:xfrm>
            <a:off x="4465800" y="2494080"/>
            <a:ext cx="623880" cy="938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3" name=""/>
          <p:cNvSpPr/>
          <p:nvPr/>
        </p:nvSpPr>
        <p:spPr>
          <a:xfrm>
            <a:off x="5245200" y="2239920"/>
            <a:ext cx="657000" cy="6969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4" name=""/>
          <p:cNvSpPr/>
          <p:nvPr/>
        </p:nvSpPr>
        <p:spPr>
          <a:xfrm>
            <a:off x="5234040" y="2227320"/>
            <a:ext cx="950760" cy="4176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5" name=""/>
          <p:cNvSpPr/>
          <p:nvPr/>
        </p:nvSpPr>
        <p:spPr>
          <a:xfrm>
            <a:off x="5256360" y="2227320"/>
            <a:ext cx="1041120" cy="87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6" name=""/>
          <p:cNvSpPr/>
          <p:nvPr/>
        </p:nvSpPr>
        <p:spPr>
          <a:xfrm flipH="1">
            <a:off x="5721120" y="1515960"/>
            <a:ext cx="539640" cy="2779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7" name=""/>
          <p:cNvSpPr/>
          <p:nvPr/>
        </p:nvSpPr>
        <p:spPr>
          <a:xfrm flipH="1">
            <a:off x="5338800" y="1528920"/>
            <a:ext cx="922320" cy="6966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8" name=""/>
          <p:cNvSpPr/>
          <p:nvPr/>
        </p:nvSpPr>
        <p:spPr>
          <a:xfrm flipH="1">
            <a:off x="5157360" y="1452600"/>
            <a:ext cx="1125720" cy="1865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9" name=""/>
          <p:cNvSpPr/>
          <p:nvPr/>
        </p:nvSpPr>
        <p:spPr>
          <a:xfrm flipH="1">
            <a:off x="3666600" y="1566720"/>
            <a:ext cx="2583000" cy="21322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0" name=""/>
          <p:cNvSpPr/>
          <p:nvPr/>
        </p:nvSpPr>
        <p:spPr>
          <a:xfrm>
            <a:off x="6076440" y="1849320"/>
            <a:ext cx="6163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1" name=""/>
          <p:cNvSpPr/>
          <p:nvPr/>
        </p:nvSpPr>
        <p:spPr>
          <a:xfrm>
            <a:off x="5976720" y="2452680"/>
            <a:ext cx="9259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Philadelphia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2" name=""/>
          <p:cNvSpPr/>
          <p:nvPr/>
        </p:nvSpPr>
        <p:spPr>
          <a:xfrm>
            <a:off x="5694840" y="2763720"/>
            <a:ext cx="11926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Washington D.C.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3" name=""/>
          <p:cNvSpPr/>
          <p:nvPr/>
        </p:nvSpPr>
        <p:spPr>
          <a:xfrm>
            <a:off x="6054840" y="2151000"/>
            <a:ext cx="7570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4" name=""/>
          <p:cNvSpPr/>
          <p:nvPr/>
        </p:nvSpPr>
        <p:spPr>
          <a:xfrm>
            <a:off x="4882320" y="3321000"/>
            <a:ext cx="6094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5" name=""/>
          <p:cNvSpPr/>
          <p:nvPr/>
        </p:nvSpPr>
        <p:spPr>
          <a:xfrm>
            <a:off x="880920" y="1297080"/>
            <a:ext cx="5954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Seattle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6" name=""/>
          <p:cNvSpPr/>
          <p:nvPr/>
        </p:nvSpPr>
        <p:spPr>
          <a:xfrm>
            <a:off x="2679840" y="2317680"/>
            <a:ext cx="6094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7" name=""/>
          <p:cNvSpPr/>
          <p:nvPr/>
        </p:nvSpPr>
        <p:spPr>
          <a:xfrm>
            <a:off x="3225240" y="3591000"/>
            <a:ext cx="5533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Dallas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8" name=""/>
          <p:cNvSpPr/>
          <p:nvPr/>
        </p:nvSpPr>
        <p:spPr>
          <a:xfrm>
            <a:off x="4248720" y="2308320"/>
            <a:ext cx="6796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9" name=""/>
          <p:cNvSpPr/>
          <p:nvPr/>
        </p:nvSpPr>
        <p:spPr>
          <a:xfrm>
            <a:off x="3754440" y="4025880"/>
            <a:ext cx="6937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0" name=""/>
          <p:cNvSpPr/>
          <p:nvPr/>
        </p:nvSpPr>
        <p:spPr>
          <a:xfrm>
            <a:off x="632160" y="3189240"/>
            <a:ext cx="93276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 Angeles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1" name=""/>
          <p:cNvSpPr/>
          <p:nvPr/>
        </p:nvSpPr>
        <p:spPr>
          <a:xfrm>
            <a:off x="328680" y="3573360"/>
            <a:ext cx="5533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2" name=""/>
          <p:cNvSpPr/>
          <p:nvPr/>
        </p:nvSpPr>
        <p:spPr>
          <a:xfrm>
            <a:off x="528120" y="2760840"/>
            <a:ext cx="7362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Jose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3" name=""/>
          <p:cNvSpPr/>
          <p:nvPr/>
        </p:nvSpPr>
        <p:spPr>
          <a:xfrm>
            <a:off x="351720" y="2389320"/>
            <a:ext cx="10454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Francisco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4" name=""/>
          <p:cNvSpPr/>
          <p:nvPr/>
        </p:nvSpPr>
        <p:spPr>
          <a:xfrm>
            <a:off x="594360" y="2014560"/>
            <a:ext cx="6937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5" name=""/>
          <p:cNvSpPr/>
          <p:nvPr/>
        </p:nvSpPr>
        <p:spPr>
          <a:xfrm>
            <a:off x="1596240" y="2878200"/>
            <a:ext cx="8064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 Vegas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6" name=""/>
          <p:cNvSpPr/>
          <p:nvPr/>
        </p:nvSpPr>
        <p:spPr>
          <a:xfrm>
            <a:off x="1682640" y="2176560"/>
            <a:ext cx="882720" cy="399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Lake 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7" name=""/>
          <p:cNvSpPr/>
          <p:nvPr/>
        </p:nvSpPr>
        <p:spPr>
          <a:xfrm>
            <a:off x="1719360" y="1768320"/>
            <a:ext cx="5252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8" name=""/>
          <p:cNvSpPr/>
          <p:nvPr/>
        </p:nvSpPr>
        <p:spPr>
          <a:xfrm>
            <a:off x="4422240" y="3832200"/>
            <a:ext cx="94716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Orleans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9" name=""/>
          <p:cNvSpPr/>
          <p:nvPr/>
        </p:nvSpPr>
        <p:spPr>
          <a:xfrm>
            <a:off x="4882680" y="2093760"/>
            <a:ext cx="5882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Detroit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0" name=""/>
          <p:cNvSpPr/>
          <p:nvPr/>
        </p:nvSpPr>
        <p:spPr>
          <a:xfrm>
            <a:off x="5400720" y="1671480"/>
            <a:ext cx="6584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Toronto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1" name=""/>
          <p:cNvSpPr/>
          <p:nvPr/>
        </p:nvSpPr>
        <p:spPr>
          <a:xfrm>
            <a:off x="5954040" y="1353960"/>
            <a:ext cx="70776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Montreal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2" name=""/>
          <p:cNvSpPr/>
          <p:nvPr/>
        </p:nvSpPr>
        <p:spPr>
          <a:xfrm>
            <a:off x="2825640" y="1227240"/>
            <a:ext cx="64476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Calgary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3" name=""/>
          <p:cNvSpPr/>
          <p:nvPr/>
        </p:nvSpPr>
        <p:spPr>
          <a:xfrm>
            <a:off x="1549080" y="1049400"/>
            <a:ext cx="8276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Vancouver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"/>
          <p:cNvSpPr/>
          <p:nvPr/>
        </p:nvSpPr>
        <p:spPr>
          <a:xfrm>
            <a:off x="6756480" y="4950000"/>
            <a:ext cx="20520" cy="29880"/>
          </a:xfrm>
          <a:custGeom>
            <a:avLst/>
            <a:gdLst/>
            <a:ahLst/>
            <a:rect l="l" t="t" r="r" b="b"/>
            <a:pathLst>
              <a:path w="28" h="36">
                <a:moveTo>
                  <a:pt x="0" y="0"/>
                </a:moveTo>
                <a:lnTo>
                  <a:pt x="28" y="24"/>
                </a:lnTo>
                <a:lnTo>
                  <a:pt x="28" y="3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1260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5" name=""/>
          <p:cNvSpPr/>
          <p:nvPr/>
        </p:nvSpPr>
        <p:spPr>
          <a:xfrm>
            <a:off x="6419880" y="4780080"/>
            <a:ext cx="347760" cy="11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6" name=""/>
          <p:cNvSpPr/>
          <p:nvPr/>
        </p:nvSpPr>
        <p:spPr>
          <a:xfrm>
            <a:off x="6292800" y="4645080"/>
            <a:ext cx="4874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7" name=""/>
          <p:cNvSpPr/>
          <p:nvPr/>
        </p:nvSpPr>
        <p:spPr>
          <a:xfrm>
            <a:off x="6292800" y="4645080"/>
            <a:ext cx="4874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8" name=""/>
          <p:cNvSpPr/>
          <p:nvPr/>
        </p:nvSpPr>
        <p:spPr>
          <a:xfrm>
            <a:off x="5486400" y="4363920"/>
            <a:ext cx="2075040" cy="2386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59" name=""/>
          <p:cNvGraphicFramePr/>
          <p:nvPr/>
        </p:nvGraphicFramePr>
        <p:xfrm>
          <a:off x="5502240" y="4776840"/>
          <a:ext cx="2049480" cy="1727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6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502240" y="4776840"/>
                    <a:ext cx="2049480" cy="172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1" name=""/>
          <p:cNvSpPr/>
          <p:nvPr/>
        </p:nvSpPr>
        <p:spPr>
          <a:xfrm>
            <a:off x="6076800" y="6122880"/>
            <a:ext cx="246240" cy="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2" name=""/>
          <p:cNvSpPr/>
          <p:nvPr/>
        </p:nvSpPr>
        <p:spPr>
          <a:xfrm>
            <a:off x="6939720" y="47689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"/>
          <p:cNvSpPr/>
          <p:nvPr/>
        </p:nvSpPr>
        <p:spPr>
          <a:xfrm>
            <a:off x="6735600" y="5746680"/>
            <a:ext cx="254160" cy="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4" name=""/>
          <p:cNvSpPr/>
          <p:nvPr/>
        </p:nvSpPr>
        <p:spPr>
          <a:xfrm>
            <a:off x="5620320" y="637380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5" name=""/>
          <p:cNvSpPr/>
          <p:nvPr/>
        </p:nvSpPr>
        <p:spPr>
          <a:xfrm>
            <a:off x="6333120" y="637380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"/>
          <p:cNvSpPr/>
          <p:nvPr/>
        </p:nvSpPr>
        <p:spPr>
          <a:xfrm>
            <a:off x="6958800" y="637380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7" name=""/>
          <p:cNvSpPr/>
          <p:nvPr/>
        </p:nvSpPr>
        <p:spPr>
          <a:xfrm>
            <a:off x="5677920" y="612360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8" name=""/>
          <p:cNvSpPr/>
          <p:nvPr/>
        </p:nvSpPr>
        <p:spPr>
          <a:xfrm>
            <a:off x="6330240" y="581400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"/>
          <p:cNvSpPr/>
          <p:nvPr/>
        </p:nvSpPr>
        <p:spPr>
          <a:xfrm>
            <a:off x="5524200" y="4375080"/>
            <a:ext cx="198396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Deliveries</a:t>
            </a:r>
            <a:br>
              <a:rPr sz="14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DS-3 Month Equivalents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0" name=""/>
          <p:cNvSpPr/>
          <p:nvPr/>
        </p:nvSpPr>
        <p:spPr>
          <a:xfrm>
            <a:off x="6934680" y="519948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1" name=""/>
          <p:cNvSpPr/>
          <p:nvPr/>
        </p:nvSpPr>
        <p:spPr>
          <a:xfrm>
            <a:off x="1487520" y="4365720"/>
            <a:ext cx="2108160" cy="2378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2" name=""/>
          <p:cNvSpPr/>
          <p:nvPr/>
        </p:nvSpPr>
        <p:spPr>
          <a:xfrm>
            <a:off x="1814400" y="631836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3" name=""/>
          <p:cNvSpPr/>
          <p:nvPr/>
        </p:nvSpPr>
        <p:spPr>
          <a:xfrm>
            <a:off x="1785960" y="625968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4" name=""/>
          <p:cNvSpPr/>
          <p:nvPr/>
        </p:nvSpPr>
        <p:spPr>
          <a:xfrm>
            <a:off x="2351160" y="609300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"/>
          <p:cNvSpPr/>
          <p:nvPr/>
        </p:nvSpPr>
        <p:spPr>
          <a:xfrm>
            <a:off x="1814400" y="631836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6" name=""/>
          <p:cNvSpPr/>
          <p:nvPr/>
        </p:nvSpPr>
        <p:spPr>
          <a:xfrm>
            <a:off x="2548800" y="637380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7" name=""/>
          <p:cNvSpPr/>
          <p:nvPr/>
        </p:nvSpPr>
        <p:spPr>
          <a:xfrm>
            <a:off x="1901880" y="6262560"/>
            <a:ext cx="260280" cy="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8" name=""/>
          <p:cNvSpPr/>
          <p:nvPr/>
        </p:nvSpPr>
        <p:spPr>
          <a:xfrm>
            <a:off x="1539000" y="637380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9" name=""/>
          <p:cNvSpPr/>
          <p:nvPr/>
        </p:nvSpPr>
        <p:spPr>
          <a:xfrm>
            <a:off x="2053440" y="6380280"/>
            <a:ext cx="49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0" name=""/>
          <p:cNvSpPr/>
          <p:nvPr/>
        </p:nvSpPr>
        <p:spPr>
          <a:xfrm>
            <a:off x="2400480" y="6019920"/>
            <a:ext cx="257040" cy="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"/>
          <p:cNvSpPr/>
          <p:nvPr/>
        </p:nvSpPr>
        <p:spPr>
          <a:xfrm>
            <a:off x="2351160" y="6093000"/>
            <a:ext cx="307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2" name=""/>
          <p:cNvGraphicFramePr/>
          <p:nvPr/>
        </p:nvGraphicFramePr>
        <p:xfrm>
          <a:off x="1496880" y="4753080"/>
          <a:ext cx="2087640" cy="1751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683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496880" y="4753080"/>
                    <a:ext cx="2087640" cy="175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4" name=""/>
          <p:cNvSpPr/>
          <p:nvPr/>
        </p:nvSpPr>
        <p:spPr>
          <a:xfrm>
            <a:off x="1998000" y="4379760"/>
            <a:ext cx="129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5" name=""/>
          <p:cNvSpPr/>
          <p:nvPr/>
        </p:nvSpPr>
        <p:spPr>
          <a:xfrm>
            <a:off x="2625120" y="577440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6" name=""/>
          <p:cNvSpPr/>
          <p:nvPr/>
        </p:nvSpPr>
        <p:spPr>
          <a:xfrm>
            <a:off x="3130200" y="51645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7" name=""/>
          <p:cNvSpPr/>
          <p:nvPr/>
        </p:nvSpPr>
        <p:spPr>
          <a:xfrm>
            <a:off x="2100240" y="6018840"/>
            <a:ext cx="38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8" name=""/>
          <p:cNvSpPr/>
          <p:nvPr/>
        </p:nvSpPr>
        <p:spPr>
          <a:xfrm>
            <a:off x="1619280" y="6193440"/>
            <a:ext cx="352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9" name=""/>
          <p:cNvSpPr/>
          <p:nvPr/>
        </p:nvSpPr>
        <p:spPr>
          <a:xfrm>
            <a:off x="5361120" y="4010040"/>
            <a:ext cx="5392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Miami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7650000" y="2778120"/>
            <a:ext cx="481320" cy="3729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1" name=""/>
          <p:cNvSpPr/>
          <p:nvPr/>
        </p:nvSpPr>
        <p:spPr>
          <a:xfrm>
            <a:off x="7913160" y="2625840"/>
            <a:ext cx="73584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Frankfurt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2" name=""/>
          <p:cNvSpPr/>
          <p:nvPr/>
        </p:nvSpPr>
        <p:spPr>
          <a:xfrm flipH="1" flipV="1">
            <a:off x="7240680" y="2571480"/>
            <a:ext cx="239760" cy="6001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3" name=""/>
          <p:cNvSpPr/>
          <p:nvPr/>
        </p:nvSpPr>
        <p:spPr>
          <a:xfrm>
            <a:off x="7085160" y="2435400"/>
            <a:ext cx="64440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4" name=""/>
          <p:cNvSpPr/>
          <p:nvPr/>
        </p:nvSpPr>
        <p:spPr>
          <a:xfrm flipH="1">
            <a:off x="1441080" y="3112920"/>
            <a:ext cx="5964120" cy="2127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5" name=""/>
          <p:cNvSpPr/>
          <p:nvPr/>
        </p:nvSpPr>
        <p:spPr>
          <a:xfrm>
            <a:off x="7396920" y="2984400"/>
            <a:ext cx="49032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Intermediation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7" name=""/>
          <p:cNvSpPr/>
          <p:nvPr/>
        </p:nvSpPr>
        <p:spPr>
          <a:xfrm>
            <a:off x="3053520" y="6373800"/>
            <a:ext cx="490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8" name=""/>
          <p:cNvSpPr/>
          <p:nvPr/>
        </p:nvSpPr>
        <p:spPr>
          <a:xfrm>
            <a:off x="2919240" y="5753160"/>
            <a:ext cx="257400" cy="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9" name=""/>
          <p:cNvSpPr/>
          <p:nvPr/>
        </p:nvSpPr>
        <p:spPr>
          <a:xfrm>
            <a:off x="3085560" y="460260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0" name="1000_54_13" descr=""/>
          <p:cNvPicPr/>
          <p:nvPr/>
        </p:nvPicPr>
        <p:blipFill>
          <a:blip r:embed="rId1"/>
          <a:srcRect l="0" t="0" r="9111" b="0"/>
          <a:stretch/>
        </p:blipFill>
        <p:spPr>
          <a:xfrm>
            <a:off x="333360" y="1303200"/>
            <a:ext cx="5432400" cy="449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1" name=""/>
          <p:cNvSpPr/>
          <p:nvPr/>
        </p:nvSpPr>
        <p:spPr>
          <a:xfrm>
            <a:off x="5961240" y="1484280"/>
            <a:ext cx="101520" cy="114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2" name=""/>
          <p:cNvSpPr/>
          <p:nvPr/>
        </p:nvSpPr>
        <p:spPr>
          <a:xfrm>
            <a:off x="6089760" y="1371600"/>
            <a:ext cx="3097080" cy="45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100 Full-Time Professionals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 Transactions Since Inception with 25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 up to 10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 Commitments and Option Structures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75% Off-Network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Product Offerings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Protected Circuits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Unprotected Circuits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 Transport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9120" indent="-173160">
              <a:lnSpc>
                <a:spcPct val="9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"/>
          <p:cNvSpPr/>
          <p:nvPr/>
        </p:nvSpPr>
        <p:spPr>
          <a:xfrm>
            <a:off x="5961240" y="2203560"/>
            <a:ext cx="101520" cy="114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4" name=""/>
          <p:cNvSpPr/>
          <p:nvPr/>
        </p:nvSpPr>
        <p:spPr>
          <a:xfrm>
            <a:off x="5969160" y="4305240"/>
            <a:ext cx="101520" cy="114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5" name=""/>
          <p:cNvSpPr/>
          <p:nvPr/>
        </p:nvSpPr>
        <p:spPr>
          <a:xfrm>
            <a:off x="6092640" y="5302080"/>
            <a:ext cx="2784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 Bandwidth Products 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Quoted on 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6" name=""/>
          <p:cNvSpPr/>
          <p:nvPr/>
        </p:nvSpPr>
        <p:spPr>
          <a:xfrm>
            <a:off x="5969160" y="5415120"/>
            <a:ext cx="101520" cy="114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Intermediation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8" name=""/>
          <p:cNvGrpSpPr/>
          <p:nvPr/>
        </p:nvGrpSpPr>
        <p:grpSpPr>
          <a:xfrm>
            <a:off x="380880" y="996840"/>
            <a:ext cx="7348680" cy="3571920"/>
            <a:chOff x="380880" y="996840"/>
            <a:chExt cx="7348680" cy="3571920"/>
          </a:xfrm>
        </p:grpSpPr>
        <p:sp>
          <p:nvSpPr>
            <p:cNvPr id="709" name=""/>
            <p:cNvSpPr/>
            <p:nvPr/>
          </p:nvSpPr>
          <p:spPr>
            <a:xfrm>
              <a:off x="6753240" y="1169640"/>
              <a:ext cx="314280" cy="98640"/>
            </a:xfrm>
            <a:custGeom>
              <a:avLst/>
              <a:gdLst/>
              <a:ahLst/>
              <a:rect l="l" t="t" r="r" b="b"/>
              <a:pathLst>
                <a:path w="231" h="69">
                  <a:moveTo>
                    <a:pt x="0" y="30"/>
                  </a:moveTo>
                  <a:lnTo>
                    <a:pt x="12" y="69"/>
                  </a:lnTo>
                  <a:lnTo>
                    <a:pt x="42" y="66"/>
                  </a:lnTo>
                  <a:lnTo>
                    <a:pt x="96" y="51"/>
                  </a:lnTo>
                  <a:lnTo>
                    <a:pt x="150" y="45"/>
                  </a:lnTo>
                  <a:lnTo>
                    <a:pt x="201" y="54"/>
                  </a:lnTo>
                  <a:lnTo>
                    <a:pt x="225" y="54"/>
                  </a:lnTo>
                  <a:lnTo>
                    <a:pt x="231" y="15"/>
                  </a:lnTo>
                  <a:lnTo>
                    <a:pt x="171" y="0"/>
                  </a:lnTo>
                  <a:lnTo>
                    <a:pt x="87" y="3"/>
                  </a:lnTo>
                  <a:lnTo>
                    <a:pt x="51" y="9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10" name=""/>
            <p:cNvGrpSpPr/>
            <p:nvPr/>
          </p:nvGrpSpPr>
          <p:grpSpPr>
            <a:xfrm>
              <a:off x="2967120" y="3152520"/>
              <a:ext cx="1508040" cy="1413000"/>
              <a:chOff x="2967120" y="3152520"/>
              <a:chExt cx="1508040" cy="1413000"/>
            </a:xfrm>
          </p:grpSpPr>
          <p:sp>
            <p:nvSpPr>
              <p:cNvPr id="711" name=""/>
              <p:cNvSpPr/>
              <p:nvPr/>
            </p:nvSpPr>
            <p:spPr>
              <a:xfrm>
                <a:off x="2967120" y="3152520"/>
                <a:ext cx="1508040" cy="1413000"/>
              </a:xfrm>
              <a:custGeom>
                <a:avLst/>
                <a:gdLst/>
                <a:ahLst/>
                <a:rect l="l" t="t" r="r" b="b"/>
                <a:pathLst>
                  <a:path w="2282" h="2061">
                    <a:moveTo>
                      <a:pt x="13" y="814"/>
                    </a:moveTo>
                    <a:lnTo>
                      <a:pt x="0" y="846"/>
                    </a:lnTo>
                    <a:lnTo>
                      <a:pt x="27" y="859"/>
                    </a:lnTo>
                    <a:lnTo>
                      <a:pt x="61" y="895"/>
                    </a:lnTo>
                    <a:lnTo>
                      <a:pt x="65" y="938"/>
                    </a:lnTo>
                    <a:lnTo>
                      <a:pt x="104" y="947"/>
                    </a:lnTo>
                    <a:lnTo>
                      <a:pt x="131" y="974"/>
                    </a:lnTo>
                    <a:lnTo>
                      <a:pt x="153" y="1010"/>
                    </a:lnTo>
                    <a:lnTo>
                      <a:pt x="180" y="1019"/>
                    </a:lnTo>
                    <a:lnTo>
                      <a:pt x="223" y="1081"/>
                    </a:lnTo>
                    <a:lnTo>
                      <a:pt x="284" y="1087"/>
                    </a:lnTo>
                    <a:lnTo>
                      <a:pt x="275" y="1114"/>
                    </a:lnTo>
                    <a:lnTo>
                      <a:pt x="297" y="1178"/>
                    </a:lnTo>
                    <a:lnTo>
                      <a:pt x="302" y="1267"/>
                    </a:lnTo>
                    <a:lnTo>
                      <a:pt x="332" y="1293"/>
                    </a:lnTo>
                    <a:lnTo>
                      <a:pt x="349" y="1317"/>
                    </a:lnTo>
                    <a:lnTo>
                      <a:pt x="367" y="1326"/>
                    </a:lnTo>
                    <a:lnTo>
                      <a:pt x="428" y="1382"/>
                    </a:lnTo>
                    <a:lnTo>
                      <a:pt x="455" y="1394"/>
                    </a:lnTo>
                    <a:lnTo>
                      <a:pt x="471" y="1398"/>
                    </a:lnTo>
                    <a:lnTo>
                      <a:pt x="489" y="1421"/>
                    </a:lnTo>
                    <a:lnTo>
                      <a:pt x="580" y="1446"/>
                    </a:lnTo>
                    <a:lnTo>
                      <a:pt x="616" y="1405"/>
                    </a:lnTo>
                    <a:lnTo>
                      <a:pt x="638" y="1385"/>
                    </a:lnTo>
                    <a:lnTo>
                      <a:pt x="625" y="1329"/>
                    </a:lnTo>
                    <a:lnTo>
                      <a:pt x="642" y="1310"/>
                    </a:lnTo>
                    <a:lnTo>
                      <a:pt x="694" y="1306"/>
                    </a:lnTo>
                    <a:lnTo>
                      <a:pt x="708" y="1290"/>
                    </a:lnTo>
                    <a:lnTo>
                      <a:pt x="717" y="1270"/>
                    </a:lnTo>
                    <a:lnTo>
                      <a:pt x="739" y="1274"/>
                    </a:lnTo>
                    <a:lnTo>
                      <a:pt x="742" y="1293"/>
                    </a:lnTo>
                    <a:lnTo>
                      <a:pt x="800" y="1297"/>
                    </a:lnTo>
                    <a:lnTo>
                      <a:pt x="891" y="1310"/>
                    </a:lnTo>
                    <a:lnTo>
                      <a:pt x="925" y="1342"/>
                    </a:lnTo>
                    <a:lnTo>
                      <a:pt x="996" y="1425"/>
                    </a:lnTo>
                    <a:lnTo>
                      <a:pt x="1031" y="1486"/>
                    </a:lnTo>
                    <a:lnTo>
                      <a:pt x="1035" y="1518"/>
                    </a:lnTo>
                    <a:lnTo>
                      <a:pt x="1127" y="1649"/>
                    </a:lnTo>
                    <a:lnTo>
                      <a:pt x="1141" y="1689"/>
                    </a:lnTo>
                    <a:lnTo>
                      <a:pt x="1211" y="1734"/>
                    </a:lnTo>
                    <a:lnTo>
                      <a:pt x="1217" y="1786"/>
                    </a:lnTo>
                    <a:lnTo>
                      <a:pt x="1235" y="1822"/>
                    </a:lnTo>
                    <a:lnTo>
                      <a:pt x="1247" y="1888"/>
                    </a:lnTo>
                    <a:lnTo>
                      <a:pt x="1278" y="1901"/>
                    </a:lnTo>
                    <a:lnTo>
                      <a:pt x="1281" y="1930"/>
                    </a:lnTo>
                    <a:lnTo>
                      <a:pt x="1281" y="1980"/>
                    </a:lnTo>
                    <a:lnTo>
                      <a:pt x="1303" y="1980"/>
                    </a:lnTo>
                    <a:lnTo>
                      <a:pt x="1339" y="1969"/>
                    </a:lnTo>
                    <a:lnTo>
                      <a:pt x="1382" y="2012"/>
                    </a:lnTo>
                    <a:lnTo>
                      <a:pt x="1421" y="2012"/>
                    </a:lnTo>
                    <a:lnTo>
                      <a:pt x="1461" y="2038"/>
                    </a:lnTo>
                    <a:lnTo>
                      <a:pt x="1513" y="2045"/>
                    </a:lnTo>
                    <a:lnTo>
                      <a:pt x="1553" y="2032"/>
                    </a:lnTo>
                    <a:lnTo>
                      <a:pt x="1587" y="2061"/>
                    </a:lnTo>
                    <a:lnTo>
                      <a:pt x="1626" y="2061"/>
                    </a:lnTo>
                    <a:lnTo>
                      <a:pt x="1644" y="2045"/>
                    </a:lnTo>
                    <a:lnTo>
                      <a:pt x="1666" y="2041"/>
                    </a:lnTo>
                    <a:lnTo>
                      <a:pt x="1693" y="2002"/>
                    </a:lnTo>
                    <a:lnTo>
                      <a:pt x="1644" y="2009"/>
                    </a:lnTo>
                    <a:lnTo>
                      <a:pt x="1617" y="1960"/>
                    </a:lnTo>
                    <a:lnTo>
                      <a:pt x="1610" y="1949"/>
                    </a:lnTo>
                    <a:lnTo>
                      <a:pt x="1605" y="1878"/>
                    </a:lnTo>
                    <a:lnTo>
                      <a:pt x="1587" y="1849"/>
                    </a:lnTo>
                    <a:lnTo>
                      <a:pt x="1610" y="1813"/>
                    </a:lnTo>
                    <a:lnTo>
                      <a:pt x="1610" y="1773"/>
                    </a:lnTo>
                    <a:lnTo>
                      <a:pt x="1632" y="1745"/>
                    </a:lnTo>
                    <a:lnTo>
                      <a:pt x="1626" y="1709"/>
                    </a:lnTo>
                    <a:lnTo>
                      <a:pt x="1623" y="1685"/>
                    </a:lnTo>
                    <a:lnTo>
                      <a:pt x="1648" y="1673"/>
                    </a:lnTo>
                    <a:lnTo>
                      <a:pt x="1662" y="1637"/>
                    </a:lnTo>
                    <a:lnTo>
                      <a:pt x="1693" y="1633"/>
                    </a:lnTo>
                    <a:lnTo>
                      <a:pt x="1727" y="1613"/>
                    </a:lnTo>
                    <a:lnTo>
                      <a:pt x="1736" y="1590"/>
                    </a:lnTo>
                    <a:lnTo>
                      <a:pt x="1766" y="1597"/>
                    </a:lnTo>
                    <a:lnTo>
                      <a:pt x="1788" y="1577"/>
                    </a:lnTo>
                    <a:lnTo>
                      <a:pt x="1779" y="1542"/>
                    </a:lnTo>
                    <a:lnTo>
                      <a:pt x="1806" y="1554"/>
                    </a:lnTo>
                    <a:lnTo>
                      <a:pt x="1876" y="1554"/>
                    </a:lnTo>
                    <a:lnTo>
                      <a:pt x="1946" y="1513"/>
                    </a:lnTo>
                    <a:lnTo>
                      <a:pt x="1980" y="1477"/>
                    </a:lnTo>
                    <a:lnTo>
                      <a:pt x="2020" y="1461"/>
                    </a:lnTo>
                    <a:lnTo>
                      <a:pt x="2054" y="1425"/>
                    </a:lnTo>
                    <a:lnTo>
                      <a:pt x="2090" y="1414"/>
                    </a:lnTo>
                    <a:lnTo>
                      <a:pt x="2077" y="1369"/>
                    </a:lnTo>
                    <a:lnTo>
                      <a:pt x="2041" y="1338"/>
                    </a:lnTo>
                    <a:lnTo>
                      <a:pt x="2041" y="1293"/>
                    </a:lnTo>
                    <a:lnTo>
                      <a:pt x="2081" y="1322"/>
                    </a:lnTo>
                    <a:lnTo>
                      <a:pt x="2108" y="1369"/>
                    </a:lnTo>
                    <a:lnTo>
                      <a:pt x="2185" y="1369"/>
                    </a:lnTo>
                    <a:lnTo>
                      <a:pt x="2221" y="1322"/>
                    </a:lnTo>
                    <a:lnTo>
                      <a:pt x="2225" y="1297"/>
                    </a:lnTo>
                    <a:lnTo>
                      <a:pt x="2252" y="1270"/>
                    </a:lnTo>
                    <a:lnTo>
                      <a:pt x="2261" y="1245"/>
                    </a:lnTo>
                    <a:lnTo>
                      <a:pt x="2246" y="1218"/>
                    </a:lnTo>
                    <a:lnTo>
                      <a:pt x="2252" y="1202"/>
                    </a:lnTo>
                    <a:lnTo>
                      <a:pt x="2264" y="1189"/>
                    </a:lnTo>
                    <a:lnTo>
                      <a:pt x="2261" y="1137"/>
                    </a:lnTo>
                    <a:lnTo>
                      <a:pt x="2277" y="1101"/>
                    </a:lnTo>
                    <a:lnTo>
                      <a:pt x="2282" y="1038"/>
                    </a:lnTo>
                    <a:lnTo>
                      <a:pt x="2264" y="1015"/>
                    </a:lnTo>
                    <a:lnTo>
                      <a:pt x="2234" y="957"/>
                    </a:lnTo>
                    <a:lnTo>
                      <a:pt x="2230" y="914"/>
                    </a:lnTo>
                    <a:lnTo>
                      <a:pt x="2181" y="882"/>
                    </a:lnTo>
                    <a:lnTo>
                      <a:pt x="2169" y="584"/>
                    </a:lnTo>
                    <a:lnTo>
                      <a:pt x="2093" y="578"/>
                    </a:lnTo>
                    <a:lnTo>
                      <a:pt x="2077" y="548"/>
                    </a:lnTo>
                    <a:lnTo>
                      <a:pt x="2047" y="558"/>
                    </a:lnTo>
                    <a:lnTo>
                      <a:pt x="2016" y="510"/>
                    </a:lnTo>
                    <a:lnTo>
                      <a:pt x="1993" y="506"/>
                    </a:lnTo>
                    <a:lnTo>
                      <a:pt x="1950" y="542"/>
                    </a:lnTo>
                    <a:lnTo>
                      <a:pt x="1916" y="515"/>
                    </a:lnTo>
                    <a:lnTo>
                      <a:pt x="1885" y="510"/>
                    </a:lnTo>
                    <a:lnTo>
                      <a:pt x="1840" y="542"/>
                    </a:lnTo>
                    <a:lnTo>
                      <a:pt x="1784" y="535"/>
                    </a:lnTo>
                    <a:lnTo>
                      <a:pt x="1739" y="519"/>
                    </a:lnTo>
                    <a:lnTo>
                      <a:pt x="1696" y="522"/>
                    </a:lnTo>
                    <a:lnTo>
                      <a:pt x="1666" y="551"/>
                    </a:lnTo>
                    <a:lnTo>
                      <a:pt x="1614" y="515"/>
                    </a:lnTo>
                    <a:lnTo>
                      <a:pt x="1540" y="522"/>
                    </a:lnTo>
                    <a:lnTo>
                      <a:pt x="1500" y="496"/>
                    </a:lnTo>
                    <a:lnTo>
                      <a:pt x="1479" y="460"/>
                    </a:lnTo>
                    <a:lnTo>
                      <a:pt x="1434" y="447"/>
                    </a:lnTo>
                    <a:lnTo>
                      <a:pt x="1409" y="467"/>
                    </a:lnTo>
                    <a:lnTo>
                      <a:pt x="1326" y="467"/>
                    </a:lnTo>
                    <a:lnTo>
                      <a:pt x="1312" y="443"/>
                    </a:lnTo>
                    <a:lnTo>
                      <a:pt x="1299" y="415"/>
                    </a:lnTo>
                    <a:lnTo>
                      <a:pt x="1281" y="398"/>
                    </a:lnTo>
                    <a:lnTo>
                      <a:pt x="1220" y="424"/>
                    </a:lnTo>
                    <a:lnTo>
                      <a:pt x="1195" y="411"/>
                    </a:lnTo>
                    <a:lnTo>
                      <a:pt x="1177" y="339"/>
                    </a:lnTo>
                    <a:lnTo>
                      <a:pt x="1159" y="192"/>
                    </a:lnTo>
                    <a:lnTo>
                      <a:pt x="1141" y="32"/>
                    </a:lnTo>
                    <a:lnTo>
                      <a:pt x="672" y="0"/>
                    </a:lnTo>
                    <a:lnTo>
                      <a:pt x="616" y="842"/>
                    </a:lnTo>
                    <a:lnTo>
                      <a:pt x="13" y="814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>
                <a:off x="2967120" y="3152520"/>
                <a:ext cx="1508040" cy="1413000"/>
              </a:xfrm>
              <a:custGeom>
                <a:avLst/>
                <a:gdLst/>
                <a:ahLst/>
                <a:rect l="l" t="t" r="r" b="b"/>
                <a:pathLst>
                  <a:path w="2282" h="2061">
                    <a:moveTo>
                      <a:pt x="13" y="814"/>
                    </a:moveTo>
                    <a:lnTo>
                      <a:pt x="0" y="846"/>
                    </a:lnTo>
                    <a:lnTo>
                      <a:pt x="27" y="859"/>
                    </a:lnTo>
                    <a:lnTo>
                      <a:pt x="61" y="895"/>
                    </a:lnTo>
                    <a:lnTo>
                      <a:pt x="65" y="938"/>
                    </a:lnTo>
                    <a:lnTo>
                      <a:pt x="104" y="947"/>
                    </a:lnTo>
                    <a:lnTo>
                      <a:pt x="131" y="974"/>
                    </a:lnTo>
                    <a:lnTo>
                      <a:pt x="153" y="1010"/>
                    </a:lnTo>
                    <a:lnTo>
                      <a:pt x="180" y="1019"/>
                    </a:lnTo>
                    <a:lnTo>
                      <a:pt x="223" y="1081"/>
                    </a:lnTo>
                    <a:lnTo>
                      <a:pt x="284" y="1087"/>
                    </a:lnTo>
                    <a:lnTo>
                      <a:pt x="275" y="1114"/>
                    </a:lnTo>
                    <a:lnTo>
                      <a:pt x="297" y="1178"/>
                    </a:lnTo>
                    <a:lnTo>
                      <a:pt x="302" y="1267"/>
                    </a:lnTo>
                    <a:lnTo>
                      <a:pt x="332" y="1293"/>
                    </a:lnTo>
                    <a:lnTo>
                      <a:pt x="349" y="1317"/>
                    </a:lnTo>
                    <a:lnTo>
                      <a:pt x="367" y="1326"/>
                    </a:lnTo>
                    <a:lnTo>
                      <a:pt x="428" y="1382"/>
                    </a:lnTo>
                    <a:lnTo>
                      <a:pt x="455" y="1394"/>
                    </a:lnTo>
                    <a:lnTo>
                      <a:pt x="471" y="1398"/>
                    </a:lnTo>
                    <a:lnTo>
                      <a:pt x="489" y="1421"/>
                    </a:lnTo>
                    <a:lnTo>
                      <a:pt x="580" y="1446"/>
                    </a:lnTo>
                    <a:lnTo>
                      <a:pt x="616" y="1405"/>
                    </a:lnTo>
                    <a:lnTo>
                      <a:pt x="638" y="1385"/>
                    </a:lnTo>
                    <a:lnTo>
                      <a:pt x="625" y="1329"/>
                    </a:lnTo>
                    <a:lnTo>
                      <a:pt x="642" y="1310"/>
                    </a:lnTo>
                    <a:lnTo>
                      <a:pt x="694" y="1306"/>
                    </a:lnTo>
                    <a:lnTo>
                      <a:pt x="708" y="1290"/>
                    </a:lnTo>
                    <a:lnTo>
                      <a:pt x="717" y="1270"/>
                    </a:lnTo>
                    <a:lnTo>
                      <a:pt x="739" y="1274"/>
                    </a:lnTo>
                    <a:lnTo>
                      <a:pt x="742" y="1293"/>
                    </a:lnTo>
                    <a:lnTo>
                      <a:pt x="800" y="1297"/>
                    </a:lnTo>
                    <a:lnTo>
                      <a:pt x="891" y="1310"/>
                    </a:lnTo>
                    <a:lnTo>
                      <a:pt x="925" y="1342"/>
                    </a:lnTo>
                    <a:lnTo>
                      <a:pt x="996" y="1425"/>
                    </a:lnTo>
                    <a:lnTo>
                      <a:pt x="1031" y="1486"/>
                    </a:lnTo>
                    <a:lnTo>
                      <a:pt x="1035" y="1518"/>
                    </a:lnTo>
                    <a:lnTo>
                      <a:pt x="1127" y="1649"/>
                    </a:lnTo>
                    <a:lnTo>
                      <a:pt x="1141" y="1689"/>
                    </a:lnTo>
                    <a:lnTo>
                      <a:pt x="1211" y="1734"/>
                    </a:lnTo>
                    <a:lnTo>
                      <a:pt x="1217" y="1786"/>
                    </a:lnTo>
                    <a:lnTo>
                      <a:pt x="1235" y="1822"/>
                    </a:lnTo>
                    <a:lnTo>
                      <a:pt x="1247" y="1888"/>
                    </a:lnTo>
                    <a:lnTo>
                      <a:pt x="1278" y="1901"/>
                    </a:lnTo>
                    <a:lnTo>
                      <a:pt x="1281" y="1930"/>
                    </a:lnTo>
                    <a:lnTo>
                      <a:pt x="1281" y="1980"/>
                    </a:lnTo>
                    <a:lnTo>
                      <a:pt x="1303" y="1980"/>
                    </a:lnTo>
                    <a:lnTo>
                      <a:pt x="1339" y="1969"/>
                    </a:lnTo>
                    <a:lnTo>
                      <a:pt x="1382" y="2012"/>
                    </a:lnTo>
                    <a:lnTo>
                      <a:pt x="1421" y="2012"/>
                    </a:lnTo>
                    <a:lnTo>
                      <a:pt x="1461" y="2038"/>
                    </a:lnTo>
                    <a:lnTo>
                      <a:pt x="1513" y="2045"/>
                    </a:lnTo>
                    <a:lnTo>
                      <a:pt x="1553" y="2032"/>
                    </a:lnTo>
                    <a:lnTo>
                      <a:pt x="1587" y="2061"/>
                    </a:lnTo>
                    <a:lnTo>
                      <a:pt x="1626" y="2061"/>
                    </a:lnTo>
                    <a:lnTo>
                      <a:pt x="1644" y="2045"/>
                    </a:lnTo>
                    <a:lnTo>
                      <a:pt x="1666" y="2041"/>
                    </a:lnTo>
                    <a:lnTo>
                      <a:pt x="1693" y="2002"/>
                    </a:lnTo>
                    <a:lnTo>
                      <a:pt x="1644" y="2009"/>
                    </a:lnTo>
                    <a:lnTo>
                      <a:pt x="1617" y="1960"/>
                    </a:lnTo>
                    <a:lnTo>
                      <a:pt x="1610" y="1949"/>
                    </a:lnTo>
                    <a:lnTo>
                      <a:pt x="1605" y="1878"/>
                    </a:lnTo>
                    <a:lnTo>
                      <a:pt x="1587" y="1849"/>
                    </a:lnTo>
                    <a:lnTo>
                      <a:pt x="1610" y="1813"/>
                    </a:lnTo>
                    <a:lnTo>
                      <a:pt x="1610" y="1773"/>
                    </a:lnTo>
                    <a:lnTo>
                      <a:pt x="1632" y="1745"/>
                    </a:lnTo>
                    <a:lnTo>
                      <a:pt x="1626" y="1709"/>
                    </a:lnTo>
                    <a:lnTo>
                      <a:pt x="1623" y="1685"/>
                    </a:lnTo>
                    <a:lnTo>
                      <a:pt x="1648" y="1673"/>
                    </a:lnTo>
                    <a:lnTo>
                      <a:pt x="1662" y="1637"/>
                    </a:lnTo>
                    <a:lnTo>
                      <a:pt x="1693" y="1633"/>
                    </a:lnTo>
                    <a:lnTo>
                      <a:pt x="1727" y="1613"/>
                    </a:lnTo>
                    <a:lnTo>
                      <a:pt x="1736" y="1590"/>
                    </a:lnTo>
                    <a:lnTo>
                      <a:pt x="1766" y="1597"/>
                    </a:lnTo>
                    <a:lnTo>
                      <a:pt x="1788" y="1577"/>
                    </a:lnTo>
                    <a:lnTo>
                      <a:pt x="1779" y="1542"/>
                    </a:lnTo>
                    <a:lnTo>
                      <a:pt x="1806" y="1554"/>
                    </a:lnTo>
                    <a:lnTo>
                      <a:pt x="1876" y="1554"/>
                    </a:lnTo>
                    <a:lnTo>
                      <a:pt x="1946" y="1513"/>
                    </a:lnTo>
                    <a:lnTo>
                      <a:pt x="1980" y="1477"/>
                    </a:lnTo>
                    <a:lnTo>
                      <a:pt x="2020" y="1461"/>
                    </a:lnTo>
                    <a:lnTo>
                      <a:pt x="2054" y="1425"/>
                    </a:lnTo>
                    <a:lnTo>
                      <a:pt x="2090" y="1414"/>
                    </a:lnTo>
                    <a:lnTo>
                      <a:pt x="2077" y="1369"/>
                    </a:lnTo>
                    <a:lnTo>
                      <a:pt x="2041" y="1338"/>
                    </a:lnTo>
                    <a:lnTo>
                      <a:pt x="2041" y="1293"/>
                    </a:lnTo>
                    <a:lnTo>
                      <a:pt x="2081" y="1322"/>
                    </a:lnTo>
                    <a:lnTo>
                      <a:pt x="2108" y="1369"/>
                    </a:lnTo>
                    <a:lnTo>
                      <a:pt x="2185" y="1369"/>
                    </a:lnTo>
                    <a:lnTo>
                      <a:pt x="2221" y="1322"/>
                    </a:lnTo>
                    <a:lnTo>
                      <a:pt x="2225" y="1297"/>
                    </a:lnTo>
                    <a:lnTo>
                      <a:pt x="2252" y="1270"/>
                    </a:lnTo>
                    <a:lnTo>
                      <a:pt x="2261" y="1245"/>
                    </a:lnTo>
                    <a:lnTo>
                      <a:pt x="2246" y="1218"/>
                    </a:lnTo>
                    <a:lnTo>
                      <a:pt x="2252" y="1202"/>
                    </a:lnTo>
                    <a:lnTo>
                      <a:pt x="2264" y="1189"/>
                    </a:lnTo>
                    <a:lnTo>
                      <a:pt x="2261" y="1137"/>
                    </a:lnTo>
                    <a:lnTo>
                      <a:pt x="2277" y="1101"/>
                    </a:lnTo>
                    <a:lnTo>
                      <a:pt x="2282" y="1038"/>
                    </a:lnTo>
                    <a:lnTo>
                      <a:pt x="2264" y="1015"/>
                    </a:lnTo>
                    <a:lnTo>
                      <a:pt x="2234" y="957"/>
                    </a:lnTo>
                    <a:lnTo>
                      <a:pt x="2230" y="914"/>
                    </a:lnTo>
                    <a:lnTo>
                      <a:pt x="2181" y="882"/>
                    </a:lnTo>
                    <a:lnTo>
                      <a:pt x="2169" y="584"/>
                    </a:lnTo>
                    <a:lnTo>
                      <a:pt x="2093" y="578"/>
                    </a:lnTo>
                    <a:lnTo>
                      <a:pt x="2077" y="548"/>
                    </a:lnTo>
                    <a:lnTo>
                      <a:pt x="2047" y="558"/>
                    </a:lnTo>
                    <a:lnTo>
                      <a:pt x="2016" y="510"/>
                    </a:lnTo>
                    <a:lnTo>
                      <a:pt x="1993" y="506"/>
                    </a:lnTo>
                    <a:lnTo>
                      <a:pt x="1950" y="542"/>
                    </a:lnTo>
                    <a:lnTo>
                      <a:pt x="1916" y="515"/>
                    </a:lnTo>
                    <a:lnTo>
                      <a:pt x="1885" y="510"/>
                    </a:lnTo>
                    <a:lnTo>
                      <a:pt x="1840" y="542"/>
                    </a:lnTo>
                    <a:lnTo>
                      <a:pt x="1784" y="535"/>
                    </a:lnTo>
                    <a:lnTo>
                      <a:pt x="1739" y="519"/>
                    </a:lnTo>
                    <a:lnTo>
                      <a:pt x="1696" y="522"/>
                    </a:lnTo>
                    <a:lnTo>
                      <a:pt x="1666" y="551"/>
                    </a:lnTo>
                    <a:lnTo>
                      <a:pt x="1614" y="515"/>
                    </a:lnTo>
                    <a:lnTo>
                      <a:pt x="1540" y="522"/>
                    </a:lnTo>
                    <a:lnTo>
                      <a:pt x="1500" y="496"/>
                    </a:lnTo>
                    <a:lnTo>
                      <a:pt x="1479" y="460"/>
                    </a:lnTo>
                    <a:lnTo>
                      <a:pt x="1434" y="447"/>
                    </a:lnTo>
                    <a:lnTo>
                      <a:pt x="1409" y="467"/>
                    </a:lnTo>
                    <a:lnTo>
                      <a:pt x="1326" y="467"/>
                    </a:lnTo>
                    <a:lnTo>
                      <a:pt x="1312" y="443"/>
                    </a:lnTo>
                    <a:lnTo>
                      <a:pt x="1299" y="415"/>
                    </a:lnTo>
                    <a:lnTo>
                      <a:pt x="1281" y="398"/>
                    </a:lnTo>
                    <a:lnTo>
                      <a:pt x="1220" y="424"/>
                    </a:lnTo>
                    <a:lnTo>
                      <a:pt x="1195" y="411"/>
                    </a:lnTo>
                    <a:lnTo>
                      <a:pt x="1177" y="339"/>
                    </a:lnTo>
                    <a:lnTo>
                      <a:pt x="1159" y="192"/>
                    </a:lnTo>
                    <a:lnTo>
                      <a:pt x="1141" y="32"/>
                    </a:lnTo>
                    <a:lnTo>
                      <a:pt x="672" y="0"/>
                    </a:lnTo>
                    <a:lnTo>
                      <a:pt x="616" y="842"/>
                    </a:lnTo>
                    <a:lnTo>
                      <a:pt x="13" y="814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13" name=""/>
            <p:cNvGrpSpPr/>
            <p:nvPr/>
          </p:nvGrpSpPr>
          <p:grpSpPr>
            <a:xfrm>
              <a:off x="6529320" y="1328400"/>
              <a:ext cx="433440" cy="687600"/>
              <a:chOff x="6529320" y="1328400"/>
              <a:chExt cx="433440" cy="687600"/>
            </a:xfrm>
          </p:grpSpPr>
          <p:sp>
            <p:nvSpPr>
              <p:cNvPr id="714" name=""/>
              <p:cNvSpPr/>
              <p:nvPr/>
            </p:nvSpPr>
            <p:spPr>
              <a:xfrm>
                <a:off x="6529320" y="1328400"/>
                <a:ext cx="433440" cy="687600"/>
              </a:xfrm>
              <a:custGeom>
                <a:avLst/>
                <a:gdLst/>
                <a:ahLst/>
                <a:rect l="l" t="t" r="r" b="b"/>
                <a:pathLst>
                  <a:path w="580" h="886">
                    <a:moveTo>
                      <a:pt x="0" y="494"/>
                    </a:moveTo>
                    <a:lnTo>
                      <a:pt x="43" y="442"/>
                    </a:lnTo>
                    <a:lnTo>
                      <a:pt x="43" y="359"/>
                    </a:lnTo>
                    <a:lnTo>
                      <a:pt x="64" y="310"/>
                    </a:lnTo>
                    <a:lnTo>
                      <a:pt x="61" y="271"/>
                    </a:lnTo>
                    <a:lnTo>
                      <a:pt x="39" y="192"/>
                    </a:lnTo>
                    <a:lnTo>
                      <a:pt x="88" y="64"/>
                    </a:lnTo>
                    <a:lnTo>
                      <a:pt x="100" y="52"/>
                    </a:lnTo>
                    <a:lnTo>
                      <a:pt x="100" y="23"/>
                    </a:lnTo>
                    <a:lnTo>
                      <a:pt x="134" y="12"/>
                    </a:lnTo>
                    <a:lnTo>
                      <a:pt x="161" y="48"/>
                    </a:lnTo>
                    <a:lnTo>
                      <a:pt x="204" y="48"/>
                    </a:lnTo>
                    <a:lnTo>
                      <a:pt x="208" y="39"/>
                    </a:lnTo>
                    <a:lnTo>
                      <a:pt x="239" y="32"/>
                    </a:lnTo>
                    <a:lnTo>
                      <a:pt x="257" y="0"/>
                    </a:lnTo>
                    <a:lnTo>
                      <a:pt x="275" y="23"/>
                    </a:lnTo>
                    <a:lnTo>
                      <a:pt x="275" y="39"/>
                    </a:lnTo>
                    <a:lnTo>
                      <a:pt x="354" y="75"/>
                    </a:lnTo>
                    <a:lnTo>
                      <a:pt x="397" y="264"/>
                    </a:lnTo>
                    <a:lnTo>
                      <a:pt x="431" y="300"/>
                    </a:lnTo>
                    <a:lnTo>
                      <a:pt x="492" y="300"/>
                    </a:lnTo>
                    <a:lnTo>
                      <a:pt x="501" y="314"/>
                    </a:lnTo>
                    <a:lnTo>
                      <a:pt x="497" y="355"/>
                    </a:lnTo>
                    <a:lnTo>
                      <a:pt x="513" y="375"/>
                    </a:lnTo>
                    <a:lnTo>
                      <a:pt x="571" y="386"/>
                    </a:lnTo>
                    <a:lnTo>
                      <a:pt x="580" y="422"/>
                    </a:lnTo>
                    <a:lnTo>
                      <a:pt x="558" y="478"/>
                    </a:lnTo>
                    <a:lnTo>
                      <a:pt x="492" y="535"/>
                    </a:lnTo>
                    <a:lnTo>
                      <a:pt x="436" y="539"/>
                    </a:lnTo>
                    <a:lnTo>
                      <a:pt x="418" y="550"/>
                    </a:lnTo>
                    <a:lnTo>
                      <a:pt x="406" y="582"/>
                    </a:lnTo>
                    <a:lnTo>
                      <a:pt x="391" y="585"/>
                    </a:lnTo>
                    <a:lnTo>
                      <a:pt x="348" y="562"/>
                    </a:lnTo>
                    <a:lnTo>
                      <a:pt x="345" y="591"/>
                    </a:lnTo>
                    <a:lnTo>
                      <a:pt x="357" y="627"/>
                    </a:lnTo>
                    <a:lnTo>
                      <a:pt x="357" y="663"/>
                    </a:lnTo>
                    <a:lnTo>
                      <a:pt x="330" y="670"/>
                    </a:lnTo>
                    <a:lnTo>
                      <a:pt x="248" y="666"/>
                    </a:lnTo>
                    <a:lnTo>
                      <a:pt x="253" y="702"/>
                    </a:lnTo>
                    <a:lnTo>
                      <a:pt x="239" y="729"/>
                    </a:lnTo>
                    <a:lnTo>
                      <a:pt x="213" y="729"/>
                    </a:lnTo>
                    <a:lnTo>
                      <a:pt x="204" y="785"/>
                    </a:lnTo>
                    <a:lnTo>
                      <a:pt x="195" y="814"/>
                    </a:lnTo>
                    <a:lnTo>
                      <a:pt x="179" y="826"/>
                    </a:lnTo>
                    <a:lnTo>
                      <a:pt x="183" y="886"/>
                    </a:lnTo>
                    <a:lnTo>
                      <a:pt x="143" y="886"/>
                    </a:lnTo>
                    <a:lnTo>
                      <a:pt x="131" y="857"/>
                    </a:lnTo>
                    <a:lnTo>
                      <a:pt x="95" y="833"/>
                    </a:lnTo>
                    <a:lnTo>
                      <a:pt x="109" y="771"/>
                    </a:lnTo>
                    <a:lnTo>
                      <a:pt x="79" y="735"/>
                    </a:lnTo>
                    <a:lnTo>
                      <a:pt x="70" y="670"/>
                    </a:lnTo>
                    <a:lnTo>
                      <a:pt x="48" y="634"/>
                    </a:lnTo>
                    <a:lnTo>
                      <a:pt x="0" y="494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5" name=""/>
              <p:cNvSpPr/>
              <p:nvPr/>
            </p:nvSpPr>
            <p:spPr>
              <a:xfrm>
                <a:off x="6529320" y="1328400"/>
                <a:ext cx="433440" cy="687600"/>
              </a:xfrm>
              <a:custGeom>
                <a:avLst/>
                <a:gdLst/>
                <a:ahLst/>
                <a:rect l="l" t="t" r="r" b="b"/>
                <a:pathLst>
                  <a:path w="580" h="886">
                    <a:moveTo>
                      <a:pt x="0" y="494"/>
                    </a:moveTo>
                    <a:lnTo>
                      <a:pt x="43" y="442"/>
                    </a:lnTo>
                    <a:lnTo>
                      <a:pt x="43" y="359"/>
                    </a:lnTo>
                    <a:lnTo>
                      <a:pt x="64" y="310"/>
                    </a:lnTo>
                    <a:lnTo>
                      <a:pt x="61" y="271"/>
                    </a:lnTo>
                    <a:lnTo>
                      <a:pt x="39" y="192"/>
                    </a:lnTo>
                    <a:lnTo>
                      <a:pt x="88" y="64"/>
                    </a:lnTo>
                    <a:lnTo>
                      <a:pt x="100" y="52"/>
                    </a:lnTo>
                    <a:lnTo>
                      <a:pt x="100" y="23"/>
                    </a:lnTo>
                    <a:lnTo>
                      <a:pt x="134" y="12"/>
                    </a:lnTo>
                    <a:lnTo>
                      <a:pt x="161" y="48"/>
                    </a:lnTo>
                    <a:lnTo>
                      <a:pt x="204" y="48"/>
                    </a:lnTo>
                    <a:lnTo>
                      <a:pt x="208" y="39"/>
                    </a:lnTo>
                    <a:lnTo>
                      <a:pt x="239" y="32"/>
                    </a:lnTo>
                    <a:lnTo>
                      <a:pt x="257" y="0"/>
                    </a:lnTo>
                    <a:lnTo>
                      <a:pt x="275" y="23"/>
                    </a:lnTo>
                    <a:lnTo>
                      <a:pt x="275" y="39"/>
                    </a:lnTo>
                    <a:lnTo>
                      <a:pt x="354" y="75"/>
                    </a:lnTo>
                    <a:lnTo>
                      <a:pt x="397" y="264"/>
                    </a:lnTo>
                    <a:lnTo>
                      <a:pt x="431" y="300"/>
                    </a:lnTo>
                    <a:lnTo>
                      <a:pt x="492" y="300"/>
                    </a:lnTo>
                    <a:lnTo>
                      <a:pt x="501" y="314"/>
                    </a:lnTo>
                    <a:lnTo>
                      <a:pt x="497" y="355"/>
                    </a:lnTo>
                    <a:lnTo>
                      <a:pt x="513" y="375"/>
                    </a:lnTo>
                    <a:lnTo>
                      <a:pt x="571" y="386"/>
                    </a:lnTo>
                    <a:lnTo>
                      <a:pt x="580" y="422"/>
                    </a:lnTo>
                    <a:lnTo>
                      <a:pt x="558" y="478"/>
                    </a:lnTo>
                    <a:lnTo>
                      <a:pt x="492" y="535"/>
                    </a:lnTo>
                    <a:lnTo>
                      <a:pt x="436" y="539"/>
                    </a:lnTo>
                    <a:lnTo>
                      <a:pt x="418" y="550"/>
                    </a:lnTo>
                    <a:lnTo>
                      <a:pt x="406" y="582"/>
                    </a:lnTo>
                    <a:lnTo>
                      <a:pt x="391" y="585"/>
                    </a:lnTo>
                    <a:lnTo>
                      <a:pt x="348" y="562"/>
                    </a:lnTo>
                    <a:lnTo>
                      <a:pt x="345" y="591"/>
                    </a:lnTo>
                    <a:lnTo>
                      <a:pt x="357" y="627"/>
                    </a:lnTo>
                    <a:lnTo>
                      <a:pt x="357" y="663"/>
                    </a:lnTo>
                    <a:lnTo>
                      <a:pt x="330" y="670"/>
                    </a:lnTo>
                    <a:lnTo>
                      <a:pt x="248" y="666"/>
                    </a:lnTo>
                    <a:lnTo>
                      <a:pt x="253" y="702"/>
                    </a:lnTo>
                    <a:lnTo>
                      <a:pt x="239" y="729"/>
                    </a:lnTo>
                    <a:lnTo>
                      <a:pt x="213" y="729"/>
                    </a:lnTo>
                    <a:lnTo>
                      <a:pt x="204" y="785"/>
                    </a:lnTo>
                    <a:lnTo>
                      <a:pt x="195" y="814"/>
                    </a:lnTo>
                    <a:lnTo>
                      <a:pt x="179" y="826"/>
                    </a:lnTo>
                    <a:lnTo>
                      <a:pt x="183" y="886"/>
                    </a:lnTo>
                    <a:lnTo>
                      <a:pt x="143" y="886"/>
                    </a:lnTo>
                    <a:lnTo>
                      <a:pt x="131" y="857"/>
                    </a:lnTo>
                    <a:lnTo>
                      <a:pt x="95" y="833"/>
                    </a:lnTo>
                    <a:lnTo>
                      <a:pt x="109" y="771"/>
                    </a:lnTo>
                    <a:lnTo>
                      <a:pt x="79" y="735"/>
                    </a:lnTo>
                    <a:lnTo>
                      <a:pt x="70" y="670"/>
                    </a:lnTo>
                    <a:lnTo>
                      <a:pt x="48" y="634"/>
                    </a:lnTo>
                    <a:lnTo>
                      <a:pt x="0" y="494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716" name=""/>
            <p:cNvSpPr/>
            <p:nvPr/>
          </p:nvSpPr>
          <p:spPr>
            <a:xfrm>
              <a:off x="5541840" y="2004840"/>
              <a:ext cx="14400" cy="11160"/>
            </a:xfrm>
            <a:prstGeom prst="rect">
              <a:avLst/>
            </a:prstGeom>
            <a:solidFill>
              <a:srgbClr val="00f008"/>
            </a:solidFill>
            <a:ln cap="rnd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5587920" y="1001520"/>
              <a:ext cx="1489320" cy="790560"/>
            </a:xfrm>
            <a:custGeom>
              <a:avLst/>
              <a:gdLst/>
              <a:ahLst/>
              <a:rect l="l" t="t" r="r" b="b"/>
              <a:pathLst>
                <a:path w="1172" h="595">
                  <a:moveTo>
                    <a:pt x="0" y="381"/>
                  </a:moveTo>
                  <a:lnTo>
                    <a:pt x="53" y="403"/>
                  </a:lnTo>
                  <a:lnTo>
                    <a:pt x="90" y="418"/>
                  </a:lnTo>
                  <a:lnTo>
                    <a:pt x="97" y="433"/>
                  </a:lnTo>
                  <a:lnTo>
                    <a:pt x="158" y="448"/>
                  </a:lnTo>
                  <a:lnTo>
                    <a:pt x="172" y="456"/>
                  </a:lnTo>
                  <a:lnTo>
                    <a:pt x="163" y="482"/>
                  </a:lnTo>
                  <a:lnTo>
                    <a:pt x="188" y="498"/>
                  </a:lnTo>
                  <a:lnTo>
                    <a:pt x="221" y="487"/>
                  </a:lnTo>
                  <a:lnTo>
                    <a:pt x="246" y="485"/>
                  </a:lnTo>
                  <a:lnTo>
                    <a:pt x="273" y="498"/>
                  </a:lnTo>
                  <a:lnTo>
                    <a:pt x="296" y="498"/>
                  </a:lnTo>
                  <a:lnTo>
                    <a:pt x="300" y="526"/>
                  </a:lnTo>
                  <a:lnTo>
                    <a:pt x="314" y="524"/>
                  </a:lnTo>
                  <a:lnTo>
                    <a:pt x="341" y="520"/>
                  </a:lnTo>
                  <a:lnTo>
                    <a:pt x="350" y="532"/>
                  </a:lnTo>
                  <a:lnTo>
                    <a:pt x="352" y="554"/>
                  </a:lnTo>
                  <a:lnTo>
                    <a:pt x="389" y="563"/>
                  </a:lnTo>
                  <a:lnTo>
                    <a:pt x="411" y="556"/>
                  </a:lnTo>
                  <a:lnTo>
                    <a:pt x="422" y="548"/>
                  </a:lnTo>
                  <a:lnTo>
                    <a:pt x="438" y="556"/>
                  </a:lnTo>
                  <a:lnTo>
                    <a:pt x="436" y="576"/>
                  </a:lnTo>
                  <a:lnTo>
                    <a:pt x="454" y="586"/>
                  </a:lnTo>
                  <a:lnTo>
                    <a:pt x="519" y="593"/>
                  </a:lnTo>
                  <a:lnTo>
                    <a:pt x="539" y="591"/>
                  </a:lnTo>
                  <a:lnTo>
                    <a:pt x="562" y="595"/>
                  </a:lnTo>
                  <a:lnTo>
                    <a:pt x="580" y="586"/>
                  </a:lnTo>
                  <a:lnTo>
                    <a:pt x="646" y="574"/>
                  </a:lnTo>
                  <a:lnTo>
                    <a:pt x="700" y="559"/>
                  </a:lnTo>
                  <a:lnTo>
                    <a:pt x="697" y="541"/>
                  </a:lnTo>
                  <a:lnTo>
                    <a:pt x="704" y="532"/>
                  </a:lnTo>
                  <a:lnTo>
                    <a:pt x="722" y="530"/>
                  </a:lnTo>
                  <a:lnTo>
                    <a:pt x="740" y="533"/>
                  </a:lnTo>
                  <a:lnTo>
                    <a:pt x="763" y="498"/>
                  </a:lnTo>
                  <a:lnTo>
                    <a:pt x="770" y="464"/>
                  </a:lnTo>
                  <a:lnTo>
                    <a:pt x="772" y="446"/>
                  </a:lnTo>
                  <a:lnTo>
                    <a:pt x="779" y="426"/>
                  </a:lnTo>
                  <a:lnTo>
                    <a:pt x="765" y="362"/>
                  </a:lnTo>
                  <a:lnTo>
                    <a:pt x="783" y="311"/>
                  </a:lnTo>
                  <a:lnTo>
                    <a:pt x="810" y="308"/>
                  </a:lnTo>
                  <a:lnTo>
                    <a:pt x="821" y="326"/>
                  </a:lnTo>
                  <a:lnTo>
                    <a:pt x="844" y="323"/>
                  </a:lnTo>
                  <a:lnTo>
                    <a:pt x="867" y="318"/>
                  </a:lnTo>
                  <a:lnTo>
                    <a:pt x="868" y="303"/>
                  </a:lnTo>
                  <a:lnTo>
                    <a:pt x="880" y="303"/>
                  </a:lnTo>
                  <a:lnTo>
                    <a:pt x="880" y="323"/>
                  </a:lnTo>
                  <a:lnTo>
                    <a:pt x="925" y="338"/>
                  </a:lnTo>
                  <a:lnTo>
                    <a:pt x="945" y="422"/>
                  </a:lnTo>
                  <a:lnTo>
                    <a:pt x="970" y="413"/>
                  </a:lnTo>
                  <a:lnTo>
                    <a:pt x="979" y="411"/>
                  </a:lnTo>
                  <a:lnTo>
                    <a:pt x="979" y="396"/>
                  </a:lnTo>
                  <a:lnTo>
                    <a:pt x="966" y="392"/>
                  </a:lnTo>
                  <a:lnTo>
                    <a:pt x="966" y="383"/>
                  </a:lnTo>
                  <a:lnTo>
                    <a:pt x="979" y="381"/>
                  </a:lnTo>
                  <a:lnTo>
                    <a:pt x="990" y="385"/>
                  </a:lnTo>
                  <a:lnTo>
                    <a:pt x="1002" y="374"/>
                  </a:lnTo>
                  <a:lnTo>
                    <a:pt x="999" y="357"/>
                  </a:lnTo>
                  <a:lnTo>
                    <a:pt x="986" y="348"/>
                  </a:lnTo>
                  <a:lnTo>
                    <a:pt x="989" y="335"/>
                  </a:lnTo>
                  <a:lnTo>
                    <a:pt x="999" y="326"/>
                  </a:lnTo>
                  <a:lnTo>
                    <a:pt x="1016" y="327"/>
                  </a:lnTo>
                  <a:lnTo>
                    <a:pt x="1038" y="351"/>
                  </a:lnTo>
                  <a:lnTo>
                    <a:pt x="1049" y="346"/>
                  </a:lnTo>
                  <a:lnTo>
                    <a:pt x="1076" y="321"/>
                  </a:lnTo>
                  <a:lnTo>
                    <a:pt x="1076" y="308"/>
                  </a:lnTo>
                  <a:lnTo>
                    <a:pt x="1121" y="257"/>
                  </a:lnTo>
                  <a:lnTo>
                    <a:pt x="1121" y="240"/>
                  </a:lnTo>
                  <a:lnTo>
                    <a:pt x="1119" y="229"/>
                  </a:lnTo>
                  <a:lnTo>
                    <a:pt x="1130" y="229"/>
                  </a:lnTo>
                  <a:lnTo>
                    <a:pt x="1140" y="234"/>
                  </a:lnTo>
                  <a:lnTo>
                    <a:pt x="1171" y="229"/>
                  </a:lnTo>
                  <a:lnTo>
                    <a:pt x="1172" y="0"/>
                  </a:lnTo>
                  <a:lnTo>
                    <a:pt x="0" y="0"/>
                  </a:lnTo>
                  <a:lnTo>
                    <a:pt x="0" y="126"/>
                  </a:lnTo>
                </a:path>
              </a:pathLst>
            </a:custGeom>
            <a:solidFill>
              <a:srgbClr val="a3ffb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3021120" y="1004760"/>
              <a:ext cx="771480" cy="534960"/>
            </a:xfrm>
            <a:custGeom>
              <a:avLst/>
              <a:gdLst/>
              <a:ahLst/>
              <a:rect l="l" t="t" r="r" b="b"/>
              <a:pathLst>
                <a:path w="606" h="404">
                  <a:moveTo>
                    <a:pt x="606" y="0"/>
                  </a:moveTo>
                  <a:lnTo>
                    <a:pt x="83" y="0"/>
                  </a:lnTo>
                  <a:lnTo>
                    <a:pt x="0" y="365"/>
                  </a:lnTo>
                  <a:lnTo>
                    <a:pt x="117" y="374"/>
                  </a:lnTo>
                  <a:lnTo>
                    <a:pt x="331" y="393"/>
                  </a:lnTo>
                  <a:lnTo>
                    <a:pt x="581" y="404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rgbClr val="a3ffb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2257560" y="1002960"/>
              <a:ext cx="871560" cy="484200"/>
            </a:xfrm>
            <a:custGeom>
              <a:avLst/>
              <a:gdLst/>
              <a:ahLst/>
              <a:rect l="l" t="t" r="r" b="b"/>
              <a:pathLst>
                <a:path w="686" h="365">
                  <a:moveTo>
                    <a:pt x="686" y="1"/>
                  </a:moveTo>
                  <a:lnTo>
                    <a:pt x="0" y="0"/>
                  </a:lnTo>
                  <a:lnTo>
                    <a:pt x="61" y="43"/>
                  </a:lnTo>
                  <a:lnTo>
                    <a:pt x="150" y="93"/>
                  </a:lnTo>
                  <a:lnTo>
                    <a:pt x="150" y="99"/>
                  </a:lnTo>
                  <a:lnTo>
                    <a:pt x="218" y="175"/>
                  </a:lnTo>
                  <a:lnTo>
                    <a:pt x="215" y="190"/>
                  </a:lnTo>
                  <a:lnTo>
                    <a:pt x="234" y="212"/>
                  </a:lnTo>
                  <a:lnTo>
                    <a:pt x="263" y="229"/>
                  </a:lnTo>
                  <a:lnTo>
                    <a:pt x="263" y="246"/>
                  </a:lnTo>
                  <a:lnTo>
                    <a:pt x="247" y="272"/>
                  </a:lnTo>
                  <a:lnTo>
                    <a:pt x="240" y="279"/>
                  </a:lnTo>
                  <a:lnTo>
                    <a:pt x="249" y="296"/>
                  </a:lnTo>
                  <a:lnTo>
                    <a:pt x="274" y="305"/>
                  </a:lnTo>
                  <a:lnTo>
                    <a:pt x="287" y="328"/>
                  </a:lnTo>
                  <a:lnTo>
                    <a:pt x="449" y="350"/>
                  </a:lnTo>
                  <a:lnTo>
                    <a:pt x="604" y="365"/>
                  </a:lnTo>
                  <a:lnTo>
                    <a:pt x="686" y="1"/>
                  </a:lnTo>
                  <a:close/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666800" y="1002960"/>
              <a:ext cx="946080" cy="433440"/>
            </a:xfrm>
            <a:custGeom>
              <a:avLst/>
              <a:gdLst/>
              <a:ahLst/>
              <a:rect l="l" t="t" r="r" b="b"/>
              <a:pathLst>
                <a:path w="703" h="335">
                  <a:moveTo>
                    <a:pt x="2" y="0"/>
                  </a:moveTo>
                  <a:lnTo>
                    <a:pt x="4" y="10"/>
                  </a:lnTo>
                  <a:lnTo>
                    <a:pt x="0" y="23"/>
                  </a:lnTo>
                  <a:lnTo>
                    <a:pt x="0" y="40"/>
                  </a:lnTo>
                  <a:lnTo>
                    <a:pt x="17" y="59"/>
                  </a:lnTo>
                  <a:lnTo>
                    <a:pt x="32" y="71"/>
                  </a:lnTo>
                  <a:lnTo>
                    <a:pt x="32" y="93"/>
                  </a:lnTo>
                  <a:lnTo>
                    <a:pt x="21" y="124"/>
                  </a:lnTo>
                  <a:lnTo>
                    <a:pt x="19" y="139"/>
                  </a:lnTo>
                  <a:lnTo>
                    <a:pt x="32" y="145"/>
                  </a:lnTo>
                  <a:lnTo>
                    <a:pt x="49" y="141"/>
                  </a:lnTo>
                  <a:lnTo>
                    <a:pt x="49" y="158"/>
                  </a:lnTo>
                  <a:lnTo>
                    <a:pt x="49" y="166"/>
                  </a:lnTo>
                  <a:lnTo>
                    <a:pt x="66" y="166"/>
                  </a:lnTo>
                  <a:lnTo>
                    <a:pt x="77" y="175"/>
                  </a:lnTo>
                  <a:lnTo>
                    <a:pt x="66" y="186"/>
                  </a:lnTo>
                  <a:lnTo>
                    <a:pt x="47" y="197"/>
                  </a:lnTo>
                  <a:lnTo>
                    <a:pt x="39" y="210"/>
                  </a:lnTo>
                  <a:lnTo>
                    <a:pt x="53" y="215"/>
                  </a:lnTo>
                  <a:lnTo>
                    <a:pt x="80" y="212"/>
                  </a:lnTo>
                  <a:lnTo>
                    <a:pt x="93" y="213"/>
                  </a:lnTo>
                  <a:lnTo>
                    <a:pt x="98" y="212"/>
                  </a:lnTo>
                  <a:lnTo>
                    <a:pt x="96" y="219"/>
                  </a:lnTo>
                  <a:lnTo>
                    <a:pt x="362" y="276"/>
                  </a:lnTo>
                  <a:lnTo>
                    <a:pt x="475" y="303"/>
                  </a:lnTo>
                  <a:lnTo>
                    <a:pt x="535" y="308"/>
                  </a:lnTo>
                  <a:lnTo>
                    <a:pt x="703" y="335"/>
                  </a:lnTo>
                  <a:lnTo>
                    <a:pt x="692" y="310"/>
                  </a:lnTo>
                  <a:lnTo>
                    <a:pt x="669" y="305"/>
                  </a:lnTo>
                  <a:lnTo>
                    <a:pt x="659" y="286"/>
                  </a:lnTo>
                  <a:lnTo>
                    <a:pt x="680" y="247"/>
                  </a:lnTo>
                  <a:lnTo>
                    <a:pt x="677" y="232"/>
                  </a:lnTo>
                  <a:lnTo>
                    <a:pt x="654" y="219"/>
                  </a:lnTo>
                  <a:lnTo>
                    <a:pt x="633" y="192"/>
                  </a:lnTo>
                  <a:lnTo>
                    <a:pt x="640" y="179"/>
                  </a:lnTo>
                  <a:lnTo>
                    <a:pt x="571" y="95"/>
                  </a:lnTo>
                  <a:lnTo>
                    <a:pt x="488" y="44"/>
                  </a:lnTo>
                  <a:lnTo>
                    <a:pt x="431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21" name=""/>
            <p:cNvGrpSpPr/>
            <p:nvPr/>
          </p:nvGrpSpPr>
          <p:grpSpPr>
            <a:xfrm>
              <a:off x="2076480" y="1369800"/>
              <a:ext cx="617400" cy="982800"/>
              <a:chOff x="2076480" y="1369800"/>
              <a:chExt cx="617400" cy="982800"/>
            </a:xfrm>
          </p:grpSpPr>
          <p:sp>
            <p:nvSpPr>
              <p:cNvPr id="722" name=""/>
              <p:cNvSpPr/>
              <p:nvPr/>
            </p:nvSpPr>
            <p:spPr>
              <a:xfrm>
                <a:off x="2076480" y="1369800"/>
                <a:ext cx="617400" cy="982800"/>
              </a:xfrm>
              <a:custGeom>
                <a:avLst/>
                <a:gdLst/>
                <a:ahLst/>
                <a:rect l="l" t="t" r="r" b="b"/>
                <a:pathLst>
                  <a:path w="935" h="1438">
                    <a:moveTo>
                      <a:pt x="271" y="0"/>
                    </a:moveTo>
                    <a:lnTo>
                      <a:pt x="388" y="16"/>
                    </a:lnTo>
                    <a:lnTo>
                      <a:pt x="349" y="236"/>
                    </a:lnTo>
                    <a:lnTo>
                      <a:pt x="363" y="259"/>
                    </a:lnTo>
                    <a:lnTo>
                      <a:pt x="388" y="281"/>
                    </a:lnTo>
                    <a:lnTo>
                      <a:pt x="388" y="300"/>
                    </a:lnTo>
                    <a:lnTo>
                      <a:pt x="376" y="331"/>
                    </a:lnTo>
                    <a:lnTo>
                      <a:pt x="376" y="347"/>
                    </a:lnTo>
                    <a:lnTo>
                      <a:pt x="428" y="363"/>
                    </a:lnTo>
                    <a:lnTo>
                      <a:pt x="440" y="403"/>
                    </a:lnTo>
                    <a:lnTo>
                      <a:pt x="492" y="511"/>
                    </a:lnTo>
                    <a:lnTo>
                      <a:pt x="523" y="511"/>
                    </a:lnTo>
                    <a:lnTo>
                      <a:pt x="541" y="552"/>
                    </a:lnTo>
                    <a:lnTo>
                      <a:pt x="501" y="588"/>
                    </a:lnTo>
                    <a:lnTo>
                      <a:pt x="507" y="611"/>
                    </a:lnTo>
                    <a:lnTo>
                      <a:pt x="523" y="640"/>
                    </a:lnTo>
                    <a:lnTo>
                      <a:pt x="519" y="644"/>
                    </a:lnTo>
                    <a:lnTo>
                      <a:pt x="492" y="654"/>
                    </a:lnTo>
                    <a:lnTo>
                      <a:pt x="485" y="690"/>
                    </a:lnTo>
                    <a:lnTo>
                      <a:pt x="476" y="726"/>
                    </a:lnTo>
                    <a:lnTo>
                      <a:pt x="489" y="739"/>
                    </a:lnTo>
                    <a:lnTo>
                      <a:pt x="523" y="712"/>
                    </a:lnTo>
                    <a:lnTo>
                      <a:pt x="537" y="703"/>
                    </a:lnTo>
                    <a:lnTo>
                      <a:pt x="572" y="712"/>
                    </a:lnTo>
                    <a:lnTo>
                      <a:pt x="572" y="755"/>
                    </a:lnTo>
                    <a:lnTo>
                      <a:pt x="590" y="778"/>
                    </a:lnTo>
                    <a:lnTo>
                      <a:pt x="593" y="870"/>
                    </a:lnTo>
                    <a:lnTo>
                      <a:pt x="615" y="883"/>
                    </a:lnTo>
                    <a:lnTo>
                      <a:pt x="651" y="886"/>
                    </a:lnTo>
                    <a:lnTo>
                      <a:pt x="660" y="938"/>
                    </a:lnTo>
                    <a:lnTo>
                      <a:pt x="681" y="958"/>
                    </a:lnTo>
                    <a:lnTo>
                      <a:pt x="694" y="951"/>
                    </a:lnTo>
                    <a:lnTo>
                      <a:pt x="776" y="951"/>
                    </a:lnTo>
                    <a:lnTo>
                      <a:pt x="877" y="935"/>
                    </a:lnTo>
                    <a:lnTo>
                      <a:pt x="935" y="983"/>
                    </a:lnTo>
                    <a:lnTo>
                      <a:pt x="873" y="1438"/>
                    </a:lnTo>
                    <a:lnTo>
                      <a:pt x="0" y="1310"/>
                    </a:lnTo>
                    <a:lnTo>
                      <a:pt x="58" y="987"/>
                    </a:lnTo>
                    <a:lnTo>
                      <a:pt x="49" y="947"/>
                    </a:lnTo>
                    <a:lnTo>
                      <a:pt x="79" y="902"/>
                    </a:lnTo>
                    <a:lnTo>
                      <a:pt x="40" y="859"/>
                    </a:lnTo>
                    <a:lnTo>
                      <a:pt x="43" y="843"/>
                    </a:lnTo>
                    <a:lnTo>
                      <a:pt x="83" y="807"/>
                    </a:lnTo>
                    <a:lnTo>
                      <a:pt x="119" y="798"/>
                    </a:lnTo>
                    <a:lnTo>
                      <a:pt x="126" y="755"/>
                    </a:lnTo>
                    <a:lnTo>
                      <a:pt x="196" y="671"/>
                    </a:lnTo>
                    <a:lnTo>
                      <a:pt x="187" y="618"/>
                    </a:lnTo>
                    <a:lnTo>
                      <a:pt x="144" y="572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2076480" y="1369800"/>
                <a:ext cx="617400" cy="982800"/>
              </a:xfrm>
              <a:custGeom>
                <a:avLst/>
                <a:gdLst/>
                <a:ahLst/>
                <a:rect l="l" t="t" r="r" b="b"/>
                <a:pathLst>
                  <a:path w="935" h="1438">
                    <a:moveTo>
                      <a:pt x="271" y="0"/>
                    </a:moveTo>
                    <a:lnTo>
                      <a:pt x="388" y="16"/>
                    </a:lnTo>
                    <a:lnTo>
                      <a:pt x="349" y="236"/>
                    </a:lnTo>
                    <a:lnTo>
                      <a:pt x="363" y="259"/>
                    </a:lnTo>
                    <a:lnTo>
                      <a:pt x="388" y="281"/>
                    </a:lnTo>
                    <a:lnTo>
                      <a:pt x="388" y="300"/>
                    </a:lnTo>
                    <a:lnTo>
                      <a:pt x="376" y="331"/>
                    </a:lnTo>
                    <a:lnTo>
                      <a:pt x="376" y="347"/>
                    </a:lnTo>
                    <a:lnTo>
                      <a:pt x="428" y="363"/>
                    </a:lnTo>
                    <a:lnTo>
                      <a:pt x="440" y="403"/>
                    </a:lnTo>
                    <a:lnTo>
                      <a:pt x="492" y="511"/>
                    </a:lnTo>
                    <a:lnTo>
                      <a:pt x="523" y="511"/>
                    </a:lnTo>
                    <a:lnTo>
                      <a:pt x="541" y="552"/>
                    </a:lnTo>
                    <a:lnTo>
                      <a:pt x="501" y="588"/>
                    </a:lnTo>
                    <a:lnTo>
                      <a:pt x="507" y="611"/>
                    </a:lnTo>
                    <a:lnTo>
                      <a:pt x="523" y="640"/>
                    </a:lnTo>
                    <a:lnTo>
                      <a:pt x="519" y="644"/>
                    </a:lnTo>
                    <a:lnTo>
                      <a:pt x="492" y="654"/>
                    </a:lnTo>
                    <a:lnTo>
                      <a:pt x="485" y="690"/>
                    </a:lnTo>
                    <a:lnTo>
                      <a:pt x="476" y="726"/>
                    </a:lnTo>
                    <a:lnTo>
                      <a:pt x="489" y="739"/>
                    </a:lnTo>
                    <a:lnTo>
                      <a:pt x="523" y="712"/>
                    </a:lnTo>
                    <a:lnTo>
                      <a:pt x="537" y="703"/>
                    </a:lnTo>
                    <a:lnTo>
                      <a:pt x="572" y="712"/>
                    </a:lnTo>
                    <a:lnTo>
                      <a:pt x="572" y="755"/>
                    </a:lnTo>
                    <a:lnTo>
                      <a:pt x="590" y="778"/>
                    </a:lnTo>
                    <a:lnTo>
                      <a:pt x="593" y="870"/>
                    </a:lnTo>
                    <a:lnTo>
                      <a:pt x="615" y="883"/>
                    </a:lnTo>
                    <a:lnTo>
                      <a:pt x="651" y="886"/>
                    </a:lnTo>
                    <a:lnTo>
                      <a:pt x="660" y="938"/>
                    </a:lnTo>
                    <a:lnTo>
                      <a:pt x="681" y="958"/>
                    </a:lnTo>
                    <a:lnTo>
                      <a:pt x="694" y="951"/>
                    </a:lnTo>
                    <a:lnTo>
                      <a:pt x="776" y="951"/>
                    </a:lnTo>
                    <a:lnTo>
                      <a:pt x="877" y="935"/>
                    </a:lnTo>
                    <a:lnTo>
                      <a:pt x="935" y="983"/>
                    </a:lnTo>
                    <a:lnTo>
                      <a:pt x="873" y="1438"/>
                    </a:lnTo>
                    <a:lnTo>
                      <a:pt x="0" y="1310"/>
                    </a:lnTo>
                    <a:lnTo>
                      <a:pt x="58" y="987"/>
                    </a:lnTo>
                    <a:lnTo>
                      <a:pt x="49" y="947"/>
                    </a:lnTo>
                    <a:lnTo>
                      <a:pt x="79" y="902"/>
                    </a:lnTo>
                    <a:lnTo>
                      <a:pt x="40" y="859"/>
                    </a:lnTo>
                    <a:lnTo>
                      <a:pt x="43" y="843"/>
                    </a:lnTo>
                    <a:lnTo>
                      <a:pt x="83" y="807"/>
                    </a:lnTo>
                    <a:lnTo>
                      <a:pt x="119" y="798"/>
                    </a:lnTo>
                    <a:lnTo>
                      <a:pt x="126" y="755"/>
                    </a:lnTo>
                    <a:lnTo>
                      <a:pt x="196" y="671"/>
                    </a:lnTo>
                    <a:lnTo>
                      <a:pt x="187" y="618"/>
                    </a:lnTo>
                    <a:lnTo>
                      <a:pt x="144" y="572"/>
                    </a:lnTo>
                    <a:lnTo>
                      <a:pt x="271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24" name=""/>
            <p:cNvGrpSpPr/>
            <p:nvPr/>
          </p:nvGrpSpPr>
          <p:grpSpPr>
            <a:xfrm>
              <a:off x="2311560" y="1380960"/>
              <a:ext cx="1098360" cy="664920"/>
              <a:chOff x="2311560" y="1380960"/>
              <a:chExt cx="1098360" cy="664920"/>
            </a:xfrm>
          </p:grpSpPr>
          <p:sp>
            <p:nvSpPr>
              <p:cNvPr id="725" name=""/>
              <p:cNvSpPr/>
              <p:nvPr/>
            </p:nvSpPr>
            <p:spPr>
              <a:xfrm>
                <a:off x="2311560" y="1380960"/>
                <a:ext cx="1098360" cy="664920"/>
              </a:xfrm>
              <a:custGeom>
                <a:avLst/>
                <a:gdLst/>
                <a:ahLst/>
                <a:rect l="l" t="t" r="r" b="b"/>
                <a:pathLst>
                  <a:path w="1664" h="974">
                    <a:moveTo>
                      <a:pt x="34" y="0"/>
                    </a:moveTo>
                    <a:lnTo>
                      <a:pt x="742" y="111"/>
                    </a:lnTo>
                    <a:lnTo>
                      <a:pt x="1664" y="203"/>
                    </a:lnTo>
                    <a:lnTo>
                      <a:pt x="1594" y="970"/>
                    </a:lnTo>
                    <a:lnTo>
                      <a:pt x="593" y="870"/>
                    </a:lnTo>
                    <a:lnTo>
                      <a:pt x="577" y="974"/>
                    </a:lnTo>
                    <a:lnTo>
                      <a:pt x="519" y="918"/>
                    </a:lnTo>
                    <a:lnTo>
                      <a:pt x="410" y="938"/>
                    </a:lnTo>
                    <a:lnTo>
                      <a:pt x="342" y="934"/>
                    </a:lnTo>
                    <a:lnTo>
                      <a:pt x="327" y="945"/>
                    </a:lnTo>
                    <a:lnTo>
                      <a:pt x="311" y="934"/>
                    </a:lnTo>
                    <a:lnTo>
                      <a:pt x="293" y="870"/>
                    </a:lnTo>
                    <a:lnTo>
                      <a:pt x="250" y="866"/>
                    </a:lnTo>
                    <a:lnTo>
                      <a:pt x="236" y="857"/>
                    </a:lnTo>
                    <a:lnTo>
                      <a:pt x="236" y="814"/>
                    </a:lnTo>
                    <a:lnTo>
                      <a:pt x="232" y="801"/>
                    </a:lnTo>
                    <a:lnTo>
                      <a:pt x="236" y="765"/>
                    </a:lnTo>
                    <a:lnTo>
                      <a:pt x="214" y="742"/>
                    </a:lnTo>
                    <a:lnTo>
                      <a:pt x="210" y="699"/>
                    </a:lnTo>
                    <a:lnTo>
                      <a:pt x="183" y="683"/>
                    </a:lnTo>
                    <a:lnTo>
                      <a:pt x="131" y="726"/>
                    </a:lnTo>
                    <a:lnTo>
                      <a:pt x="119" y="710"/>
                    </a:lnTo>
                    <a:lnTo>
                      <a:pt x="135" y="643"/>
                    </a:lnTo>
                    <a:lnTo>
                      <a:pt x="165" y="622"/>
                    </a:lnTo>
                    <a:lnTo>
                      <a:pt x="140" y="578"/>
                    </a:lnTo>
                    <a:lnTo>
                      <a:pt x="187" y="535"/>
                    </a:lnTo>
                    <a:lnTo>
                      <a:pt x="162" y="494"/>
                    </a:lnTo>
                    <a:lnTo>
                      <a:pt x="140" y="494"/>
                    </a:lnTo>
                    <a:lnTo>
                      <a:pt x="74" y="350"/>
                    </a:lnTo>
                    <a:lnTo>
                      <a:pt x="27" y="336"/>
                    </a:lnTo>
                    <a:lnTo>
                      <a:pt x="40" y="275"/>
                    </a:lnTo>
                    <a:lnTo>
                      <a:pt x="0" y="219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>
                <a:off x="2311560" y="1380960"/>
                <a:ext cx="1098360" cy="664920"/>
              </a:xfrm>
              <a:custGeom>
                <a:avLst/>
                <a:gdLst/>
                <a:ahLst/>
                <a:rect l="l" t="t" r="r" b="b"/>
                <a:pathLst>
                  <a:path w="1664" h="974">
                    <a:moveTo>
                      <a:pt x="34" y="0"/>
                    </a:moveTo>
                    <a:lnTo>
                      <a:pt x="742" y="111"/>
                    </a:lnTo>
                    <a:lnTo>
                      <a:pt x="1664" y="203"/>
                    </a:lnTo>
                    <a:lnTo>
                      <a:pt x="1594" y="970"/>
                    </a:lnTo>
                    <a:lnTo>
                      <a:pt x="593" y="870"/>
                    </a:lnTo>
                    <a:lnTo>
                      <a:pt x="577" y="974"/>
                    </a:lnTo>
                    <a:lnTo>
                      <a:pt x="519" y="918"/>
                    </a:lnTo>
                    <a:lnTo>
                      <a:pt x="410" y="938"/>
                    </a:lnTo>
                    <a:lnTo>
                      <a:pt x="342" y="934"/>
                    </a:lnTo>
                    <a:lnTo>
                      <a:pt x="327" y="945"/>
                    </a:lnTo>
                    <a:lnTo>
                      <a:pt x="311" y="934"/>
                    </a:lnTo>
                    <a:lnTo>
                      <a:pt x="293" y="870"/>
                    </a:lnTo>
                    <a:lnTo>
                      <a:pt x="250" y="866"/>
                    </a:lnTo>
                    <a:lnTo>
                      <a:pt x="236" y="857"/>
                    </a:lnTo>
                    <a:lnTo>
                      <a:pt x="236" y="814"/>
                    </a:lnTo>
                    <a:lnTo>
                      <a:pt x="232" y="801"/>
                    </a:lnTo>
                    <a:lnTo>
                      <a:pt x="236" y="765"/>
                    </a:lnTo>
                    <a:lnTo>
                      <a:pt x="214" y="742"/>
                    </a:lnTo>
                    <a:lnTo>
                      <a:pt x="210" y="699"/>
                    </a:lnTo>
                    <a:lnTo>
                      <a:pt x="183" y="683"/>
                    </a:lnTo>
                    <a:lnTo>
                      <a:pt x="131" y="726"/>
                    </a:lnTo>
                    <a:lnTo>
                      <a:pt x="119" y="710"/>
                    </a:lnTo>
                    <a:lnTo>
                      <a:pt x="135" y="643"/>
                    </a:lnTo>
                    <a:lnTo>
                      <a:pt x="165" y="622"/>
                    </a:lnTo>
                    <a:lnTo>
                      <a:pt x="140" y="578"/>
                    </a:lnTo>
                    <a:lnTo>
                      <a:pt x="187" y="535"/>
                    </a:lnTo>
                    <a:lnTo>
                      <a:pt x="162" y="494"/>
                    </a:lnTo>
                    <a:lnTo>
                      <a:pt x="140" y="494"/>
                    </a:lnTo>
                    <a:lnTo>
                      <a:pt x="74" y="350"/>
                    </a:lnTo>
                    <a:lnTo>
                      <a:pt x="27" y="336"/>
                    </a:lnTo>
                    <a:lnTo>
                      <a:pt x="40" y="275"/>
                    </a:lnTo>
                    <a:lnTo>
                      <a:pt x="0" y="219"/>
                    </a:lnTo>
                    <a:lnTo>
                      <a:pt x="34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27" name=""/>
            <p:cNvGrpSpPr/>
            <p:nvPr/>
          </p:nvGrpSpPr>
          <p:grpSpPr>
            <a:xfrm>
              <a:off x="2629080" y="1976040"/>
              <a:ext cx="733320" cy="594000"/>
              <a:chOff x="2629080" y="1976040"/>
              <a:chExt cx="733320" cy="594000"/>
            </a:xfrm>
          </p:grpSpPr>
          <p:sp>
            <p:nvSpPr>
              <p:cNvPr id="728" name=""/>
              <p:cNvSpPr/>
              <p:nvPr/>
            </p:nvSpPr>
            <p:spPr>
              <a:xfrm>
                <a:off x="2629080" y="1976040"/>
                <a:ext cx="733320" cy="59400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2629080" y="1976040"/>
                <a:ext cx="733320" cy="59400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0" name=""/>
            <p:cNvGrpSpPr/>
            <p:nvPr/>
          </p:nvGrpSpPr>
          <p:grpSpPr>
            <a:xfrm>
              <a:off x="3332160" y="2314440"/>
              <a:ext cx="898560" cy="398520"/>
              <a:chOff x="3332160" y="2314440"/>
              <a:chExt cx="898560" cy="398520"/>
            </a:xfrm>
          </p:grpSpPr>
          <p:sp>
            <p:nvSpPr>
              <p:cNvPr id="731" name=""/>
              <p:cNvSpPr/>
              <p:nvPr/>
            </p:nvSpPr>
            <p:spPr>
              <a:xfrm>
                <a:off x="3332160" y="2314440"/>
                <a:ext cx="898560" cy="398520"/>
              </a:xfrm>
              <a:custGeom>
                <a:avLst/>
                <a:gdLst/>
                <a:ahLst/>
                <a:rect l="l" t="t" r="r" b="b"/>
                <a:pathLst>
                  <a:path w="1358" h="584">
                    <a:moveTo>
                      <a:pt x="27" y="0"/>
                    </a:moveTo>
                    <a:lnTo>
                      <a:pt x="860" y="16"/>
                    </a:lnTo>
                    <a:lnTo>
                      <a:pt x="896" y="56"/>
                    </a:lnTo>
                    <a:lnTo>
                      <a:pt x="952" y="65"/>
                    </a:lnTo>
                    <a:lnTo>
                      <a:pt x="1001" y="32"/>
                    </a:lnTo>
                    <a:lnTo>
                      <a:pt x="1031" y="65"/>
                    </a:lnTo>
                    <a:lnTo>
                      <a:pt x="1062" y="48"/>
                    </a:lnTo>
                    <a:lnTo>
                      <a:pt x="1080" y="56"/>
                    </a:lnTo>
                    <a:lnTo>
                      <a:pt x="1108" y="95"/>
                    </a:lnTo>
                    <a:lnTo>
                      <a:pt x="1157" y="111"/>
                    </a:lnTo>
                    <a:lnTo>
                      <a:pt x="1169" y="108"/>
                    </a:lnTo>
                    <a:lnTo>
                      <a:pt x="1200" y="108"/>
                    </a:lnTo>
                    <a:lnTo>
                      <a:pt x="1214" y="167"/>
                    </a:lnTo>
                    <a:lnTo>
                      <a:pt x="1240" y="189"/>
                    </a:lnTo>
                    <a:lnTo>
                      <a:pt x="1245" y="244"/>
                    </a:lnTo>
                    <a:lnTo>
                      <a:pt x="1261" y="251"/>
                    </a:lnTo>
                    <a:lnTo>
                      <a:pt x="1267" y="307"/>
                    </a:lnTo>
                    <a:lnTo>
                      <a:pt x="1279" y="316"/>
                    </a:lnTo>
                    <a:lnTo>
                      <a:pt x="1284" y="401"/>
                    </a:lnTo>
                    <a:lnTo>
                      <a:pt x="1301" y="408"/>
                    </a:lnTo>
                    <a:lnTo>
                      <a:pt x="1306" y="492"/>
                    </a:lnTo>
                    <a:lnTo>
                      <a:pt x="1331" y="499"/>
                    </a:lnTo>
                    <a:lnTo>
                      <a:pt x="1358" y="519"/>
                    </a:lnTo>
                    <a:lnTo>
                      <a:pt x="1353" y="584"/>
                    </a:lnTo>
                    <a:lnTo>
                      <a:pt x="300" y="584"/>
                    </a:lnTo>
                    <a:lnTo>
                      <a:pt x="300" y="392"/>
                    </a:lnTo>
                    <a:lnTo>
                      <a:pt x="0" y="372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>
                <a:off x="3332160" y="2314440"/>
                <a:ext cx="898560" cy="398520"/>
              </a:xfrm>
              <a:custGeom>
                <a:avLst/>
                <a:gdLst/>
                <a:ahLst/>
                <a:rect l="l" t="t" r="r" b="b"/>
                <a:pathLst>
                  <a:path w="1358" h="584">
                    <a:moveTo>
                      <a:pt x="27" y="0"/>
                    </a:moveTo>
                    <a:lnTo>
                      <a:pt x="860" y="16"/>
                    </a:lnTo>
                    <a:lnTo>
                      <a:pt x="896" y="56"/>
                    </a:lnTo>
                    <a:lnTo>
                      <a:pt x="952" y="65"/>
                    </a:lnTo>
                    <a:lnTo>
                      <a:pt x="1001" y="32"/>
                    </a:lnTo>
                    <a:lnTo>
                      <a:pt x="1031" y="65"/>
                    </a:lnTo>
                    <a:lnTo>
                      <a:pt x="1062" y="48"/>
                    </a:lnTo>
                    <a:lnTo>
                      <a:pt x="1080" y="56"/>
                    </a:lnTo>
                    <a:lnTo>
                      <a:pt x="1108" y="95"/>
                    </a:lnTo>
                    <a:lnTo>
                      <a:pt x="1157" y="111"/>
                    </a:lnTo>
                    <a:lnTo>
                      <a:pt x="1169" y="108"/>
                    </a:lnTo>
                    <a:lnTo>
                      <a:pt x="1200" y="108"/>
                    </a:lnTo>
                    <a:lnTo>
                      <a:pt x="1214" y="167"/>
                    </a:lnTo>
                    <a:lnTo>
                      <a:pt x="1240" y="189"/>
                    </a:lnTo>
                    <a:lnTo>
                      <a:pt x="1245" y="244"/>
                    </a:lnTo>
                    <a:lnTo>
                      <a:pt x="1261" y="251"/>
                    </a:lnTo>
                    <a:lnTo>
                      <a:pt x="1267" y="307"/>
                    </a:lnTo>
                    <a:lnTo>
                      <a:pt x="1279" y="316"/>
                    </a:lnTo>
                    <a:lnTo>
                      <a:pt x="1284" y="401"/>
                    </a:lnTo>
                    <a:lnTo>
                      <a:pt x="1301" y="408"/>
                    </a:lnTo>
                    <a:lnTo>
                      <a:pt x="1306" y="492"/>
                    </a:lnTo>
                    <a:lnTo>
                      <a:pt x="1331" y="499"/>
                    </a:lnTo>
                    <a:lnTo>
                      <a:pt x="1358" y="519"/>
                    </a:lnTo>
                    <a:lnTo>
                      <a:pt x="1353" y="584"/>
                    </a:lnTo>
                    <a:lnTo>
                      <a:pt x="300" y="584"/>
                    </a:lnTo>
                    <a:lnTo>
                      <a:pt x="300" y="392"/>
                    </a:lnTo>
                    <a:lnTo>
                      <a:pt x="0" y="372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3" name=""/>
            <p:cNvGrpSpPr/>
            <p:nvPr/>
          </p:nvGrpSpPr>
          <p:grpSpPr>
            <a:xfrm>
              <a:off x="2760840" y="2511360"/>
              <a:ext cx="763560" cy="585720"/>
              <a:chOff x="2760840" y="2511360"/>
              <a:chExt cx="763560" cy="585720"/>
            </a:xfrm>
          </p:grpSpPr>
          <p:sp>
            <p:nvSpPr>
              <p:cNvPr id="734" name=""/>
              <p:cNvSpPr/>
              <p:nvPr/>
            </p:nvSpPr>
            <p:spPr>
              <a:xfrm>
                <a:off x="2760840" y="2511360"/>
                <a:ext cx="763560" cy="585720"/>
              </a:xfrm>
              <a:custGeom>
                <a:avLst/>
                <a:gdLst/>
                <a:ahLst/>
                <a:rect l="l" t="t" r="r" b="b"/>
                <a:pathLst>
                  <a:path w="1158" h="856">
                    <a:moveTo>
                      <a:pt x="88" y="0"/>
                    </a:moveTo>
                    <a:lnTo>
                      <a:pt x="708" y="69"/>
                    </a:lnTo>
                    <a:lnTo>
                      <a:pt x="929" y="92"/>
                    </a:lnTo>
                    <a:lnTo>
                      <a:pt x="1158" y="101"/>
                    </a:lnTo>
                    <a:lnTo>
                      <a:pt x="1149" y="856"/>
                    </a:lnTo>
                    <a:lnTo>
                      <a:pt x="633" y="827"/>
                    </a:lnTo>
                    <a:lnTo>
                      <a:pt x="349" y="800"/>
                    </a:lnTo>
                    <a:lnTo>
                      <a:pt x="0" y="764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>
                <a:off x="2760840" y="2511360"/>
                <a:ext cx="763560" cy="585720"/>
              </a:xfrm>
              <a:custGeom>
                <a:avLst/>
                <a:gdLst/>
                <a:ahLst/>
                <a:rect l="l" t="t" r="r" b="b"/>
                <a:pathLst>
                  <a:path w="1158" h="856">
                    <a:moveTo>
                      <a:pt x="88" y="0"/>
                    </a:moveTo>
                    <a:lnTo>
                      <a:pt x="708" y="69"/>
                    </a:lnTo>
                    <a:lnTo>
                      <a:pt x="929" y="92"/>
                    </a:lnTo>
                    <a:lnTo>
                      <a:pt x="1158" y="101"/>
                    </a:lnTo>
                    <a:lnTo>
                      <a:pt x="1149" y="856"/>
                    </a:lnTo>
                    <a:lnTo>
                      <a:pt x="633" y="827"/>
                    </a:lnTo>
                    <a:lnTo>
                      <a:pt x="349" y="800"/>
                    </a:lnTo>
                    <a:lnTo>
                      <a:pt x="0" y="764"/>
                    </a:lnTo>
                    <a:lnTo>
                      <a:pt x="88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6" name=""/>
            <p:cNvGrpSpPr/>
            <p:nvPr/>
          </p:nvGrpSpPr>
          <p:grpSpPr>
            <a:xfrm>
              <a:off x="3409920" y="3089160"/>
              <a:ext cx="933480" cy="444240"/>
              <a:chOff x="3409920" y="3089160"/>
              <a:chExt cx="933480" cy="444240"/>
            </a:xfrm>
          </p:grpSpPr>
          <p:sp>
            <p:nvSpPr>
              <p:cNvPr id="737" name=""/>
              <p:cNvSpPr/>
              <p:nvPr/>
            </p:nvSpPr>
            <p:spPr>
              <a:xfrm>
                <a:off x="3409920" y="3089160"/>
                <a:ext cx="933480" cy="444240"/>
              </a:xfrm>
              <a:custGeom>
                <a:avLst/>
                <a:gdLst/>
                <a:ahLst/>
                <a:rect l="l" t="t" r="r" b="b"/>
                <a:pathLst>
                  <a:path w="1412" h="649">
                    <a:moveTo>
                      <a:pt x="4" y="0"/>
                    </a:moveTo>
                    <a:lnTo>
                      <a:pt x="501" y="27"/>
                    </a:lnTo>
                    <a:lnTo>
                      <a:pt x="1382" y="32"/>
                    </a:lnTo>
                    <a:lnTo>
                      <a:pt x="1382" y="124"/>
                    </a:lnTo>
                    <a:lnTo>
                      <a:pt x="1403" y="230"/>
                    </a:lnTo>
                    <a:lnTo>
                      <a:pt x="1412" y="649"/>
                    </a:lnTo>
                    <a:lnTo>
                      <a:pt x="1368" y="640"/>
                    </a:lnTo>
                    <a:lnTo>
                      <a:pt x="1360" y="620"/>
                    </a:lnTo>
                    <a:lnTo>
                      <a:pt x="1342" y="606"/>
                    </a:lnTo>
                    <a:lnTo>
                      <a:pt x="1315" y="600"/>
                    </a:lnTo>
                    <a:lnTo>
                      <a:pt x="1299" y="613"/>
                    </a:lnTo>
                    <a:lnTo>
                      <a:pt x="1276" y="633"/>
                    </a:lnTo>
                    <a:lnTo>
                      <a:pt x="1245" y="613"/>
                    </a:lnTo>
                    <a:lnTo>
                      <a:pt x="1220" y="609"/>
                    </a:lnTo>
                    <a:lnTo>
                      <a:pt x="1177" y="633"/>
                    </a:lnTo>
                    <a:lnTo>
                      <a:pt x="1120" y="633"/>
                    </a:lnTo>
                    <a:lnTo>
                      <a:pt x="1076" y="616"/>
                    </a:lnTo>
                    <a:lnTo>
                      <a:pt x="1028" y="620"/>
                    </a:lnTo>
                    <a:lnTo>
                      <a:pt x="1001" y="645"/>
                    </a:lnTo>
                    <a:lnTo>
                      <a:pt x="988" y="645"/>
                    </a:lnTo>
                    <a:lnTo>
                      <a:pt x="954" y="613"/>
                    </a:lnTo>
                    <a:lnTo>
                      <a:pt x="902" y="613"/>
                    </a:lnTo>
                    <a:lnTo>
                      <a:pt x="866" y="613"/>
                    </a:lnTo>
                    <a:lnTo>
                      <a:pt x="841" y="597"/>
                    </a:lnTo>
                    <a:lnTo>
                      <a:pt x="818" y="557"/>
                    </a:lnTo>
                    <a:lnTo>
                      <a:pt x="784" y="550"/>
                    </a:lnTo>
                    <a:lnTo>
                      <a:pt x="762" y="550"/>
                    </a:lnTo>
                    <a:lnTo>
                      <a:pt x="740" y="564"/>
                    </a:lnTo>
                    <a:lnTo>
                      <a:pt x="669" y="561"/>
                    </a:lnTo>
                    <a:lnTo>
                      <a:pt x="642" y="550"/>
                    </a:lnTo>
                    <a:lnTo>
                      <a:pt x="633" y="514"/>
                    </a:lnTo>
                    <a:lnTo>
                      <a:pt x="615" y="498"/>
                    </a:lnTo>
                    <a:lnTo>
                      <a:pt x="602" y="501"/>
                    </a:lnTo>
                    <a:lnTo>
                      <a:pt x="563" y="518"/>
                    </a:lnTo>
                    <a:lnTo>
                      <a:pt x="541" y="518"/>
                    </a:lnTo>
                    <a:lnTo>
                      <a:pt x="528" y="514"/>
                    </a:lnTo>
                    <a:lnTo>
                      <a:pt x="523" y="498"/>
                    </a:lnTo>
                    <a:lnTo>
                      <a:pt x="516" y="473"/>
                    </a:lnTo>
                    <a:lnTo>
                      <a:pt x="510" y="458"/>
                    </a:lnTo>
                    <a:lnTo>
                      <a:pt x="501" y="413"/>
                    </a:lnTo>
                    <a:lnTo>
                      <a:pt x="480" y="128"/>
                    </a:lnTo>
                    <a:lnTo>
                      <a:pt x="0" y="9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3409920" y="3089160"/>
                <a:ext cx="933480" cy="444240"/>
              </a:xfrm>
              <a:custGeom>
                <a:avLst/>
                <a:gdLst/>
                <a:ahLst/>
                <a:rect l="l" t="t" r="r" b="b"/>
                <a:pathLst>
                  <a:path w="1412" h="649">
                    <a:moveTo>
                      <a:pt x="4" y="0"/>
                    </a:moveTo>
                    <a:lnTo>
                      <a:pt x="501" y="27"/>
                    </a:lnTo>
                    <a:lnTo>
                      <a:pt x="1382" y="32"/>
                    </a:lnTo>
                    <a:lnTo>
                      <a:pt x="1382" y="124"/>
                    </a:lnTo>
                    <a:lnTo>
                      <a:pt x="1403" y="230"/>
                    </a:lnTo>
                    <a:lnTo>
                      <a:pt x="1412" y="649"/>
                    </a:lnTo>
                    <a:lnTo>
                      <a:pt x="1368" y="640"/>
                    </a:lnTo>
                    <a:lnTo>
                      <a:pt x="1360" y="620"/>
                    </a:lnTo>
                    <a:lnTo>
                      <a:pt x="1342" y="606"/>
                    </a:lnTo>
                    <a:lnTo>
                      <a:pt x="1315" y="600"/>
                    </a:lnTo>
                    <a:lnTo>
                      <a:pt x="1299" y="613"/>
                    </a:lnTo>
                    <a:lnTo>
                      <a:pt x="1276" y="633"/>
                    </a:lnTo>
                    <a:lnTo>
                      <a:pt x="1245" y="613"/>
                    </a:lnTo>
                    <a:lnTo>
                      <a:pt x="1220" y="609"/>
                    </a:lnTo>
                    <a:lnTo>
                      <a:pt x="1177" y="633"/>
                    </a:lnTo>
                    <a:lnTo>
                      <a:pt x="1120" y="633"/>
                    </a:lnTo>
                    <a:lnTo>
                      <a:pt x="1076" y="616"/>
                    </a:lnTo>
                    <a:lnTo>
                      <a:pt x="1028" y="620"/>
                    </a:lnTo>
                    <a:lnTo>
                      <a:pt x="1001" y="645"/>
                    </a:lnTo>
                    <a:lnTo>
                      <a:pt x="988" y="645"/>
                    </a:lnTo>
                    <a:lnTo>
                      <a:pt x="954" y="613"/>
                    </a:lnTo>
                    <a:lnTo>
                      <a:pt x="902" y="613"/>
                    </a:lnTo>
                    <a:lnTo>
                      <a:pt x="866" y="613"/>
                    </a:lnTo>
                    <a:lnTo>
                      <a:pt x="841" y="597"/>
                    </a:lnTo>
                    <a:lnTo>
                      <a:pt x="818" y="557"/>
                    </a:lnTo>
                    <a:lnTo>
                      <a:pt x="784" y="550"/>
                    </a:lnTo>
                    <a:lnTo>
                      <a:pt x="762" y="550"/>
                    </a:lnTo>
                    <a:lnTo>
                      <a:pt x="740" y="564"/>
                    </a:lnTo>
                    <a:lnTo>
                      <a:pt x="669" y="561"/>
                    </a:lnTo>
                    <a:lnTo>
                      <a:pt x="642" y="550"/>
                    </a:lnTo>
                    <a:lnTo>
                      <a:pt x="633" y="514"/>
                    </a:lnTo>
                    <a:lnTo>
                      <a:pt x="615" y="498"/>
                    </a:lnTo>
                    <a:lnTo>
                      <a:pt x="602" y="501"/>
                    </a:lnTo>
                    <a:lnTo>
                      <a:pt x="563" y="518"/>
                    </a:lnTo>
                    <a:lnTo>
                      <a:pt x="541" y="518"/>
                    </a:lnTo>
                    <a:lnTo>
                      <a:pt x="528" y="514"/>
                    </a:lnTo>
                    <a:lnTo>
                      <a:pt x="523" y="498"/>
                    </a:lnTo>
                    <a:lnTo>
                      <a:pt x="516" y="473"/>
                    </a:lnTo>
                    <a:lnTo>
                      <a:pt x="510" y="458"/>
                    </a:lnTo>
                    <a:lnTo>
                      <a:pt x="501" y="413"/>
                    </a:lnTo>
                    <a:lnTo>
                      <a:pt x="480" y="128"/>
                    </a:lnTo>
                    <a:lnTo>
                      <a:pt x="0" y="95"/>
                    </a:lnTo>
                    <a:lnTo>
                      <a:pt x="4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9" name=""/>
            <p:cNvGrpSpPr/>
            <p:nvPr/>
          </p:nvGrpSpPr>
          <p:grpSpPr>
            <a:xfrm>
              <a:off x="4098960" y="2258640"/>
              <a:ext cx="654120" cy="398520"/>
              <a:chOff x="4098960" y="2258640"/>
              <a:chExt cx="654120" cy="398520"/>
            </a:xfrm>
          </p:grpSpPr>
          <p:sp>
            <p:nvSpPr>
              <p:cNvPr id="740" name=""/>
              <p:cNvSpPr/>
              <p:nvPr/>
            </p:nvSpPr>
            <p:spPr>
              <a:xfrm>
                <a:off x="4098960" y="2258640"/>
                <a:ext cx="654120" cy="398520"/>
              </a:xfrm>
              <a:custGeom>
                <a:avLst/>
                <a:gdLst/>
                <a:ahLst/>
                <a:rect l="l" t="t" r="r" b="b"/>
                <a:pathLst>
                  <a:path w="989" h="582">
                    <a:moveTo>
                      <a:pt x="13" y="16"/>
                    </a:moveTo>
                    <a:lnTo>
                      <a:pt x="455" y="0"/>
                    </a:lnTo>
                    <a:lnTo>
                      <a:pt x="822" y="0"/>
                    </a:lnTo>
                    <a:lnTo>
                      <a:pt x="818" y="20"/>
                    </a:lnTo>
                    <a:lnTo>
                      <a:pt x="800" y="79"/>
                    </a:lnTo>
                    <a:lnTo>
                      <a:pt x="836" y="121"/>
                    </a:lnTo>
                    <a:lnTo>
                      <a:pt x="849" y="144"/>
                    </a:lnTo>
                    <a:lnTo>
                      <a:pt x="913" y="148"/>
                    </a:lnTo>
                    <a:lnTo>
                      <a:pt x="919" y="196"/>
                    </a:lnTo>
                    <a:lnTo>
                      <a:pt x="944" y="200"/>
                    </a:lnTo>
                    <a:lnTo>
                      <a:pt x="944" y="216"/>
                    </a:lnTo>
                    <a:lnTo>
                      <a:pt x="962" y="239"/>
                    </a:lnTo>
                    <a:lnTo>
                      <a:pt x="989" y="248"/>
                    </a:lnTo>
                    <a:lnTo>
                      <a:pt x="989" y="295"/>
                    </a:lnTo>
                    <a:lnTo>
                      <a:pt x="974" y="343"/>
                    </a:lnTo>
                    <a:lnTo>
                      <a:pt x="897" y="376"/>
                    </a:lnTo>
                    <a:lnTo>
                      <a:pt x="852" y="399"/>
                    </a:lnTo>
                    <a:lnTo>
                      <a:pt x="861" y="442"/>
                    </a:lnTo>
                    <a:lnTo>
                      <a:pt x="876" y="467"/>
                    </a:lnTo>
                    <a:lnTo>
                      <a:pt x="870" y="487"/>
                    </a:lnTo>
                    <a:lnTo>
                      <a:pt x="827" y="534"/>
                    </a:lnTo>
                    <a:lnTo>
                      <a:pt x="818" y="570"/>
                    </a:lnTo>
                    <a:lnTo>
                      <a:pt x="806" y="582"/>
                    </a:lnTo>
                    <a:lnTo>
                      <a:pt x="779" y="534"/>
                    </a:lnTo>
                    <a:lnTo>
                      <a:pt x="144" y="550"/>
                    </a:lnTo>
                    <a:lnTo>
                      <a:pt x="141" y="498"/>
                    </a:lnTo>
                    <a:lnTo>
                      <a:pt x="119" y="487"/>
                    </a:lnTo>
                    <a:lnTo>
                      <a:pt x="114" y="403"/>
                    </a:lnTo>
                    <a:lnTo>
                      <a:pt x="110" y="390"/>
                    </a:lnTo>
                    <a:lnTo>
                      <a:pt x="101" y="334"/>
                    </a:lnTo>
                    <a:lnTo>
                      <a:pt x="80" y="331"/>
                    </a:lnTo>
                    <a:lnTo>
                      <a:pt x="74" y="275"/>
                    </a:lnTo>
                    <a:lnTo>
                      <a:pt x="49" y="248"/>
                    </a:lnTo>
                    <a:lnTo>
                      <a:pt x="35" y="191"/>
                    </a:lnTo>
                    <a:lnTo>
                      <a:pt x="13" y="183"/>
                    </a:lnTo>
                    <a:lnTo>
                      <a:pt x="0" y="140"/>
                    </a:lnTo>
                    <a:lnTo>
                      <a:pt x="13" y="121"/>
                    </a:lnTo>
                    <a:lnTo>
                      <a:pt x="13" y="16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>
                <a:off x="4098960" y="2258640"/>
                <a:ext cx="654120" cy="398520"/>
              </a:xfrm>
              <a:custGeom>
                <a:avLst/>
                <a:gdLst/>
                <a:ahLst/>
                <a:rect l="l" t="t" r="r" b="b"/>
                <a:pathLst>
                  <a:path w="989" h="582">
                    <a:moveTo>
                      <a:pt x="13" y="16"/>
                    </a:moveTo>
                    <a:lnTo>
                      <a:pt x="455" y="0"/>
                    </a:lnTo>
                    <a:lnTo>
                      <a:pt x="822" y="0"/>
                    </a:lnTo>
                    <a:lnTo>
                      <a:pt x="818" y="20"/>
                    </a:lnTo>
                    <a:lnTo>
                      <a:pt x="800" y="79"/>
                    </a:lnTo>
                    <a:lnTo>
                      <a:pt x="836" y="121"/>
                    </a:lnTo>
                    <a:lnTo>
                      <a:pt x="849" y="144"/>
                    </a:lnTo>
                    <a:lnTo>
                      <a:pt x="913" y="148"/>
                    </a:lnTo>
                    <a:lnTo>
                      <a:pt x="919" y="196"/>
                    </a:lnTo>
                    <a:lnTo>
                      <a:pt x="944" y="200"/>
                    </a:lnTo>
                    <a:lnTo>
                      <a:pt x="944" y="216"/>
                    </a:lnTo>
                    <a:lnTo>
                      <a:pt x="962" y="239"/>
                    </a:lnTo>
                    <a:lnTo>
                      <a:pt x="989" y="248"/>
                    </a:lnTo>
                    <a:lnTo>
                      <a:pt x="989" y="295"/>
                    </a:lnTo>
                    <a:lnTo>
                      <a:pt x="974" y="343"/>
                    </a:lnTo>
                    <a:lnTo>
                      <a:pt x="897" y="376"/>
                    </a:lnTo>
                    <a:lnTo>
                      <a:pt x="852" y="399"/>
                    </a:lnTo>
                    <a:lnTo>
                      <a:pt x="861" y="442"/>
                    </a:lnTo>
                    <a:lnTo>
                      <a:pt x="876" y="467"/>
                    </a:lnTo>
                    <a:lnTo>
                      <a:pt x="870" y="487"/>
                    </a:lnTo>
                    <a:lnTo>
                      <a:pt x="827" y="534"/>
                    </a:lnTo>
                    <a:lnTo>
                      <a:pt x="818" y="570"/>
                    </a:lnTo>
                    <a:lnTo>
                      <a:pt x="806" y="582"/>
                    </a:lnTo>
                    <a:lnTo>
                      <a:pt x="779" y="534"/>
                    </a:lnTo>
                    <a:lnTo>
                      <a:pt x="144" y="550"/>
                    </a:lnTo>
                    <a:lnTo>
                      <a:pt x="141" y="498"/>
                    </a:lnTo>
                    <a:lnTo>
                      <a:pt x="119" y="487"/>
                    </a:lnTo>
                    <a:lnTo>
                      <a:pt x="114" y="403"/>
                    </a:lnTo>
                    <a:lnTo>
                      <a:pt x="110" y="390"/>
                    </a:lnTo>
                    <a:lnTo>
                      <a:pt x="101" y="334"/>
                    </a:lnTo>
                    <a:lnTo>
                      <a:pt x="80" y="331"/>
                    </a:lnTo>
                    <a:lnTo>
                      <a:pt x="74" y="275"/>
                    </a:lnTo>
                    <a:lnTo>
                      <a:pt x="49" y="248"/>
                    </a:lnTo>
                    <a:lnTo>
                      <a:pt x="35" y="191"/>
                    </a:lnTo>
                    <a:lnTo>
                      <a:pt x="13" y="183"/>
                    </a:lnTo>
                    <a:lnTo>
                      <a:pt x="0" y="140"/>
                    </a:lnTo>
                    <a:lnTo>
                      <a:pt x="13" y="121"/>
                    </a:lnTo>
                    <a:lnTo>
                      <a:pt x="13" y="16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42" name=""/>
            <p:cNvGrpSpPr/>
            <p:nvPr/>
          </p:nvGrpSpPr>
          <p:grpSpPr>
            <a:xfrm>
              <a:off x="4191120" y="2622240"/>
              <a:ext cx="723960" cy="595440"/>
              <a:chOff x="4191120" y="2622240"/>
              <a:chExt cx="723960" cy="595440"/>
            </a:xfrm>
          </p:grpSpPr>
          <p:sp>
            <p:nvSpPr>
              <p:cNvPr id="743" name=""/>
              <p:cNvSpPr/>
              <p:nvPr/>
            </p:nvSpPr>
            <p:spPr>
              <a:xfrm>
                <a:off x="4191120" y="2622240"/>
                <a:ext cx="723960" cy="595440"/>
              </a:xfrm>
              <a:custGeom>
                <a:avLst/>
                <a:gdLst/>
                <a:ahLst/>
                <a:rect l="l" t="t" r="r" b="b"/>
                <a:pathLst>
                  <a:path w="1096" h="868">
                    <a:moveTo>
                      <a:pt x="629" y="0"/>
                    </a:moveTo>
                    <a:lnTo>
                      <a:pt x="659" y="43"/>
                    </a:lnTo>
                    <a:lnTo>
                      <a:pt x="677" y="111"/>
                    </a:lnTo>
                    <a:lnTo>
                      <a:pt x="693" y="160"/>
                    </a:lnTo>
                    <a:lnTo>
                      <a:pt x="711" y="192"/>
                    </a:lnTo>
                    <a:lnTo>
                      <a:pt x="781" y="228"/>
                    </a:lnTo>
                    <a:lnTo>
                      <a:pt x="785" y="255"/>
                    </a:lnTo>
                    <a:lnTo>
                      <a:pt x="806" y="307"/>
                    </a:lnTo>
                    <a:lnTo>
                      <a:pt x="842" y="316"/>
                    </a:lnTo>
                    <a:lnTo>
                      <a:pt x="864" y="316"/>
                    </a:lnTo>
                    <a:lnTo>
                      <a:pt x="898" y="343"/>
                    </a:lnTo>
                    <a:lnTo>
                      <a:pt x="873" y="437"/>
                    </a:lnTo>
                    <a:lnTo>
                      <a:pt x="925" y="451"/>
                    </a:lnTo>
                    <a:lnTo>
                      <a:pt x="959" y="483"/>
                    </a:lnTo>
                    <a:lnTo>
                      <a:pt x="947" y="519"/>
                    </a:lnTo>
                    <a:lnTo>
                      <a:pt x="1004" y="528"/>
                    </a:lnTo>
                    <a:lnTo>
                      <a:pt x="1020" y="564"/>
                    </a:lnTo>
                    <a:lnTo>
                      <a:pt x="1026" y="624"/>
                    </a:lnTo>
                    <a:lnTo>
                      <a:pt x="1056" y="656"/>
                    </a:lnTo>
                    <a:lnTo>
                      <a:pt x="1078" y="656"/>
                    </a:lnTo>
                    <a:lnTo>
                      <a:pt x="1096" y="668"/>
                    </a:lnTo>
                    <a:lnTo>
                      <a:pt x="1096" y="728"/>
                    </a:lnTo>
                    <a:lnTo>
                      <a:pt x="1047" y="771"/>
                    </a:lnTo>
                    <a:lnTo>
                      <a:pt x="1035" y="780"/>
                    </a:lnTo>
                    <a:lnTo>
                      <a:pt x="1029" y="845"/>
                    </a:lnTo>
                    <a:lnTo>
                      <a:pt x="1020" y="864"/>
                    </a:lnTo>
                    <a:lnTo>
                      <a:pt x="974" y="868"/>
                    </a:lnTo>
                    <a:lnTo>
                      <a:pt x="912" y="852"/>
                    </a:lnTo>
                    <a:lnTo>
                      <a:pt x="934" y="812"/>
                    </a:lnTo>
                    <a:lnTo>
                      <a:pt x="952" y="787"/>
                    </a:lnTo>
                    <a:lnTo>
                      <a:pt x="943" y="771"/>
                    </a:lnTo>
                    <a:lnTo>
                      <a:pt x="427" y="796"/>
                    </a:lnTo>
                    <a:lnTo>
                      <a:pt x="196" y="803"/>
                    </a:lnTo>
                    <a:lnTo>
                      <a:pt x="187" y="500"/>
                    </a:lnTo>
                    <a:lnTo>
                      <a:pt x="179" y="313"/>
                    </a:lnTo>
                    <a:lnTo>
                      <a:pt x="140" y="280"/>
                    </a:lnTo>
                    <a:lnTo>
                      <a:pt x="134" y="241"/>
                    </a:lnTo>
                    <a:lnTo>
                      <a:pt x="109" y="228"/>
                    </a:lnTo>
                    <a:lnTo>
                      <a:pt x="109" y="196"/>
                    </a:lnTo>
                    <a:lnTo>
                      <a:pt x="140" y="192"/>
                    </a:lnTo>
                    <a:lnTo>
                      <a:pt x="140" y="163"/>
                    </a:lnTo>
                    <a:lnTo>
                      <a:pt x="100" y="136"/>
                    </a:lnTo>
                    <a:lnTo>
                      <a:pt x="52" y="131"/>
                    </a:lnTo>
                    <a:lnTo>
                      <a:pt x="52" y="92"/>
                    </a:lnTo>
                    <a:lnTo>
                      <a:pt x="57" y="65"/>
                    </a:lnTo>
                    <a:lnTo>
                      <a:pt x="30" y="43"/>
                    </a:lnTo>
                    <a:lnTo>
                      <a:pt x="0" y="39"/>
                    </a:lnTo>
                    <a:lnTo>
                      <a:pt x="0" y="12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>
                <a:off x="4191120" y="2622240"/>
                <a:ext cx="723960" cy="595440"/>
              </a:xfrm>
              <a:custGeom>
                <a:avLst/>
                <a:gdLst/>
                <a:ahLst/>
                <a:rect l="l" t="t" r="r" b="b"/>
                <a:pathLst>
                  <a:path w="1096" h="868">
                    <a:moveTo>
                      <a:pt x="629" y="0"/>
                    </a:moveTo>
                    <a:lnTo>
                      <a:pt x="659" y="43"/>
                    </a:lnTo>
                    <a:lnTo>
                      <a:pt x="677" y="111"/>
                    </a:lnTo>
                    <a:lnTo>
                      <a:pt x="693" y="160"/>
                    </a:lnTo>
                    <a:lnTo>
                      <a:pt x="711" y="192"/>
                    </a:lnTo>
                    <a:lnTo>
                      <a:pt x="781" y="228"/>
                    </a:lnTo>
                    <a:lnTo>
                      <a:pt x="785" y="255"/>
                    </a:lnTo>
                    <a:lnTo>
                      <a:pt x="806" y="307"/>
                    </a:lnTo>
                    <a:lnTo>
                      <a:pt x="842" y="316"/>
                    </a:lnTo>
                    <a:lnTo>
                      <a:pt x="864" y="316"/>
                    </a:lnTo>
                    <a:lnTo>
                      <a:pt x="898" y="343"/>
                    </a:lnTo>
                    <a:lnTo>
                      <a:pt x="873" y="437"/>
                    </a:lnTo>
                    <a:lnTo>
                      <a:pt x="925" y="451"/>
                    </a:lnTo>
                    <a:lnTo>
                      <a:pt x="959" y="483"/>
                    </a:lnTo>
                    <a:lnTo>
                      <a:pt x="947" y="519"/>
                    </a:lnTo>
                    <a:lnTo>
                      <a:pt x="1004" y="528"/>
                    </a:lnTo>
                    <a:lnTo>
                      <a:pt x="1020" y="564"/>
                    </a:lnTo>
                    <a:lnTo>
                      <a:pt x="1026" y="624"/>
                    </a:lnTo>
                    <a:lnTo>
                      <a:pt x="1056" y="656"/>
                    </a:lnTo>
                    <a:lnTo>
                      <a:pt x="1078" y="656"/>
                    </a:lnTo>
                    <a:lnTo>
                      <a:pt x="1096" y="668"/>
                    </a:lnTo>
                    <a:lnTo>
                      <a:pt x="1096" y="728"/>
                    </a:lnTo>
                    <a:lnTo>
                      <a:pt x="1047" y="771"/>
                    </a:lnTo>
                    <a:lnTo>
                      <a:pt x="1035" y="780"/>
                    </a:lnTo>
                    <a:lnTo>
                      <a:pt x="1029" y="845"/>
                    </a:lnTo>
                    <a:lnTo>
                      <a:pt x="1020" y="864"/>
                    </a:lnTo>
                    <a:lnTo>
                      <a:pt x="974" y="868"/>
                    </a:lnTo>
                    <a:lnTo>
                      <a:pt x="912" y="852"/>
                    </a:lnTo>
                    <a:lnTo>
                      <a:pt x="934" y="812"/>
                    </a:lnTo>
                    <a:lnTo>
                      <a:pt x="952" y="787"/>
                    </a:lnTo>
                    <a:lnTo>
                      <a:pt x="943" y="771"/>
                    </a:lnTo>
                    <a:lnTo>
                      <a:pt x="427" y="796"/>
                    </a:lnTo>
                    <a:lnTo>
                      <a:pt x="196" y="803"/>
                    </a:lnTo>
                    <a:lnTo>
                      <a:pt x="187" y="500"/>
                    </a:lnTo>
                    <a:lnTo>
                      <a:pt x="179" y="313"/>
                    </a:lnTo>
                    <a:lnTo>
                      <a:pt x="140" y="280"/>
                    </a:lnTo>
                    <a:lnTo>
                      <a:pt x="134" y="241"/>
                    </a:lnTo>
                    <a:lnTo>
                      <a:pt x="109" y="228"/>
                    </a:lnTo>
                    <a:lnTo>
                      <a:pt x="109" y="196"/>
                    </a:lnTo>
                    <a:lnTo>
                      <a:pt x="140" y="192"/>
                    </a:lnTo>
                    <a:lnTo>
                      <a:pt x="140" y="163"/>
                    </a:lnTo>
                    <a:lnTo>
                      <a:pt x="100" y="136"/>
                    </a:lnTo>
                    <a:lnTo>
                      <a:pt x="52" y="131"/>
                    </a:lnTo>
                    <a:lnTo>
                      <a:pt x="52" y="92"/>
                    </a:lnTo>
                    <a:lnTo>
                      <a:pt x="57" y="65"/>
                    </a:lnTo>
                    <a:lnTo>
                      <a:pt x="30" y="43"/>
                    </a:lnTo>
                    <a:lnTo>
                      <a:pt x="0" y="39"/>
                    </a:lnTo>
                    <a:lnTo>
                      <a:pt x="0" y="12"/>
                    </a:lnTo>
                    <a:lnTo>
                      <a:pt x="629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45" name=""/>
            <p:cNvGrpSpPr/>
            <p:nvPr/>
          </p:nvGrpSpPr>
          <p:grpSpPr>
            <a:xfrm>
              <a:off x="4630680" y="2358720"/>
              <a:ext cx="441360" cy="709560"/>
              <a:chOff x="4630680" y="2358720"/>
              <a:chExt cx="441360" cy="709560"/>
            </a:xfrm>
          </p:grpSpPr>
          <p:sp>
            <p:nvSpPr>
              <p:cNvPr id="746" name=""/>
              <p:cNvSpPr/>
              <p:nvPr/>
            </p:nvSpPr>
            <p:spPr>
              <a:xfrm>
                <a:off x="4630680" y="2358720"/>
                <a:ext cx="441360" cy="709560"/>
              </a:xfrm>
              <a:custGeom>
                <a:avLst/>
                <a:gdLst/>
                <a:ahLst/>
                <a:rect l="l" t="t" r="r" b="b"/>
                <a:pathLst>
                  <a:path w="668" h="1038">
                    <a:moveTo>
                      <a:pt x="113" y="12"/>
                    </a:moveTo>
                    <a:lnTo>
                      <a:pt x="109" y="43"/>
                    </a:lnTo>
                    <a:lnTo>
                      <a:pt x="134" y="52"/>
                    </a:lnTo>
                    <a:lnTo>
                      <a:pt x="140" y="75"/>
                    </a:lnTo>
                    <a:lnTo>
                      <a:pt x="156" y="91"/>
                    </a:lnTo>
                    <a:lnTo>
                      <a:pt x="179" y="100"/>
                    </a:lnTo>
                    <a:lnTo>
                      <a:pt x="170" y="195"/>
                    </a:lnTo>
                    <a:lnTo>
                      <a:pt x="43" y="248"/>
                    </a:lnTo>
                    <a:lnTo>
                      <a:pt x="61" y="303"/>
                    </a:lnTo>
                    <a:lnTo>
                      <a:pt x="64" y="323"/>
                    </a:lnTo>
                    <a:lnTo>
                      <a:pt x="18" y="382"/>
                    </a:lnTo>
                    <a:lnTo>
                      <a:pt x="12" y="427"/>
                    </a:lnTo>
                    <a:lnTo>
                      <a:pt x="0" y="443"/>
                    </a:lnTo>
                    <a:lnTo>
                      <a:pt x="21" y="539"/>
                    </a:lnTo>
                    <a:lnTo>
                      <a:pt x="43" y="584"/>
                    </a:lnTo>
                    <a:lnTo>
                      <a:pt x="118" y="614"/>
                    </a:lnTo>
                    <a:lnTo>
                      <a:pt x="134" y="691"/>
                    </a:lnTo>
                    <a:lnTo>
                      <a:pt x="179" y="702"/>
                    </a:lnTo>
                    <a:lnTo>
                      <a:pt x="201" y="695"/>
                    </a:lnTo>
                    <a:lnTo>
                      <a:pt x="232" y="735"/>
                    </a:lnTo>
                    <a:lnTo>
                      <a:pt x="210" y="819"/>
                    </a:lnTo>
                    <a:lnTo>
                      <a:pt x="249" y="835"/>
                    </a:lnTo>
                    <a:lnTo>
                      <a:pt x="296" y="862"/>
                    </a:lnTo>
                    <a:lnTo>
                      <a:pt x="284" y="902"/>
                    </a:lnTo>
                    <a:lnTo>
                      <a:pt x="348" y="914"/>
                    </a:lnTo>
                    <a:lnTo>
                      <a:pt x="357" y="974"/>
                    </a:lnTo>
                    <a:lnTo>
                      <a:pt x="366" y="1019"/>
                    </a:lnTo>
                    <a:lnTo>
                      <a:pt x="397" y="1038"/>
                    </a:lnTo>
                    <a:lnTo>
                      <a:pt x="436" y="1038"/>
                    </a:lnTo>
                    <a:lnTo>
                      <a:pt x="454" y="1010"/>
                    </a:lnTo>
                    <a:lnTo>
                      <a:pt x="559" y="1029"/>
                    </a:lnTo>
                    <a:lnTo>
                      <a:pt x="555" y="1006"/>
                    </a:lnTo>
                    <a:lnTo>
                      <a:pt x="519" y="986"/>
                    </a:lnTo>
                    <a:lnTo>
                      <a:pt x="524" y="974"/>
                    </a:lnTo>
                    <a:lnTo>
                      <a:pt x="559" y="947"/>
                    </a:lnTo>
                    <a:lnTo>
                      <a:pt x="589" y="943"/>
                    </a:lnTo>
                    <a:lnTo>
                      <a:pt x="589" y="914"/>
                    </a:lnTo>
                    <a:lnTo>
                      <a:pt x="602" y="882"/>
                    </a:lnTo>
                    <a:lnTo>
                      <a:pt x="571" y="878"/>
                    </a:lnTo>
                    <a:lnTo>
                      <a:pt x="580" y="846"/>
                    </a:lnTo>
                    <a:lnTo>
                      <a:pt x="602" y="814"/>
                    </a:lnTo>
                    <a:lnTo>
                      <a:pt x="589" y="778"/>
                    </a:lnTo>
                    <a:lnTo>
                      <a:pt x="647" y="727"/>
                    </a:lnTo>
                    <a:lnTo>
                      <a:pt x="647" y="702"/>
                    </a:lnTo>
                    <a:lnTo>
                      <a:pt x="668" y="691"/>
                    </a:lnTo>
                    <a:lnTo>
                      <a:pt x="638" y="682"/>
                    </a:lnTo>
                    <a:lnTo>
                      <a:pt x="647" y="611"/>
                    </a:lnTo>
                    <a:lnTo>
                      <a:pt x="623" y="611"/>
                    </a:lnTo>
                    <a:lnTo>
                      <a:pt x="623" y="578"/>
                    </a:lnTo>
                    <a:lnTo>
                      <a:pt x="641" y="531"/>
                    </a:lnTo>
                    <a:lnTo>
                      <a:pt x="623" y="327"/>
                    </a:lnTo>
                    <a:lnTo>
                      <a:pt x="593" y="127"/>
                    </a:lnTo>
                    <a:lnTo>
                      <a:pt x="580" y="95"/>
                    </a:lnTo>
                    <a:lnTo>
                      <a:pt x="586" y="71"/>
                    </a:lnTo>
                    <a:lnTo>
                      <a:pt x="559" y="48"/>
                    </a:lnTo>
                    <a:lnTo>
                      <a:pt x="532" y="43"/>
                    </a:lnTo>
                    <a:lnTo>
                      <a:pt x="528" y="0"/>
                    </a:lnTo>
                    <a:lnTo>
                      <a:pt x="113" y="12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4630680" y="2358720"/>
                <a:ext cx="441360" cy="709560"/>
              </a:xfrm>
              <a:custGeom>
                <a:avLst/>
                <a:gdLst/>
                <a:ahLst/>
                <a:rect l="l" t="t" r="r" b="b"/>
                <a:pathLst>
                  <a:path w="668" h="1038">
                    <a:moveTo>
                      <a:pt x="113" y="12"/>
                    </a:moveTo>
                    <a:lnTo>
                      <a:pt x="109" y="43"/>
                    </a:lnTo>
                    <a:lnTo>
                      <a:pt x="134" y="52"/>
                    </a:lnTo>
                    <a:lnTo>
                      <a:pt x="140" y="75"/>
                    </a:lnTo>
                    <a:lnTo>
                      <a:pt x="156" y="91"/>
                    </a:lnTo>
                    <a:lnTo>
                      <a:pt x="179" y="100"/>
                    </a:lnTo>
                    <a:lnTo>
                      <a:pt x="170" y="195"/>
                    </a:lnTo>
                    <a:lnTo>
                      <a:pt x="43" y="248"/>
                    </a:lnTo>
                    <a:lnTo>
                      <a:pt x="61" y="303"/>
                    </a:lnTo>
                    <a:lnTo>
                      <a:pt x="64" y="323"/>
                    </a:lnTo>
                    <a:lnTo>
                      <a:pt x="18" y="382"/>
                    </a:lnTo>
                    <a:lnTo>
                      <a:pt x="12" y="427"/>
                    </a:lnTo>
                    <a:lnTo>
                      <a:pt x="0" y="443"/>
                    </a:lnTo>
                    <a:lnTo>
                      <a:pt x="21" y="539"/>
                    </a:lnTo>
                    <a:lnTo>
                      <a:pt x="43" y="584"/>
                    </a:lnTo>
                    <a:lnTo>
                      <a:pt x="118" y="614"/>
                    </a:lnTo>
                    <a:lnTo>
                      <a:pt x="134" y="691"/>
                    </a:lnTo>
                    <a:lnTo>
                      <a:pt x="179" y="702"/>
                    </a:lnTo>
                    <a:lnTo>
                      <a:pt x="201" y="695"/>
                    </a:lnTo>
                    <a:lnTo>
                      <a:pt x="232" y="735"/>
                    </a:lnTo>
                    <a:lnTo>
                      <a:pt x="210" y="819"/>
                    </a:lnTo>
                    <a:lnTo>
                      <a:pt x="249" y="835"/>
                    </a:lnTo>
                    <a:lnTo>
                      <a:pt x="296" y="862"/>
                    </a:lnTo>
                    <a:lnTo>
                      <a:pt x="284" y="902"/>
                    </a:lnTo>
                    <a:lnTo>
                      <a:pt x="348" y="914"/>
                    </a:lnTo>
                    <a:lnTo>
                      <a:pt x="357" y="974"/>
                    </a:lnTo>
                    <a:lnTo>
                      <a:pt x="366" y="1019"/>
                    </a:lnTo>
                    <a:lnTo>
                      <a:pt x="397" y="1038"/>
                    </a:lnTo>
                    <a:lnTo>
                      <a:pt x="436" y="1038"/>
                    </a:lnTo>
                    <a:lnTo>
                      <a:pt x="454" y="1010"/>
                    </a:lnTo>
                    <a:lnTo>
                      <a:pt x="559" y="1029"/>
                    </a:lnTo>
                    <a:lnTo>
                      <a:pt x="555" y="1006"/>
                    </a:lnTo>
                    <a:lnTo>
                      <a:pt x="519" y="986"/>
                    </a:lnTo>
                    <a:lnTo>
                      <a:pt x="524" y="974"/>
                    </a:lnTo>
                    <a:lnTo>
                      <a:pt x="559" y="947"/>
                    </a:lnTo>
                    <a:lnTo>
                      <a:pt x="589" y="943"/>
                    </a:lnTo>
                    <a:lnTo>
                      <a:pt x="589" y="914"/>
                    </a:lnTo>
                    <a:lnTo>
                      <a:pt x="602" y="882"/>
                    </a:lnTo>
                    <a:lnTo>
                      <a:pt x="571" y="878"/>
                    </a:lnTo>
                    <a:lnTo>
                      <a:pt x="580" y="846"/>
                    </a:lnTo>
                    <a:lnTo>
                      <a:pt x="602" y="814"/>
                    </a:lnTo>
                    <a:lnTo>
                      <a:pt x="589" y="778"/>
                    </a:lnTo>
                    <a:lnTo>
                      <a:pt x="647" y="727"/>
                    </a:lnTo>
                    <a:lnTo>
                      <a:pt x="647" y="702"/>
                    </a:lnTo>
                    <a:lnTo>
                      <a:pt x="668" y="691"/>
                    </a:lnTo>
                    <a:lnTo>
                      <a:pt x="638" y="682"/>
                    </a:lnTo>
                    <a:lnTo>
                      <a:pt x="647" y="611"/>
                    </a:lnTo>
                    <a:lnTo>
                      <a:pt x="623" y="611"/>
                    </a:lnTo>
                    <a:lnTo>
                      <a:pt x="623" y="578"/>
                    </a:lnTo>
                    <a:lnTo>
                      <a:pt x="641" y="531"/>
                    </a:lnTo>
                    <a:lnTo>
                      <a:pt x="623" y="327"/>
                    </a:lnTo>
                    <a:lnTo>
                      <a:pt x="593" y="127"/>
                    </a:lnTo>
                    <a:lnTo>
                      <a:pt x="580" y="95"/>
                    </a:lnTo>
                    <a:lnTo>
                      <a:pt x="586" y="71"/>
                    </a:lnTo>
                    <a:lnTo>
                      <a:pt x="559" y="48"/>
                    </a:lnTo>
                    <a:lnTo>
                      <a:pt x="532" y="43"/>
                    </a:lnTo>
                    <a:lnTo>
                      <a:pt x="528" y="0"/>
                    </a:lnTo>
                    <a:lnTo>
                      <a:pt x="113" y="12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48" name=""/>
            <p:cNvGrpSpPr/>
            <p:nvPr/>
          </p:nvGrpSpPr>
          <p:grpSpPr>
            <a:xfrm>
              <a:off x="5086440" y="1906200"/>
              <a:ext cx="428400" cy="517680"/>
              <a:chOff x="5086440" y="1906200"/>
              <a:chExt cx="428400" cy="517680"/>
            </a:xfrm>
          </p:grpSpPr>
          <p:sp>
            <p:nvSpPr>
              <p:cNvPr id="749" name=""/>
              <p:cNvSpPr/>
              <p:nvPr/>
            </p:nvSpPr>
            <p:spPr>
              <a:xfrm>
                <a:off x="5086440" y="1906200"/>
                <a:ext cx="428400" cy="517680"/>
              </a:xfrm>
              <a:custGeom>
                <a:avLst/>
                <a:gdLst/>
                <a:ahLst/>
                <a:rect l="l" t="t" r="r" b="b"/>
                <a:pathLst>
                  <a:path w="645" h="755">
                    <a:moveTo>
                      <a:pt x="330" y="755"/>
                    </a:moveTo>
                    <a:lnTo>
                      <a:pt x="321" y="735"/>
                    </a:lnTo>
                    <a:lnTo>
                      <a:pt x="17" y="746"/>
                    </a:lnTo>
                    <a:lnTo>
                      <a:pt x="43" y="715"/>
                    </a:lnTo>
                    <a:lnTo>
                      <a:pt x="70" y="663"/>
                    </a:lnTo>
                    <a:lnTo>
                      <a:pt x="100" y="624"/>
                    </a:lnTo>
                    <a:lnTo>
                      <a:pt x="64" y="571"/>
                    </a:lnTo>
                    <a:lnTo>
                      <a:pt x="61" y="483"/>
                    </a:lnTo>
                    <a:lnTo>
                      <a:pt x="30" y="444"/>
                    </a:lnTo>
                    <a:lnTo>
                      <a:pt x="9" y="419"/>
                    </a:lnTo>
                    <a:lnTo>
                      <a:pt x="9" y="395"/>
                    </a:lnTo>
                    <a:lnTo>
                      <a:pt x="26" y="376"/>
                    </a:lnTo>
                    <a:lnTo>
                      <a:pt x="0" y="311"/>
                    </a:lnTo>
                    <a:lnTo>
                      <a:pt x="43" y="248"/>
                    </a:lnTo>
                    <a:lnTo>
                      <a:pt x="21" y="219"/>
                    </a:lnTo>
                    <a:lnTo>
                      <a:pt x="21" y="192"/>
                    </a:lnTo>
                    <a:lnTo>
                      <a:pt x="48" y="151"/>
                    </a:lnTo>
                    <a:lnTo>
                      <a:pt x="57" y="115"/>
                    </a:lnTo>
                    <a:lnTo>
                      <a:pt x="100" y="120"/>
                    </a:lnTo>
                    <a:lnTo>
                      <a:pt x="95" y="160"/>
                    </a:lnTo>
                    <a:lnTo>
                      <a:pt x="116" y="172"/>
                    </a:lnTo>
                    <a:lnTo>
                      <a:pt x="143" y="151"/>
                    </a:lnTo>
                    <a:lnTo>
                      <a:pt x="134" y="92"/>
                    </a:lnTo>
                    <a:lnTo>
                      <a:pt x="147" y="75"/>
                    </a:lnTo>
                    <a:lnTo>
                      <a:pt x="174" y="79"/>
                    </a:lnTo>
                    <a:lnTo>
                      <a:pt x="165" y="23"/>
                    </a:lnTo>
                    <a:lnTo>
                      <a:pt x="195" y="4"/>
                    </a:lnTo>
                    <a:lnTo>
                      <a:pt x="300" y="0"/>
                    </a:lnTo>
                    <a:lnTo>
                      <a:pt x="345" y="20"/>
                    </a:lnTo>
                    <a:lnTo>
                      <a:pt x="348" y="39"/>
                    </a:lnTo>
                    <a:lnTo>
                      <a:pt x="388" y="39"/>
                    </a:lnTo>
                    <a:lnTo>
                      <a:pt x="443" y="56"/>
                    </a:lnTo>
                    <a:lnTo>
                      <a:pt x="452" y="84"/>
                    </a:lnTo>
                    <a:lnTo>
                      <a:pt x="431" y="101"/>
                    </a:lnTo>
                    <a:lnTo>
                      <a:pt x="474" y="192"/>
                    </a:lnTo>
                    <a:lnTo>
                      <a:pt x="474" y="219"/>
                    </a:lnTo>
                    <a:lnTo>
                      <a:pt x="404" y="304"/>
                    </a:lnTo>
                    <a:lnTo>
                      <a:pt x="379" y="352"/>
                    </a:lnTo>
                    <a:lnTo>
                      <a:pt x="391" y="367"/>
                    </a:lnTo>
                    <a:lnTo>
                      <a:pt x="434" y="372"/>
                    </a:lnTo>
                    <a:lnTo>
                      <a:pt x="458" y="352"/>
                    </a:lnTo>
                    <a:lnTo>
                      <a:pt x="504" y="275"/>
                    </a:lnTo>
                    <a:lnTo>
                      <a:pt x="553" y="275"/>
                    </a:lnTo>
                    <a:lnTo>
                      <a:pt x="609" y="347"/>
                    </a:lnTo>
                    <a:lnTo>
                      <a:pt x="609" y="395"/>
                    </a:lnTo>
                    <a:lnTo>
                      <a:pt x="605" y="422"/>
                    </a:lnTo>
                    <a:lnTo>
                      <a:pt x="645" y="447"/>
                    </a:lnTo>
                    <a:lnTo>
                      <a:pt x="639" y="494"/>
                    </a:lnTo>
                    <a:lnTo>
                      <a:pt x="618" y="530"/>
                    </a:lnTo>
                    <a:lnTo>
                      <a:pt x="605" y="575"/>
                    </a:lnTo>
                    <a:lnTo>
                      <a:pt x="593" y="602"/>
                    </a:lnTo>
                    <a:lnTo>
                      <a:pt x="553" y="611"/>
                    </a:lnTo>
                    <a:lnTo>
                      <a:pt x="571" y="654"/>
                    </a:lnTo>
                    <a:lnTo>
                      <a:pt x="553" y="667"/>
                    </a:lnTo>
                    <a:lnTo>
                      <a:pt x="517" y="722"/>
                    </a:lnTo>
                    <a:lnTo>
                      <a:pt x="330" y="75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>
                <a:off x="5086440" y="1906200"/>
                <a:ext cx="428400" cy="517680"/>
              </a:xfrm>
              <a:custGeom>
                <a:avLst/>
                <a:gdLst/>
                <a:ahLst/>
                <a:rect l="l" t="t" r="r" b="b"/>
                <a:pathLst>
                  <a:path w="645" h="755">
                    <a:moveTo>
                      <a:pt x="330" y="755"/>
                    </a:moveTo>
                    <a:lnTo>
                      <a:pt x="321" y="735"/>
                    </a:lnTo>
                    <a:lnTo>
                      <a:pt x="17" y="746"/>
                    </a:lnTo>
                    <a:lnTo>
                      <a:pt x="43" y="715"/>
                    </a:lnTo>
                    <a:lnTo>
                      <a:pt x="70" y="663"/>
                    </a:lnTo>
                    <a:lnTo>
                      <a:pt x="100" y="624"/>
                    </a:lnTo>
                    <a:lnTo>
                      <a:pt x="64" y="571"/>
                    </a:lnTo>
                    <a:lnTo>
                      <a:pt x="61" y="483"/>
                    </a:lnTo>
                    <a:lnTo>
                      <a:pt x="30" y="444"/>
                    </a:lnTo>
                    <a:lnTo>
                      <a:pt x="9" y="419"/>
                    </a:lnTo>
                    <a:lnTo>
                      <a:pt x="9" y="395"/>
                    </a:lnTo>
                    <a:lnTo>
                      <a:pt x="26" y="376"/>
                    </a:lnTo>
                    <a:lnTo>
                      <a:pt x="0" y="311"/>
                    </a:lnTo>
                    <a:lnTo>
                      <a:pt x="43" y="248"/>
                    </a:lnTo>
                    <a:lnTo>
                      <a:pt x="21" y="219"/>
                    </a:lnTo>
                    <a:lnTo>
                      <a:pt x="21" y="192"/>
                    </a:lnTo>
                    <a:lnTo>
                      <a:pt x="48" y="151"/>
                    </a:lnTo>
                    <a:lnTo>
                      <a:pt x="57" y="115"/>
                    </a:lnTo>
                    <a:lnTo>
                      <a:pt x="100" y="120"/>
                    </a:lnTo>
                    <a:lnTo>
                      <a:pt x="95" y="160"/>
                    </a:lnTo>
                    <a:lnTo>
                      <a:pt x="116" y="172"/>
                    </a:lnTo>
                    <a:lnTo>
                      <a:pt x="143" y="151"/>
                    </a:lnTo>
                    <a:lnTo>
                      <a:pt x="134" y="92"/>
                    </a:lnTo>
                    <a:lnTo>
                      <a:pt x="147" y="75"/>
                    </a:lnTo>
                    <a:lnTo>
                      <a:pt x="174" y="79"/>
                    </a:lnTo>
                    <a:lnTo>
                      <a:pt x="165" y="23"/>
                    </a:lnTo>
                    <a:lnTo>
                      <a:pt x="195" y="4"/>
                    </a:lnTo>
                    <a:lnTo>
                      <a:pt x="300" y="0"/>
                    </a:lnTo>
                    <a:lnTo>
                      <a:pt x="345" y="20"/>
                    </a:lnTo>
                    <a:lnTo>
                      <a:pt x="348" y="39"/>
                    </a:lnTo>
                    <a:lnTo>
                      <a:pt x="388" y="39"/>
                    </a:lnTo>
                    <a:lnTo>
                      <a:pt x="443" y="56"/>
                    </a:lnTo>
                    <a:lnTo>
                      <a:pt x="452" y="84"/>
                    </a:lnTo>
                    <a:lnTo>
                      <a:pt x="431" y="101"/>
                    </a:lnTo>
                    <a:lnTo>
                      <a:pt x="474" y="192"/>
                    </a:lnTo>
                    <a:lnTo>
                      <a:pt x="474" y="219"/>
                    </a:lnTo>
                    <a:lnTo>
                      <a:pt x="404" y="304"/>
                    </a:lnTo>
                    <a:lnTo>
                      <a:pt x="379" y="352"/>
                    </a:lnTo>
                    <a:lnTo>
                      <a:pt x="391" y="367"/>
                    </a:lnTo>
                    <a:lnTo>
                      <a:pt x="434" y="372"/>
                    </a:lnTo>
                    <a:lnTo>
                      <a:pt x="458" y="352"/>
                    </a:lnTo>
                    <a:lnTo>
                      <a:pt x="504" y="275"/>
                    </a:lnTo>
                    <a:lnTo>
                      <a:pt x="553" y="275"/>
                    </a:lnTo>
                    <a:lnTo>
                      <a:pt x="609" y="347"/>
                    </a:lnTo>
                    <a:lnTo>
                      <a:pt x="609" y="395"/>
                    </a:lnTo>
                    <a:lnTo>
                      <a:pt x="605" y="422"/>
                    </a:lnTo>
                    <a:lnTo>
                      <a:pt x="645" y="447"/>
                    </a:lnTo>
                    <a:lnTo>
                      <a:pt x="639" y="494"/>
                    </a:lnTo>
                    <a:lnTo>
                      <a:pt x="618" y="530"/>
                    </a:lnTo>
                    <a:lnTo>
                      <a:pt x="605" y="575"/>
                    </a:lnTo>
                    <a:lnTo>
                      <a:pt x="593" y="602"/>
                    </a:lnTo>
                    <a:lnTo>
                      <a:pt x="553" y="611"/>
                    </a:lnTo>
                    <a:lnTo>
                      <a:pt x="571" y="654"/>
                    </a:lnTo>
                    <a:lnTo>
                      <a:pt x="553" y="667"/>
                    </a:lnTo>
                    <a:lnTo>
                      <a:pt x="517" y="722"/>
                    </a:lnTo>
                    <a:lnTo>
                      <a:pt x="330" y="755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51" name=""/>
            <p:cNvGrpSpPr/>
            <p:nvPr/>
          </p:nvGrpSpPr>
          <p:grpSpPr>
            <a:xfrm>
              <a:off x="5587920" y="2528640"/>
              <a:ext cx="430200" cy="428760"/>
              <a:chOff x="5587920" y="2528640"/>
              <a:chExt cx="430200" cy="428760"/>
            </a:xfrm>
          </p:grpSpPr>
          <p:sp>
            <p:nvSpPr>
              <p:cNvPr id="752" name=""/>
              <p:cNvSpPr/>
              <p:nvPr/>
            </p:nvSpPr>
            <p:spPr>
              <a:xfrm>
                <a:off x="5587920" y="2528640"/>
                <a:ext cx="430200" cy="42876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>
                <a:off x="5587920" y="2528640"/>
                <a:ext cx="430200" cy="42876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54" name=""/>
            <p:cNvGrpSpPr/>
            <p:nvPr/>
          </p:nvGrpSpPr>
          <p:grpSpPr>
            <a:xfrm>
              <a:off x="4878360" y="2747880"/>
              <a:ext cx="776160" cy="398160"/>
              <a:chOff x="4878360" y="2747880"/>
              <a:chExt cx="776160" cy="398160"/>
            </a:xfrm>
          </p:grpSpPr>
          <p:sp>
            <p:nvSpPr>
              <p:cNvPr id="755" name=""/>
              <p:cNvSpPr/>
              <p:nvPr/>
            </p:nvSpPr>
            <p:spPr>
              <a:xfrm>
                <a:off x="4878360" y="2747880"/>
                <a:ext cx="776160" cy="398160"/>
              </a:xfrm>
              <a:custGeom>
                <a:avLst/>
                <a:gdLst/>
                <a:ahLst/>
                <a:rect l="l" t="t" r="r" b="b"/>
                <a:pathLst>
                  <a:path w="1179" h="579">
                    <a:moveTo>
                      <a:pt x="1179" y="223"/>
                    </a:moveTo>
                    <a:lnTo>
                      <a:pt x="1179" y="295"/>
                    </a:lnTo>
                    <a:lnTo>
                      <a:pt x="1157" y="298"/>
                    </a:lnTo>
                    <a:lnTo>
                      <a:pt x="1143" y="320"/>
                    </a:lnTo>
                    <a:lnTo>
                      <a:pt x="1118" y="304"/>
                    </a:lnTo>
                    <a:lnTo>
                      <a:pt x="1109" y="331"/>
                    </a:lnTo>
                    <a:lnTo>
                      <a:pt x="1091" y="327"/>
                    </a:lnTo>
                    <a:lnTo>
                      <a:pt x="1087" y="367"/>
                    </a:lnTo>
                    <a:lnTo>
                      <a:pt x="1069" y="392"/>
                    </a:lnTo>
                    <a:lnTo>
                      <a:pt x="1051" y="386"/>
                    </a:lnTo>
                    <a:lnTo>
                      <a:pt x="1051" y="406"/>
                    </a:lnTo>
                    <a:lnTo>
                      <a:pt x="1017" y="403"/>
                    </a:lnTo>
                    <a:lnTo>
                      <a:pt x="1012" y="439"/>
                    </a:lnTo>
                    <a:lnTo>
                      <a:pt x="987" y="439"/>
                    </a:lnTo>
                    <a:lnTo>
                      <a:pt x="987" y="455"/>
                    </a:lnTo>
                    <a:lnTo>
                      <a:pt x="746" y="487"/>
                    </a:lnTo>
                    <a:lnTo>
                      <a:pt x="520" y="507"/>
                    </a:lnTo>
                    <a:lnTo>
                      <a:pt x="354" y="507"/>
                    </a:lnTo>
                    <a:lnTo>
                      <a:pt x="324" y="539"/>
                    </a:lnTo>
                    <a:lnTo>
                      <a:pt x="297" y="534"/>
                    </a:lnTo>
                    <a:lnTo>
                      <a:pt x="275" y="519"/>
                    </a:lnTo>
                    <a:lnTo>
                      <a:pt x="254" y="523"/>
                    </a:lnTo>
                    <a:lnTo>
                      <a:pt x="211" y="550"/>
                    </a:lnTo>
                    <a:lnTo>
                      <a:pt x="153" y="579"/>
                    </a:lnTo>
                    <a:lnTo>
                      <a:pt x="96" y="575"/>
                    </a:lnTo>
                    <a:lnTo>
                      <a:pt x="0" y="579"/>
                    </a:lnTo>
                    <a:lnTo>
                      <a:pt x="58" y="539"/>
                    </a:lnTo>
                    <a:lnTo>
                      <a:pt x="52" y="471"/>
                    </a:lnTo>
                    <a:lnTo>
                      <a:pt x="79" y="442"/>
                    </a:lnTo>
                    <a:lnTo>
                      <a:pt x="180" y="458"/>
                    </a:lnTo>
                    <a:lnTo>
                      <a:pt x="171" y="439"/>
                    </a:lnTo>
                    <a:lnTo>
                      <a:pt x="140" y="406"/>
                    </a:lnTo>
                    <a:lnTo>
                      <a:pt x="180" y="376"/>
                    </a:lnTo>
                    <a:lnTo>
                      <a:pt x="211" y="367"/>
                    </a:lnTo>
                    <a:lnTo>
                      <a:pt x="227" y="311"/>
                    </a:lnTo>
                    <a:lnTo>
                      <a:pt x="284" y="304"/>
                    </a:lnTo>
                    <a:lnTo>
                      <a:pt x="309" y="268"/>
                    </a:lnTo>
                    <a:lnTo>
                      <a:pt x="336" y="268"/>
                    </a:lnTo>
                    <a:lnTo>
                      <a:pt x="358" y="288"/>
                    </a:lnTo>
                    <a:lnTo>
                      <a:pt x="441" y="284"/>
                    </a:lnTo>
                    <a:lnTo>
                      <a:pt x="467" y="228"/>
                    </a:lnTo>
                    <a:lnTo>
                      <a:pt x="489" y="228"/>
                    </a:lnTo>
                    <a:lnTo>
                      <a:pt x="502" y="248"/>
                    </a:lnTo>
                    <a:lnTo>
                      <a:pt x="541" y="248"/>
                    </a:lnTo>
                    <a:lnTo>
                      <a:pt x="550" y="203"/>
                    </a:lnTo>
                    <a:lnTo>
                      <a:pt x="581" y="187"/>
                    </a:lnTo>
                    <a:lnTo>
                      <a:pt x="584" y="140"/>
                    </a:lnTo>
                    <a:lnTo>
                      <a:pt x="620" y="131"/>
                    </a:lnTo>
                    <a:lnTo>
                      <a:pt x="624" y="92"/>
                    </a:lnTo>
                    <a:lnTo>
                      <a:pt x="672" y="99"/>
                    </a:lnTo>
                    <a:lnTo>
                      <a:pt x="712" y="49"/>
                    </a:lnTo>
                    <a:lnTo>
                      <a:pt x="712" y="4"/>
                    </a:lnTo>
                    <a:lnTo>
                      <a:pt x="764" y="0"/>
                    </a:lnTo>
                    <a:lnTo>
                      <a:pt x="773" y="40"/>
                    </a:lnTo>
                    <a:lnTo>
                      <a:pt x="843" y="56"/>
                    </a:lnTo>
                    <a:lnTo>
                      <a:pt x="904" y="76"/>
                    </a:lnTo>
                    <a:lnTo>
                      <a:pt x="965" y="56"/>
                    </a:lnTo>
                    <a:lnTo>
                      <a:pt x="990" y="16"/>
                    </a:lnTo>
                    <a:lnTo>
                      <a:pt x="1017" y="16"/>
                    </a:lnTo>
                    <a:lnTo>
                      <a:pt x="1039" y="40"/>
                    </a:lnTo>
                    <a:lnTo>
                      <a:pt x="1042" y="68"/>
                    </a:lnTo>
                    <a:lnTo>
                      <a:pt x="1073" y="68"/>
                    </a:lnTo>
                    <a:lnTo>
                      <a:pt x="1069" y="111"/>
                    </a:lnTo>
                    <a:lnTo>
                      <a:pt x="1100" y="200"/>
                    </a:lnTo>
                    <a:lnTo>
                      <a:pt x="1149" y="212"/>
                    </a:lnTo>
                    <a:lnTo>
                      <a:pt x="1179" y="223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56" name=""/>
              <p:cNvSpPr/>
              <p:nvPr/>
            </p:nvSpPr>
            <p:spPr>
              <a:xfrm>
                <a:off x="4878360" y="2747880"/>
                <a:ext cx="776160" cy="398160"/>
              </a:xfrm>
              <a:custGeom>
                <a:avLst/>
                <a:gdLst/>
                <a:ahLst/>
                <a:rect l="l" t="t" r="r" b="b"/>
                <a:pathLst>
                  <a:path w="1179" h="579">
                    <a:moveTo>
                      <a:pt x="1179" y="223"/>
                    </a:moveTo>
                    <a:lnTo>
                      <a:pt x="1179" y="295"/>
                    </a:lnTo>
                    <a:lnTo>
                      <a:pt x="1157" y="298"/>
                    </a:lnTo>
                    <a:lnTo>
                      <a:pt x="1143" y="320"/>
                    </a:lnTo>
                    <a:lnTo>
                      <a:pt x="1118" y="304"/>
                    </a:lnTo>
                    <a:lnTo>
                      <a:pt x="1109" y="331"/>
                    </a:lnTo>
                    <a:lnTo>
                      <a:pt x="1091" y="327"/>
                    </a:lnTo>
                    <a:lnTo>
                      <a:pt x="1087" y="367"/>
                    </a:lnTo>
                    <a:lnTo>
                      <a:pt x="1069" y="392"/>
                    </a:lnTo>
                    <a:lnTo>
                      <a:pt x="1051" y="386"/>
                    </a:lnTo>
                    <a:lnTo>
                      <a:pt x="1051" y="406"/>
                    </a:lnTo>
                    <a:lnTo>
                      <a:pt x="1017" y="403"/>
                    </a:lnTo>
                    <a:lnTo>
                      <a:pt x="1012" y="439"/>
                    </a:lnTo>
                    <a:lnTo>
                      <a:pt x="987" y="439"/>
                    </a:lnTo>
                    <a:lnTo>
                      <a:pt x="987" y="455"/>
                    </a:lnTo>
                    <a:lnTo>
                      <a:pt x="746" y="487"/>
                    </a:lnTo>
                    <a:lnTo>
                      <a:pt x="520" y="507"/>
                    </a:lnTo>
                    <a:lnTo>
                      <a:pt x="354" y="507"/>
                    </a:lnTo>
                    <a:lnTo>
                      <a:pt x="324" y="539"/>
                    </a:lnTo>
                    <a:lnTo>
                      <a:pt x="297" y="534"/>
                    </a:lnTo>
                    <a:lnTo>
                      <a:pt x="275" y="519"/>
                    </a:lnTo>
                    <a:lnTo>
                      <a:pt x="254" y="523"/>
                    </a:lnTo>
                    <a:lnTo>
                      <a:pt x="211" y="550"/>
                    </a:lnTo>
                    <a:lnTo>
                      <a:pt x="153" y="579"/>
                    </a:lnTo>
                    <a:lnTo>
                      <a:pt x="96" y="575"/>
                    </a:lnTo>
                    <a:lnTo>
                      <a:pt x="0" y="579"/>
                    </a:lnTo>
                    <a:lnTo>
                      <a:pt x="58" y="539"/>
                    </a:lnTo>
                    <a:lnTo>
                      <a:pt x="52" y="471"/>
                    </a:lnTo>
                    <a:lnTo>
                      <a:pt x="79" y="442"/>
                    </a:lnTo>
                    <a:lnTo>
                      <a:pt x="180" y="458"/>
                    </a:lnTo>
                    <a:lnTo>
                      <a:pt x="171" y="439"/>
                    </a:lnTo>
                    <a:lnTo>
                      <a:pt x="140" y="406"/>
                    </a:lnTo>
                    <a:lnTo>
                      <a:pt x="180" y="376"/>
                    </a:lnTo>
                    <a:lnTo>
                      <a:pt x="211" y="367"/>
                    </a:lnTo>
                    <a:lnTo>
                      <a:pt x="227" y="311"/>
                    </a:lnTo>
                    <a:lnTo>
                      <a:pt x="284" y="304"/>
                    </a:lnTo>
                    <a:lnTo>
                      <a:pt x="309" y="268"/>
                    </a:lnTo>
                    <a:lnTo>
                      <a:pt x="336" y="268"/>
                    </a:lnTo>
                    <a:lnTo>
                      <a:pt x="358" y="288"/>
                    </a:lnTo>
                    <a:lnTo>
                      <a:pt x="441" y="284"/>
                    </a:lnTo>
                    <a:lnTo>
                      <a:pt x="467" y="228"/>
                    </a:lnTo>
                    <a:lnTo>
                      <a:pt x="489" y="228"/>
                    </a:lnTo>
                    <a:lnTo>
                      <a:pt x="502" y="248"/>
                    </a:lnTo>
                    <a:lnTo>
                      <a:pt x="541" y="248"/>
                    </a:lnTo>
                    <a:lnTo>
                      <a:pt x="550" y="203"/>
                    </a:lnTo>
                    <a:lnTo>
                      <a:pt x="581" y="187"/>
                    </a:lnTo>
                    <a:lnTo>
                      <a:pt x="584" y="140"/>
                    </a:lnTo>
                    <a:lnTo>
                      <a:pt x="620" y="131"/>
                    </a:lnTo>
                    <a:lnTo>
                      <a:pt x="624" y="92"/>
                    </a:lnTo>
                    <a:lnTo>
                      <a:pt x="672" y="99"/>
                    </a:lnTo>
                    <a:lnTo>
                      <a:pt x="712" y="49"/>
                    </a:lnTo>
                    <a:lnTo>
                      <a:pt x="712" y="4"/>
                    </a:lnTo>
                    <a:lnTo>
                      <a:pt x="764" y="0"/>
                    </a:lnTo>
                    <a:lnTo>
                      <a:pt x="773" y="40"/>
                    </a:lnTo>
                    <a:lnTo>
                      <a:pt x="843" y="56"/>
                    </a:lnTo>
                    <a:lnTo>
                      <a:pt x="904" y="76"/>
                    </a:lnTo>
                    <a:lnTo>
                      <a:pt x="965" y="56"/>
                    </a:lnTo>
                    <a:lnTo>
                      <a:pt x="990" y="16"/>
                    </a:lnTo>
                    <a:lnTo>
                      <a:pt x="1017" y="16"/>
                    </a:lnTo>
                    <a:lnTo>
                      <a:pt x="1039" y="40"/>
                    </a:lnTo>
                    <a:lnTo>
                      <a:pt x="1042" y="68"/>
                    </a:lnTo>
                    <a:lnTo>
                      <a:pt x="1073" y="68"/>
                    </a:lnTo>
                    <a:lnTo>
                      <a:pt x="1069" y="111"/>
                    </a:lnTo>
                    <a:lnTo>
                      <a:pt x="1100" y="200"/>
                    </a:lnTo>
                    <a:lnTo>
                      <a:pt x="1149" y="212"/>
                    </a:lnTo>
                    <a:lnTo>
                      <a:pt x="1179" y="223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57" name=""/>
            <p:cNvGrpSpPr/>
            <p:nvPr/>
          </p:nvGrpSpPr>
          <p:grpSpPr>
            <a:xfrm>
              <a:off x="5881680" y="2527200"/>
              <a:ext cx="498600" cy="217440"/>
              <a:chOff x="5881680" y="2527200"/>
              <a:chExt cx="498600" cy="217440"/>
            </a:xfrm>
          </p:grpSpPr>
          <p:sp>
            <p:nvSpPr>
              <p:cNvPr id="758" name=""/>
              <p:cNvSpPr/>
              <p:nvPr/>
            </p:nvSpPr>
            <p:spPr>
              <a:xfrm>
                <a:off x="5881680" y="2527200"/>
                <a:ext cx="498600" cy="217440"/>
              </a:xfrm>
              <a:custGeom>
                <a:avLst/>
                <a:gdLst/>
                <a:ahLst/>
                <a:rect l="l" t="t" r="r" b="b"/>
                <a:pathLst>
                  <a:path w="751" h="316">
                    <a:moveTo>
                      <a:pt x="736" y="204"/>
                    </a:moveTo>
                    <a:lnTo>
                      <a:pt x="751" y="244"/>
                    </a:lnTo>
                    <a:lnTo>
                      <a:pt x="736" y="244"/>
                    </a:lnTo>
                    <a:lnTo>
                      <a:pt x="736" y="255"/>
                    </a:lnTo>
                    <a:lnTo>
                      <a:pt x="720" y="271"/>
                    </a:lnTo>
                    <a:lnTo>
                      <a:pt x="720" y="296"/>
                    </a:lnTo>
                    <a:lnTo>
                      <a:pt x="641" y="312"/>
                    </a:lnTo>
                    <a:lnTo>
                      <a:pt x="623" y="276"/>
                    </a:lnTo>
                    <a:lnTo>
                      <a:pt x="598" y="276"/>
                    </a:lnTo>
                    <a:lnTo>
                      <a:pt x="567" y="208"/>
                    </a:lnTo>
                    <a:lnTo>
                      <a:pt x="589" y="176"/>
                    </a:lnTo>
                    <a:lnTo>
                      <a:pt x="567" y="176"/>
                    </a:lnTo>
                    <a:lnTo>
                      <a:pt x="537" y="143"/>
                    </a:lnTo>
                    <a:lnTo>
                      <a:pt x="559" y="107"/>
                    </a:lnTo>
                    <a:lnTo>
                      <a:pt x="546" y="104"/>
                    </a:lnTo>
                    <a:lnTo>
                      <a:pt x="541" y="71"/>
                    </a:lnTo>
                    <a:lnTo>
                      <a:pt x="559" y="28"/>
                    </a:lnTo>
                    <a:lnTo>
                      <a:pt x="523" y="35"/>
                    </a:lnTo>
                    <a:lnTo>
                      <a:pt x="515" y="71"/>
                    </a:lnTo>
                    <a:lnTo>
                      <a:pt x="485" y="91"/>
                    </a:lnTo>
                    <a:lnTo>
                      <a:pt x="506" y="120"/>
                    </a:lnTo>
                    <a:lnTo>
                      <a:pt x="501" y="152"/>
                    </a:lnTo>
                    <a:lnTo>
                      <a:pt x="519" y="156"/>
                    </a:lnTo>
                    <a:lnTo>
                      <a:pt x="501" y="188"/>
                    </a:lnTo>
                    <a:lnTo>
                      <a:pt x="515" y="224"/>
                    </a:lnTo>
                    <a:lnTo>
                      <a:pt x="523" y="271"/>
                    </a:lnTo>
                    <a:lnTo>
                      <a:pt x="553" y="292"/>
                    </a:lnTo>
                    <a:lnTo>
                      <a:pt x="541" y="316"/>
                    </a:lnTo>
                    <a:lnTo>
                      <a:pt x="519" y="303"/>
                    </a:lnTo>
                    <a:lnTo>
                      <a:pt x="479" y="307"/>
                    </a:lnTo>
                    <a:lnTo>
                      <a:pt x="470" y="287"/>
                    </a:lnTo>
                    <a:lnTo>
                      <a:pt x="415" y="296"/>
                    </a:lnTo>
                    <a:lnTo>
                      <a:pt x="400" y="248"/>
                    </a:lnTo>
                    <a:lnTo>
                      <a:pt x="406" y="219"/>
                    </a:lnTo>
                    <a:lnTo>
                      <a:pt x="436" y="183"/>
                    </a:lnTo>
                    <a:lnTo>
                      <a:pt x="418" y="159"/>
                    </a:lnTo>
                    <a:lnTo>
                      <a:pt x="339" y="152"/>
                    </a:lnTo>
                    <a:lnTo>
                      <a:pt x="332" y="116"/>
                    </a:lnTo>
                    <a:lnTo>
                      <a:pt x="302" y="120"/>
                    </a:lnTo>
                    <a:lnTo>
                      <a:pt x="287" y="152"/>
                    </a:lnTo>
                    <a:lnTo>
                      <a:pt x="240" y="159"/>
                    </a:lnTo>
                    <a:lnTo>
                      <a:pt x="201" y="127"/>
                    </a:lnTo>
                    <a:lnTo>
                      <a:pt x="192" y="95"/>
                    </a:lnTo>
                    <a:lnTo>
                      <a:pt x="134" y="111"/>
                    </a:lnTo>
                    <a:lnTo>
                      <a:pt x="88" y="107"/>
                    </a:lnTo>
                    <a:lnTo>
                      <a:pt x="82" y="140"/>
                    </a:lnTo>
                    <a:lnTo>
                      <a:pt x="12" y="176"/>
                    </a:lnTo>
                    <a:lnTo>
                      <a:pt x="0" y="84"/>
                    </a:lnTo>
                    <a:lnTo>
                      <a:pt x="571" y="0"/>
                    </a:lnTo>
                    <a:lnTo>
                      <a:pt x="641" y="204"/>
                    </a:lnTo>
                    <a:lnTo>
                      <a:pt x="736" y="204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>
                <a:off x="5881680" y="2527200"/>
                <a:ext cx="498600" cy="217440"/>
              </a:xfrm>
              <a:custGeom>
                <a:avLst/>
                <a:gdLst/>
                <a:ahLst/>
                <a:rect l="l" t="t" r="r" b="b"/>
                <a:pathLst>
                  <a:path w="751" h="316">
                    <a:moveTo>
                      <a:pt x="736" y="204"/>
                    </a:moveTo>
                    <a:lnTo>
                      <a:pt x="751" y="244"/>
                    </a:lnTo>
                    <a:lnTo>
                      <a:pt x="736" y="244"/>
                    </a:lnTo>
                    <a:lnTo>
                      <a:pt x="736" y="255"/>
                    </a:lnTo>
                    <a:lnTo>
                      <a:pt x="720" y="271"/>
                    </a:lnTo>
                    <a:lnTo>
                      <a:pt x="720" y="296"/>
                    </a:lnTo>
                    <a:lnTo>
                      <a:pt x="641" y="312"/>
                    </a:lnTo>
                    <a:lnTo>
                      <a:pt x="623" y="276"/>
                    </a:lnTo>
                    <a:lnTo>
                      <a:pt x="598" y="276"/>
                    </a:lnTo>
                    <a:lnTo>
                      <a:pt x="567" y="208"/>
                    </a:lnTo>
                    <a:lnTo>
                      <a:pt x="589" y="176"/>
                    </a:lnTo>
                    <a:lnTo>
                      <a:pt x="567" y="176"/>
                    </a:lnTo>
                    <a:lnTo>
                      <a:pt x="537" y="143"/>
                    </a:lnTo>
                    <a:lnTo>
                      <a:pt x="559" y="107"/>
                    </a:lnTo>
                    <a:lnTo>
                      <a:pt x="546" y="104"/>
                    </a:lnTo>
                    <a:lnTo>
                      <a:pt x="541" y="71"/>
                    </a:lnTo>
                    <a:lnTo>
                      <a:pt x="559" y="28"/>
                    </a:lnTo>
                    <a:lnTo>
                      <a:pt x="523" y="35"/>
                    </a:lnTo>
                    <a:lnTo>
                      <a:pt x="515" y="71"/>
                    </a:lnTo>
                    <a:lnTo>
                      <a:pt x="485" y="91"/>
                    </a:lnTo>
                    <a:lnTo>
                      <a:pt x="506" y="120"/>
                    </a:lnTo>
                    <a:lnTo>
                      <a:pt x="501" y="152"/>
                    </a:lnTo>
                    <a:lnTo>
                      <a:pt x="519" y="156"/>
                    </a:lnTo>
                    <a:lnTo>
                      <a:pt x="501" y="188"/>
                    </a:lnTo>
                    <a:lnTo>
                      <a:pt x="515" y="224"/>
                    </a:lnTo>
                    <a:lnTo>
                      <a:pt x="523" y="271"/>
                    </a:lnTo>
                    <a:lnTo>
                      <a:pt x="553" y="292"/>
                    </a:lnTo>
                    <a:lnTo>
                      <a:pt x="541" y="316"/>
                    </a:lnTo>
                    <a:lnTo>
                      <a:pt x="519" y="303"/>
                    </a:lnTo>
                    <a:lnTo>
                      <a:pt x="479" y="307"/>
                    </a:lnTo>
                    <a:lnTo>
                      <a:pt x="470" y="287"/>
                    </a:lnTo>
                    <a:lnTo>
                      <a:pt x="415" y="296"/>
                    </a:lnTo>
                    <a:lnTo>
                      <a:pt x="400" y="248"/>
                    </a:lnTo>
                    <a:lnTo>
                      <a:pt x="406" y="219"/>
                    </a:lnTo>
                    <a:lnTo>
                      <a:pt x="436" y="183"/>
                    </a:lnTo>
                    <a:lnTo>
                      <a:pt x="418" y="159"/>
                    </a:lnTo>
                    <a:lnTo>
                      <a:pt x="339" y="152"/>
                    </a:lnTo>
                    <a:lnTo>
                      <a:pt x="332" y="116"/>
                    </a:lnTo>
                    <a:lnTo>
                      <a:pt x="302" y="120"/>
                    </a:lnTo>
                    <a:lnTo>
                      <a:pt x="287" y="152"/>
                    </a:lnTo>
                    <a:lnTo>
                      <a:pt x="240" y="159"/>
                    </a:lnTo>
                    <a:lnTo>
                      <a:pt x="201" y="127"/>
                    </a:lnTo>
                    <a:lnTo>
                      <a:pt x="192" y="95"/>
                    </a:lnTo>
                    <a:lnTo>
                      <a:pt x="134" y="111"/>
                    </a:lnTo>
                    <a:lnTo>
                      <a:pt x="88" y="107"/>
                    </a:lnTo>
                    <a:lnTo>
                      <a:pt x="82" y="140"/>
                    </a:lnTo>
                    <a:lnTo>
                      <a:pt x="12" y="176"/>
                    </a:lnTo>
                    <a:lnTo>
                      <a:pt x="0" y="84"/>
                    </a:lnTo>
                    <a:lnTo>
                      <a:pt x="571" y="0"/>
                    </a:lnTo>
                    <a:lnTo>
                      <a:pt x="641" y="204"/>
                    </a:lnTo>
                    <a:lnTo>
                      <a:pt x="736" y="204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60" name=""/>
            <p:cNvGrpSpPr/>
            <p:nvPr/>
          </p:nvGrpSpPr>
          <p:grpSpPr>
            <a:xfrm>
              <a:off x="6456240" y="1703160"/>
              <a:ext cx="203400" cy="360360"/>
              <a:chOff x="6456240" y="1703160"/>
              <a:chExt cx="203400" cy="360360"/>
            </a:xfrm>
          </p:grpSpPr>
          <p:sp>
            <p:nvSpPr>
              <p:cNvPr id="761" name=""/>
              <p:cNvSpPr/>
              <p:nvPr/>
            </p:nvSpPr>
            <p:spPr>
              <a:xfrm>
                <a:off x="6456240" y="1703160"/>
                <a:ext cx="203400" cy="36036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>
                <a:off x="6456240" y="1703160"/>
                <a:ext cx="203400" cy="36036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63" name=""/>
            <p:cNvGrpSpPr/>
            <p:nvPr/>
          </p:nvGrpSpPr>
          <p:grpSpPr>
            <a:xfrm>
              <a:off x="4818240" y="3028680"/>
              <a:ext cx="909360" cy="312840"/>
              <a:chOff x="4818240" y="3028680"/>
              <a:chExt cx="909360" cy="312840"/>
            </a:xfrm>
          </p:grpSpPr>
          <p:sp>
            <p:nvSpPr>
              <p:cNvPr id="764" name=""/>
              <p:cNvSpPr/>
              <p:nvPr/>
            </p:nvSpPr>
            <p:spPr>
              <a:xfrm>
                <a:off x="4818240" y="3028680"/>
                <a:ext cx="909360" cy="31284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>
                <a:off x="4818240" y="3028680"/>
                <a:ext cx="909360" cy="31284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66" name=""/>
            <p:cNvGrpSpPr/>
            <p:nvPr/>
          </p:nvGrpSpPr>
          <p:grpSpPr>
            <a:xfrm>
              <a:off x="5573880" y="3207960"/>
              <a:ext cx="544320" cy="397080"/>
              <a:chOff x="5573880" y="3207960"/>
              <a:chExt cx="544320" cy="397080"/>
            </a:xfrm>
          </p:grpSpPr>
          <p:sp>
            <p:nvSpPr>
              <p:cNvPr id="767" name=""/>
              <p:cNvSpPr/>
              <p:nvPr/>
            </p:nvSpPr>
            <p:spPr>
              <a:xfrm>
                <a:off x="5573880" y="3207960"/>
                <a:ext cx="544320" cy="397080"/>
              </a:xfrm>
              <a:custGeom>
                <a:avLst/>
                <a:gdLst/>
                <a:ahLst/>
                <a:rect l="l" t="t" r="r" b="b"/>
                <a:pathLst>
                  <a:path w="823" h="575">
                    <a:moveTo>
                      <a:pt x="27" y="85"/>
                    </a:moveTo>
                    <a:lnTo>
                      <a:pt x="70" y="88"/>
                    </a:lnTo>
                    <a:lnTo>
                      <a:pt x="131" y="13"/>
                    </a:lnTo>
                    <a:lnTo>
                      <a:pt x="178" y="17"/>
                    </a:lnTo>
                    <a:lnTo>
                      <a:pt x="223" y="20"/>
                    </a:lnTo>
                    <a:lnTo>
                      <a:pt x="248" y="0"/>
                    </a:lnTo>
                    <a:lnTo>
                      <a:pt x="405" y="0"/>
                    </a:lnTo>
                    <a:lnTo>
                      <a:pt x="423" y="33"/>
                    </a:lnTo>
                    <a:lnTo>
                      <a:pt x="622" y="33"/>
                    </a:lnTo>
                    <a:lnTo>
                      <a:pt x="823" y="160"/>
                    </a:lnTo>
                    <a:lnTo>
                      <a:pt x="814" y="187"/>
                    </a:lnTo>
                    <a:lnTo>
                      <a:pt x="741" y="284"/>
                    </a:lnTo>
                    <a:lnTo>
                      <a:pt x="735" y="340"/>
                    </a:lnTo>
                    <a:lnTo>
                      <a:pt x="697" y="336"/>
                    </a:lnTo>
                    <a:lnTo>
                      <a:pt x="701" y="380"/>
                    </a:lnTo>
                    <a:lnTo>
                      <a:pt x="688" y="392"/>
                    </a:lnTo>
                    <a:lnTo>
                      <a:pt x="649" y="396"/>
                    </a:lnTo>
                    <a:lnTo>
                      <a:pt x="640" y="428"/>
                    </a:lnTo>
                    <a:lnTo>
                      <a:pt x="627" y="455"/>
                    </a:lnTo>
                    <a:lnTo>
                      <a:pt x="588" y="459"/>
                    </a:lnTo>
                    <a:lnTo>
                      <a:pt x="570" y="471"/>
                    </a:lnTo>
                    <a:lnTo>
                      <a:pt x="545" y="471"/>
                    </a:lnTo>
                    <a:lnTo>
                      <a:pt x="527" y="491"/>
                    </a:lnTo>
                    <a:lnTo>
                      <a:pt x="536" y="540"/>
                    </a:lnTo>
                    <a:lnTo>
                      <a:pt x="523" y="559"/>
                    </a:lnTo>
                    <a:lnTo>
                      <a:pt x="505" y="575"/>
                    </a:lnTo>
                    <a:lnTo>
                      <a:pt x="466" y="547"/>
                    </a:lnTo>
                    <a:lnTo>
                      <a:pt x="444" y="500"/>
                    </a:lnTo>
                    <a:lnTo>
                      <a:pt x="419" y="500"/>
                    </a:lnTo>
                    <a:lnTo>
                      <a:pt x="410" y="455"/>
                    </a:lnTo>
                    <a:lnTo>
                      <a:pt x="392" y="439"/>
                    </a:lnTo>
                    <a:lnTo>
                      <a:pt x="370" y="412"/>
                    </a:lnTo>
                    <a:lnTo>
                      <a:pt x="343" y="412"/>
                    </a:lnTo>
                    <a:lnTo>
                      <a:pt x="336" y="403"/>
                    </a:lnTo>
                    <a:lnTo>
                      <a:pt x="309" y="408"/>
                    </a:lnTo>
                    <a:lnTo>
                      <a:pt x="291" y="392"/>
                    </a:lnTo>
                    <a:lnTo>
                      <a:pt x="297" y="372"/>
                    </a:lnTo>
                    <a:lnTo>
                      <a:pt x="270" y="344"/>
                    </a:lnTo>
                    <a:lnTo>
                      <a:pt x="239" y="336"/>
                    </a:lnTo>
                    <a:lnTo>
                      <a:pt x="239" y="308"/>
                    </a:lnTo>
                    <a:lnTo>
                      <a:pt x="200" y="281"/>
                    </a:lnTo>
                    <a:lnTo>
                      <a:pt x="178" y="281"/>
                    </a:lnTo>
                    <a:lnTo>
                      <a:pt x="175" y="256"/>
                    </a:lnTo>
                    <a:lnTo>
                      <a:pt x="140" y="245"/>
                    </a:lnTo>
                    <a:lnTo>
                      <a:pt x="113" y="220"/>
                    </a:lnTo>
                    <a:lnTo>
                      <a:pt x="83" y="177"/>
                    </a:lnTo>
                    <a:lnTo>
                      <a:pt x="65" y="168"/>
                    </a:lnTo>
                    <a:lnTo>
                      <a:pt x="22" y="160"/>
                    </a:lnTo>
                    <a:lnTo>
                      <a:pt x="0" y="137"/>
                    </a:lnTo>
                    <a:lnTo>
                      <a:pt x="9" y="121"/>
                    </a:lnTo>
                    <a:lnTo>
                      <a:pt x="27" y="8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5573880" y="3207960"/>
                <a:ext cx="544320" cy="397080"/>
              </a:xfrm>
              <a:custGeom>
                <a:avLst/>
                <a:gdLst/>
                <a:ahLst/>
                <a:rect l="l" t="t" r="r" b="b"/>
                <a:pathLst>
                  <a:path w="823" h="575">
                    <a:moveTo>
                      <a:pt x="27" y="85"/>
                    </a:moveTo>
                    <a:lnTo>
                      <a:pt x="70" y="88"/>
                    </a:lnTo>
                    <a:lnTo>
                      <a:pt x="131" y="13"/>
                    </a:lnTo>
                    <a:lnTo>
                      <a:pt x="178" y="17"/>
                    </a:lnTo>
                    <a:lnTo>
                      <a:pt x="223" y="20"/>
                    </a:lnTo>
                    <a:lnTo>
                      <a:pt x="248" y="0"/>
                    </a:lnTo>
                    <a:lnTo>
                      <a:pt x="405" y="0"/>
                    </a:lnTo>
                    <a:lnTo>
                      <a:pt x="423" y="33"/>
                    </a:lnTo>
                    <a:lnTo>
                      <a:pt x="622" y="33"/>
                    </a:lnTo>
                    <a:lnTo>
                      <a:pt x="823" y="160"/>
                    </a:lnTo>
                    <a:lnTo>
                      <a:pt x="814" y="187"/>
                    </a:lnTo>
                    <a:lnTo>
                      <a:pt x="741" y="284"/>
                    </a:lnTo>
                    <a:lnTo>
                      <a:pt x="735" y="340"/>
                    </a:lnTo>
                    <a:lnTo>
                      <a:pt x="697" y="336"/>
                    </a:lnTo>
                    <a:lnTo>
                      <a:pt x="701" y="380"/>
                    </a:lnTo>
                    <a:lnTo>
                      <a:pt x="688" y="392"/>
                    </a:lnTo>
                    <a:lnTo>
                      <a:pt x="649" y="396"/>
                    </a:lnTo>
                    <a:lnTo>
                      <a:pt x="640" y="428"/>
                    </a:lnTo>
                    <a:lnTo>
                      <a:pt x="627" y="455"/>
                    </a:lnTo>
                    <a:lnTo>
                      <a:pt x="588" y="459"/>
                    </a:lnTo>
                    <a:lnTo>
                      <a:pt x="570" y="471"/>
                    </a:lnTo>
                    <a:lnTo>
                      <a:pt x="545" y="471"/>
                    </a:lnTo>
                    <a:lnTo>
                      <a:pt x="527" y="491"/>
                    </a:lnTo>
                    <a:lnTo>
                      <a:pt x="536" y="540"/>
                    </a:lnTo>
                    <a:lnTo>
                      <a:pt x="523" y="559"/>
                    </a:lnTo>
                    <a:lnTo>
                      <a:pt x="505" y="575"/>
                    </a:lnTo>
                    <a:lnTo>
                      <a:pt x="466" y="547"/>
                    </a:lnTo>
                    <a:lnTo>
                      <a:pt x="444" y="500"/>
                    </a:lnTo>
                    <a:lnTo>
                      <a:pt x="419" y="500"/>
                    </a:lnTo>
                    <a:lnTo>
                      <a:pt x="410" y="455"/>
                    </a:lnTo>
                    <a:lnTo>
                      <a:pt x="392" y="439"/>
                    </a:lnTo>
                    <a:lnTo>
                      <a:pt x="370" y="412"/>
                    </a:lnTo>
                    <a:lnTo>
                      <a:pt x="343" y="412"/>
                    </a:lnTo>
                    <a:lnTo>
                      <a:pt x="336" y="403"/>
                    </a:lnTo>
                    <a:lnTo>
                      <a:pt x="309" y="408"/>
                    </a:lnTo>
                    <a:lnTo>
                      <a:pt x="291" y="392"/>
                    </a:lnTo>
                    <a:lnTo>
                      <a:pt x="297" y="372"/>
                    </a:lnTo>
                    <a:lnTo>
                      <a:pt x="270" y="344"/>
                    </a:lnTo>
                    <a:lnTo>
                      <a:pt x="239" y="336"/>
                    </a:lnTo>
                    <a:lnTo>
                      <a:pt x="239" y="308"/>
                    </a:lnTo>
                    <a:lnTo>
                      <a:pt x="200" y="281"/>
                    </a:lnTo>
                    <a:lnTo>
                      <a:pt x="178" y="281"/>
                    </a:lnTo>
                    <a:lnTo>
                      <a:pt x="175" y="256"/>
                    </a:lnTo>
                    <a:lnTo>
                      <a:pt x="140" y="245"/>
                    </a:lnTo>
                    <a:lnTo>
                      <a:pt x="113" y="220"/>
                    </a:lnTo>
                    <a:lnTo>
                      <a:pt x="83" y="177"/>
                    </a:lnTo>
                    <a:lnTo>
                      <a:pt x="65" y="168"/>
                    </a:lnTo>
                    <a:lnTo>
                      <a:pt x="22" y="160"/>
                    </a:lnTo>
                    <a:lnTo>
                      <a:pt x="0" y="137"/>
                    </a:lnTo>
                    <a:lnTo>
                      <a:pt x="9" y="121"/>
                    </a:lnTo>
                    <a:lnTo>
                      <a:pt x="27" y="85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69" name=""/>
            <p:cNvGrpSpPr/>
            <p:nvPr/>
          </p:nvGrpSpPr>
          <p:grpSpPr>
            <a:xfrm>
              <a:off x="5164200" y="3779640"/>
              <a:ext cx="1003320" cy="720720"/>
              <a:chOff x="5164200" y="3779640"/>
              <a:chExt cx="1003320" cy="720720"/>
            </a:xfrm>
          </p:grpSpPr>
          <p:sp>
            <p:nvSpPr>
              <p:cNvPr id="770" name=""/>
              <p:cNvSpPr/>
              <p:nvPr/>
            </p:nvSpPr>
            <p:spPr>
              <a:xfrm>
                <a:off x="5164200" y="3779640"/>
                <a:ext cx="1003320" cy="720720"/>
              </a:xfrm>
              <a:custGeom>
                <a:avLst/>
                <a:gdLst/>
                <a:ahLst/>
                <a:rect l="l" t="t" r="r" b="b"/>
                <a:pathLst>
                  <a:path w="1519" h="1055">
                    <a:moveTo>
                      <a:pt x="65" y="212"/>
                    </a:moveTo>
                    <a:lnTo>
                      <a:pt x="92" y="215"/>
                    </a:lnTo>
                    <a:lnTo>
                      <a:pt x="101" y="196"/>
                    </a:lnTo>
                    <a:lnTo>
                      <a:pt x="126" y="228"/>
                    </a:lnTo>
                    <a:lnTo>
                      <a:pt x="149" y="196"/>
                    </a:lnTo>
                    <a:lnTo>
                      <a:pt x="162" y="179"/>
                    </a:lnTo>
                    <a:lnTo>
                      <a:pt x="196" y="196"/>
                    </a:lnTo>
                    <a:lnTo>
                      <a:pt x="211" y="187"/>
                    </a:lnTo>
                    <a:lnTo>
                      <a:pt x="211" y="167"/>
                    </a:lnTo>
                    <a:lnTo>
                      <a:pt x="227" y="172"/>
                    </a:lnTo>
                    <a:lnTo>
                      <a:pt x="241" y="215"/>
                    </a:lnTo>
                    <a:lnTo>
                      <a:pt x="324" y="223"/>
                    </a:lnTo>
                    <a:lnTo>
                      <a:pt x="367" y="199"/>
                    </a:lnTo>
                    <a:lnTo>
                      <a:pt x="392" y="215"/>
                    </a:lnTo>
                    <a:lnTo>
                      <a:pt x="388" y="264"/>
                    </a:lnTo>
                    <a:lnTo>
                      <a:pt x="423" y="267"/>
                    </a:lnTo>
                    <a:lnTo>
                      <a:pt x="446" y="316"/>
                    </a:lnTo>
                    <a:lnTo>
                      <a:pt x="480" y="316"/>
                    </a:lnTo>
                    <a:lnTo>
                      <a:pt x="507" y="287"/>
                    </a:lnTo>
                    <a:lnTo>
                      <a:pt x="532" y="280"/>
                    </a:lnTo>
                    <a:lnTo>
                      <a:pt x="572" y="284"/>
                    </a:lnTo>
                    <a:lnTo>
                      <a:pt x="602" y="264"/>
                    </a:lnTo>
                    <a:lnTo>
                      <a:pt x="606" y="228"/>
                    </a:lnTo>
                    <a:lnTo>
                      <a:pt x="624" y="199"/>
                    </a:lnTo>
                    <a:lnTo>
                      <a:pt x="654" y="192"/>
                    </a:lnTo>
                    <a:lnTo>
                      <a:pt x="703" y="199"/>
                    </a:lnTo>
                    <a:lnTo>
                      <a:pt x="737" y="228"/>
                    </a:lnTo>
                    <a:lnTo>
                      <a:pt x="737" y="258"/>
                    </a:lnTo>
                    <a:lnTo>
                      <a:pt x="782" y="267"/>
                    </a:lnTo>
                    <a:lnTo>
                      <a:pt x="847" y="300"/>
                    </a:lnTo>
                    <a:lnTo>
                      <a:pt x="850" y="339"/>
                    </a:lnTo>
                    <a:lnTo>
                      <a:pt x="911" y="352"/>
                    </a:lnTo>
                    <a:lnTo>
                      <a:pt x="947" y="391"/>
                    </a:lnTo>
                    <a:lnTo>
                      <a:pt x="956" y="451"/>
                    </a:lnTo>
                    <a:lnTo>
                      <a:pt x="942" y="460"/>
                    </a:lnTo>
                    <a:lnTo>
                      <a:pt x="926" y="471"/>
                    </a:lnTo>
                    <a:lnTo>
                      <a:pt x="926" y="503"/>
                    </a:lnTo>
                    <a:lnTo>
                      <a:pt x="947" y="539"/>
                    </a:lnTo>
                    <a:lnTo>
                      <a:pt x="947" y="571"/>
                    </a:lnTo>
                    <a:lnTo>
                      <a:pt x="960" y="611"/>
                    </a:lnTo>
                    <a:lnTo>
                      <a:pt x="990" y="584"/>
                    </a:lnTo>
                    <a:lnTo>
                      <a:pt x="1025" y="571"/>
                    </a:lnTo>
                    <a:lnTo>
                      <a:pt x="981" y="650"/>
                    </a:lnTo>
                    <a:lnTo>
                      <a:pt x="999" y="679"/>
                    </a:lnTo>
                    <a:lnTo>
                      <a:pt x="1017" y="695"/>
                    </a:lnTo>
                    <a:lnTo>
                      <a:pt x="1048" y="738"/>
                    </a:lnTo>
                    <a:lnTo>
                      <a:pt x="1095" y="755"/>
                    </a:lnTo>
                    <a:lnTo>
                      <a:pt x="1100" y="731"/>
                    </a:lnTo>
                    <a:lnTo>
                      <a:pt x="1125" y="738"/>
                    </a:lnTo>
                    <a:lnTo>
                      <a:pt x="1113" y="778"/>
                    </a:lnTo>
                    <a:lnTo>
                      <a:pt x="1109" y="819"/>
                    </a:lnTo>
                    <a:lnTo>
                      <a:pt x="1143" y="830"/>
                    </a:lnTo>
                    <a:lnTo>
                      <a:pt x="1177" y="871"/>
                    </a:lnTo>
                    <a:lnTo>
                      <a:pt x="1174" y="907"/>
                    </a:lnTo>
                    <a:lnTo>
                      <a:pt x="1192" y="918"/>
                    </a:lnTo>
                    <a:lnTo>
                      <a:pt x="1262" y="918"/>
                    </a:lnTo>
                    <a:lnTo>
                      <a:pt x="1287" y="938"/>
                    </a:lnTo>
                    <a:lnTo>
                      <a:pt x="1283" y="959"/>
                    </a:lnTo>
                    <a:lnTo>
                      <a:pt x="1317" y="954"/>
                    </a:lnTo>
                    <a:lnTo>
                      <a:pt x="1317" y="986"/>
                    </a:lnTo>
                    <a:lnTo>
                      <a:pt x="1344" y="1019"/>
                    </a:lnTo>
                    <a:lnTo>
                      <a:pt x="1335" y="1051"/>
                    </a:lnTo>
                    <a:lnTo>
                      <a:pt x="1384" y="1055"/>
                    </a:lnTo>
                    <a:lnTo>
                      <a:pt x="1406" y="1035"/>
                    </a:lnTo>
                    <a:lnTo>
                      <a:pt x="1483" y="1038"/>
                    </a:lnTo>
                    <a:lnTo>
                      <a:pt x="1519" y="1006"/>
                    </a:lnTo>
                    <a:lnTo>
                      <a:pt x="1492" y="938"/>
                    </a:lnTo>
                    <a:lnTo>
                      <a:pt x="1513" y="923"/>
                    </a:lnTo>
                    <a:lnTo>
                      <a:pt x="1510" y="735"/>
                    </a:lnTo>
                    <a:lnTo>
                      <a:pt x="1501" y="699"/>
                    </a:lnTo>
                    <a:lnTo>
                      <a:pt x="1436" y="623"/>
                    </a:lnTo>
                    <a:lnTo>
                      <a:pt x="1422" y="595"/>
                    </a:lnTo>
                    <a:lnTo>
                      <a:pt x="1406" y="555"/>
                    </a:lnTo>
                    <a:lnTo>
                      <a:pt x="1344" y="467"/>
                    </a:lnTo>
                    <a:lnTo>
                      <a:pt x="1326" y="395"/>
                    </a:lnTo>
                    <a:lnTo>
                      <a:pt x="1314" y="363"/>
                    </a:lnTo>
                    <a:lnTo>
                      <a:pt x="1287" y="356"/>
                    </a:lnTo>
                    <a:lnTo>
                      <a:pt x="1256" y="287"/>
                    </a:lnTo>
                    <a:lnTo>
                      <a:pt x="1208" y="228"/>
                    </a:lnTo>
                    <a:lnTo>
                      <a:pt x="1156" y="163"/>
                    </a:lnTo>
                    <a:lnTo>
                      <a:pt x="1131" y="108"/>
                    </a:lnTo>
                    <a:lnTo>
                      <a:pt x="1091" y="104"/>
                    </a:lnTo>
                    <a:lnTo>
                      <a:pt x="1116" y="72"/>
                    </a:lnTo>
                    <a:lnTo>
                      <a:pt x="1091" y="23"/>
                    </a:lnTo>
                    <a:lnTo>
                      <a:pt x="1052" y="16"/>
                    </a:lnTo>
                    <a:lnTo>
                      <a:pt x="1021" y="0"/>
                    </a:lnTo>
                    <a:lnTo>
                      <a:pt x="990" y="36"/>
                    </a:lnTo>
                    <a:lnTo>
                      <a:pt x="1012" y="64"/>
                    </a:lnTo>
                    <a:lnTo>
                      <a:pt x="1012" y="104"/>
                    </a:lnTo>
                    <a:lnTo>
                      <a:pt x="960" y="68"/>
                    </a:lnTo>
                    <a:lnTo>
                      <a:pt x="737" y="75"/>
                    </a:lnTo>
                    <a:lnTo>
                      <a:pt x="484" y="84"/>
                    </a:lnTo>
                    <a:lnTo>
                      <a:pt x="459" y="32"/>
                    </a:lnTo>
                    <a:lnTo>
                      <a:pt x="180" y="68"/>
                    </a:lnTo>
                    <a:lnTo>
                      <a:pt x="52" y="84"/>
                    </a:lnTo>
                    <a:lnTo>
                      <a:pt x="13" y="95"/>
                    </a:lnTo>
                    <a:lnTo>
                      <a:pt x="0" y="124"/>
                    </a:lnTo>
                    <a:lnTo>
                      <a:pt x="27" y="147"/>
                    </a:lnTo>
                    <a:lnTo>
                      <a:pt x="70" y="147"/>
                    </a:lnTo>
                    <a:lnTo>
                      <a:pt x="43" y="172"/>
                    </a:lnTo>
                    <a:lnTo>
                      <a:pt x="65" y="212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5164200" y="3779640"/>
                <a:ext cx="1003320" cy="720720"/>
              </a:xfrm>
              <a:custGeom>
                <a:avLst/>
                <a:gdLst/>
                <a:ahLst/>
                <a:rect l="l" t="t" r="r" b="b"/>
                <a:pathLst>
                  <a:path w="1519" h="1055">
                    <a:moveTo>
                      <a:pt x="65" y="212"/>
                    </a:moveTo>
                    <a:lnTo>
                      <a:pt x="92" y="215"/>
                    </a:lnTo>
                    <a:lnTo>
                      <a:pt x="101" y="196"/>
                    </a:lnTo>
                    <a:lnTo>
                      <a:pt x="126" y="228"/>
                    </a:lnTo>
                    <a:lnTo>
                      <a:pt x="149" y="196"/>
                    </a:lnTo>
                    <a:lnTo>
                      <a:pt x="162" y="179"/>
                    </a:lnTo>
                    <a:lnTo>
                      <a:pt x="196" y="196"/>
                    </a:lnTo>
                    <a:lnTo>
                      <a:pt x="211" y="187"/>
                    </a:lnTo>
                    <a:lnTo>
                      <a:pt x="211" y="167"/>
                    </a:lnTo>
                    <a:lnTo>
                      <a:pt x="227" y="172"/>
                    </a:lnTo>
                    <a:lnTo>
                      <a:pt x="241" y="215"/>
                    </a:lnTo>
                    <a:lnTo>
                      <a:pt x="324" y="223"/>
                    </a:lnTo>
                    <a:lnTo>
                      <a:pt x="367" y="199"/>
                    </a:lnTo>
                    <a:lnTo>
                      <a:pt x="392" y="215"/>
                    </a:lnTo>
                    <a:lnTo>
                      <a:pt x="388" y="264"/>
                    </a:lnTo>
                    <a:lnTo>
                      <a:pt x="423" y="267"/>
                    </a:lnTo>
                    <a:lnTo>
                      <a:pt x="446" y="316"/>
                    </a:lnTo>
                    <a:lnTo>
                      <a:pt x="480" y="316"/>
                    </a:lnTo>
                    <a:lnTo>
                      <a:pt x="507" y="287"/>
                    </a:lnTo>
                    <a:lnTo>
                      <a:pt x="532" y="280"/>
                    </a:lnTo>
                    <a:lnTo>
                      <a:pt x="572" y="284"/>
                    </a:lnTo>
                    <a:lnTo>
                      <a:pt x="602" y="264"/>
                    </a:lnTo>
                    <a:lnTo>
                      <a:pt x="606" y="228"/>
                    </a:lnTo>
                    <a:lnTo>
                      <a:pt x="624" y="199"/>
                    </a:lnTo>
                    <a:lnTo>
                      <a:pt x="654" y="192"/>
                    </a:lnTo>
                    <a:lnTo>
                      <a:pt x="703" y="199"/>
                    </a:lnTo>
                    <a:lnTo>
                      <a:pt x="737" y="228"/>
                    </a:lnTo>
                    <a:lnTo>
                      <a:pt x="737" y="258"/>
                    </a:lnTo>
                    <a:lnTo>
                      <a:pt x="782" y="267"/>
                    </a:lnTo>
                    <a:lnTo>
                      <a:pt x="847" y="300"/>
                    </a:lnTo>
                    <a:lnTo>
                      <a:pt x="850" y="339"/>
                    </a:lnTo>
                    <a:lnTo>
                      <a:pt x="911" y="352"/>
                    </a:lnTo>
                    <a:lnTo>
                      <a:pt x="947" y="391"/>
                    </a:lnTo>
                    <a:lnTo>
                      <a:pt x="956" y="451"/>
                    </a:lnTo>
                    <a:lnTo>
                      <a:pt x="942" y="460"/>
                    </a:lnTo>
                    <a:lnTo>
                      <a:pt x="926" y="471"/>
                    </a:lnTo>
                    <a:lnTo>
                      <a:pt x="926" y="503"/>
                    </a:lnTo>
                    <a:lnTo>
                      <a:pt x="947" y="539"/>
                    </a:lnTo>
                    <a:lnTo>
                      <a:pt x="947" y="571"/>
                    </a:lnTo>
                    <a:lnTo>
                      <a:pt x="960" y="611"/>
                    </a:lnTo>
                    <a:lnTo>
                      <a:pt x="990" y="584"/>
                    </a:lnTo>
                    <a:lnTo>
                      <a:pt x="1025" y="571"/>
                    </a:lnTo>
                    <a:lnTo>
                      <a:pt x="981" y="650"/>
                    </a:lnTo>
                    <a:lnTo>
                      <a:pt x="999" y="679"/>
                    </a:lnTo>
                    <a:lnTo>
                      <a:pt x="1017" y="695"/>
                    </a:lnTo>
                    <a:lnTo>
                      <a:pt x="1048" y="738"/>
                    </a:lnTo>
                    <a:lnTo>
                      <a:pt x="1095" y="755"/>
                    </a:lnTo>
                    <a:lnTo>
                      <a:pt x="1100" y="731"/>
                    </a:lnTo>
                    <a:lnTo>
                      <a:pt x="1125" y="738"/>
                    </a:lnTo>
                    <a:lnTo>
                      <a:pt x="1113" y="778"/>
                    </a:lnTo>
                    <a:lnTo>
                      <a:pt x="1109" y="819"/>
                    </a:lnTo>
                    <a:lnTo>
                      <a:pt x="1143" y="830"/>
                    </a:lnTo>
                    <a:lnTo>
                      <a:pt x="1177" y="871"/>
                    </a:lnTo>
                    <a:lnTo>
                      <a:pt x="1174" y="907"/>
                    </a:lnTo>
                    <a:lnTo>
                      <a:pt x="1192" y="918"/>
                    </a:lnTo>
                    <a:lnTo>
                      <a:pt x="1262" y="918"/>
                    </a:lnTo>
                    <a:lnTo>
                      <a:pt x="1287" y="938"/>
                    </a:lnTo>
                    <a:lnTo>
                      <a:pt x="1283" y="959"/>
                    </a:lnTo>
                    <a:lnTo>
                      <a:pt x="1317" y="954"/>
                    </a:lnTo>
                    <a:lnTo>
                      <a:pt x="1317" y="986"/>
                    </a:lnTo>
                    <a:lnTo>
                      <a:pt x="1344" y="1019"/>
                    </a:lnTo>
                    <a:lnTo>
                      <a:pt x="1335" y="1051"/>
                    </a:lnTo>
                    <a:lnTo>
                      <a:pt x="1384" y="1055"/>
                    </a:lnTo>
                    <a:lnTo>
                      <a:pt x="1406" y="1035"/>
                    </a:lnTo>
                    <a:lnTo>
                      <a:pt x="1483" y="1038"/>
                    </a:lnTo>
                    <a:lnTo>
                      <a:pt x="1519" y="1006"/>
                    </a:lnTo>
                    <a:lnTo>
                      <a:pt x="1492" y="938"/>
                    </a:lnTo>
                    <a:lnTo>
                      <a:pt x="1513" y="923"/>
                    </a:lnTo>
                    <a:lnTo>
                      <a:pt x="1510" y="735"/>
                    </a:lnTo>
                    <a:lnTo>
                      <a:pt x="1501" y="699"/>
                    </a:lnTo>
                    <a:lnTo>
                      <a:pt x="1436" y="623"/>
                    </a:lnTo>
                    <a:lnTo>
                      <a:pt x="1422" y="595"/>
                    </a:lnTo>
                    <a:lnTo>
                      <a:pt x="1406" y="555"/>
                    </a:lnTo>
                    <a:lnTo>
                      <a:pt x="1344" y="467"/>
                    </a:lnTo>
                    <a:lnTo>
                      <a:pt x="1326" y="395"/>
                    </a:lnTo>
                    <a:lnTo>
                      <a:pt x="1314" y="363"/>
                    </a:lnTo>
                    <a:lnTo>
                      <a:pt x="1287" y="356"/>
                    </a:lnTo>
                    <a:lnTo>
                      <a:pt x="1256" y="287"/>
                    </a:lnTo>
                    <a:lnTo>
                      <a:pt x="1208" y="228"/>
                    </a:lnTo>
                    <a:lnTo>
                      <a:pt x="1156" y="163"/>
                    </a:lnTo>
                    <a:lnTo>
                      <a:pt x="1131" y="108"/>
                    </a:lnTo>
                    <a:lnTo>
                      <a:pt x="1091" y="104"/>
                    </a:lnTo>
                    <a:lnTo>
                      <a:pt x="1116" y="72"/>
                    </a:lnTo>
                    <a:lnTo>
                      <a:pt x="1091" y="23"/>
                    </a:lnTo>
                    <a:lnTo>
                      <a:pt x="1052" y="16"/>
                    </a:lnTo>
                    <a:lnTo>
                      <a:pt x="1021" y="0"/>
                    </a:lnTo>
                    <a:lnTo>
                      <a:pt x="990" y="36"/>
                    </a:lnTo>
                    <a:lnTo>
                      <a:pt x="1012" y="64"/>
                    </a:lnTo>
                    <a:lnTo>
                      <a:pt x="1012" y="104"/>
                    </a:lnTo>
                    <a:lnTo>
                      <a:pt x="960" y="68"/>
                    </a:lnTo>
                    <a:lnTo>
                      <a:pt x="737" y="75"/>
                    </a:lnTo>
                    <a:lnTo>
                      <a:pt x="484" y="84"/>
                    </a:lnTo>
                    <a:lnTo>
                      <a:pt x="459" y="32"/>
                    </a:lnTo>
                    <a:lnTo>
                      <a:pt x="180" y="68"/>
                    </a:lnTo>
                    <a:lnTo>
                      <a:pt x="52" y="84"/>
                    </a:lnTo>
                    <a:lnTo>
                      <a:pt x="13" y="95"/>
                    </a:lnTo>
                    <a:lnTo>
                      <a:pt x="0" y="124"/>
                    </a:lnTo>
                    <a:lnTo>
                      <a:pt x="27" y="147"/>
                    </a:lnTo>
                    <a:lnTo>
                      <a:pt x="70" y="147"/>
                    </a:lnTo>
                    <a:lnTo>
                      <a:pt x="43" y="172"/>
                    </a:lnTo>
                    <a:lnTo>
                      <a:pt x="65" y="212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72" name=""/>
            <p:cNvGrpSpPr/>
            <p:nvPr/>
          </p:nvGrpSpPr>
          <p:grpSpPr>
            <a:xfrm>
              <a:off x="5549760" y="2052360"/>
              <a:ext cx="7920" cy="1440"/>
              <a:chOff x="5549760" y="2052360"/>
              <a:chExt cx="7920" cy="1440"/>
            </a:xfrm>
          </p:grpSpPr>
          <p:sp>
            <p:nvSpPr>
              <p:cNvPr id="773" name=""/>
              <p:cNvSpPr/>
              <p:nvPr/>
            </p:nvSpPr>
            <p:spPr>
              <a:xfrm>
                <a:off x="5549760" y="2052360"/>
                <a:ext cx="7920" cy="1440"/>
              </a:xfrm>
              <a:custGeom>
                <a:avLst/>
                <a:gdLst/>
                <a:ahLst/>
                <a:rect l="l" t="t" r="r" b="b"/>
                <a:pathLst>
                  <a:path w="9" h="0">
                    <a:moveTo>
                      <a:pt x="0" y="0"/>
                    </a:move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5549760" y="2052360"/>
                <a:ext cx="7920" cy="144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75" name=""/>
            <p:cNvGrpSpPr/>
            <p:nvPr/>
          </p:nvGrpSpPr>
          <p:grpSpPr>
            <a:xfrm>
              <a:off x="4775040" y="1617480"/>
              <a:ext cx="79560" cy="63360"/>
              <a:chOff x="4775040" y="1617480"/>
              <a:chExt cx="79560" cy="63360"/>
            </a:xfrm>
          </p:grpSpPr>
          <p:sp>
            <p:nvSpPr>
              <p:cNvPr id="776" name=""/>
              <p:cNvSpPr/>
              <p:nvPr/>
            </p:nvSpPr>
            <p:spPr>
              <a:xfrm>
                <a:off x="4775040" y="1617480"/>
                <a:ext cx="79560" cy="6336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4775040" y="1617480"/>
                <a:ext cx="79560" cy="6336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78" name=""/>
            <p:cNvGrpSpPr/>
            <p:nvPr/>
          </p:nvGrpSpPr>
          <p:grpSpPr>
            <a:xfrm>
              <a:off x="5065560" y="1647720"/>
              <a:ext cx="65160" cy="14040"/>
              <a:chOff x="5065560" y="1647720"/>
              <a:chExt cx="65160" cy="14040"/>
            </a:xfrm>
          </p:grpSpPr>
          <p:sp>
            <p:nvSpPr>
              <p:cNvPr id="779" name=""/>
              <p:cNvSpPr/>
              <p:nvPr/>
            </p:nvSpPr>
            <p:spPr>
              <a:xfrm>
                <a:off x="5065560" y="1647720"/>
                <a:ext cx="65160" cy="14040"/>
              </a:xfrm>
              <a:custGeom>
                <a:avLst/>
                <a:gdLst/>
                <a:ahLst/>
                <a:rect l="l" t="t" r="r" b="b"/>
                <a:pathLst>
                  <a:path w="97" h="23">
                    <a:moveTo>
                      <a:pt x="18" y="3"/>
                    </a:moveTo>
                    <a:lnTo>
                      <a:pt x="0" y="16"/>
                    </a:lnTo>
                    <a:lnTo>
                      <a:pt x="9" y="23"/>
                    </a:lnTo>
                    <a:lnTo>
                      <a:pt x="70" y="19"/>
                    </a:lnTo>
                    <a:lnTo>
                      <a:pt x="97" y="19"/>
                    </a:lnTo>
                    <a:lnTo>
                      <a:pt x="92" y="0"/>
                    </a:lnTo>
                    <a:lnTo>
                      <a:pt x="18" y="3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5065560" y="1647720"/>
                <a:ext cx="65160" cy="14040"/>
              </a:xfrm>
              <a:custGeom>
                <a:avLst/>
                <a:gdLst/>
                <a:ahLst/>
                <a:rect l="l" t="t" r="r" b="b"/>
                <a:pathLst>
                  <a:path w="97" h="23">
                    <a:moveTo>
                      <a:pt x="18" y="3"/>
                    </a:moveTo>
                    <a:lnTo>
                      <a:pt x="0" y="16"/>
                    </a:lnTo>
                    <a:lnTo>
                      <a:pt x="9" y="23"/>
                    </a:lnTo>
                    <a:lnTo>
                      <a:pt x="70" y="19"/>
                    </a:lnTo>
                    <a:lnTo>
                      <a:pt x="97" y="19"/>
                    </a:lnTo>
                    <a:lnTo>
                      <a:pt x="92" y="0"/>
                    </a:lnTo>
                    <a:lnTo>
                      <a:pt x="18" y="3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81" name=""/>
            <p:cNvGrpSpPr/>
            <p:nvPr/>
          </p:nvGrpSpPr>
          <p:grpSpPr>
            <a:xfrm>
              <a:off x="5315040" y="1827000"/>
              <a:ext cx="210960" cy="92160"/>
              <a:chOff x="5315040" y="1827000"/>
              <a:chExt cx="210960" cy="92160"/>
            </a:xfrm>
          </p:grpSpPr>
          <p:sp>
            <p:nvSpPr>
              <p:cNvPr id="782" name=""/>
              <p:cNvSpPr/>
              <p:nvPr/>
            </p:nvSpPr>
            <p:spPr>
              <a:xfrm>
                <a:off x="5315040" y="1827000"/>
                <a:ext cx="210960" cy="92160"/>
              </a:xfrm>
              <a:custGeom>
                <a:avLst/>
                <a:gdLst/>
                <a:ahLst/>
                <a:rect l="l" t="t" r="r" b="b"/>
                <a:pathLst>
                  <a:path w="325" h="133">
                    <a:moveTo>
                      <a:pt x="325" y="29"/>
                    </a:moveTo>
                    <a:lnTo>
                      <a:pt x="303" y="29"/>
                    </a:lnTo>
                    <a:lnTo>
                      <a:pt x="271" y="48"/>
                    </a:lnTo>
                    <a:lnTo>
                      <a:pt x="246" y="16"/>
                    </a:lnTo>
                    <a:lnTo>
                      <a:pt x="176" y="20"/>
                    </a:lnTo>
                    <a:lnTo>
                      <a:pt x="145" y="23"/>
                    </a:lnTo>
                    <a:lnTo>
                      <a:pt x="122" y="0"/>
                    </a:lnTo>
                    <a:lnTo>
                      <a:pt x="82" y="12"/>
                    </a:lnTo>
                    <a:lnTo>
                      <a:pt x="61" y="4"/>
                    </a:lnTo>
                    <a:lnTo>
                      <a:pt x="39" y="16"/>
                    </a:lnTo>
                    <a:lnTo>
                      <a:pt x="0" y="16"/>
                    </a:lnTo>
                    <a:lnTo>
                      <a:pt x="0" y="32"/>
                    </a:lnTo>
                    <a:lnTo>
                      <a:pt x="48" y="65"/>
                    </a:lnTo>
                    <a:lnTo>
                      <a:pt x="109" y="56"/>
                    </a:lnTo>
                    <a:lnTo>
                      <a:pt x="167" y="65"/>
                    </a:lnTo>
                    <a:lnTo>
                      <a:pt x="219" y="97"/>
                    </a:lnTo>
                    <a:lnTo>
                      <a:pt x="250" y="72"/>
                    </a:lnTo>
                    <a:lnTo>
                      <a:pt x="267" y="92"/>
                    </a:lnTo>
                    <a:lnTo>
                      <a:pt x="264" y="133"/>
                    </a:lnTo>
                    <a:lnTo>
                      <a:pt x="280" y="133"/>
                    </a:lnTo>
                    <a:lnTo>
                      <a:pt x="325" y="2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>
                <a:off x="5315040" y="1827000"/>
                <a:ext cx="210960" cy="92160"/>
              </a:xfrm>
              <a:custGeom>
                <a:avLst/>
                <a:gdLst/>
                <a:ahLst/>
                <a:rect l="l" t="t" r="r" b="b"/>
                <a:pathLst>
                  <a:path w="325" h="133">
                    <a:moveTo>
                      <a:pt x="325" y="29"/>
                    </a:moveTo>
                    <a:lnTo>
                      <a:pt x="303" y="29"/>
                    </a:lnTo>
                    <a:lnTo>
                      <a:pt x="271" y="48"/>
                    </a:lnTo>
                    <a:lnTo>
                      <a:pt x="246" y="16"/>
                    </a:lnTo>
                    <a:lnTo>
                      <a:pt x="176" y="20"/>
                    </a:lnTo>
                    <a:lnTo>
                      <a:pt x="145" y="23"/>
                    </a:lnTo>
                    <a:lnTo>
                      <a:pt x="122" y="0"/>
                    </a:lnTo>
                    <a:lnTo>
                      <a:pt x="82" y="12"/>
                    </a:lnTo>
                    <a:lnTo>
                      <a:pt x="61" y="4"/>
                    </a:lnTo>
                    <a:lnTo>
                      <a:pt x="39" y="16"/>
                    </a:lnTo>
                    <a:lnTo>
                      <a:pt x="0" y="16"/>
                    </a:lnTo>
                    <a:lnTo>
                      <a:pt x="0" y="32"/>
                    </a:lnTo>
                    <a:lnTo>
                      <a:pt x="48" y="65"/>
                    </a:lnTo>
                    <a:lnTo>
                      <a:pt x="109" y="56"/>
                    </a:lnTo>
                    <a:lnTo>
                      <a:pt x="167" y="65"/>
                    </a:lnTo>
                    <a:lnTo>
                      <a:pt x="219" y="97"/>
                    </a:lnTo>
                    <a:lnTo>
                      <a:pt x="250" y="72"/>
                    </a:lnTo>
                    <a:lnTo>
                      <a:pt x="267" y="92"/>
                    </a:lnTo>
                    <a:lnTo>
                      <a:pt x="264" y="133"/>
                    </a:lnTo>
                    <a:lnTo>
                      <a:pt x="280" y="133"/>
                    </a:lnTo>
                    <a:lnTo>
                      <a:pt x="325" y="2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84" name=""/>
            <p:cNvGrpSpPr/>
            <p:nvPr/>
          </p:nvGrpSpPr>
          <p:grpSpPr>
            <a:xfrm>
              <a:off x="6329520" y="1746000"/>
              <a:ext cx="188640" cy="338040"/>
              <a:chOff x="6329520" y="1746000"/>
              <a:chExt cx="188640" cy="338040"/>
            </a:xfrm>
          </p:grpSpPr>
          <p:sp>
            <p:nvSpPr>
              <p:cNvPr id="785" name=""/>
              <p:cNvSpPr/>
              <p:nvPr/>
            </p:nvSpPr>
            <p:spPr>
              <a:xfrm>
                <a:off x="6329520" y="1746000"/>
                <a:ext cx="188640" cy="33804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6329520" y="1746000"/>
                <a:ext cx="188640" cy="33804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87" name=""/>
            <p:cNvGrpSpPr/>
            <p:nvPr/>
          </p:nvGrpSpPr>
          <p:grpSpPr>
            <a:xfrm>
              <a:off x="6602400" y="1962000"/>
              <a:ext cx="47520" cy="88920"/>
              <a:chOff x="6602400" y="1962000"/>
              <a:chExt cx="47520" cy="88920"/>
            </a:xfrm>
          </p:grpSpPr>
          <p:sp>
            <p:nvSpPr>
              <p:cNvPr id="788" name=""/>
              <p:cNvSpPr/>
              <p:nvPr/>
            </p:nvSpPr>
            <p:spPr>
              <a:xfrm>
                <a:off x="6602400" y="1962000"/>
                <a:ext cx="47520" cy="88920"/>
              </a:xfrm>
              <a:custGeom>
                <a:avLst/>
                <a:gdLst/>
                <a:ahLst/>
                <a:rect l="l" t="t" r="r" b="b"/>
                <a:pathLst>
                  <a:path w="70" h="127">
                    <a:moveTo>
                      <a:pt x="0" y="0"/>
                    </a:moveTo>
                    <a:lnTo>
                      <a:pt x="70" y="1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6602400" y="1962000"/>
                <a:ext cx="47520" cy="88920"/>
              </a:xfrm>
              <a:prstGeom prst="line">
                <a:avLst/>
              </a:prstGeom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90" name=""/>
            <p:cNvGrpSpPr/>
            <p:nvPr/>
          </p:nvGrpSpPr>
          <p:grpSpPr>
            <a:xfrm>
              <a:off x="2629080" y="1973160"/>
              <a:ext cx="733320" cy="595080"/>
              <a:chOff x="2629080" y="1973160"/>
              <a:chExt cx="733320" cy="595080"/>
            </a:xfrm>
          </p:grpSpPr>
          <p:sp>
            <p:nvSpPr>
              <p:cNvPr id="791" name=""/>
              <p:cNvSpPr/>
              <p:nvPr/>
            </p:nvSpPr>
            <p:spPr>
              <a:xfrm>
                <a:off x="2629080" y="1973160"/>
                <a:ext cx="733320" cy="59508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2629080" y="1973160"/>
                <a:ext cx="733320" cy="595080"/>
              </a:xfrm>
              <a:custGeom>
                <a:avLst/>
                <a:gdLst/>
                <a:ahLst/>
                <a:rect l="l" t="t" r="r" b="b"/>
                <a:pathLst>
                  <a:path w="1110" h="866">
                    <a:moveTo>
                      <a:pt x="113" y="0"/>
                    </a:moveTo>
                    <a:lnTo>
                      <a:pt x="1110" y="100"/>
                    </a:lnTo>
                    <a:lnTo>
                      <a:pt x="1058" y="866"/>
                    </a:lnTo>
                    <a:lnTo>
                      <a:pt x="0" y="749"/>
                    </a:lnTo>
                    <a:lnTo>
                      <a:pt x="39" y="550"/>
                    </a:lnTo>
                    <a:lnTo>
                      <a:pt x="113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93" name=""/>
            <p:cNvGrpSpPr/>
            <p:nvPr/>
          </p:nvGrpSpPr>
          <p:grpSpPr>
            <a:xfrm>
              <a:off x="5587920" y="2528640"/>
              <a:ext cx="430200" cy="428760"/>
              <a:chOff x="5587920" y="2528640"/>
              <a:chExt cx="430200" cy="428760"/>
            </a:xfrm>
          </p:grpSpPr>
          <p:sp>
            <p:nvSpPr>
              <p:cNvPr id="794" name=""/>
              <p:cNvSpPr/>
              <p:nvPr/>
            </p:nvSpPr>
            <p:spPr>
              <a:xfrm>
                <a:off x="5587920" y="2528640"/>
                <a:ext cx="430200" cy="42876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5587920" y="2528640"/>
                <a:ext cx="430200" cy="428760"/>
              </a:xfrm>
              <a:custGeom>
                <a:avLst/>
                <a:gdLst/>
                <a:ahLst/>
                <a:rect l="l" t="t" r="r" b="b"/>
                <a:pathLst>
                  <a:path w="648" h="624">
                    <a:moveTo>
                      <a:pt x="248" y="0"/>
                    </a:moveTo>
                    <a:lnTo>
                      <a:pt x="226" y="29"/>
                    </a:lnTo>
                    <a:lnTo>
                      <a:pt x="235" y="121"/>
                    </a:lnTo>
                    <a:lnTo>
                      <a:pt x="226" y="167"/>
                    </a:lnTo>
                    <a:lnTo>
                      <a:pt x="192" y="164"/>
                    </a:lnTo>
                    <a:lnTo>
                      <a:pt x="179" y="212"/>
                    </a:lnTo>
                    <a:lnTo>
                      <a:pt x="125" y="209"/>
                    </a:lnTo>
                    <a:lnTo>
                      <a:pt x="104" y="219"/>
                    </a:lnTo>
                    <a:lnTo>
                      <a:pt x="118" y="245"/>
                    </a:lnTo>
                    <a:lnTo>
                      <a:pt x="109" y="271"/>
                    </a:lnTo>
                    <a:lnTo>
                      <a:pt x="134" y="300"/>
                    </a:lnTo>
                    <a:lnTo>
                      <a:pt x="122" y="320"/>
                    </a:lnTo>
                    <a:lnTo>
                      <a:pt x="79" y="291"/>
                    </a:lnTo>
                    <a:lnTo>
                      <a:pt x="48" y="311"/>
                    </a:lnTo>
                    <a:lnTo>
                      <a:pt x="57" y="383"/>
                    </a:lnTo>
                    <a:lnTo>
                      <a:pt x="34" y="383"/>
                    </a:lnTo>
                    <a:lnTo>
                      <a:pt x="30" y="415"/>
                    </a:lnTo>
                    <a:lnTo>
                      <a:pt x="0" y="428"/>
                    </a:lnTo>
                    <a:lnTo>
                      <a:pt x="9" y="455"/>
                    </a:lnTo>
                    <a:lnTo>
                      <a:pt x="18" y="480"/>
                    </a:lnTo>
                    <a:lnTo>
                      <a:pt x="27" y="512"/>
                    </a:lnTo>
                    <a:lnTo>
                      <a:pt x="64" y="532"/>
                    </a:lnTo>
                    <a:lnTo>
                      <a:pt x="104" y="539"/>
                    </a:lnTo>
                    <a:lnTo>
                      <a:pt x="109" y="572"/>
                    </a:lnTo>
                    <a:lnTo>
                      <a:pt x="156" y="595"/>
                    </a:lnTo>
                    <a:lnTo>
                      <a:pt x="161" y="624"/>
                    </a:lnTo>
                    <a:lnTo>
                      <a:pt x="210" y="611"/>
                    </a:lnTo>
                    <a:lnTo>
                      <a:pt x="210" y="595"/>
                    </a:lnTo>
                    <a:lnTo>
                      <a:pt x="278" y="600"/>
                    </a:lnTo>
                    <a:lnTo>
                      <a:pt x="287" y="584"/>
                    </a:lnTo>
                    <a:lnTo>
                      <a:pt x="323" y="579"/>
                    </a:lnTo>
                    <a:lnTo>
                      <a:pt x="323" y="548"/>
                    </a:lnTo>
                    <a:lnTo>
                      <a:pt x="373" y="548"/>
                    </a:lnTo>
                    <a:lnTo>
                      <a:pt x="377" y="523"/>
                    </a:lnTo>
                    <a:lnTo>
                      <a:pt x="404" y="500"/>
                    </a:lnTo>
                    <a:lnTo>
                      <a:pt x="408" y="464"/>
                    </a:lnTo>
                    <a:lnTo>
                      <a:pt x="429" y="444"/>
                    </a:lnTo>
                    <a:lnTo>
                      <a:pt x="425" y="396"/>
                    </a:lnTo>
                    <a:lnTo>
                      <a:pt x="443" y="376"/>
                    </a:lnTo>
                    <a:lnTo>
                      <a:pt x="456" y="343"/>
                    </a:lnTo>
                    <a:lnTo>
                      <a:pt x="465" y="320"/>
                    </a:lnTo>
                    <a:lnTo>
                      <a:pt x="499" y="311"/>
                    </a:lnTo>
                    <a:lnTo>
                      <a:pt x="512" y="336"/>
                    </a:lnTo>
                    <a:lnTo>
                      <a:pt x="557" y="264"/>
                    </a:lnTo>
                    <a:lnTo>
                      <a:pt x="596" y="261"/>
                    </a:lnTo>
                    <a:lnTo>
                      <a:pt x="603" y="236"/>
                    </a:lnTo>
                    <a:lnTo>
                      <a:pt x="591" y="212"/>
                    </a:lnTo>
                    <a:lnTo>
                      <a:pt x="643" y="200"/>
                    </a:lnTo>
                    <a:lnTo>
                      <a:pt x="630" y="164"/>
                    </a:lnTo>
                    <a:lnTo>
                      <a:pt x="630" y="124"/>
                    </a:lnTo>
                    <a:lnTo>
                      <a:pt x="648" y="121"/>
                    </a:lnTo>
                    <a:lnTo>
                      <a:pt x="639" y="101"/>
                    </a:lnTo>
                    <a:lnTo>
                      <a:pt x="573" y="112"/>
                    </a:lnTo>
                    <a:lnTo>
                      <a:pt x="530" y="104"/>
                    </a:lnTo>
                    <a:lnTo>
                      <a:pt x="530" y="137"/>
                    </a:lnTo>
                    <a:lnTo>
                      <a:pt x="460" y="176"/>
                    </a:lnTo>
                    <a:lnTo>
                      <a:pt x="443" y="79"/>
                    </a:lnTo>
                    <a:lnTo>
                      <a:pt x="284" y="101"/>
                    </a:lnTo>
                    <a:lnTo>
                      <a:pt x="248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96" name=""/>
            <p:cNvGrpSpPr/>
            <p:nvPr/>
          </p:nvGrpSpPr>
          <p:grpSpPr>
            <a:xfrm>
              <a:off x="6456240" y="1701720"/>
              <a:ext cx="201600" cy="361800"/>
              <a:chOff x="6456240" y="1701720"/>
              <a:chExt cx="201600" cy="361800"/>
            </a:xfrm>
          </p:grpSpPr>
          <p:sp>
            <p:nvSpPr>
              <p:cNvPr id="797" name=""/>
              <p:cNvSpPr/>
              <p:nvPr/>
            </p:nvSpPr>
            <p:spPr>
              <a:xfrm>
                <a:off x="6456240" y="1701720"/>
                <a:ext cx="201600" cy="36180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6456240" y="1701720"/>
                <a:ext cx="201600" cy="361800"/>
              </a:xfrm>
              <a:custGeom>
                <a:avLst/>
                <a:gdLst/>
                <a:ahLst/>
                <a:rect l="l" t="t" r="r" b="b"/>
                <a:pathLst>
                  <a:path w="302" h="528">
                    <a:moveTo>
                      <a:pt x="48" y="59"/>
                    </a:moveTo>
                    <a:lnTo>
                      <a:pt x="34" y="32"/>
                    </a:lnTo>
                    <a:lnTo>
                      <a:pt x="48" y="7"/>
                    </a:lnTo>
                    <a:lnTo>
                      <a:pt x="83" y="0"/>
                    </a:lnTo>
                    <a:lnTo>
                      <a:pt x="119" y="16"/>
                    </a:lnTo>
                    <a:lnTo>
                      <a:pt x="171" y="169"/>
                    </a:lnTo>
                    <a:lnTo>
                      <a:pt x="189" y="183"/>
                    </a:lnTo>
                    <a:lnTo>
                      <a:pt x="192" y="235"/>
                    </a:lnTo>
                    <a:lnTo>
                      <a:pt x="201" y="255"/>
                    </a:lnTo>
                    <a:lnTo>
                      <a:pt x="223" y="276"/>
                    </a:lnTo>
                    <a:lnTo>
                      <a:pt x="219" y="348"/>
                    </a:lnTo>
                    <a:lnTo>
                      <a:pt x="250" y="375"/>
                    </a:lnTo>
                    <a:lnTo>
                      <a:pt x="257" y="400"/>
                    </a:lnTo>
                    <a:lnTo>
                      <a:pt x="296" y="400"/>
                    </a:lnTo>
                    <a:lnTo>
                      <a:pt x="302" y="417"/>
                    </a:lnTo>
                    <a:lnTo>
                      <a:pt x="275" y="444"/>
                    </a:lnTo>
                    <a:lnTo>
                      <a:pt x="262" y="467"/>
                    </a:lnTo>
                    <a:lnTo>
                      <a:pt x="226" y="467"/>
                    </a:lnTo>
                    <a:lnTo>
                      <a:pt x="219" y="505"/>
                    </a:lnTo>
                    <a:lnTo>
                      <a:pt x="192" y="505"/>
                    </a:lnTo>
                    <a:lnTo>
                      <a:pt x="57" y="528"/>
                    </a:lnTo>
                    <a:lnTo>
                      <a:pt x="22" y="463"/>
                    </a:lnTo>
                    <a:lnTo>
                      <a:pt x="40" y="391"/>
                    </a:lnTo>
                    <a:lnTo>
                      <a:pt x="0" y="355"/>
                    </a:lnTo>
                    <a:lnTo>
                      <a:pt x="40" y="312"/>
                    </a:lnTo>
                    <a:lnTo>
                      <a:pt x="34" y="280"/>
                    </a:lnTo>
                    <a:lnTo>
                      <a:pt x="18" y="251"/>
                    </a:lnTo>
                    <a:lnTo>
                      <a:pt x="31" y="228"/>
                    </a:lnTo>
                    <a:lnTo>
                      <a:pt x="70" y="215"/>
                    </a:lnTo>
                    <a:lnTo>
                      <a:pt x="70" y="192"/>
                    </a:lnTo>
                    <a:lnTo>
                      <a:pt x="88" y="169"/>
                    </a:lnTo>
                    <a:lnTo>
                      <a:pt x="57" y="152"/>
                    </a:lnTo>
                    <a:lnTo>
                      <a:pt x="57" y="127"/>
                    </a:lnTo>
                    <a:lnTo>
                      <a:pt x="65" y="95"/>
                    </a:lnTo>
                    <a:lnTo>
                      <a:pt x="48" y="59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99" name=""/>
            <p:cNvGrpSpPr/>
            <p:nvPr/>
          </p:nvGrpSpPr>
          <p:grpSpPr>
            <a:xfrm>
              <a:off x="4818240" y="3028680"/>
              <a:ext cx="909360" cy="312840"/>
              <a:chOff x="4818240" y="3028680"/>
              <a:chExt cx="909360" cy="312840"/>
            </a:xfrm>
          </p:grpSpPr>
          <p:sp>
            <p:nvSpPr>
              <p:cNvPr id="800" name=""/>
              <p:cNvSpPr/>
              <p:nvPr/>
            </p:nvSpPr>
            <p:spPr>
              <a:xfrm>
                <a:off x="4818240" y="3028680"/>
                <a:ext cx="909360" cy="31284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4818240" y="3028680"/>
                <a:ext cx="909360" cy="312840"/>
              </a:xfrm>
              <a:custGeom>
                <a:avLst/>
                <a:gdLst/>
                <a:ahLst/>
                <a:rect l="l" t="t" r="r" b="b"/>
                <a:pathLst>
                  <a:path w="1376" h="460">
                    <a:moveTo>
                      <a:pt x="1376" y="0"/>
                    </a:moveTo>
                    <a:lnTo>
                      <a:pt x="1371" y="56"/>
                    </a:lnTo>
                    <a:lnTo>
                      <a:pt x="1337" y="59"/>
                    </a:lnTo>
                    <a:lnTo>
                      <a:pt x="1340" y="108"/>
                    </a:lnTo>
                    <a:lnTo>
                      <a:pt x="1310" y="117"/>
                    </a:lnTo>
                    <a:lnTo>
                      <a:pt x="1248" y="148"/>
                    </a:lnTo>
                    <a:lnTo>
                      <a:pt x="1223" y="144"/>
                    </a:lnTo>
                    <a:lnTo>
                      <a:pt x="1209" y="192"/>
                    </a:lnTo>
                    <a:lnTo>
                      <a:pt x="1157" y="196"/>
                    </a:lnTo>
                    <a:lnTo>
                      <a:pt x="1141" y="225"/>
                    </a:lnTo>
                    <a:lnTo>
                      <a:pt x="1071" y="261"/>
                    </a:lnTo>
                    <a:lnTo>
                      <a:pt x="1026" y="272"/>
                    </a:lnTo>
                    <a:lnTo>
                      <a:pt x="1040" y="297"/>
                    </a:lnTo>
                    <a:lnTo>
                      <a:pt x="983" y="340"/>
                    </a:lnTo>
                    <a:lnTo>
                      <a:pt x="979" y="363"/>
                    </a:lnTo>
                    <a:lnTo>
                      <a:pt x="656" y="405"/>
                    </a:lnTo>
                    <a:lnTo>
                      <a:pt x="463" y="432"/>
                    </a:lnTo>
                    <a:lnTo>
                      <a:pt x="275" y="444"/>
                    </a:lnTo>
                    <a:lnTo>
                      <a:pt x="21" y="460"/>
                    </a:lnTo>
                    <a:lnTo>
                      <a:pt x="18" y="432"/>
                    </a:lnTo>
                    <a:lnTo>
                      <a:pt x="30" y="424"/>
                    </a:lnTo>
                    <a:lnTo>
                      <a:pt x="0" y="401"/>
                    </a:lnTo>
                    <a:lnTo>
                      <a:pt x="21" y="360"/>
                    </a:lnTo>
                    <a:lnTo>
                      <a:pt x="48" y="343"/>
                    </a:lnTo>
                    <a:lnTo>
                      <a:pt x="52" y="316"/>
                    </a:lnTo>
                    <a:lnTo>
                      <a:pt x="73" y="291"/>
                    </a:lnTo>
                    <a:lnTo>
                      <a:pt x="73" y="261"/>
                    </a:lnTo>
                    <a:lnTo>
                      <a:pt x="91" y="192"/>
                    </a:lnTo>
                    <a:lnTo>
                      <a:pt x="104" y="180"/>
                    </a:lnTo>
                    <a:lnTo>
                      <a:pt x="134" y="167"/>
                    </a:lnTo>
                    <a:lnTo>
                      <a:pt x="210" y="173"/>
                    </a:lnTo>
                    <a:lnTo>
                      <a:pt x="244" y="173"/>
                    </a:lnTo>
                    <a:lnTo>
                      <a:pt x="354" y="108"/>
                    </a:lnTo>
                    <a:lnTo>
                      <a:pt x="375" y="124"/>
                    </a:lnTo>
                    <a:lnTo>
                      <a:pt x="424" y="128"/>
                    </a:lnTo>
                    <a:lnTo>
                      <a:pt x="449" y="95"/>
                    </a:lnTo>
                    <a:lnTo>
                      <a:pt x="647" y="95"/>
                    </a:lnTo>
                    <a:lnTo>
                      <a:pt x="934" y="68"/>
                    </a:lnTo>
                    <a:lnTo>
                      <a:pt x="1214" y="24"/>
                    </a:lnTo>
                    <a:lnTo>
                      <a:pt x="1376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02" name=""/>
            <p:cNvGrpSpPr/>
            <p:nvPr/>
          </p:nvGrpSpPr>
          <p:grpSpPr>
            <a:xfrm>
              <a:off x="4775040" y="1617480"/>
              <a:ext cx="79560" cy="61920"/>
              <a:chOff x="4775040" y="1617480"/>
              <a:chExt cx="79560" cy="61920"/>
            </a:xfrm>
          </p:grpSpPr>
          <p:sp>
            <p:nvSpPr>
              <p:cNvPr id="803" name=""/>
              <p:cNvSpPr/>
              <p:nvPr/>
            </p:nvSpPr>
            <p:spPr>
              <a:xfrm>
                <a:off x="4775040" y="1617480"/>
                <a:ext cx="79560" cy="6192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4775040" y="1617480"/>
                <a:ext cx="79560" cy="61920"/>
              </a:xfrm>
              <a:custGeom>
                <a:avLst/>
                <a:gdLst/>
                <a:ahLst/>
                <a:rect l="l" t="t" r="r" b="b"/>
                <a:pathLst>
                  <a:path w="122" h="93">
                    <a:moveTo>
                      <a:pt x="122" y="0"/>
                    </a:moveTo>
                    <a:lnTo>
                      <a:pt x="74" y="9"/>
                    </a:lnTo>
                    <a:lnTo>
                      <a:pt x="43" y="41"/>
                    </a:lnTo>
                    <a:lnTo>
                      <a:pt x="9" y="57"/>
                    </a:lnTo>
                    <a:lnTo>
                      <a:pt x="0" y="93"/>
                    </a:lnTo>
                    <a:lnTo>
                      <a:pt x="70" y="68"/>
                    </a:lnTo>
                    <a:lnTo>
                      <a:pt x="95" y="36"/>
                    </a:lnTo>
                    <a:lnTo>
                      <a:pt x="113" y="25"/>
                    </a:lnTo>
                    <a:lnTo>
                      <a:pt x="122" y="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05" name=""/>
            <p:cNvGrpSpPr/>
            <p:nvPr/>
          </p:nvGrpSpPr>
          <p:grpSpPr>
            <a:xfrm>
              <a:off x="6329520" y="1746000"/>
              <a:ext cx="188640" cy="338040"/>
              <a:chOff x="6329520" y="1746000"/>
              <a:chExt cx="188640" cy="338040"/>
            </a:xfrm>
          </p:grpSpPr>
          <p:sp>
            <p:nvSpPr>
              <p:cNvPr id="806" name=""/>
              <p:cNvSpPr/>
              <p:nvPr/>
            </p:nvSpPr>
            <p:spPr>
              <a:xfrm>
                <a:off x="6329520" y="1746000"/>
                <a:ext cx="188640" cy="33804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6329520" y="1746000"/>
                <a:ext cx="188640" cy="338040"/>
              </a:xfrm>
              <a:custGeom>
                <a:avLst/>
                <a:gdLst/>
                <a:ahLst/>
                <a:rect l="l" t="t" r="r" b="b"/>
                <a:pathLst>
                  <a:path w="280" h="496">
                    <a:moveTo>
                      <a:pt x="0" y="55"/>
                    </a:moveTo>
                    <a:lnTo>
                      <a:pt x="165" y="23"/>
                    </a:lnTo>
                    <a:lnTo>
                      <a:pt x="244" y="0"/>
                    </a:lnTo>
                    <a:lnTo>
                      <a:pt x="258" y="35"/>
                    </a:lnTo>
                    <a:lnTo>
                      <a:pt x="253" y="68"/>
                    </a:lnTo>
                    <a:lnTo>
                      <a:pt x="258" y="91"/>
                    </a:lnTo>
                    <a:lnTo>
                      <a:pt x="280" y="107"/>
                    </a:lnTo>
                    <a:lnTo>
                      <a:pt x="266" y="120"/>
                    </a:lnTo>
                    <a:lnTo>
                      <a:pt x="266" y="156"/>
                    </a:lnTo>
                    <a:lnTo>
                      <a:pt x="240" y="159"/>
                    </a:lnTo>
                    <a:lnTo>
                      <a:pt x="223" y="167"/>
                    </a:lnTo>
                    <a:lnTo>
                      <a:pt x="214" y="192"/>
                    </a:lnTo>
                    <a:lnTo>
                      <a:pt x="232" y="219"/>
                    </a:lnTo>
                    <a:lnTo>
                      <a:pt x="232" y="248"/>
                    </a:lnTo>
                    <a:lnTo>
                      <a:pt x="205" y="267"/>
                    </a:lnTo>
                    <a:lnTo>
                      <a:pt x="197" y="291"/>
                    </a:lnTo>
                    <a:lnTo>
                      <a:pt x="235" y="336"/>
                    </a:lnTo>
                    <a:lnTo>
                      <a:pt x="214" y="404"/>
                    </a:lnTo>
                    <a:lnTo>
                      <a:pt x="249" y="467"/>
                    </a:lnTo>
                    <a:lnTo>
                      <a:pt x="192" y="487"/>
                    </a:lnTo>
                    <a:lnTo>
                      <a:pt x="122" y="496"/>
                    </a:lnTo>
                    <a:lnTo>
                      <a:pt x="100" y="431"/>
                    </a:lnTo>
                    <a:lnTo>
                      <a:pt x="104" y="407"/>
                    </a:lnTo>
                    <a:lnTo>
                      <a:pt x="82" y="332"/>
                    </a:lnTo>
                    <a:lnTo>
                      <a:pt x="34" y="336"/>
                    </a:lnTo>
                    <a:lnTo>
                      <a:pt x="52" y="303"/>
                    </a:lnTo>
                    <a:lnTo>
                      <a:pt x="52" y="255"/>
                    </a:lnTo>
                    <a:lnTo>
                      <a:pt x="21" y="239"/>
                    </a:lnTo>
                    <a:lnTo>
                      <a:pt x="39" y="203"/>
                    </a:lnTo>
                    <a:lnTo>
                      <a:pt x="27" y="163"/>
                    </a:lnTo>
                    <a:lnTo>
                      <a:pt x="0" y="143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08" name=""/>
            <p:cNvGrpSpPr/>
            <p:nvPr/>
          </p:nvGrpSpPr>
          <p:grpSpPr>
            <a:xfrm>
              <a:off x="6400800" y="2009520"/>
              <a:ext cx="392040" cy="337680"/>
              <a:chOff x="6400800" y="2009520"/>
              <a:chExt cx="392040" cy="337680"/>
            </a:xfrm>
          </p:grpSpPr>
          <p:sp>
            <p:nvSpPr>
              <p:cNvPr id="809" name=""/>
              <p:cNvSpPr/>
              <p:nvPr/>
            </p:nvSpPr>
            <p:spPr>
              <a:xfrm>
                <a:off x="6400800" y="2009520"/>
                <a:ext cx="392040" cy="176400"/>
              </a:xfrm>
              <a:custGeom>
                <a:avLst/>
                <a:gdLst/>
                <a:ahLst/>
                <a:rect l="l" t="t" r="r" b="b"/>
                <a:pathLst>
                  <a:path w="273" h="129">
                    <a:moveTo>
                      <a:pt x="12" y="54"/>
                    </a:moveTo>
                    <a:lnTo>
                      <a:pt x="68" y="40"/>
                    </a:lnTo>
                    <a:lnTo>
                      <a:pt x="132" y="26"/>
                    </a:lnTo>
                    <a:lnTo>
                      <a:pt x="146" y="24"/>
                    </a:lnTo>
                    <a:lnTo>
                      <a:pt x="146" y="6"/>
                    </a:lnTo>
                    <a:lnTo>
                      <a:pt x="164" y="10"/>
                    </a:lnTo>
                    <a:lnTo>
                      <a:pt x="168" y="0"/>
                    </a:lnTo>
                    <a:lnTo>
                      <a:pt x="180" y="4"/>
                    </a:lnTo>
                    <a:lnTo>
                      <a:pt x="182" y="36"/>
                    </a:lnTo>
                    <a:lnTo>
                      <a:pt x="186" y="52"/>
                    </a:lnTo>
                    <a:lnTo>
                      <a:pt x="202" y="72"/>
                    </a:lnTo>
                    <a:lnTo>
                      <a:pt x="210" y="88"/>
                    </a:lnTo>
                    <a:lnTo>
                      <a:pt x="230" y="88"/>
                    </a:lnTo>
                    <a:lnTo>
                      <a:pt x="242" y="82"/>
                    </a:lnTo>
                    <a:lnTo>
                      <a:pt x="234" y="72"/>
                    </a:lnTo>
                    <a:lnTo>
                      <a:pt x="234" y="56"/>
                    </a:lnTo>
                    <a:lnTo>
                      <a:pt x="246" y="60"/>
                    </a:lnTo>
                    <a:lnTo>
                      <a:pt x="262" y="66"/>
                    </a:lnTo>
                    <a:lnTo>
                      <a:pt x="268" y="76"/>
                    </a:lnTo>
                    <a:lnTo>
                      <a:pt x="258" y="90"/>
                    </a:lnTo>
                    <a:lnTo>
                      <a:pt x="254" y="104"/>
                    </a:lnTo>
                    <a:lnTo>
                      <a:pt x="272" y="102"/>
                    </a:lnTo>
                    <a:lnTo>
                      <a:pt x="268" y="120"/>
                    </a:lnTo>
                    <a:lnTo>
                      <a:pt x="254" y="128"/>
                    </a:lnTo>
                    <a:lnTo>
                      <a:pt x="252" y="110"/>
                    </a:lnTo>
                    <a:lnTo>
                      <a:pt x="242" y="112"/>
                    </a:lnTo>
                    <a:lnTo>
                      <a:pt x="218" y="114"/>
                    </a:lnTo>
                    <a:lnTo>
                      <a:pt x="208" y="104"/>
                    </a:lnTo>
                    <a:lnTo>
                      <a:pt x="200" y="114"/>
                    </a:lnTo>
                    <a:lnTo>
                      <a:pt x="192" y="120"/>
                    </a:lnTo>
                    <a:lnTo>
                      <a:pt x="182" y="120"/>
                    </a:lnTo>
                    <a:lnTo>
                      <a:pt x="182" y="106"/>
                    </a:lnTo>
                    <a:lnTo>
                      <a:pt x="166" y="104"/>
                    </a:lnTo>
                    <a:lnTo>
                      <a:pt x="162" y="88"/>
                    </a:lnTo>
                    <a:lnTo>
                      <a:pt x="158" y="82"/>
                    </a:lnTo>
                    <a:lnTo>
                      <a:pt x="146" y="88"/>
                    </a:lnTo>
                    <a:lnTo>
                      <a:pt x="120" y="90"/>
                    </a:lnTo>
                    <a:lnTo>
                      <a:pt x="98" y="98"/>
                    </a:lnTo>
                    <a:lnTo>
                      <a:pt x="70" y="104"/>
                    </a:lnTo>
                    <a:lnTo>
                      <a:pt x="56" y="118"/>
                    </a:lnTo>
                    <a:lnTo>
                      <a:pt x="44" y="106"/>
                    </a:lnTo>
                    <a:lnTo>
                      <a:pt x="32" y="120"/>
                    </a:lnTo>
                    <a:lnTo>
                      <a:pt x="14" y="120"/>
                    </a:lnTo>
                    <a:lnTo>
                      <a:pt x="0" y="104"/>
                    </a:lnTo>
                    <a:lnTo>
                      <a:pt x="12" y="54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>
                <a:off x="6592680" y="2124000"/>
                <a:ext cx="70200" cy="96120"/>
              </a:xfrm>
              <a:custGeom>
                <a:avLst/>
                <a:gdLst/>
                <a:ahLst/>
                <a:rect l="l" t="t" r="r" b="b"/>
                <a:pathLst>
                  <a:path w="49" h="69">
                    <a:moveTo>
                      <a:pt x="20" y="0"/>
                    </a:moveTo>
                    <a:lnTo>
                      <a:pt x="8" y="4"/>
                    </a:lnTo>
                    <a:lnTo>
                      <a:pt x="0" y="6"/>
                    </a:lnTo>
                    <a:lnTo>
                      <a:pt x="2" y="46"/>
                    </a:lnTo>
                    <a:lnTo>
                      <a:pt x="10" y="68"/>
                    </a:lnTo>
                    <a:lnTo>
                      <a:pt x="40" y="60"/>
                    </a:lnTo>
                    <a:lnTo>
                      <a:pt x="48" y="34"/>
                    </a:lnTo>
                    <a:lnTo>
                      <a:pt x="44" y="20"/>
                    </a:lnTo>
                    <a:lnTo>
                      <a:pt x="30" y="20"/>
                    </a:lnTo>
                    <a:lnTo>
                      <a:pt x="20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6423480" y="2129760"/>
                <a:ext cx="181080" cy="17532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16" y="0"/>
                    </a:moveTo>
                    <a:lnTo>
                      <a:pt x="120" y="40"/>
                    </a:lnTo>
                    <a:lnTo>
                      <a:pt x="126" y="64"/>
                    </a:lnTo>
                    <a:lnTo>
                      <a:pt x="122" y="78"/>
                    </a:lnTo>
                    <a:lnTo>
                      <a:pt x="102" y="84"/>
                    </a:lnTo>
                    <a:lnTo>
                      <a:pt x="78" y="92"/>
                    </a:lnTo>
                    <a:lnTo>
                      <a:pt x="66" y="104"/>
                    </a:lnTo>
                    <a:lnTo>
                      <a:pt x="54" y="120"/>
                    </a:lnTo>
                    <a:lnTo>
                      <a:pt x="34" y="126"/>
                    </a:lnTo>
                    <a:lnTo>
                      <a:pt x="2" y="118"/>
                    </a:lnTo>
                    <a:lnTo>
                      <a:pt x="22" y="108"/>
                    </a:lnTo>
                    <a:lnTo>
                      <a:pt x="10" y="92"/>
                    </a:lnTo>
                    <a:lnTo>
                      <a:pt x="8" y="76"/>
                    </a:lnTo>
                    <a:lnTo>
                      <a:pt x="4" y="58"/>
                    </a:lnTo>
                    <a:lnTo>
                      <a:pt x="0" y="30"/>
                    </a:lnTo>
                    <a:lnTo>
                      <a:pt x="20" y="32"/>
                    </a:lnTo>
                    <a:lnTo>
                      <a:pt x="30" y="20"/>
                    </a:lnTo>
                    <a:lnTo>
                      <a:pt x="42" y="30"/>
                    </a:lnTo>
                    <a:lnTo>
                      <a:pt x="56" y="14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6458760" y="2253960"/>
                <a:ext cx="135000" cy="93240"/>
              </a:xfrm>
              <a:custGeom>
                <a:avLst/>
                <a:gdLst/>
                <a:ahLst/>
                <a:rect l="l" t="t" r="r" b="b"/>
                <a:pathLst>
                  <a:path w="95" h="69">
                    <a:moveTo>
                      <a:pt x="36" y="16"/>
                    </a:moveTo>
                    <a:lnTo>
                      <a:pt x="56" y="16"/>
                    </a:lnTo>
                    <a:lnTo>
                      <a:pt x="66" y="14"/>
                    </a:lnTo>
                    <a:lnTo>
                      <a:pt x="78" y="2"/>
                    </a:lnTo>
                    <a:lnTo>
                      <a:pt x="94" y="0"/>
                    </a:lnTo>
                    <a:lnTo>
                      <a:pt x="90" y="16"/>
                    </a:lnTo>
                    <a:lnTo>
                      <a:pt x="76" y="26"/>
                    </a:lnTo>
                    <a:lnTo>
                      <a:pt x="68" y="38"/>
                    </a:lnTo>
                    <a:lnTo>
                      <a:pt x="70" y="52"/>
                    </a:lnTo>
                    <a:lnTo>
                      <a:pt x="58" y="50"/>
                    </a:lnTo>
                    <a:lnTo>
                      <a:pt x="38" y="60"/>
                    </a:lnTo>
                    <a:lnTo>
                      <a:pt x="8" y="68"/>
                    </a:lnTo>
                    <a:lnTo>
                      <a:pt x="0" y="34"/>
                    </a:lnTo>
                    <a:lnTo>
                      <a:pt x="28" y="32"/>
                    </a:lnTo>
                    <a:lnTo>
                      <a:pt x="36" y="16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440" bIns="46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6699600" y="2184840"/>
                <a:ext cx="38880" cy="2088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2" y="0"/>
                    </a:moveTo>
                    <a:lnTo>
                      <a:pt x="26" y="2"/>
                    </a:lnTo>
                    <a:lnTo>
                      <a:pt x="22" y="8"/>
                    </a:lnTo>
                    <a:lnTo>
                      <a:pt x="0" y="14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f008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814" name=""/>
            <p:cNvSpPr/>
            <p:nvPr/>
          </p:nvSpPr>
          <p:spPr>
            <a:xfrm flipV="1">
              <a:off x="5484960" y="2103120"/>
              <a:ext cx="169560" cy="138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3765600" y="1004760"/>
              <a:ext cx="717480" cy="533160"/>
            </a:xfrm>
            <a:custGeom>
              <a:avLst/>
              <a:gdLst/>
              <a:ahLst/>
              <a:rect l="l" t="t" r="r" b="b"/>
              <a:pathLst>
                <a:path w="564" h="403">
                  <a:moveTo>
                    <a:pt x="20" y="0"/>
                  </a:moveTo>
                  <a:lnTo>
                    <a:pt x="564" y="0"/>
                  </a:lnTo>
                  <a:lnTo>
                    <a:pt x="395" y="108"/>
                  </a:lnTo>
                  <a:lnTo>
                    <a:pt x="354" y="400"/>
                  </a:lnTo>
                  <a:lnTo>
                    <a:pt x="185" y="403"/>
                  </a:lnTo>
                  <a:lnTo>
                    <a:pt x="0" y="396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a3ffb5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16" name=""/>
            <p:cNvGrpSpPr/>
            <p:nvPr/>
          </p:nvGrpSpPr>
          <p:grpSpPr>
            <a:xfrm>
              <a:off x="1521000" y="1252440"/>
              <a:ext cx="734760" cy="512640"/>
              <a:chOff x="1521000" y="1252440"/>
              <a:chExt cx="734760" cy="512640"/>
            </a:xfrm>
          </p:grpSpPr>
          <p:sp>
            <p:nvSpPr>
              <p:cNvPr id="817" name=""/>
              <p:cNvSpPr/>
              <p:nvPr/>
            </p:nvSpPr>
            <p:spPr>
              <a:xfrm>
                <a:off x="1521000" y="1252440"/>
                <a:ext cx="734760" cy="512640"/>
              </a:xfrm>
              <a:custGeom>
                <a:avLst/>
                <a:gdLst/>
                <a:ahLst/>
                <a:rect l="l" t="t" r="r" b="b"/>
                <a:pathLst>
                  <a:path w="1114" h="751">
                    <a:moveTo>
                      <a:pt x="987" y="751"/>
                    </a:moveTo>
                    <a:lnTo>
                      <a:pt x="843" y="715"/>
                    </a:lnTo>
                    <a:lnTo>
                      <a:pt x="748" y="696"/>
                    </a:lnTo>
                    <a:lnTo>
                      <a:pt x="672" y="703"/>
                    </a:lnTo>
                    <a:lnTo>
                      <a:pt x="633" y="687"/>
                    </a:lnTo>
                    <a:lnTo>
                      <a:pt x="586" y="687"/>
                    </a:lnTo>
                    <a:lnTo>
                      <a:pt x="516" y="699"/>
                    </a:lnTo>
                    <a:lnTo>
                      <a:pt x="446" y="679"/>
                    </a:lnTo>
                    <a:lnTo>
                      <a:pt x="363" y="679"/>
                    </a:lnTo>
                    <a:lnTo>
                      <a:pt x="302" y="663"/>
                    </a:lnTo>
                    <a:lnTo>
                      <a:pt x="196" y="651"/>
                    </a:lnTo>
                    <a:lnTo>
                      <a:pt x="150" y="598"/>
                    </a:lnTo>
                    <a:lnTo>
                      <a:pt x="153" y="536"/>
                    </a:lnTo>
                    <a:lnTo>
                      <a:pt x="123" y="516"/>
                    </a:lnTo>
                    <a:lnTo>
                      <a:pt x="88" y="507"/>
                    </a:lnTo>
                    <a:lnTo>
                      <a:pt x="65" y="476"/>
                    </a:lnTo>
                    <a:lnTo>
                      <a:pt x="13" y="467"/>
                    </a:lnTo>
                    <a:lnTo>
                      <a:pt x="0" y="444"/>
                    </a:lnTo>
                    <a:lnTo>
                      <a:pt x="4" y="412"/>
                    </a:lnTo>
                    <a:lnTo>
                      <a:pt x="31" y="404"/>
                    </a:lnTo>
                    <a:lnTo>
                      <a:pt x="43" y="383"/>
                    </a:lnTo>
                    <a:lnTo>
                      <a:pt x="22" y="327"/>
                    </a:lnTo>
                    <a:lnTo>
                      <a:pt x="27" y="223"/>
                    </a:lnTo>
                    <a:lnTo>
                      <a:pt x="35" y="180"/>
                    </a:lnTo>
                    <a:lnTo>
                      <a:pt x="4" y="115"/>
                    </a:lnTo>
                    <a:lnTo>
                      <a:pt x="4" y="72"/>
                    </a:lnTo>
                    <a:lnTo>
                      <a:pt x="31" y="52"/>
                    </a:lnTo>
                    <a:lnTo>
                      <a:pt x="61" y="59"/>
                    </a:lnTo>
                    <a:lnTo>
                      <a:pt x="101" y="92"/>
                    </a:lnTo>
                    <a:lnTo>
                      <a:pt x="157" y="115"/>
                    </a:lnTo>
                    <a:lnTo>
                      <a:pt x="223" y="124"/>
                    </a:lnTo>
                    <a:lnTo>
                      <a:pt x="254" y="128"/>
                    </a:lnTo>
                    <a:lnTo>
                      <a:pt x="293" y="183"/>
                    </a:lnTo>
                    <a:lnTo>
                      <a:pt x="275" y="203"/>
                    </a:lnTo>
                    <a:lnTo>
                      <a:pt x="272" y="216"/>
                    </a:lnTo>
                    <a:lnTo>
                      <a:pt x="284" y="239"/>
                    </a:lnTo>
                    <a:lnTo>
                      <a:pt x="293" y="248"/>
                    </a:lnTo>
                    <a:lnTo>
                      <a:pt x="250" y="327"/>
                    </a:lnTo>
                    <a:lnTo>
                      <a:pt x="266" y="327"/>
                    </a:lnTo>
                    <a:lnTo>
                      <a:pt x="327" y="327"/>
                    </a:lnTo>
                    <a:lnTo>
                      <a:pt x="318" y="235"/>
                    </a:lnTo>
                    <a:lnTo>
                      <a:pt x="363" y="228"/>
                    </a:lnTo>
                    <a:lnTo>
                      <a:pt x="367" y="200"/>
                    </a:lnTo>
                    <a:lnTo>
                      <a:pt x="349" y="187"/>
                    </a:lnTo>
                    <a:lnTo>
                      <a:pt x="302" y="180"/>
                    </a:lnTo>
                    <a:lnTo>
                      <a:pt x="302" y="160"/>
                    </a:lnTo>
                    <a:lnTo>
                      <a:pt x="358" y="84"/>
                    </a:lnTo>
                    <a:lnTo>
                      <a:pt x="318" y="23"/>
                    </a:lnTo>
                    <a:lnTo>
                      <a:pt x="342" y="0"/>
                    </a:lnTo>
                    <a:lnTo>
                      <a:pt x="1114" y="176"/>
                    </a:lnTo>
                    <a:lnTo>
                      <a:pt x="987" y="751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>
                <a:off x="1521000" y="1252440"/>
                <a:ext cx="734760" cy="512640"/>
              </a:xfrm>
              <a:custGeom>
                <a:avLst/>
                <a:gdLst/>
                <a:ahLst/>
                <a:rect l="l" t="t" r="r" b="b"/>
                <a:pathLst>
                  <a:path w="1114" h="751">
                    <a:moveTo>
                      <a:pt x="987" y="751"/>
                    </a:moveTo>
                    <a:lnTo>
                      <a:pt x="843" y="715"/>
                    </a:lnTo>
                    <a:lnTo>
                      <a:pt x="748" y="696"/>
                    </a:lnTo>
                    <a:lnTo>
                      <a:pt x="672" y="703"/>
                    </a:lnTo>
                    <a:lnTo>
                      <a:pt x="633" y="687"/>
                    </a:lnTo>
                    <a:lnTo>
                      <a:pt x="586" y="687"/>
                    </a:lnTo>
                    <a:lnTo>
                      <a:pt x="516" y="699"/>
                    </a:lnTo>
                    <a:lnTo>
                      <a:pt x="446" y="679"/>
                    </a:lnTo>
                    <a:lnTo>
                      <a:pt x="363" y="679"/>
                    </a:lnTo>
                    <a:lnTo>
                      <a:pt x="302" y="663"/>
                    </a:lnTo>
                    <a:lnTo>
                      <a:pt x="196" y="651"/>
                    </a:lnTo>
                    <a:lnTo>
                      <a:pt x="150" y="598"/>
                    </a:lnTo>
                    <a:lnTo>
                      <a:pt x="153" y="536"/>
                    </a:lnTo>
                    <a:lnTo>
                      <a:pt x="123" y="516"/>
                    </a:lnTo>
                    <a:lnTo>
                      <a:pt x="88" y="507"/>
                    </a:lnTo>
                    <a:lnTo>
                      <a:pt x="65" y="476"/>
                    </a:lnTo>
                    <a:lnTo>
                      <a:pt x="13" y="467"/>
                    </a:lnTo>
                    <a:lnTo>
                      <a:pt x="0" y="444"/>
                    </a:lnTo>
                    <a:lnTo>
                      <a:pt x="4" y="412"/>
                    </a:lnTo>
                    <a:lnTo>
                      <a:pt x="31" y="404"/>
                    </a:lnTo>
                    <a:lnTo>
                      <a:pt x="43" y="383"/>
                    </a:lnTo>
                    <a:lnTo>
                      <a:pt x="22" y="327"/>
                    </a:lnTo>
                    <a:lnTo>
                      <a:pt x="27" y="223"/>
                    </a:lnTo>
                    <a:lnTo>
                      <a:pt x="35" y="180"/>
                    </a:lnTo>
                    <a:lnTo>
                      <a:pt x="4" y="115"/>
                    </a:lnTo>
                    <a:lnTo>
                      <a:pt x="4" y="72"/>
                    </a:lnTo>
                    <a:lnTo>
                      <a:pt x="31" y="52"/>
                    </a:lnTo>
                    <a:lnTo>
                      <a:pt x="61" y="59"/>
                    </a:lnTo>
                    <a:lnTo>
                      <a:pt x="101" y="92"/>
                    </a:lnTo>
                    <a:lnTo>
                      <a:pt x="157" y="115"/>
                    </a:lnTo>
                    <a:lnTo>
                      <a:pt x="223" y="124"/>
                    </a:lnTo>
                    <a:lnTo>
                      <a:pt x="254" y="128"/>
                    </a:lnTo>
                    <a:lnTo>
                      <a:pt x="293" y="183"/>
                    </a:lnTo>
                    <a:lnTo>
                      <a:pt x="275" y="203"/>
                    </a:lnTo>
                    <a:lnTo>
                      <a:pt x="272" y="216"/>
                    </a:lnTo>
                    <a:lnTo>
                      <a:pt x="284" y="239"/>
                    </a:lnTo>
                    <a:lnTo>
                      <a:pt x="293" y="248"/>
                    </a:lnTo>
                    <a:lnTo>
                      <a:pt x="250" y="327"/>
                    </a:lnTo>
                    <a:lnTo>
                      <a:pt x="266" y="327"/>
                    </a:lnTo>
                    <a:lnTo>
                      <a:pt x="327" y="327"/>
                    </a:lnTo>
                    <a:lnTo>
                      <a:pt x="318" y="235"/>
                    </a:lnTo>
                    <a:lnTo>
                      <a:pt x="363" y="228"/>
                    </a:lnTo>
                    <a:lnTo>
                      <a:pt x="367" y="200"/>
                    </a:lnTo>
                    <a:lnTo>
                      <a:pt x="349" y="187"/>
                    </a:lnTo>
                    <a:lnTo>
                      <a:pt x="302" y="180"/>
                    </a:lnTo>
                    <a:lnTo>
                      <a:pt x="302" y="160"/>
                    </a:lnTo>
                    <a:lnTo>
                      <a:pt x="358" y="84"/>
                    </a:lnTo>
                    <a:lnTo>
                      <a:pt x="318" y="23"/>
                    </a:lnTo>
                    <a:lnTo>
                      <a:pt x="342" y="0"/>
                    </a:lnTo>
                    <a:lnTo>
                      <a:pt x="1114" y="176"/>
                    </a:lnTo>
                    <a:lnTo>
                      <a:pt x="987" y="751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19" name=""/>
            <p:cNvGrpSpPr/>
            <p:nvPr/>
          </p:nvGrpSpPr>
          <p:grpSpPr>
            <a:xfrm>
              <a:off x="1324080" y="1574640"/>
              <a:ext cx="884160" cy="690480"/>
              <a:chOff x="1324080" y="1574640"/>
              <a:chExt cx="884160" cy="690480"/>
            </a:xfrm>
          </p:grpSpPr>
          <p:sp>
            <p:nvSpPr>
              <p:cNvPr id="820" name=""/>
              <p:cNvSpPr/>
              <p:nvPr/>
            </p:nvSpPr>
            <p:spPr>
              <a:xfrm>
                <a:off x="1324080" y="1574640"/>
                <a:ext cx="884160" cy="690480"/>
              </a:xfrm>
              <a:custGeom>
                <a:avLst/>
                <a:gdLst/>
                <a:ahLst/>
                <a:rect l="l" t="t" r="r" b="b"/>
                <a:pathLst>
                  <a:path w="1337" h="1010">
                    <a:moveTo>
                      <a:pt x="1136" y="1010"/>
                    </a:moveTo>
                    <a:lnTo>
                      <a:pt x="1194" y="699"/>
                    </a:lnTo>
                    <a:lnTo>
                      <a:pt x="1188" y="647"/>
                    </a:lnTo>
                    <a:lnTo>
                      <a:pt x="1210" y="618"/>
                    </a:lnTo>
                    <a:lnTo>
                      <a:pt x="1210" y="591"/>
                    </a:lnTo>
                    <a:lnTo>
                      <a:pt x="1176" y="566"/>
                    </a:lnTo>
                    <a:lnTo>
                      <a:pt x="1176" y="546"/>
                    </a:lnTo>
                    <a:lnTo>
                      <a:pt x="1201" y="530"/>
                    </a:lnTo>
                    <a:lnTo>
                      <a:pt x="1224" y="510"/>
                    </a:lnTo>
                    <a:lnTo>
                      <a:pt x="1255" y="503"/>
                    </a:lnTo>
                    <a:lnTo>
                      <a:pt x="1262" y="458"/>
                    </a:lnTo>
                    <a:lnTo>
                      <a:pt x="1285" y="431"/>
                    </a:lnTo>
                    <a:lnTo>
                      <a:pt x="1307" y="411"/>
                    </a:lnTo>
                    <a:lnTo>
                      <a:pt x="1337" y="375"/>
                    </a:lnTo>
                    <a:lnTo>
                      <a:pt x="1328" y="336"/>
                    </a:lnTo>
                    <a:lnTo>
                      <a:pt x="1285" y="278"/>
                    </a:lnTo>
                    <a:lnTo>
                      <a:pt x="1039" y="223"/>
                    </a:lnTo>
                    <a:lnTo>
                      <a:pt x="965" y="232"/>
                    </a:lnTo>
                    <a:lnTo>
                      <a:pt x="917" y="215"/>
                    </a:lnTo>
                    <a:lnTo>
                      <a:pt x="856" y="215"/>
                    </a:lnTo>
                    <a:lnTo>
                      <a:pt x="795" y="232"/>
                    </a:lnTo>
                    <a:lnTo>
                      <a:pt x="725" y="199"/>
                    </a:lnTo>
                    <a:lnTo>
                      <a:pt x="647" y="206"/>
                    </a:lnTo>
                    <a:lnTo>
                      <a:pt x="556" y="183"/>
                    </a:lnTo>
                    <a:lnTo>
                      <a:pt x="498" y="179"/>
                    </a:lnTo>
                    <a:lnTo>
                      <a:pt x="437" y="124"/>
                    </a:lnTo>
                    <a:lnTo>
                      <a:pt x="441" y="64"/>
                    </a:lnTo>
                    <a:lnTo>
                      <a:pt x="407" y="39"/>
                    </a:lnTo>
                    <a:lnTo>
                      <a:pt x="380" y="36"/>
                    </a:lnTo>
                    <a:lnTo>
                      <a:pt x="358" y="7"/>
                    </a:lnTo>
                    <a:lnTo>
                      <a:pt x="311" y="0"/>
                    </a:lnTo>
                    <a:lnTo>
                      <a:pt x="293" y="32"/>
                    </a:lnTo>
                    <a:lnTo>
                      <a:pt x="272" y="100"/>
                    </a:lnTo>
                    <a:lnTo>
                      <a:pt x="266" y="167"/>
                    </a:lnTo>
                    <a:lnTo>
                      <a:pt x="236" y="199"/>
                    </a:lnTo>
                    <a:lnTo>
                      <a:pt x="232" y="264"/>
                    </a:lnTo>
                    <a:lnTo>
                      <a:pt x="96" y="499"/>
                    </a:lnTo>
                    <a:lnTo>
                      <a:pt x="71" y="575"/>
                    </a:lnTo>
                    <a:lnTo>
                      <a:pt x="31" y="602"/>
                    </a:lnTo>
                    <a:lnTo>
                      <a:pt x="18" y="631"/>
                    </a:lnTo>
                    <a:lnTo>
                      <a:pt x="22" y="663"/>
                    </a:lnTo>
                    <a:lnTo>
                      <a:pt x="18" y="683"/>
                    </a:lnTo>
                    <a:lnTo>
                      <a:pt x="0" y="706"/>
                    </a:lnTo>
                    <a:lnTo>
                      <a:pt x="4" y="722"/>
                    </a:lnTo>
                    <a:lnTo>
                      <a:pt x="18" y="751"/>
                    </a:lnTo>
                    <a:lnTo>
                      <a:pt x="31" y="758"/>
                    </a:lnTo>
                    <a:lnTo>
                      <a:pt x="35" y="765"/>
                    </a:lnTo>
                    <a:lnTo>
                      <a:pt x="1136" y="101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>
                <a:off x="1324080" y="1574640"/>
                <a:ext cx="884160" cy="690480"/>
              </a:xfrm>
              <a:custGeom>
                <a:avLst/>
                <a:gdLst/>
                <a:ahLst/>
                <a:rect l="l" t="t" r="r" b="b"/>
                <a:pathLst>
                  <a:path w="1337" h="1010">
                    <a:moveTo>
                      <a:pt x="1136" y="1010"/>
                    </a:moveTo>
                    <a:lnTo>
                      <a:pt x="1194" y="699"/>
                    </a:lnTo>
                    <a:lnTo>
                      <a:pt x="1188" y="647"/>
                    </a:lnTo>
                    <a:lnTo>
                      <a:pt x="1210" y="618"/>
                    </a:lnTo>
                    <a:lnTo>
                      <a:pt x="1210" y="591"/>
                    </a:lnTo>
                    <a:lnTo>
                      <a:pt x="1176" y="566"/>
                    </a:lnTo>
                    <a:lnTo>
                      <a:pt x="1176" y="546"/>
                    </a:lnTo>
                    <a:lnTo>
                      <a:pt x="1201" y="530"/>
                    </a:lnTo>
                    <a:lnTo>
                      <a:pt x="1224" y="510"/>
                    </a:lnTo>
                    <a:lnTo>
                      <a:pt x="1255" y="503"/>
                    </a:lnTo>
                    <a:lnTo>
                      <a:pt x="1262" y="458"/>
                    </a:lnTo>
                    <a:lnTo>
                      <a:pt x="1285" y="431"/>
                    </a:lnTo>
                    <a:lnTo>
                      <a:pt x="1307" y="411"/>
                    </a:lnTo>
                    <a:lnTo>
                      <a:pt x="1337" y="375"/>
                    </a:lnTo>
                    <a:lnTo>
                      <a:pt x="1328" y="336"/>
                    </a:lnTo>
                    <a:lnTo>
                      <a:pt x="1285" y="278"/>
                    </a:lnTo>
                    <a:lnTo>
                      <a:pt x="1039" y="223"/>
                    </a:lnTo>
                    <a:lnTo>
                      <a:pt x="965" y="232"/>
                    </a:lnTo>
                    <a:lnTo>
                      <a:pt x="917" y="215"/>
                    </a:lnTo>
                    <a:lnTo>
                      <a:pt x="856" y="215"/>
                    </a:lnTo>
                    <a:lnTo>
                      <a:pt x="795" y="232"/>
                    </a:lnTo>
                    <a:lnTo>
                      <a:pt x="725" y="199"/>
                    </a:lnTo>
                    <a:lnTo>
                      <a:pt x="647" y="206"/>
                    </a:lnTo>
                    <a:lnTo>
                      <a:pt x="556" y="183"/>
                    </a:lnTo>
                    <a:lnTo>
                      <a:pt x="498" y="179"/>
                    </a:lnTo>
                    <a:lnTo>
                      <a:pt x="437" y="124"/>
                    </a:lnTo>
                    <a:lnTo>
                      <a:pt x="441" y="64"/>
                    </a:lnTo>
                    <a:lnTo>
                      <a:pt x="407" y="39"/>
                    </a:lnTo>
                    <a:lnTo>
                      <a:pt x="380" y="36"/>
                    </a:lnTo>
                    <a:lnTo>
                      <a:pt x="358" y="7"/>
                    </a:lnTo>
                    <a:lnTo>
                      <a:pt x="311" y="0"/>
                    </a:lnTo>
                    <a:lnTo>
                      <a:pt x="293" y="32"/>
                    </a:lnTo>
                    <a:lnTo>
                      <a:pt x="272" y="100"/>
                    </a:lnTo>
                    <a:lnTo>
                      <a:pt x="266" y="167"/>
                    </a:lnTo>
                    <a:lnTo>
                      <a:pt x="236" y="199"/>
                    </a:lnTo>
                    <a:lnTo>
                      <a:pt x="232" y="264"/>
                    </a:lnTo>
                    <a:lnTo>
                      <a:pt x="96" y="499"/>
                    </a:lnTo>
                    <a:lnTo>
                      <a:pt x="71" y="575"/>
                    </a:lnTo>
                    <a:lnTo>
                      <a:pt x="31" y="602"/>
                    </a:lnTo>
                    <a:lnTo>
                      <a:pt x="18" y="631"/>
                    </a:lnTo>
                    <a:lnTo>
                      <a:pt x="22" y="663"/>
                    </a:lnTo>
                    <a:lnTo>
                      <a:pt x="18" y="683"/>
                    </a:lnTo>
                    <a:lnTo>
                      <a:pt x="0" y="706"/>
                    </a:lnTo>
                    <a:lnTo>
                      <a:pt x="4" y="722"/>
                    </a:lnTo>
                    <a:lnTo>
                      <a:pt x="18" y="751"/>
                    </a:lnTo>
                    <a:lnTo>
                      <a:pt x="31" y="758"/>
                    </a:lnTo>
                    <a:lnTo>
                      <a:pt x="35" y="765"/>
                    </a:lnTo>
                    <a:lnTo>
                      <a:pt x="1136" y="1010"/>
                    </a:ln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22" name=""/>
            <p:cNvGrpSpPr/>
            <p:nvPr/>
          </p:nvGrpSpPr>
          <p:grpSpPr>
            <a:xfrm>
              <a:off x="1671480" y="2198520"/>
              <a:ext cx="676440" cy="995400"/>
              <a:chOff x="1671480" y="2198520"/>
              <a:chExt cx="676440" cy="995400"/>
            </a:xfrm>
          </p:grpSpPr>
          <p:sp>
            <p:nvSpPr>
              <p:cNvPr id="823" name=""/>
              <p:cNvSpPr/>
              <p:nvPr/>
            </p:nvSpPr>
            <p:spPr>
              <a:xfrm>
                <a:off x="1671480" y="2198520"/>
                <a:ext cx="676440" cy="995400"/>
              </a:xfrm>
              <a:custGeom>
                <a:avLst/>
                <a:gdLst/>
                <a:ahLst/>
                <a:rect l="l" t="t" r="r" b="b"/>
                <a:pathLst>
                  <a:path w="1021" h="1450">
                    <a:moveTo>
                      <a:pt x="156" y="0"/>
                    </a:moveTo>
                    <a:lnTo>
                      <a:pt x="532" y="75"/>
                    </a:lnTo>
                    <a:lnTo>
                      <a:pt x="611" y="95"/>
                    </a:lnTo>
                    <a:lnTo>
                      <a:pt x="1021" y="160"/>
                    </a:lnTo>
                    <a:lnTo>
                      <a:pt x="820" y="1270"/>
                    </a:lnTo>
                    <a:lnTo>
                      <a:pt x="811" y="1283"/>
                    </a:lnTo>
                    <a:lnTo>
                      <a:pt x="798" y="1283"/>
                    </a:lnTo>
                    <a:lnTo>
                      <a:pt x="776" y="1267"/>
                    </a:lnTo>
                    <a:lnTo>
                      <a:pt x="749" y="1251"/>
                    </a:lnTo>
                    <a:lnTo>
                      <a:pt x="724" y="1258"/>
                    </a:lnTo>
                    <a:lnTo>
                      <a:pt x="697" y="1270"/>
                    </a:lnTo>
                    <a:lnTo>
                      <a:pt x="712" y="1303"/>
                    </a:lnTo>
                    <a:lnTo>
                      <a:pt x="715" y="1330"/>
                    </a:lnTo>
                    <a:lnTo>
                      <a:pt x="703" y="1333"/>
                    </a:lnTo>
                    <a:lnTo>
                      <a:pt x="703" y="1369"/>
                    </a:lnTo>
                    <a:lnTo>
                      <a:pt x="715" y="1414"/>
                    </a:lnTo>
                    <a:lnTo>
                      <a:pt x="703" y="1446"/>
                    </a:lnTo>
                    <a:lnTo>
                      <a:pt x="694" y="1450"/>
                    </a:lnTo>
                    <a:lnTo>
                      <a:pt x="0" y="555"/>
                    </a:lnTo>
                    <a:lnTo>
                      <a:pt x="156" y="0"/>
                    </a:lnTo>
                    <a:close/>
                  </a:path>
                </a:pathLst>
              </a:custGeom>
              <a:blipFill rotWithShape="0">
                <a:blip r:embed="rId1"/>
                <a:srcRect/>
                <a:tile tx="0" ty="0" sx="100000" sy="100000" algn="ctr"/>
              </a:blipFill>
              <a:ln w="28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1671480" y="2198520"/>
                <a:ext cx="676440" cy="995400"/>
              </a:xfrm>
              <a:custGeom>
                <a:avLst/>
                <a:gdLst/>
                <a:ahLst/>
                <a:rect l="l" t="t" r="r" b="b"/>
                <a:pathLst>
                  <a:path w="1021" h="1450">
                    <a:moveTo>
                      <a:pt x="156" y="0"/>
                    </a:moveTo>
                    <a:lnTo>
                      <a:pt x="532" y="75"/>
                    </a:lnTo>
                    <a:lnTo>
                      <a:pt x="611" y="95"/>
                    </a:lnTo>
                    <a:lnTo>
                      <a:pt x="1021" y="160"/>
                    </a:lnTo>
                    <a:lnTo>
                      <a:pt x="820" y="1270"/>
                    </a:lnTo>
                    <a:lnTo>
                      <a:pt x="811" y="1283"/>
                    </a:lnTo>
                    <a:lnTo>
                      <a:pt x="798" y="1283"/>
                    </a:lnTo>
                    <a:lnTo>
                      <a:pt x="776" y="1267"/>
                    </a:lnTo>
                    <a:lnTo>
                      <a:pt x="749" y="1251"/>
                    </a:lnTo>
                    <a:lnTo>
                      <a:pt x="724" y="1258"/>
                    </a:lnTo>
                    <a:lnTo>
                      <a:pt x="697" y="1270"/>
                    </a:lnTo>
                    <a:lnTo>
                      <a:pt x="712" y="1303"/>
                    </a:lnTo>
                    <a:lnTo>
                      <a:pt x="715" y="1330"/>
                    </a:lnTo>
                    <a:lnTo>
                      <a:pt x="703" y="1333"/>
                    </a:lnTo>
                    <a:lnTo>
                      <a:pt x="703" y="1369"/>
                    </a:lnTo>
                    <a:lnTo>
                      <a:pt x="715" y="1414"/>
                    </a:lnTo>
                    <a:lnTo>
                      <a:pt x="703" y="1446"/>
                    </a:lnTo>
                    <a:lnTo>
                      <a:pt x="694" y="1450"/>
                    </a:lnTo>
                    <a:lnTo>
                      <a:pt x="0" y="555"/>
                    </a:lnTo>
                    <a:lnTo>
                      <a:pt x="156" y="0"/>
                    </a:lnTo>
                  </a:path>
                </a:pathLst>
              </a:custGeom>
              <a:blipFill rotWithShape="0">
                <a:blip r:embed="rId2"/>
                <a:srcRect/>
                <a:tile tx="0" ty="0" sx="100000" sy="100000" algn="ctr"/>
              </a:blipFill>
              <a:ln w="284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825" name=""/>
            <p:cNvSpPr/>
            <p:nvPr/>
          </p:nvSpPr>
          <p:spPr>
            <a:xfrm>
              <a:off x="4222800" y="1001520"/>
              <a:ext cx="2020680" cy="1297080"/>
            </a:xfrm>
            <a:custGeom>
              <a:avLst/>
              <a:gdLst/>
              <a:ahLst/>
              <a:rect l="l" t="t" r="r" b="b"/>
              <a:pathLst>
                <a:path w="1590" h="979">
                  <a:moveTo>
                    <a:pt x="34" y="111"/>
                  </a:moveTo>
                  <a:lnTo>
                    <a:pt x="0" y="378"/>
                  </a:lnTo>
                  <a:lnTo>
                    <a:pt x="25" y="375"/>
                  </a:lnTo>
                  <a:lnTo>
                    <a:pt x="25" y="390"/>
                  </a:lnTo>
                  <a:lnTo>
                    <a:pt x="32" y="396"/>
                  </a:lnTo>
                  <a:lnTo>
                    <a:pt x="27" y="416"/>
                  </a:lnTo>
                  <a:lnTo>
                    <a:pt x="38" y="424"/>
                  </a:lnTo>
                  <a:lnTo>
                    <a:pt x="43" y="442"/>
                  </a:lnTo>
                  <a:lnTo>
                    <a:pt x="86" y="448"/>
                  </a:lnTo>
                  <a:lnTo>
                    <a:pt x="99" y="463"/>
                  </a:lnTo>
                  <a:lnTo>
                    <a:pt x="115" y="460"/>
                  </a:lnTo>
                  <a:lnTo>
                    <a:pt x="126" y="442"/>
                  </a:lnTo>
                  <a:lnTo>
                    <a:pt x="187" y="448"/>
                  </a:lnTo>
                  <a:lnTo>
                    <a:pt x="187" y="469"/>
                  </a:lnTo>
                  <a:lnTo>
                    <a:pt x="201" y="470"/>
                  </a:lnTo>
                  <a:lnTo>
                    <a:pt x="203" y="463"/>
                  </a:lnTo>
                  <a:lnTo>
                    <a:pt x="223" y="463"/>
                  </a:lnTo>
                  <a:lnTo>
                    <a:pt x="248" y="489"/>
                  </a:lnTo>
                  <a:lnTo>
                    <a:pt x="280" y="489"/>
                  </a:lnTo>
                  <a:lnTo>
                    <a:pt x="307" y="489"/>
                  </a:lnTo>
                  <a:lnTo>
                    <a:pt x="300" y="473"/>
                  </a:lnTo>
                  <a:lnTo>
                    <a:pt x="318" y="465"/>
                  </a:lnTo>
                  <a:lnTo>
                    <a:pt x="331" y="476"/>
                  </a:lnTo>
                  <a:lnTo>
                    <a:pt x="364" y="476"/>
                  </a:lnTo>
                  <a:lnTo>
                    <a:pt x="402" y="489"/>
                  </a:lnTo>
                  <a:lnTo>
                    <a:pt x="445" y="465"/>
                  </a:lnTo>
                  <a:lnTo>
                    <a:pt x="435" y="442"/>
                  </a:lnTo>
                  <a:lnTo>
                    <a:pt x="472" y="441"/>
                  </a:lnTo>
                  <a:lnTo>
                    <a:pt x="472" y="422"/>
                  </a:lnTo>
                  <a:lnTo>
                    <a:pt x="479" y="419"/>
                  </a:lnTo>
                  <a:lnTo>
                    <a:pt x="501" y="426"/>
                  </a:lnTo>
                  <a:lnTo>
                    <a:pt x="503" y="416"/>
                  </a:lnTo>
                  <a:lnTo>
                    <a:pt x="494" y="394"/>
                  </a:lnTo>
                  <a:lnTo>
                    <a:pt x="506" y="394"/>
                  </a:lnTo>
                  <a:lnTo>
                    <a:pt x="523" y="402"/>
                  </a:lnTo>
                  <a:lnTo>
                    <a:pt x="562" y="407"/>
                  </a:lnTo>
                  <a:lnTo>
                    <a:pt x="582" y="402"/>
                  </a:lnTo>
                  <a:lnTo>
                    <a:pt x="593" y="396"/>
                  </a:lnTo>
                  <a:lnTo>
                    <a:pt x="641" y="406"/>
                  </a:lnTo>
                  <a:lnTo>
                    <a:pt x="647" y="432"/>
                  </a:lnTo>
                  <a:lnTo>
                    <a:pt x="665" y="450"/>
                  </a:lnTo>
                  <a:lnTo>
                    <a:pt x="665" y="467"/>
                  </a:lnTo>
                  <a:lnTo>
                    <a:pt x="724" y="467"/>
                  </a:lnTo>
                  <a:lnTo>
                    <a:pt x="733" y="457"/>
                  </a:lnTo>
                  <a:lnTo>
                    <a:pt x="751" y="460"/>
                  </a:lnTo>
                  <a:lnTo>
                    <a:pt x="753" y="478"/>
                  </a:lnTo>
                  <a:lnTo>
                    <a:pt x="749" y="489"/>
                  </a:lnTo>
                  <a:lnTo>
                    <a:pt x="762" y="502"/>
                  </a:lnTo>
                  <a:lnTo>
                    <a:pt x="772" y="514"/>
                  </a:lnTo>
                  <a:lnTo>
                    <a:pt x="783" y="514"/>
                  </a:lnTo>
                  <a:lnTo>
                    <a:pt x="787" y="519"/>
                  </a:lnTo>
                  <a:lnTo>
                    <a:pt x="776" y="530"/>
                  </a:lnTo>
                  <a:lnTo>
                    <a:pt x="774" y="550"/>
                  </a:lnTo>
                  <a:lnTo>
                    <a:pt x="792" y="545"/>
                  </a:lnTo>
                  <a:lnTo>
                    <a:pt x="796" y="555"/>
                  </a:lnTo>
                  <a:lnTo>
                    <a:pt x="787" y="560"/>
                  </a:lnTo>
                  <a:lnTo>
                    <a:pt x="787" y="571"/>
                  </a:lnTo>
                  <a:lnTo>
                    <a:pt x="796" y="573"/>
                  </a:lnTo>
                  <a:lnTo>
                    <a:pt x="801" y="584"/>
                  </a:lnTo>
                  <a:lnTo>
                    <a:pt x="896" y="592"/>
                  </a:lnTo>
                  <a:lnTo>
                    <a:pt x="947" y="586"/>
                  </a:lnTo>
                  <a:lnTo>
                    <a:pt x="952" y="596"/>
                  </a:lnTo>
                  <a:lnTo>
                    <a:pt x="977" y="596"/>
                  </a:lnTo>
                  <a:lnTo>
                    <a:pt x="988" y="604"/>
                  </a:lnTo>
                  <a:lnTo>
                    <a:pt x="1013" y="588"/>
                  </a:lnTo>
                  <a:lnTo>
                    <a:pt x="1024" y="599"/>
                  </a:lnTo>
                  <a:lnTo>
                    <a:pt x="1054" y="601"/>
                  </a:lnTo>
                  <a:lnTo>
                    <a:pt x="1058" y="609"/>
                  </a:lnTo>
                  <a:lnTo>
                    <a:pt x="1071" y="603"/>
                  </a:lnTo>
                  <a:lnTo>
                    <a:pt x="1085" y="599"/>
                  </a:lnTo>
                  <a:lnTo>
                    <a:pt x="1109" y="625"/>
                  </a:lnTo>
                  <a:lnTo>
                    <a:pt x="1108" y="635"/>
                  </a:lnTo>
                  <a:lnTo>
                    <a:pt x="1123" y="635"/>
                  </a:lnTo>
                  <a:lnTo>
                    <a:pt x="1121" y="651"/>
                  </a:lnTo>
                  <a:lnTo>
                    <a:pt x="1143" y="649"/>
                  </a:lnTo>
                  <a:lnTo>
                    <a:pt x="1146" y="664"/>
                  </a:lnTo>
                  <a:lnTo>
                    <a:pt x="1173" y="681"/>
                  </a:lnTo>
                  <a:lnTo>
                    <a:pt x="1182" y="694"/>
                  </a:lnTo>
                  <a:lnTo>
                    <a:pt x="1169" y="698"/>
                  </a:lnTo>
                  <a:lnTo>
                    <a:pt x="1146" y="692"/>
                  </a:lnTo>
                  <a:lnTo>
                    <a:pt x="1162" y="703"/>
                  </a:lnTo>
                  <a:lnTo>
                    <a:pt x="1157" y="718"/>
                  </a:lnTo>
                  <a:lnTo>
                    <a:pt x="1146" y="724"/>
                  </a:lnTo>
                  <a:lnTo>
                    <a:pt x="1132" y="715"/>
                  </a:lnTo>
                  <a:lnTo>
                    <a:pt x="1116" y="711"/>
                  </a:lnTo>
                  <a:lnTo>
                    <a:pt x="1109" y="713"/>
                  </a:lnTo>
                  <a:lnTo>
                    <a:pt x="1101" y="724"/>
                  </a:lnTo>
                  <a:lnTo>
                    <a:pt x="1081" y="709"/>
                  </a:lnTo>
                  <a:lnTo>
                    <a:pt x="1087" y="700"/>
                  </a:lnTo>
                  <a:lnTo>
                    <a:pt x="1082" y="692"/>
                  </a:lnTo>
                  <a:lnTo>
                    <a:pt x="1065" y="696"/>
                  </a:lnTo>
                  <a:lnTo>
                    <a:pt x="1060" y="690"/>
                  </a:lnTo>
                  <a:lnTo>
                    <a:pt x="1058" y="681"/>
                  </a:lnTo>
                  <a:lnTo>
                    <a:pt x="1049" y="676"/>
                  </a:lnTo>
                  <a:lnTo>
                    <a:pt x="1022" y="679"/>
                  </a:lnTo>
                  <a:lnTo>
                    <a:pt x="1031" y="692"/>
                  </a:lnTo>
                  <a:lnTo>
                    <a:pt x="1047" y="702"/>
                  </a:lnTo>
                  <a:lnTo>
                    <a:pt x="1062" y="703"/>
                  </a:lnTo>
                  <a:lnTo>
                    <a:pt x="1062" y="726"/>
                  </a:lnTo>
                  <a:lnTo>
                    <a:pt x="1055" y="739"/>
                  </a:lnTo>
                  <a:lnTo>
                    <a:pt x="1054" y="757"/>
                  </a:lnTo>
                  <a:lnTo>
                    <a:pt x="1042" y="765"/>
                  </a:lnTo>
                  <a:lnTo>
                    <a:pt x="1047" y="793"/>
                  </a:lnTo>
                  <a:lnTo>
                    <a:pt x="1062" y="802"/>
                  </a:lnTo>
                  <a:lnTo>
                    <a:pt x="1054" y="808"/>
                  </a:lnTo>
                  <a:lnTo>
                    <a:pt x="1054" y="839"/>
                  </a:lnTo>
                  <a:lnTo>
                    <a:pt x="1042" y="851"/>
                  </a:lnTo>
                  <a:lnTo>
                    <a:pt x="1047" y="864"/>
                  </a:lnTo>
                  <a:lnTo>
                    <a:pt x="1015" y="871"/>
                  </a:lnTo>
                  <a:lnTo>
                    <a:pt x="984" y="944"/>
                  </a:lnTo>
                  <a:lnTo>
                    <a:pt x="963" y="944"/>
                  </a:lnTo>
                  <a:lnTo>
                    <a:pt x="977" y="966"/>
                  </a:lnTo>
                  <a:lnTo>
                    <a:pt x="986" y="979"/>
                  </a:lnTo>
                  <a:lnTo>
                    <a:pt x="990" y="960"/>
                  </a:lnTo>
                  <a:lnTo>
                    <a:pt x="1031" y="970"/>
                  </a:lnTo>
                  <a:lnTo>
                    <a:pt x="1028" y="955"/>
                  </a:lnTo>
                  <a:lnTo>
                    <a:pt x="1042" y="957"/>
                  </a:lnTo>
                  <a:lnTo>
                    <a:pt x="1055" y="938"/>
                  </a:lnTo>
                  <a:lnTo>
                    <a:pt x="1051" y="927"/>
                  </a:lnTo>
                  <a:lnTo>
                    <a:pt x="1074" y="923"/>
                  </a:lnTo>
                  <a:lnTo>
                    <a:pt x="1089" y="895"/>
                  </a:lnTo>
                  <a:lnTo>
                    <a:pt x="1123" y="897"/>
                  </a:lnTo>
                  <a:lnTo>
                    <a:pt x="1150" y="893"/>
                  </a:lnTo>
                  <a:lnTo>
                    <a:pt x="1180" y="892"/>
                  </a:lnTo>
                  <a:lnTo>
                    <a:pt x="1184" y="873"/>
                  </a:lnTo>
                  <a:lnTo>
                    <a:pt x="1200" y="864"/>
                  </a:lnTo>
                  <a:lnTo>
                    <a:pt x="1223" y="854"/>
                  </a:lnTo>
                  <a:lnTo>
                    <a:pt x="1231" y="847"/>
                  </a:lnTo>
                  <a:lnTo>
                    <a:pt x="1245" y="854"/>
                  </a:lnTo>
                  <a:lnTo>
                    <a:pt x="1265" y="836"/>
                  </a:lnTo>
                  <a:lnTo>
                    <a:pt x="1259" y="826"/>
                  </a:lnTo>
                  <a:lnTo>
                    <a:pt x="1240" y="825"/>
                  </a:lnTo>
                  <a:lnTo>
                    <a:pt x="1225" y="826"/>
                  </a:lnTo>
                  <a:lnTo>
                    <a:pt x="1216" y="834"/>
                  </a:lnTo>
                  <a:lnTo>
                    <a:pt x="1198" y="832"/>
                  </a:lnTo>
                  <a:lnTo>
                    <a:pt x="1207" y="821"/>
                  </a:lnTo>
                  <a:lnTo>
                    <a:pt x="1209" y="793"/>
                  </a:lnTo>
                  <a:lnTo>
                    <a:pt x="1223" y="789"/>
                  </a:lnTo>
                  <a:lnTo>
                    <a:pt x="1243" y="763"/>
                  </a:lnTo>
                  <a:lnTo>
                    <a:pt x="1265" y="761"/>
                  </a:lnTo>
                  <a:lnTo>
                    <a:pt x="1288" y="748"/>
                  </a:lnTo>
                  <a:lnTo>
                    <a:pt x="1317" y="744"/>
                  </a:lnTo>
                  <a:lnTo>
                    <a:pt x="1326" y="733"/>
                  </a:lnTo>
                  <a:lnTo>
                    <a:pt x="1349" y="733"/>
                  </a:lnTo>
                  <a:lnTo>
                    <a:pt x="1360" y="718"/>
                  </a:lnTo>
                  <a:lnTo>
                    <a:pt x="1369" y="718"/>
                  </a:lnTo>
                  <a:lnTo>
                    <a:pt x="1367" y="733"/>
                  </a:lnTo>
                  <a:lnTo>
                    <a:pt x="1403" y="731"/>
                  </a:lnTo>
                  <a:lnTo>
                    <a:pt x="1403" y="724"/>
                  </a:lnTo>
                  <a:lnTo>
                    <a:pt x="1396" y="717"/>
                  </a:lnTo>
                  <a:lnTo>
                    <a:pt x="1414" y="705"/>
                  </a:lnTo>
                  <a:lnTo>
                    <a:pt x="1437" y="694"/>
                  </a:lnTo>
                  <a:lnTo>
                    <a:pt x="1452" y="692"/>
                  </a:lnTo>
                  <a:lnTo>
                    <a:pt x="1450" y="679"/>
                  </a:lnTo>
                  <a:lnTo>
                    <a:pt x="1470" y="664"/>
                  </a:lnTo>
                  <a:lnTo>
                    <a:pt x="1491" y="655"/>
                  </a:lnTo>
                  <a:lnTo>
                    <a:pt x="1491" y="627"/>
                  </a:lnTo>
                  <a:lnTo>
                    <a:pt x="1511" y="614"/>
                  </a:lnTo>
                  <a:lnTo>
                    <a:pt x="1552" y="596"/>
                  </a:lnTo>
                  <a:lnTo>
                    <a:pt x="1590" y="584"/>
                  </a:lnTo>
                  <a:lnTo>
                    <a:pt x="1554" y="579"/>
                  </a:lnTo>
                  <a:lnTo>
                    <a:pt x="1527" y="577"/>
                  </a:lnTo>
                  <a:lnTo>
                    <a:pt x="1506" y="566"/>
                  </a:lnTo>
                  <a:lnTo>
                    <a:pt x="1509" y="553"/>
                  </a:lnTo>
                  <a:lnTo>
                    <a:pt x="1511" y="543"/>
                  </a:lnTo>
                  <a:lnTo>
                    <a:pt x="1493" y="540"/>
                  </a:lnTo>
                  <a:lnTo>
                    <a:pt x="1484" y="545"/>
                  </a:lnTo>
                  <a:lnTo>
                    <a:pt x="1462" y="555"/>
                  </a:lnTo>
                  <a:lnTo>
                    <a:pt x="1425" y="543"/>
                  </a:lnTo>
                  <a:lnTo>
                    <a:pt x="1423" y="530"/>
                  </a:lnTo>
                  <a:lnTo>
                    <a:pt x="1423" y="517"/>
                  </a:lnTo>
                  <a:lnTo>
                    <a:pt x="1416" y="510"/>
                  </a:lnTo>
                  <a:lnTo>
                    <a:pt x="1371" y="517"/>
                  </a:lnTo>
                  <a:lnTo>
                    <a:pt x="1369" y="489"/>
                  </a:lnTo>
                  <a:lnTo>
                    <a:pt x="1344" y="489"/>
                  </a:lnTo>
                  <a:lnTo>
                    <a:pt x="1315" y="473"/>
                  </a:lnTo>
                  <a:lnTo>
                    <a:pt x="1293" y="478"/>
                  </a:lnTo>
                  <a:lnTo>
                    <a:pt x="1279" y="489"/>
                  </a:lnTo>
                  <a:lnTo>
                    <a:pt x="1247" y="489"/>
                  </a:lnTo>
                  <a:lnTo>
                    <a:pt x="1238" y="469"/>
                  </a:lnTo>
                  <a:lnTo>
                    <a:pt x="1243" y="445"/>
                  </a:lnTo>
                  <a:lnTo>
                    <a:pt x="1173" y="424"/>
                  </a:lnTo>
                  <a:lnTo>
                    <a:pt x="1159" y="409"/>
                  </a:lnTo>
                  <a:lnTo>
                    <a:pt x="1074" y="372"/>
                  </a:lnTo>
                  <a:lnTo>
                    <a:pt x="1071" y="0"/>
                  </a:lnTo>
                  <a:lnTo>
                    <a:pt x="198" y="2"/>
                  </a:lnTo>
                </a:path>
              </a:pathLst>
            </a:custGeom>
            <a:solidFill>
              <a:srgbClr val="a3ffb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26" name=""/>
            <p:cNvGrpSpPr/>
            <p:nvPr/>
          </p:nvGrpSpPr>
          <p:grpSpPr>
            <a:xfrm>
              <a:off x="3371760" y="1517400"/>
              <a:ext cx="725400" cy="425520"/>
              <a:chOff x="3371760" y="1517400"/>
              <a:chExt cx="725400" cy="425520"/>
            </a:xfrm>
          </p:grpSpPr>
          <p:sp>
            <p:nvSpPr>
              <p:cNvPr id="827" name=""/>
              <p:cNvSpPr/>
              <p:nvPr/>
            </p:nvSpPr>
            <p:spPr>
              <a:xfrm>
                <a:off x="3371760" y="1517400"/>
                <a:ext cx="725400" cy="425520"/>
              </a:xfrm>
              <a:custGeom>
                <a:avLst/>
                <a:gdLst/>
                <a:ahLst/>
                <a:rect l="l" t="t" r="r" b="b"/>
                <a:pathLst>
                  <a:path w="1097" h="618">
                    <a:moveTo>
                      <a:pt x="52" y="0"/>
                    </a:moveTo>
                    <a:lnTo>
                      <a:pt x="548" y="23"/>
                    </a:lnTo>
                    <a:lnTo>
                      <a:pt x="1000" y="32"/>
                    </a:lnTo>
                    <a:lnTo>
                      <a:pt x="1006" y="63"/>
                    </a:lnTo>
                    <a:lnTo>
                      <a:pt x="1027" y="88"/>
                    </a:lnTo>
                    <a:lnTo>
                      <a:pt x="1027" y="99"/>
                    </a:lnTo>
                    <a:lnTo>
                      <a:pt x="993" y="120"/>
                    </a:lnTo>
                    <a:lnTo>
                      <a:pt x="1024" y="156"/>
                    </a:lnTo>
                    <a:lnTo>
                      <a:pt x="1009" y="190"/>
                    </a:lnTo>
                    <a:lnTo>
                      <a:pt x="1018" y="215"/>
                    </a:lnTo>
                    <a:lnTo>
                      <a:pt x="1045" y="298"/>
                    </a:lnTo>
                    <a:lnTo>
                      <a:pt x="1058" y="318"/>
                    </a:lnTo>
                    <a:lnTo>
                      <a:pt x="1067" y="354"/>
                    </a:lnTo>
                    <a:lnTo>
                      <a:pt x="1054" y="359"/>
                    </a:lnTo>
                    <a:lnTo>
                      <a:pt x="1040" y="390"/>
                    </a:lnTo>
                    <a:lnTo>
                      <a:pt x="1062" y="415"/>
                    </a:lnTo>
                    <a:lnTo>
                      <a:pt x="1062" y="451"/>
                    </a:lnTo>
                    <a:lnTo>
                      <a:pt x="1049" y="462"/>
                    </a:lnTo>
                    <a:lnTo>
                      <a:pt x="1062" y="478"/>
                    </a:lnTo>
                    <a:lnTo>
                      <a:pt x="1045" y="498"/>
                    </a:lnTo>
                    <a:lnTo>
                      <a:pt x="1054" y="517"/>
                    </a:lnTo>
                    <a:lnTo>
                      <a:pt x="1085" y="546"/>
                    </a:lnTo>
                    <a:lnTo>
                      <a:pt x="1097" y="614"/>
                    </a:lnTo>
                    <a:lnTo>
                      <a:pt x="758" y="618"/>
                    </a:lnTo>
                    <a:lnTo>
                      <a:pt x="465" y="609"/>
                    </a:lnTo>
                    <a:lnTo>
                      <a:pt x="131" y="598"/>
                    </a:lnTo>
                    <a:lnTo>
                      <a:pt x="0" y="586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3371760" y="1517400"/>
                <a:ext cx="725400" cy="425520"/>
              </a:xfrm>
              <a:custGeom>
                <a:avLst/>
                <a:gdLst/>
                <a:ahLst/>
                <a:rect l="l" t="t" r="r" b="b"/>
                <a:pathLst>
                  <a:path w="1097" h="618">
                    <a:moveTo>
                      <a:pt x="52" y="0"/>
                    </a:moveTo>
                    <a:lnTo>
                      <a:pt x="548" y="23"/>
                    </a:lnTo>
                    <a:lnTo>
                      <a:pt x="1000" y="32"/>
                    </a:lnTo>
                    <a:lnTo>
                      <a:pt x="1006" y="63"/>
                    </a:lnTo>
                    <a:lnTo>
                      <a:pt x="1027" y="88"/>
                    </a:lnTo>
                    <a:lnTo>
                      <a:pt x="1027" y="99"/>
                    </a:lnTo>
                    <a:lnTo>
                      <a:pt x="993" y="120"/>
                    </a:lnTo>
                    <a:lnTo>
                      <a:pt x="1024" y="156"/>
                    </a:lnTo>
                    <a:lnTo>
                      <a:pt x="1009" y="190"/>
                    </a:lnTo>
                    <a:lnTo>
                      <a:pt x="1018" y="215"/>
                    </a:lnTo>
                    <a:lnTo>
                      <a:pt x="1045" y="298"/>
                    </a:lnTo>
                    <a:lnTo>
                      <a:pt x="1058" y="318"/>
                    </a:lnTo>
                    <a:lnTo>
                      <a:pt x="1067" y="354"/>
                    </a:lnTo>
                    <a:lnTo>
                      <a:pt x="1054" y="359"/>
                    </a:lnTo>
                    <a:lnTo>
                      <a:pt x="1040" y="390"/>
                    </a:lnTo>
                    <a:lnTo>
                      <a:pt x="1062" y="415"/>
                    </a:lnTo>
                    <a:lnTo>
                      <a:pt x="1062" y="451"/>
                    </a:lnTo>
                    <a:lnTo>
                      <a:pt x="1049" y="462"/>
                    </a:lnTo>
                    <a:lnTo>
                      <a:pt x="1062" y="478"/>
                    </a:lnTo>
                    <a:lnTo>
                      <a:pt x="1045" y="498"/>
                    </a:lnTo>
                    <a:lnTo>
                      <a:pt x="1054" y="517"/>
                    </a:lnTo>
                    <a:lnTo>
                      <a:pt x="1085" y="546"/>
                    </a:lnTo>
                    <a:lnTo>
                      <a:pt x="1097" y="614"/>
                    </a:lnTo>
                    <a:lnTo>
                      <a:pt x="758" y="618"/>
                    </a:lnTo>
                    <a:lnTo>
                      <a:pt x="465" y="609"/>
                    </a:lnTo>
                    <a:lnTo>
                      <a:pt x="131" y="598"/>
                    </a:lnTo>
                    <a:lnTo>
                      <a:pt x="0" y="586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29" name=""/>
            <p:cNvGrpSpPr/>
            <p:nvPr/>
          </p:nvGrpSpPr>
          <p:grpSpPr>
            <a:xfrm>
              <a:off x="3349800" y="1922400"/>
              <a:ext cx="766440" cy="468000"/>
              <a:chOff x="3349800" y="1922400"/>
              <a:chExt cx="766440" cy="468000"/>
            </a:xfrm>
          </p:grpSpPr>
          <p:sp>
            <p:nvSpPr>
              <p:cNvPr id="830" name=""/>
              <p:cNvSpPr/>
              <p:nvPr/>
            </p:nvSpPr>
            <p:spPr>
              <a:xfrm>
                <a:off x="3349800" y="1922400"/>
                <a:ext cx="766440" cy="468000"/>
              </a:xfrm>
              <a:custGeom>
                <a:avLst/>
                <a:gdLst/>
                <a:ahLst/>
                <a:rect l="l" t="t" r="r" b="b"/>
                <a:pathLst>
                  <a:path w="1157" h="679">
                    <a:moveTo>
                      <a:pt x="34" y="0"/>
                    </a:moveTo>
                    <a:lnTo>
                      <a:pt x="306" y="16"/>
                    </a:lnTo>
                    <a:lnTo>
                      <a:pt x="685" y="29"/>
                    </a:lnTo>
                    <a:lnTo>
                      <a:pt x="999" y="23"/>
                    </a:lnTo>
                    <a:lnTo>
                      <a:pt x="1130" y="23"/>
                    </a:lnTo>
                    <a:lnTo>
                      <a:pt x="1127" y="65"/>
                    </a:lnTo>
                    <a:lnTo>
                      <a:pt x="1113" y="72"/>
                    </a:lnTo>
                    <a:lnTo>
                      <a:pt x="1100" y="79"/>
                    </a:lnTo>
                    <a:lnTo>
                      <a:pt x="1096" y="108"/>
                    </a:lnTo>
                    <a:lnTo>
                      <a:pt x="1122" y="147"/>
                    </a:lnTo>
                    <a:lnTo>
                      <a:pt x="1143" y="160"/>
                    </a:lnTo>
                    <a:lnTo>
                      <a:pt x="1139" y="183"/>
                    </a:lnTo>
                    <a:lnTo>
                      <a:pt x="1148" y="200"/>
                    </a:lnTo>
                    <a:lnTo>
                      <a:pt x="1148" y="460"/>
                    </a:lnTo>
                    <a:lnTo>
                      <a:pt x="1157" y="496"/>
                    </a:lnTo>
                    <a:lnTo>
                      <a:pt x="1139" y="503"/>
                    </a:lnTo>
                    <a:lnTo>
                      <a:pt x="1136" y="516"/>
                    </a:lnTo>
                    <a:lnTo>
                      <a:pt x="1148" y="532"/>
                    </a:lnTo>
                    <a:lnTo>
                      <a:pt x="1143" y="620"/>
                    </a:lnTo>
                    <a:lnTo>
                      <a:pt x="1130" y="627"/>
                    </a:lnTo>
                    <a:lnTo>
                      <a:pt x="1136" y="663"/>
                    </a:lnTo>
                    <a:lnTo>
                      <a:pt x="1148" y="679"/>
                    </a:lnTo>
                    <a:lnTo>
                      <a:pt x="1130" y="679"/>
                    </a:lnTo>
                    <a:lnTo>
                      <a:pt x="1105" y="679"/>
                    </a:lnTo>
                    <a:lnTo>
                      <a:pt x="1069" y="656"/>
                    </a:lnTo>
                    <a:lnTo>
                      <a:pt x="1048" y="624"/>
                    </a:lnTo>
                    <a:lnTo>
                      <a:pt x="1035" y="620"/>
                    </a:lnTo>
                    <a:lnTo>
                      <a:pt x="999" y="635"/>
                    </a:lnTo>
                    <a:lnTo>
                      <a:pt x="974" y="604"/>
                    </a:lnTo>
                    <a:lnTo>
                      <a:pt x="922" y="631"/>
                    </a:lnTo>
                    <a:lnTo>
                      <a:pt x="891" y="631"/>
                    </a:lnTo>
                    <a:lnTo>
                      <a:pt x="868" y="624"/>
                    </a:lnTo>
                    <a:lnTo>
                      <a:pt x="838" y="588"/>
                    </a:lnTo>
                    <a:lnTo>
                      <a:pt x="0" y="572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3349800" y="1922400"/>
                <a:ext cx="766440" cy="468000"/>
              </a:xfrm>
              <a:custGeom>
                <a:avLst/>
                <a:gdLst/>
                <a:ahLst/>
                <a:rect l="l" t="t" r="r" b="b"/>
                <a:pathLst>
                  <a:path w="1157" h="679">
                    <a:moveTo>
                      <a:pt x="34" y="0"/>
                    </a:moveTo>
                    <a:lnTo>
                      <a:pt x="306" y="16"/>
                    </a:lnTo>
                    <a:lnTo>
                      <a:pt x="685" y="29"/>
                    </a:lnTo>
                    <a:lnTo>
                      <a:pt x="999" y="23"/>
                    </a:lnTo>
                    <a:lnTo>
                      <a:pt x="1130" y="23"/>
                    </a:lnTo>
                    <a:lnTo>
                      <a:pt x="1127" y="65"/>
                    </a:lnTo>
                    <a:lnTo>
                      <a:pt x="1113" y="72"/>
                    </a:lnTo>
                    <a:lnTo>
                      <a:pt x="1100" y="79"/>
                    </a:lnTo>
                    <a:lnTo>
                      <a:pt x="1096" y="108"/>
                    </a:lnTo>
                    <a:lnTo>
                      <a:pt x="1122" y="147"/>
                    </a:lnTo>
                    <a:lnTo>
                      <a:pt x="1143" y="160"/>
                    </a:lnTo>
                    <a:lnTo>
                      <a:pt x="1139" y="183"/>
                    </a:lnTo>
                    <a:lnTo>
                      <a:pt x="1148" y="200"/>
                    </a:lnTo>
                    <a:lnTo>
                      <a:pt x="1148" y="460"/>
                    </a:lnTo>
                    <a:lnTo>
                      <a:pt x="1157" y="496"/>
                    </a:lnTo>
                    <a:lnTo>
                      <a:pt x="1139" y="503"/>
                    </a:lnTo>
                    <a:lnTo>
                      <a:pt x="1136" y="516"/>
                    </a:lnTo>
                    <a:lnTo>
                      <a:pt x="1148" y="532"/>
                    </a:lnTo>
                    <a:lnTo>
                      <a:pt x="1143" y="620"/>
                    </a:lnTo>
                    <a:lnTo>
                      <a:pt x="1130" y="627"/>
                    </a:lnTo>
                    <a:lnTo>
                      <a:pt x="1136" y="663"/>
                    </a:lnTo>
                    <a:lnTo>
                      <a:pt x="1148" y="679"/>
                    </a:lnTo>
                    <a:lnTo>
                      <a:pt x="1130" y="679"/>
                    </a:lnTo>
                    <a:lnTo>
                      <a:pt x="1105" y="679"/>
                    </a:lnTo>
                    <a:lnTo>
                      <a:pt x="1069" y="656"/>
                    </a:lnTo>
                    <a:lnTo>
                      <a:pt x="1048" y="624"/>
                    </a:lnTo>
                    <a:lnTo>
                      <a:pt x="1035" y="620"/>
                    </a:lnTo>
                    <a:lnTo>
                      <a:pt x="999" y="635"/>
                    </a:lnTo>
                    <a:lnTo>
                      <a:pt x="974" y="604"/>
                    </a:lnTo>
                    <a:lnTo>
                      <a:pt x="922" y="631"/>
                    </a:lnTo>
                    <a:lnTo>
                      <a:pt x="891" y="631"/>
                    </a:lnTo>
                    <a:lnTo>
                      <a:pt x="868" y="624"/>
                    </a:lnTo>
                    <a:lnTo>
                      <a:pt x="838" y="588"/>
                    </a:lnTo>
                    <a:lnTo>
                      <a:pt x="0" y="572"/>
                    </a:lnTo>
                    <a:lnTo>
                      <a:pt x="34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32" name=""/>
            <p:cNvGrpSpPr/>
            <p:nvPr/>
          </p:nvGrpSpPr>
          <p:grpSpPr>
            <a:xfrm>
              <a:off x="4030560" y="1491840"/>
              <a:ext cx="696960" cy="779760"/>
              <a:chOff x="4030560" y="1491840"/>
              <a:chExt cx="696960" cy="779760"/>
            </a:xfrm>
          </p:grpSpPr>
          <p:sp>
            <p:nvSpPr>
              <p:cNvPr id="833" name=""/>
              <p:cNvSpPr/>
              <p:nvPr/>
            </p:nvSpPr>
            <p:spPr>
              <a:xfrm>
                <a:off x="4030560" y="1491840"/>
                <a:ext cx="696960" cy="779760"/>
              </a:xfrm>
              <a:custGeom>
                <a:avLst/>
                <a:gdLst/>
                <a:ahLst/>
                <a:rect l="l" t="t" r="r" b="b"/>
                <a:pathLst>
                  <a:path w="1051" h="1138">
                    <a:moveTo>
                      <a:pt x="9" y="69"/>
                    </a:moveTo>
                    <a:lnTo>
                      <a:pt x="280" y="65"/>
                    </a:lnTo>
                    <a:lnTo>
                      <a:pt x="288" y="0"/>
                    </a:lnTo>
                    <a:lnTo>
                      <a:pt x="336" y="0"/>
                    </a:lnTo>
                    <a:lnTo>
                      <a:pt x="341" y="85"/>
                    </a:lnTo>
                    <a:lnTo>
                      <a:pt x="363" y="108"/>
                    </a:lnTo>
                    <a:lnTo>
                      <a:pt x="372" y="137"/>
                    </a:lnTo>
                    <a:lnTo>
                      <a:pt x="412" y="148"/>
                    </a:lnTo>
                    <a:lnTo>
                      <a:pt x="449" y="151"/>
                    </a:lnTo>
                    <a:lnTo>
                      <a:pt x="489" y="184"/>
                    </a:lnTo>
                    <a:lnTo>
                      <a:pt x="510" y="176"/>
                    </a:lnTo>
                    <a:lnTo>
                      <a:pt x="530" y="144"/>
                    </a:lnTo>
                    <a:lnTo>
                      <a:pt x="640" y="151"/>
                    </a:lnTo>
                    <a:lnTo>
                      <a:pt x="649" y="193"/>
                    </a:lnTo>
                    <a:lnTo>
                      <a:pt x="667" y="200"/>
                    </a:lnTo>
                    <a:lnTo>
                      <a:pt x="685" y="187"/>
                    </a:lnTo>
                    <a:lnTo>
                      <a:pt x="715" y="187"/>
                    </a:lnTo>
                    <a:lnTo>
                      <a:pt x="767" y="236"/>
                    </a:lnTo>
                    <a:lnTo>
                      <a:pt x="872" y="232"/>
                    </a:lnTo>
                    <a:lnTo>
                      <a:pt x="872" y="207"/>
                    </a:lnTo>
                    <a:lnTo>
                      <a:pt x="899" y="187"/>
                    </a:lnTo>
                    <a:lnTo>
                      <a:pt x="924" y="220"/>
                    </a:lnTo>
                    <a:lnTo>
                      <a:pt x="994" y="216"/>
                    </a:lnTo>
                    <a:lnTo>
                      <a:pt x="1051" y="236"/>
                    </a:lnTo>
                    <a:lnTo>
                      <a:pt x="960" y="295"/>
                    </a:lnTo>
                    <a:lnTo>
                      <a:pt x="854" y="363"/>
                    </a:lnTo>
                    <a:lnTo>
                      <a:pt x="776" y="464"/>
                    </a:lnTo>
                    <a:lnTo>
                      <a:pt x="749" y="507"/>
                    </a:lnTo>
                    <a:lnTo>
                      <a:pt x="706" y="530"/>
                    </a:lnTo>
                    <a:lnTo>
                      <a:pt x="697" y="572"/>
                    </a:lnTo>
                    <a:lnTo>
                      <a:pt x="715" y="615"/>
                    </a:lnTo>
                    <a:lnTo>
                      <a:pt x="679" y="651"/>
                    </a:lnTo>
                    <a:lnTo>
                      <a:pt x="645" y="694"/>
                    </a:lnTo>
                    <a:lnTo>
                      <a:pt x="645" y="723"/>
                    </a:lnTo>
                    <a:lnTo>
                      <a:pt x="654" y="726"/>
                    </a:lnTo>
                    <a:lnTo>
                      <a:pt x="649" y="874"/>
                    </a:lnTo>
                    <a:lnTo>
                      <a:pt x="780" y="938"/>
                    </a:lnTo>
                    <a:lnTo>
                      <a:pt x="810" y="971"/>
                    </a:lnTo>
                    <a:lnTo>
                      <a:pt x="814" y="998"/>
                    </a:lnTo>
                    <a:lnTo>
                      <a:pt x="877" y="1001"/>
                    </a:lnTo>
                    <a:lnTo>
                      <a:pt x="899" y="1086"/>
                    </a:lnTo>
                    <a:lnTo>
                      <a:pt x="924" y="1106"/>
                    </a:lnTo>
                    <a:lnTo>
                      <a:pt x="915" y="1118"/>
                    </a:lnTo>
                    <a:lnTo>
                      <a:pt x="606" y="1118"/>
                    </a:lnTo>
                    <a:lnTo>
                      <a:pt x="302" y="1125"/>
                    </a:lnTo>
                    <a:lnTo>
                      <a:pt x="122" y="1138"/>
                    </a:lnTo>
                    <a:lnTo>
                      <a:pt x="122" y="1106"/>
                    </a:lnTo>
                    <a:lnTo>
                      <a:pt x="122" y="802"/>
                    </a:lnTo>
                    <a:lnTo>
                      <a:pt x="70" y="743"/>
                    </a:lnTo>
                    <a:lnTo>
                      <a:pt x="79" y="707"/>
                    </a:lnTo>
                    <a:lnTo>
                      <a:pt x="104" y="680"/>
                    </a:lnTo>
                    <a:lnTo>
                      <a:pt x="104" y="586"/>
                    </a:lnTo>
                    <a:lnTo>
                      <a:pt x="52" y="547"/>
                    </a:lnTo>
                    <a:lnTo>
                      <a:pt x="61" y="530"/>
                    </a:lnTo>
                    <a:lnTo>
                      <a:pt x="74" y="520"/>
                    </a:lnTo>
                    <a:lnTo>
                      <a:pt x="52" y="500"/>
                    </a:lnTo>
                    <a:lnTo>
                      <a:pt x="65" y="478"/>
                    </a:lnTo>
                    <a:lnTo>
                      <a:pt x="70" y="451"/>
                    </a:lnTo>
                    <a:lnTo>
                      <a:pt x="43" y="432"/>
                    </a:lnTo>
                    <a:lnTo>
                      <a:pt x="61" y="399"/>
                    </a:lnTo>
                    <a:lnTo>
                      <a:pt x="79" y="383"/>
                    </a:lnTo>
                    <a:lnTo>
                      <a:pt x="52" y="340"/>
                    </a:lnTo>
                    <a:lnTo>
                      <a:pt x="22" y="236"/>
                    </a:lnTo>
                    <a:lnTo>
                      <a:pt x="31" y="196"/>
                    </a:lnTo>
                    <a:lnTo>
                      <a:pt x="0" y="164"/>
                    </a:lnTo>
                    <a:lnTo>
                      <a:pt x="40" y="137"/>
                    </a:lnTo>
                    <a:lnTo>
                      <a:pt x="18" y="105"/>
                    </a:lnTo>
                    <a:lnTo>
                      <a:pt x="9" y="6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4030560" y="1491840"/>
                <a:ext cx="696960" cy="779760"/>
              </a:xfrm>
              <a:custGeom>
                <a:avLst/>
                <a:gdLst/>
                <a:ahLst/>
                <a:rect l="l" t="t" r="r" b="b"/>
                <a:pathLst>
                  <a:path w="1051" h="1138">
                    <a:moveTo>
                      <a:pt x="9" y="69"/>
                    </a:moveTo>
                    <a:lnTo>
                      <a:pt x="280" y="65"/>
                    </a:lnTo>
                    <a:lnTo>
                      <a:pt x="288" y="0"/>
                    </a:lnTo>
                    <a:lnTo>
                      <a:pt x="336" y="0"/>
                    </a:lnTo>
                    <a:lnTo>
                      <a:pt x="341" y="85"/>
                    </a:lnTo>
                    <a:lnTo>
                      <a:pt x="363" y="108"/>
                    </a:lnTo>
                    <a:lnTo>
                      <a:pt x="372" y="137"/>
                    </a:lnTo>
                    <a:lnTo>
                      <a:pt x="412" y="148"/>
                    </a:lnTo>
                    <a:lnTo>
                      <a:pt x="449" y="151"/>
                    </a:lnTo>
                    <a:lnTo>
                      <a:pt x="489" y="184"/>
                    </a:lnTo>
                    <a:lnTo>
                      <a:pt x="510" y="176"/>
                    </a:lnTo>
                    <a:lnTo>
                      <a:pt x="530" y="144"/>
                    </a:lnTo>
                    <a:lnTo>
                      <a:pt x="640" y="151"/>
                    </a:lnTo>
                    <a:lnTo>
                      <a:pt x="649" y="193"/>
                    </a:lnTo>
                    <a:lnTo>
                      <a:pt x="667" y="200"/>
                    </a:lnTo>
                    <a:lnTo>
                      <a:pt x="685" y="187"/>
                    </a:lnTo>
                    <a:lnTo>
                      <a:pt x="715" y="187"/>
                    </a:lnTo>
                    <a:lnTo>
                      <a:pt x="767" y="236"/>
                    </a:lnTo>
                    <a:lnTo>
                      <a:pt x="872" y="232"/>
                    </a:lnTo>
                    <a:lnTo>
                      <a:pt x="872" y="207"/>
                    </a:lnTo>
                    <a:lnTo>
                      <a:pt x="899" y="187"/>
                    </a:lnTo>
                    <a:lnTo>
                      <a:pt x="924" y="220"/>
                    </a:lnTo>
                    <a:lnTo>
                      <a:pt x="994" y="216"/>
                    </a:lnTo>
                    <a:lnTo>
                      <a:pt x="1051" y="236"/>
                    </a:lnTo>
                    <a:lnTo>
                      <a:pt x="960" y="295"/>
                    </a:lnTo>
                    <a:lnTo>
                      <a:pt x="854" y="363"/>
                    </a:lnTo>
                    <a:lnTo>
                      <a:pt x="776" y="464"/>
                    </a:lnTo>
                    <a:lnTo>
                      <a:pt x="749" y="507"/>
                    </a:lnTo>
                    <a:lnTo>
                      <a:pt x="706" y="530"/>
                    </a:lnTo>
                    <a:lnTo>
                      <a:pt x="697" y="572"/>
                    </a:lnTo>
                    <a:lnTo>
                      <a:pt x="715" y="615"/>
                    </a:lnTo>
                    <a:lnTo>
                      <a:pt x="679" y="651"/>
                    </a:lnTo>
                    <a:lnTo>
                      <a:pt x="645" y="694"/>
                    </a:lnTo>
                    <a:lnTo>
                      <a:pt x="645" y="723"/>
                    </a:lnTo>
                    <a:lnTo>
                      <a:pt x="654" y="726"/>
                    </a:lnTo>
                    <a:lnTo>
                      <a:pt x="649" y="874"/>
                    </a:lnTo>
                    <a:lnTo>
                      <a:pt x="780" y="938"/>
                    </a:lnTo>
                    <a:lnTo>
                      <a:pt x="810" y="971"/>
                    </a:lnTo>
                    <a:lnTo>
                      <a:pt x="814" y="998"/>
                    </a:lnTo>
                    <a:lnTo>
                      <a:pt x="877" y="1001"/>
                    </a:lnTo>
                    <a:lnTo>
                      <a:pt x="899" y="1086"/>
                    </a:lnTo>
                    <a:lnTo>
                      <a:pt x="924" y="1106"/>
                    </a:lnTo>
                    <a:lnTo>
                      <a:pt x="915" y="1118"/>
                    </a:lnTo>
                    <a:lnTo>
                      <a:pt x="606" y="1118"/>
                    </a:lnTo>
                    <a:lnTo>
                      <a:pt x="302" y="1125"/>
                    </a:lnTo>
                    <a:lnTo>
                      <a:pt x="122" y="1138"/>
                    </a:lnTo>
                    <a:lnTo>
                      <a:pt x="122" y="1106"/>
                    </a:lnTo>
                    <a:lnTo>
                      <a:pt x="122" y="802"/>
                    </a:lnTo>
                    <a:lnTo>
                      <a:pt x="70" y="743"/>
                    </a:lnTo>
                    <a:lnTo>
                      <a:pt x="79" y="707"/>
                    </a:lnTo>
                    <a:lnTo>
                      <a:pt x="104" y="680"/>
                    </a:lnTo>
                    <a:lnTo>
                      <a:pt x="104" y="586"/>
                    </a:lnTo>
                    <a:lnTo>
                      <a:pt x="52" y="547"/>
                    </a:lnTo>
                    <a:lnTo>
                      <a:pt x="61" y="530"/>
                    </a:lnTo>
                    <a:lnTo>
                      <a:pt x="74" y="520"/>
                    </a:lnTo>
                    <a:lnTo>
                      <a:pt x="52" y="500"/>
                    </a:lnTo>
                    <a:lnTo>
                      <a:pt x="65" y="478"/>
                    </a:lnTo>
                    <a:lnTo>
                      <a:pt x="70" y="451"/>
                    </a:lnTo>
                    <a:lnTo>
                      <a:pt x="43" y="432"/>
                    </a:lnTo>
                    <a:lnTo>
                      <a:pt x="61" y="399"/>
                    </a:lnTo>
                    <a:lnTo>
                      <a:pt x="79" y="383"/>
                    </a:lnTo>
                    <a:lnTo>
                      <a:pt x="52" y="340"/>
                    </a:lnTo>
                    <a:lnTo>
                      <a:pt x="22" y="236"/>
                    </a:lnTo>
                    <a:lnTo>
                      <a:pt x="31" y="196"/>
                    </a:lnTo>
                    <a:lnTo>
                      <a:pt x="0" y="164"/>
                    </a:lnTo>
                    <a:lnTo>
                      <a:pt x="40" y="137"/>
                    </a:lnTo>
                    <a:lnTo>
                      <a:pt x="18" y="105"/>
                    </a:lnTo>
                    <a:lnTo>
                      <a:pt x="9" y="6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35" name=""/>
            <p:cNvGrpSpPr/>
            <p:nvPr/>
          </p:nvGrpSpPr>
          <p:grpSpPr>
            <a:xfrm>
              <a:off x="4452840" y="1788840"/>
              <a:ext cx="567000" cy="577800"/>
              <a:chOff x="4452840" y="1788840"/>
              <a:chExt cx="567000" cy="577800"/>
            </a:xfrm>
          </p:grpSpPr>
          <p:sp>
            <p:nvSpPr>
              <p:cNvPr id="836" name=""/>
              <p:cNvSpPr/>
              <p:nvPr/>
            </p:nvSpPr>
            <p:spPr>
              <a:xfrm>
                <a:off x="4452840" y="1788840"/>
                <a:ext cx="567000" cy="577800"/>
              </a:xfrm>
              <a:custGeom>
                <a:avLst/>
                <a:gdLst/>
                <a:ahLst/>
                <a:rect l="l" t="t" r="r" b="b"/>
                <a:pathLst>
                  <a:path w="857" h="843">
                    <a:moveTo>
                      <a:pt x="799" y="827"/>
                    </a:moveTo>
                    <a:lnTo>
                      <a:pt x="799" y="787"/>
                    </a:lnTo>
                    <a:lnTo>
                      <a:pt x="787" y="748"/>
                    </a:lnTo>
                    <a:lnTo>
                      <a:pt x="778" y="687"/>
                    </a:lnTo>
                    <a:lnTo>
                      <a:pt x="781" y="647"/>
                    </a:lnTo>
                    <a:lnTo>
                      <a:pt x="790" y="618"/>
                    </a:lnTo>
                    <a:lnTo>
                      <a:pt x="805" y="595"/>
                    </a:lnTo>
                    <a:lnTo>
                      <a:pt x="790" y="568"/>
                    </a:lnTo>
                    <a:lnTo>
                      <a:pt x="778" y="552"/>
                    </a:lnTo>
                    <a:lnTo>
                      <a:pt x="787" y="527"/>
                    </a:lnTo>
                    <a:lnTo>
                      <a:pt x="805" y="520"/>
                    </a:lnTo>
                    <a:lnTo>
                      <a:pt x="805" y="412"/>
                    </a:lnTo>
                    <a:lnTo>
                      <a:pt x="821" y="388"/>
                    </a:lnTo>
                    <a:lnTo>
                      <a:pt x="857" y="356"/>
                    </a:lnTo>
                    <a:lnTo>
                      <a:pt x="852" y="320"/>
                    </a:lnTo>
                    <a:lnTo>
                      <a:pt x="839" y="308"/>
                    </a:lnTo>
                    <a:lnTo>
                      <a:pt x="817" y="317"/>
                    </a:lnTo>
                    <a:lnTo>
                      <a:pt x="808" y="360"/>
                    </a:lnTo>
                    <a:lnTo>
                      <a:pt x="787" y="376"/>
                    </a:lnTo>
                    <a:lnTo>
                      <a:pt x="769" y="388"/>
                    </a:lnTo>
                    <a:lnTo>
                      <a:pt x="765" y="412"/>
                    </a:lnTo>
                    <a:lnTo>
                      <a:pt x="738" y="432"/>
                    </a:lnTo>
                    <a:lnTo>
                      <a:pt x="704" y="435"/>
                    </a:lnTo>
                    <a:lnTo>
                      <a:pt x="720" y="396"/>
                    </a:lnTo>
                    <a:lnTo>
                      <a:pt x="751" y="360"/>
                    </a:lnTo>
                    <a:lnTo>
                      <a:pt x="778" y="327"/>
                    </a:lnTo>
                    <a:lnTo>
                      <a:pt x="787" y="300"/>
                    </a:lnTo>
                    <a:lnTo>
                      <a:pt x="726" y="291"/>
                    </a:lnTo>
                    <a:lnTo>
                      <a:pt x="747" y="223"/>
                    </a:lnTo>
                    <a:lnTo>
                      <a:pt x="686" y="203"/>
                    </a:lnTo>
                    <a:lnTo>
                      <a:pt x="665" y="187"/>
                    </a:lnTo>
                    <a:lnTo>
                      <a:pt x="634" y="180"/>
                    </a:lnTo>
                    <a:lnTo>
                      <a:pt x="620" y="160"/>
                    </a:lnTo>
                    <a:lnTo>
                      <a:pt x="577" y="176"/>
                    </a:lnTo>
                    <a:lnTo>
                      <a:pt x="551" y="151"/>
                    </a:lnTo>
                    <a:lnTo>
                      <a:pt x="489" y="124"/>
                    </a:lnTo>
                    <a:lnTo>
                      <a:pt x="458" y="148"/>
                    </a:lnTo>
                    <a:lnTo>
                      <a:pt x="436" y="151"/>
                    </a:lnTo>
                    <a:lnTo>
                      <a:pt x="420" y="140"/>
                    </a:lnTo>
                    <a:lnTo>
                      <a:pt x="366" y="108"/>
                    </a:lnTo>
                    <a:lnTo>
                      <a:pt x="357" y="95"/>
                    </a:lnTo>
                    <a:lnTo>
                      <a:pt x="363" y="68"/>
                    </a:lnTo>
                    <a:lnTo>
                      <a:pt x="323" y="76"/>
                    </a:lnTo>
                    <a:lnTo>
                      <a:pt x="305" y="60"/>
                    </a:lnTo>
                    <a:lnTo>
                      <a:pt x="275" y="20"/>
                    </a:lnTo>
                    <a:lnTo>
                      <a:pt x="266" y="0"/>
                    </a:lnTo>
                    <a:lnTo>
                      <a:pt x="241" y="7"/>
                    </a:lnTo>
                    <a:lnTo>
                      <a:pt x="183" y="52"/>
                    </a:lnTo>
                    <a:lnTo>
                      <a:pt x="140" y="72"/>
                    </a:lnTo>
                    <a:lnTo>
                      <a:pt x="100" y="76"/>
                    </a:lnTo>
                    <a:lnTo>
                      <a:pt x="64" y="95"/>
                    </a:lnTo>
                    <a:lnTo>
                      <a:pt x="57" y="131"/>
                    </a:lnTo>
                    <a:lnTo>
                      <a:pt x="64" y="180"/>
                    </a:lnTo>
                    <a:lnTo>
                      <a:pt x="3" y="252"/>
                    </a:lnTo>
                    <a:lnTo>
                      <a:pt x="0" y="288"/>
                    </a:lnTo>
                    <a:lnTo>
                      <a:pt x="18" y="295"/>
                    </a:lnTo>
                    <a:lnTo>
                      <a:pt x="3" y="432"/>
                    </a:lnTo>
                    <a:lnTo>
                      <a:pt x="127" y="496"/>
                    </a:lnTo>
                    <a:lnTo>
                      <a:pt x="170" y="527"/>
                    </a:lnTo>
                    <a:lnTo>
                      <a:pt x="174" y="568"/>
                    </a:lnTo>
                    <a:lnTo>
                      <a:pt x="232" y="563"/>
                    </a:lnTo>
                    <a:lnTo>
                      <a:pt x="250" y="644"/>
                    </a:lnTo>
                    <a:lnTo>
                      <a:pt x="280" y="663"/>
                    </a:lnTo>
                    <a:lnTo>
                      <a:pt x="280" y="690"/>
                    </a:lnTo>
                    <a:lnTo>
                      <a:pt x="262" y="759"/>
                    </a:lnTo>
                    <a:lnTo>
                      <a:pt x="289" y="795"/>
                    </a:lnTo>
                    <a:lnTo>
                      <a:pt x="305" y="823"/>
                    </a:lnTo>
                    <a:lnTo>
                      <a:pt x="375" y="827"/>
                    </a:lnTo>
                    <a:lnTo>
                      <a:pt x="381" y="843"/>
                    </a:lnTo>
                    <a:lnTo>
                      <a:pt x="799" y="82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4452840" y="1788840"/>
                <a:ext cx="567000" cy="577800"/>
              </a:xfrm>
              <a:custGeom>
                <a:avLst/>
                <a:gdLst/>
                <a:ahLst/>
                <a:rect l="l" t="t" r="r" b="b"/>
                <a:pathLst>
                  <a:path w="857" h="843">
                    <a:moveTo>
                      <a:pt x="799" y="827"/>
                    </a:moveTo>
                    <a:lnTo>
                      <a:pt x="799" y="787"/>
                    </a:lnTo>
                    <a:lnTo>
                      <a:pt x="787" y="748"/>
                    </a:lnTo>
                    <a:lnTo>
                      <a:pt x="778" y="687"/>
                    </a:lnTo>
                    <a:lnTo>
                      <a:pt x="781" y="647"/>
                    </a:lnTo>
                    <a:lnTo>
                      <a:pt x="790" y="618"/>
                    </a:lnTo>
                    <a:lnTo>
                      <a:pt x="805" y="595"/>
                    </a:lnTo>
                    <a:lnTo>
                      <a:pt x="790" y="568"/>
                    </a:lnTo>
                    <a:lnTo>
                      <a:pt x="778" y="552"/>
                    </a:lnTo>
                    <a:lnTo>
                      <a:pt x="787" y="527"/>
                    </a:lnTo>
                    <a:lnTo>
                      <a:pt x="805" y="520"/>
                    </a:lnTo>
                    <a:lnTo>
                      <a:pt x="805" y="412"/>
                    </a:lnTo>
                    <a:lnTo>
                      <a:pt x="821" y="388"/>
                    </a:lnTo>
                    <a:lnTo>
                      <a:pt x="857" y="356"/>
                    </a:lnTo>
                    <a:lnTo>
                      <a:pt x="852" y="320"/>
                    </a:lnTo>
                    <a:lnTo>
                      <a:pt x="839" y="308"/>
                    </a:lnTo>
                    <a:lnTo>
                      <a:pt x="817" y="317"/>
                    </a:lnTo>
                    <a:lnTo>
                      <a:pt x="808" y="360"/>
                    </a:lnTo>
                    <a:lnTo>
                      <a:pt x="787" y="376"/>
                    </a:lnTo>
                    <a:lnTo>
                      <a:pt x="769" y="388"/>
                    </a:lnTo>
                    <a:lnTo>
                      <a:pt x="765" y="412"/>
                    </a:lnTo>
                    <a:lnTo>
                      <a:pt x="738" y="432"/>
                    </a:lnTo>
                    <a:lnTo>
                      <a:pt x="704" y="435"/>
                    </a:lnTo>
                    <a:lnTo>
                      <a:pt x="720" y="396"/>
                    </a:lnTo>
                    <a:lnTo>
                      <a:pt x="751" y="360"/>
                    </a:lnTo>
                    <a:lnTo>
                      <a:pt x="778" y="327"/>
                    </a:lnTo>
                    <a:lnTo>
                      <a:pt x="787" y="300"/>
                    </a:lnTo>
                    <a:lnTo>
                      <a:pt x="726" y="291"/>
                    </a:lnTo>
                    <a:lnTo>
                      <a:pt x="747" y="223"/>
                    </a:lnTo>
                    <a:lnTo>
                      <a:pt x="686" y="203"/>
                    </a:lnTo>
                    <a:lnTo>
                      <a:pt x="665" y="187"/>
                    </a:lnTo>
                    <a:lnTo>
                      <a:pt x="634" y="180"/>
                    </a:lnTo>
                    <a:lnTo>
                      <a:pt x="620" y="160"/>
                    </a:lnTo>
                    <a:lnTo>
                      <a:pt x="577" y="176"/>
                    </a:lnTo>
                    <a:lnTo>
                      <a:pt x="551" y="151"/>
                    </a:lnTo>
                    <a:lnTo>
                      <a:pt x="489" y="124"/>
                    </a:lnTo>
                    <a:lnTo>
                      <a:pt x="458" y="148"/>
                    </a:lnTo>
                    <a:lnTo>
                      <a:pt x="436" y="151"/>
                    </a:lnTo>
                    <a:lnTo>
                      <a:pt x="420" y="140"/>
                    </a:lnTo>
                    <a:lnTo>
                      <a:pt x="366" y="108"/>
                    </a:lnTo>
                    <a:lnTo>
                      <a:pt x="357" y="95"/>
                    </a:lnTo>
                    <a:lnTo>
                      <a:pt x="363" y="68"/>
                    </a:lnTo>
                    <a:lnTo>
                      <a:pt x="323" y="76"/>
                    </a:lnTo>
                    <a:lnTo>
                      <a:pt x="305" y="60"/>
                    </a:lnTo>
                    <a:lnTo>
                      <a:pt x="275" y="20"/>
                    </a:lnTo>
                    <a:lnTo>
                      <a:pt x="266" y="0"/>
                    </a:lnTo>
                    <a:lnTo>
                      <a:pt x="241" y="7"/>
                    </a:lnTo>
                    <a:lnTo>
                      <a:pt x="183" y="52"/>
                    </a:lnTo>
                    <a:lnTo>
                      <a:pt x="140" y="72"/>
                    </a:lnTo>
                    <a:lnTo>
                      <a:pt x="100" y="76"/>
                    </a:lnTo>
                    <a:lnTo>
                      <a:pt x="64" y="95"/>
                    </a:lnTo>
                    <a:lnTo>
                      <a:pt x="57" y="131"/>
                    </a:lnTo>
                    <a:lnTo>
                      <a:pt x="64" y="180"/>
                    </a:lnTo>
                    <a:lnTo>
                      <a:pt x="3" y="252"/>
                    </a:lnTo>
                    <a:lnTo>
                      <a:pt x="0" y="288"/>
                    </a:lnTo>
                    <a:lnTo>
                      <a:pt x="18" y="295"/>
                    </a:lnTo>
                    <a:lnTo>
                      <a:pt x="3" y="432"/>
                    </a:lnTo>
                    <a:lnTo>
                      <a:pt x="127" y="496"/>
                    </a:lnTo>
                    <a:lnTo>
                      <a:pt x="170" y="527"/>
                    </a:lnTo>
                    <a:lnTo>
                      <a:pt x="174" y="568"/>
                    </a:lnTo>
                    <a:lnTo>
                      <a:pt x="232" y="563"/>
                    </a:lnTo>
                    <a:lnTo>
                      <a:pt x="250" y="644"/>
                    </a:lnTo>
                    <a:lnTo>
                      <a:pt x="280" y="663"/>
                    </a:lnTo>
                    <a:lnTo>
                      <a:pt x="280" y="690"/>
                    </a:lnTo>
                    <a:lnTo>
                      <a:pt x="262" y="759"/>
                    </a:lnTo>
                    <a:lnTo>
                      <a:pt x="289" y="795"/>
                    </a:lnTo>
                    <a:lnTo>
                      <a:pt x="305" y="823"/>
                    </a:lnTo>
                    <a:lnTo>
                      <a:pt x="375" y="827"/>
                    </a:lnTo>
                    <a:lnTo>
                      <a:pt x="381" y="843"/>
                    </a:lnTo>
                    <a:lnTo>
                      <a:pt x="799" y="82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38" name=""/>
            <p:cNvGrpSpPr/>
            <p:nvPr/>
          </p:nvGrpSpPr>
          <p:grpSpPr>
            <a:xfrm>
              <a:off x="4691160" y="1701720"/>
              <a:ext cx="527040" cy="291960"/>
              <a:chOff x="4691160" y="1701720"/>
              <a:chExt cx="527040" cy="291960"/>
            </a:xfrm>
          </p:grpSpPr>
          <p:sp>
            <p:nvSpPr>
              <p:cNvPr id="839" name=""/>
              <p:cNvSpPr/>
              <p:nvPr/>
            </p:nvSpPr>
            <p:spPr>
              <a:xfrm>
                <a:off x="4691160" y="1701720"/>
                <a:ext cx="527040" cy="291960"/>
              </a:xfrm>
              <a:custGeom>
                <a:avLst/>
                <a:gdLst/>
                <a:ahLst/>
                <a:rect l="l" t="t" r="r" b="b"/>
                <a:pathLst>
                  <a:path w="800" h="427">
                    <a:moveTo>
                      <a:pt x="764" y="151"/>
                    </a:moveTo>
                    <a:lnTo>
                      <a:pt x="800" y="187"/>
                    </a:lnTo>
                    <a:lnTo>
                      <a:pt x="791" y="215"/>
                    </a:lnTo>
                    <a:lnTo>
                      <a:pt x="755" y="224"/>
                    </a:lnTo>
                    <a:lnTo>
                      <a:pt x="694" y="239"/>
                    </a:lnTo>
                    <a:lnTo>
                      <a:pt x="660" y="287"/>
                    </a:lnTo>
                    <a:lnTo>
                      <a:pt x="595" y="287"/>
                    </a:lnTo>
                    <a:lnTo>
                      <a:pt x="568" y="332"/>
                    </a:lnTo>
                    <a:lnTo>
                      <a:pt x="471" y="336"/>
                    </a:lnTo>
                    <a:lnTo>
                      <a:pt x="433" y="427"/>
                    </a:lnTo>
                    <a:lnTo>
                      <a:pt x="367" y="415"/>
                    </a:lnTo>
                    <a:lnTo>
                      <a:pt x="380" y="352"/>
                    </a:lnTo>
                    <a:lnTo>
                      <a:pt x="327" y="336"/>
                    </a:lnTo>
                    <a:lnTo>
                      <a:pt x="315" y="311"/>
                    </a:lnTo>
                    <a:lnTo>
                      <a:pt x="275" y="307"/>
                    </a:lnTo>
                    <a:lnTo>
                      <a:pt x="257" y="284"/>
                    </a:lnTo>
                    <a:lnTo>
                      <a:pt x="214" y="300"/>
                    </a:lnTo>
                    <a:lnTo>
                      <a:pt x="184" y="275"/>
                    </a:lnTo>
                    <a:lnTo>
                      <a:pt x="126" y="251"/>
                    </a:lnTo>
                    <a:lnTo>
                      <a:pt x="92" y="284"/>
                    </a:lnTo>
                    <a:lnTo>
                      <a:pt x="58" y="271"/>
                    </a:lnTo>
                    <a:lnTo>
                      <a:pt x="0" y="228"/>
                    </a:lnTo>
                    <a:lnTo>
                      <a:pt x="13" y="192"/>
                    </a:lnTo>
                    <a:lnTo>
                      <a:pt x="22" y="163"/>
                    </a:lnTo>
                    <a:lnTo>
                      <a:pt x="65" y="143"/>
                    </a:lnTo>
                    <a:lnTo>
                      <a:pt x="114" y="143"/>
                    </a:lnTo>
                    <a:lnTo>
                      <a:pt x="232" y="59"/>
                    </a:lnTo>
                    <a:lnTo>
                      <a:pt x="266" y="3"/>
                    </a:lnTo>
                    <a:lnTo>
                      <a:pt x="380" y="0"/>
                    </a:lnTo>
                    <a:lnTo>
                      <a:pt x="327" y="12"/>
                    </a:lnTo>
                    <a:lnTo>
                      <a:pt x="275" y="71"/>
                    </a:lnTo>
                    <a:lnTo>
                      <a:pt x="245" y="71"/>
                    </a:lnTo>
                    <a:lnTo>
                      <a:pt x="250" y="115"/>
                    </a:lnTo>
                    <a:lnTo>
                      <a:pt x="354" y="124"/>
                    </a:lnTo>
                    <a:lnTo>
                      <a:pt x="397" y="176"/>
                    </a:lnTo>
                    <a:lnTo>
                      <a:pt x="503" y="167"/>
                    </a:lnTo>
                    <a:lnTo>
                      <a:pt x="547" y="143"/>
                    </a:lnTo>
                    <a:lnTo>
                      <a:pt x="608" y="124"/>
                    </a:lnTo>
                    <a:lnTo>
                      <a:pt x="681" y="127"/>
                    </a:lnTo>
                    <a:lnTo>
                      <a:pt x="733" y="91"/>
                    </a:lnTo>
                    <a:lnTo>
                      <a:pt x="742" y="127"/>
                    </a:lnTo>
                    <a:lnTo>
                      <a:pt x="739" y="143"/>
                    </a:lnTo>
                    <a:lnTo>
                      <a:pt x="764" y="151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4691160" y="1701720"/>
                <a:ext cx="527040" cy="291960"/>
              </a:xfrm>
              <a:custGeom>
                <a:avLst/>
                <a:gdLst/>
                <a:ahLst/>
                <a:rect l="l" t="t" r="r" b="b"/>
                <a:pathLst>
                  <a:path w="800" h="427">
                    <a:moveTo>
                      <a:pt x="764" y="151"/>
                    </a:moveTo>
                    <a:lnTo>
                      <a:pt x="800" y="187"/>
                    </a:lnTo>
                    <a:lnTo>
                      <a:pt x="791" y="215"/>
                    </a:lnTo>
                    <a:lnTo>
                      <a:pt x="755" y="224"/>
                    </a:lnTo>
                    <a:lnTo>
                      <a:pt x="694" y="239"/>
                    </a:lnTo>
                    <a:lnTo>
                      <a:pt x="660" y="287"/>
                    </a:lnTo>
                    <a:lnTo>
                      <a:pt x="595" y="287"/>
                    </a:lnTo>
                    <a:lnTo>
                      <a:pt x="568" y="332"/>
                    </a:lnTo>
                    <a:lnTo>
                      <a:pt x="471" y="336"/>
                    </a:lnTo>
                    <a:lnTo>
                      <a:pt x="433" y="427"/>
                    </a:lnTo>
                    <a:lnTo>
                      <a:pt x="367" y="415"/>
                    </a:lnTo>
                    <a:lnTo>
                      <a:pt x="380" y="352"/>
                    </a:lnTo>
                    <a:lnTo>
                      <a:pt x="327" y="336"/>
                    </a:lnTo>
                    <a:lnTo>
                      <a:pt x="315" y="311"/>
                    </a:lnTo>
                    <a:lnTo>
                      <a:pt x="275" y="307"/>
                    </a:lnTo>
                    <a:lnTo>
                      <a:pt x="257" y="284"/>
                    </a:lnTo>
                    <a:lnTo>
                      <a:pt x="214" y="300"/>
                    </a:lnTo>
                    <a:lnTo>
                      <a:pt x="184" y="275"/>
                    </a:lnTo>
                    <a:lnTo>
                      <a:pt x="126" y="251"/>
                    </a:lnTo>
                    <a:lnTo>
                      <a:pt x="92" y="284"/>
                    </a:lnTo>
                    <a:lnTo>
                      <a:pt x="58" y="271"/>
                    </a:lnTo>
                    <a:lnTo>
                      <a:pt x="0" y="228"/>
                    </a:lnTo>
                    <a:lnTo>
                      <a:pt x="13" y="192"/>
                    </a:lnTo>
                    <a:lnTo>
                      <a:pt x="22" y="163"/>
                    </a:lnTo>
                    <a:lnTo>
                      <a:pt x="65" y="143"/>
                    </a:lnTo>
                    <a:lnTo>
                      <a:pt x="114" y="143"/>
                    </a:lnTo>
                    <a:lnTo>
                      <a:pt x="232" y="59"/>
                    </a:lnTo>
                    <a:lnTo>
                      <a:pt x="266" y="3"/>
                    </a:lnTo>
                    <a:lnTo>
                      <a:pt x="380" y="0"/>
                    </a:lnTo>
                    <a:lnTo>
                      <a:pt x="327" y="12"/>
                    </a:lnTo>
                    <a:lnTo>
                      <a:pt x="275" y="71"/>
                    </a:lnTo>
                    <a:lnTo>
                      <a:pt x="245" y="71"/>
                    </a:lnTo>
                    <a:lnTo>
                      <a:pt x="250" y="115"/>
                    </a:lnTo>
                    <a:lnTo>
                      <a:pt x="354" y="124"/>
                    </a:lnTo>
                    <a:lnTo>
                      <a:pt x="397" y="176"/>
                    </a:lnTo>
                    <a:lnTo>
                      <a:pt x="503" y="167"/>
                    </a:lnTo>
                    <a:lnTo>
                      <a:pt x="547" y="143"/>
                    </a:lnTo>
                    <a:lnTo>
                      <a:pt x="608" y="124"/>
                    </a:lnTo>
                    <a:lnTo>
                      <a:pt x="681" y="127"/>
                    </a:lnTo>
                    <a:lnTo>
                      <a:pt x="733" y="91"/>
                    </a:lnTo>
                    <a:lnTo>
                      <a:pt x="742" y="127"/>
                    </a:lnTo>
                    <a:lnTo>
                      <a:pt x="739" y="143"/>
                    </a:lnTo>
                    <a:lnTo>
                      <a:pt x="764" y="151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41" name=""/>
            <p:cNvGrpSpPr/>
            <p:nvPr/>
          </p:nvGrpSpPr>
          <p:grpSpPr>
            <a:xfrm>
              <a:off x="5307120" y="2317680"/>
              <a:ext cx="452160" cy="502920"/>
              <a:chOff x="5307120" y="2317680"/>
              <a:chExt cx="452160" cy="502920"/>
            </a:xfrm>
          </p:grpSpPr>
          <p:sp>
            <p:nvSpPr>
              <p:cNvPr id="842" name=""/>
              <p:cNvSpPr/>
              <p:nvPr/>
            </p:nvSpPr>
            <p:spPr>
              <a:xfrm>
                <a:off x="5307120" y="2317680"/>
                <a:ext cx="452160" cy="502920"/>
              </a:xfrm>
              <a:custGeom>
                <a:avLst/>
                <a:gdLst/>
                <a:ahLst/>
                <a:rect l="l" t="t" r="r" b="b"/>
                <a:pathLst>
                  <a:path w="687" h="731">
                    <a:moveTo>
                      <a:pt x="0" y="147"/>
                    </a:moveTo>
                    <a:lnTo>
                      <a:pt x="189" y="120"/>
                    </a:lnTo>
                    <a:lnTo>
                      <a:pt x="284" y="120"/>
                    </a:lnTo>
                    <a:lnTo>
                      <a:pt x="311" y="136"/>
                    </a:lnTo>
                    <a:lnTo>
                      <a:pt x="419" y="127"/>
                    </a:lnTo>
                    <a:lnTo>
                      <a:pt x="428" y="115"/>
                    </a:lnTo>
                    <a:lnTo>
                      <a:pt x="464" y="111"/>
                    </a:lnTo>
                    <a:lnTo>
                      <a:pt x="489" y="95"/>
                    </a:lnTo>
                    <a:lnTo>
                      <a:pt x="503" y="48"/>
                    </a:lnTo>
                    <a:lnTo>
                      <a:pt x="550" y="23"/>
                    </a:lnTo>
                    <a:lnTo>
                      <a:pt x="625" y="0"/>
                    </a:lnTo>
                    <a:lnTo>
                      <a:pt x="681" y="251"/>
                    </a:lnTo>
                    <a:lnTo>
                      <a:pt x="669" y="271"/>
                    </a:lnTo>
                    <a:lnTo>
                      <a:pt x="687" y="296"/>
                    </a:lnTo>
                    <a:lnTo>
                      <a:pt x="672" y="320"/>
                    </a:lnTo>
                    <a:lnTo>
                      <a:pt x="660" y="343"/>
                    </a:lnTo>
                    <a:lnTo>
                      <a:pt x="665" y="451"/>
                    </a:lnTo>
                    <a:lnTo>
                      <a:pt x="647" y="476"/>
                    </a:lnTo>
                    <a:lnTo>
                      <a:pt x="620" y="476"/>
                    </a:lnTo>
                    <a:lnTo>
                      <a:pt x="617" y="523"/>
                    </a:lnTo>
                    <a:lnTo>
                      <a:pt x="559" y="516"/>
                    </a:lnTo>
                    <a:lnTo>
                      <a:pt x="525" y="535"/>
                    </a:lnTo>
                    <a:lnTo>
                      <a:pt x="555" y="552"/>
                    </a:lnTo>
                    <a:lnTo>
                      <a:pt x="537" y="584"/>
                    </a:lnTo>
                    <a:lnTo>
                      <a:pt x="564" y="611"/>
                    </a:lnTo>
                    <a:lnTo>
                      <a:pt x="564" y="631"/>
                    </a:lnTo>
                    <a:lnTo>
                      <a:pt x="507" y="600"/>
                    </a:lnTo>
                    <a:lnTo>
                      <a:pt x="473" y="623"/>
                    </a:lnTo>
                    <a:lnTo>
                      <a:pt x="485" y="686"/>
                    </a:lnTo>
                    <a:lnTo>
                      <a:pt x="467" y="695"/>
                    </a:lnTo>
                    <a:lnTo>
                      <a:pt x="455" y="728"/>
                    </a:lnTo>
                    <a:lnTo>
                      <a:pt x="428" y="731"/>
                    </a:lnTo>
                    <a:lnTo>
                      <a:pt x="428" y="695"/>
                    </a:lnTo>
                    <a:lnTo>
                      <a:pt x="403" y="695"/>
                    </a:lnTo>
                    <a:lnTo>
                      <a:pt x="394" y="663"/>
                    </a:lnTo>
                    <a:lnTo>
                      <a:pt x="376" y="647"/>
                    </a:lnTo>
                    <a:lnTo>
                      <a:pt x="345" y="643"/>
                    </a:lnTo>
                    <a:lnTo>
                      <a:pt x="333" y="667"/>
                    </a:lnTo>
                    <a:lnTo>
                      <a:pt x="311" y="692"/>
                    </a:lnTo>
                    <a:lnTo>
                      <a:pt x="257" y="703"/>
                    </a:lnTo>
                    <a:lnTo>
                      <a:pt x="201" y="683"/>
                    </a:lnTo>
                    <a:lnTo>
                      <a:pt x="131" y="672"/>
                    </a:lnTo>
                    <a:lnTo>
                      <a:pt x="128" y="631"/>
                    </a:lnTo>
                    <a:lnTo>
                      <a:pt x="110" y="623"/>
                    </a:lnTo>
                    <a:lnTo>
                      <a:pt x="65" y="623"/>
                    </a:lnTo>
                    <a:lnTo>
                      <a:pt x="0" y="14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5307120" y="2317680"/>
                <a:ext cx="452160" cy="502920"/>
              </a:xfrm>
              <a:custGeom>
                <a:avLst/>
                <a:gdLst/>
                <a:ahLst/>
                <a:rect l="l" t="t" r="r" b="b"/>
                <a:pathLst>
                  <a:path w="687" h="731">
                    <a:moveTo>
                      <a:pt x="0" y="147"/>
                    </a:moveTo>
                    <a:lnTo>
                      <a:pt x="189" y="120"/>
                    </a:lnTo>
                    <a:lnTo>
                      <a:pt x="284" y="120"/>
                    </a:lnTo>
                    <a:lnTo>
                      <a:pt x="311" y="136"/>
                    </a:lnTo>
                    <a:lnTo>
                      <a:pt x="419" y="127"/>
                    </a:lnTo>
                    <a:lnTo>
                      <a:pt x="428" y="115"/>
                    </a:lnTo>
                    <a:lnTo>
                      <a:pt x="464" y="111"/>
                    </a:lnTo>
                    <a:lnTo>
                      <a:pt x="489" y="95"/>
                    </a:lnTo>
                    <a:lnTo>
                      <a:pt x="503" y="48"/>
                    </a:lnTo>
                    <a:lnTo>
                      <a:pt x="550" y="23"/>
                    </a:lnTo>
                    <a:lnTo>
                      <a:pt x="625" y="0"/>
                    </a:lnTo>
                    <a:lnTo>
                      <a:pt x="681" y="251"/>
                    </a:lnTo>
                    <a:lnTo>
                      <a:pt x="669" y="271"/>
                    </a:lnTo>
                    <a:lnTo>
                      <a:pt x="687" y="296"/>
                    </a:lnTo>
                    <a:lnTo>
                      <a:pt x="672" y="320"/>
                    </a:lnTo>
                    <a:lnTo>
                      <a:pt x="660" y="343"/>
                    </a:lnTo>
                    <a:lnTo>
                      <a:pt x="665" y="451"/>
                    </a:lnTo>
                    <a:lnTo>
                      <a:pt x="647" y="476"/>
                    </a:lnTo>
                    <a:lnTo>
                      <a:pt x="620" y="476"/>
                    </a:lnTo>
                    <a:lnTo>
                      <a:pt x="617" y="523"/>
                    </a:lnTo>
                    <a:lnTo>
                      <a:pt x="559" y="516"/>
                    </a:lnTo>
                    <a:lnTo>
                      <a:pt x="525" y="535"/>
                    </a:lnTo>
                    <a:lnTo>
                      <a:pt x="555" y="552"/>
                    </a:lnTo>
                    <a:lnTo>
                      <a:pt x="537" y="584"/>
                    </a:lnTo>
                    <a:lnTo>
                      <a:pt x="564" y="611"/>
                    </a:lnTo>
                    <a:lnTo>
                      <a:pt x="564" y="631"/>
                    </a:lnTo>
                    <a:lnTo>
                      <a:pt x="507" y="600"/>
                    </a:lnTo>
                    <a:lnTo>
                      <a:pt x="473" y="623"/>
                    </a:lnTo>
                    <a:lnTo>
                      <a:pt x="485" y="686"/>
                    </a:lnTo>
                    <a:lnTo>
                      <a:pt x="467" y="695"/>
                    </a:lnTo>
                    <a:lnTo>
                      <a:pt x="455" y="728"/>
                    </a:lnTo>
                    <a:lnTo>
                      <a:pt x="428" y="731"/>
                    </a:lnTo>
                    <a:lnTo>
                      <a:pt x="428" y="695"/>
                    </a:lnTo>
                    <a:lnTo>
                      <a:pt x="403" y="695"/>
                    </a:lnTo>
                    <a:lnTo>
                      <a:pt x="394" y="663"/>
                    </a:lnTo>
                    <a:lnTo>
                      <a:pt x="376" y="647"/>
                    </a:lnTo>
                    <a:lnTo>
                      <a:pt x="345" y="643"/>
                    </a:lnTo>
                    <a:lnTo>
                      <a:pt x="333" y="667"/>
                    </a:lnTo>
                    <a:lnTo>
                      <a:pt x="311" y="692"/>
                    </a:lnTo>
                    <a:lnTo>
                      <a:pt x="257" y="703"/>
                    </a:lnTo>
                    <a:lnTo>
                      <a:pt x="201" y="683"/>
                    </a:lnTo>
                    <a:lnTo>
                      <a:pt x="131" y="672"/>
                    </a:lnTo>
                    <a:lnTo>
                      <a:pt x="128" y="631"/>
                    </a:lnTo>
                    <a:lnTo>
                      <a:pt x="110" y="623"/>
                    </a:lnTo>
                    <a:lnTo>
                      <a:pt x="65" y="623"/>
                    </a:lnTo>
                    <a:lnTo>
                      <a:pt x="0" y="14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44" name=""/>
            <p:cNvGrpSpPr/>
            <p:nvPr/>
          </p:nvGrpSpPr>
          <p:grpSpPr>
            <a:xfrm>
              <a:off x="5008680" y="2415960"/>
              <a:ext cx="344520" cy="542880"/>
              <a:chOff x="5008680" y="2415960"/>
              <a:chExt cx="344520" cy="542880"/>
            </a:xfrm>
          </p:grpSpPr>
          <p:sp>
            <p:nvSpPr>
              <p:cNvPr id="845" name=""/>
              <p:cNvSpPr/>
              <p:nvPr/>
            </p:nvSpPr>
            <p:spPr>
              <a:xfrm>
                <a:off x="5008680" y="2415960"/>
                <a:ext cx="344520" cy="542880"/>
              </a:xfrm>
              <a:custGeom>
                <a:avLst/>
                <a:gdLst/>
                <a:ahLst/>
                <a:rect l="l" t="t" r="r" b="b"/>
                <a:pathLst>
                  <a:path w="519" h="798">
                    <a:moveTo>
                      <a:pt x="27" y="40"/>
                    </a:moveTo>
                    <a:lnTo>
                      <a:pt x="113" y="49"/>
                    </a:lnTo>
                    <a:lnTo>
                      <a:pt x="144" y="13"/>
                    </a:lnTo>
                    <a:lnTo>
                      <a:pt x="446" y="0"/>
                    </a:lnTo>
                    <a:lnTo>
                      <a:pt x="514" y="487"/>
                    </a:lnTo>
                    <a:lnTo>
                      <a:pt x="519" y="511"/>
                    </a:lnTo>
                    <a:lnTo>
                      <a:pt x="510" y="556"/>
                    </a:lnTo>
                    <a:lnTo>
                      <a:pt x="480" y="590"/>
                    </a:lnTo>
                    <a:lnTo>
                      <a:pt x="431" y="586"/>
                    </a:lnTo>
                    <a:lnTo>
                      <a:pt x="428" y="619"/>
                    </a:lnTo>
                    <a:lnTo>
                      <a:pt x="392" y="631"/>
                    </a:lnTo>
                    <a:lnTo>
                      <a:pt x="388" y="671"/>
                    </a:lnTo>
                    <a:lnTo>
                      <a:pt x="361" y="694"/>
                    </a:lnTo>
                    <a:lnTo>
                      <a:pt x="354" y="739"/>
                    </a:lnTo>
                    <a:lnTo>
                      <a:pt x="305" y="743"/>
                    </a:lnTo>
                    <a:lnTo>
                      <a:pt x="300" y="719"/>
                    </a:lnTo>
                    <a:lnTo>
                      <a:pt x="269" y="723"/>
                    </a:lnTo>
                    <a:lnTo>
                      <a:pt x="244" y="775"/>
                    </a:lnTo>
                    <a:lnTo>
                      <a:pt x="223" y="775"/>
                    </a:lnTo>
                    <a:lnTo>
                      <a:pt x="201" y="775"/>
                    </a:lnTo>
                    <a:lnTo>
                      <a:pt x="162" y="779"/>
                    </a:lnTo>
                    <a:lnTo>
                      <a:pt x="156" y="770"/>
                    </a:lnTo>
                    <a:lnTo>
                      <a:pt x="144" y="759"/>
                    </a:lnTo>
                    <a:lnTo>
                      <a:pt x="119" y="759"/>
                    </a:lnTo>
                    <a:lnTo>
                      <a:pt x="95" y="798"/>
                    </a:lnTo>
                    <a:lnTo>
                      <a:pt x="0" y="795"/>
                    </a:lnTo>
                    <a:lnTo>
                      <a:pt x="9" y="770"/>
                    </a:lnTo>
                    <a:lnTo>
                      <a:pt x="27" y="726"/>
                    </a:lnTo>
                    <a:lnTo>
                      <a:pt x="13" y="698"/>
                    </a:lnTo>
                    <a:lnTo>
                      <a:pt x="74" y="647"/>
                    </a:lnTo>
                    <a:lnTo>
                      <a:pt x="74" y="626"/>
                    </a:lnTo>
                    <a:lnTo>
                      <a:pt x="101" y="615"/>
                    </a:lnTo>
                    <a:lnTo>
                      <a:pt x="61" y="595"/>
                    </a:lnTo>
                    <a:lnTo>
                      <a:pt x="74" y="531"/>
                    </a:lnTo>
                    <a:lnTo>
                      <a:pt x="48" y="527"/>
                    </a:lnTo>
                    <a:lnTo>
                      <a:pt x="52" y="484"/>
                    </a:lnTo>
                    <a:lnTo>
                      <a:pt x="70" y="439"/>
                    </a:lnTo>
                    <a:lnTo>
                      <a:pt x="57" y="236"/>
                    </a:lnTo>
                    <a:lnTo>
                      <a:pt x="27" y="4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5008680" y="2415960"/>
                <a:ext cx="344520" cy="542880"/>
              </a:xfrm>
              <a:custGeom>
                <a:avLst/>
                <a:gdLst/>
                <a:ahLst/>
                <a:rect l="l" t="t" r="r" b="b"/>
                <a:pathLst>
                  <a:path w="519" h="798">
                    <a:moveTo>
                      <a:pt x="27" y="40"/>
                    </a:moveTo>
                    <a:lnTo>
                      <a:pt x="113" y="49"/>
                    </a:lnTo>
                    <a:lnTo>
                      <a:pt x="144" y="13"/>
                    </a:lnTo>
                    <a:lnTo>
                      <a:pt x="446" y="0"/>
                    </a:lnTo>
                    <a:lnTo>
                      <a:pt x="514" y="487"/>
                    </a:lnTo>
                    <a:lnTo>
                      <a:pt x="519" y="511"/>
                    </a:lnTo>
                    <a:lnTo>
                      <a:pt x="510" y="556"/>
                    </a:lnTo>
                    <a:lnTo>
                      <a:pt x="480" y="590"/>
                    </a:lnTo>
                    <a:lnTo>
                      <a:pt x="431" y="586"/>
                    </a:lnTo>
                    <a:lnTo>
                      <a:pt x="428" y="619"/>
                    </a:lnTo>
                    <a:lnTo>
                      <a:pt x="392" y="631"/>
                    </a:lnTo>
                    <a:lnTo>
                      <a:pt x="388" y="671"/>
                    </a:lnTo>
                    <a:lnTo>
                      <a:pt x="361" y="694"/>
                    </a:lnTo>
                    <a:lnTo>
                      <a:pt x="354" y="739"/>
                    </a:lnTo>
                    <a:lnTo>
                      <a:pt x="305" y="743"/>
                    </a:lnTo>
                    <a:lnTo>
                      <a:pt x="300" y="719"/>
                    </a:lnTo>
                    <a:lnTo>
                      <a:pt x="269" y="723"/>
                    </a:lnTo>
                    <a:lnTo>
                      <a:pt x="244" y="775"/>
                    </a:lnTo>
                    <a:lnTo>
                      <a:pt x="223" y="775"/>
                    </a:lnTo>
                    <a:lnTo>
                      <a:pt x="201" y="775"/>
                    </a:lnTo>
                    <a:lnTo>
                      <a:pt x="162" y="779"/>
                    </a:lnTo>
                    <a:lnTo>
                      <a:pt x="156" y="770"/>
                    </a:lnTo>
                    <a:lnTo>
                      <a:pt x="144" y="759"/>
                    </a:lnTo>
                    <a:lnTo>
                      <a:pt x="119" y="759"/>
                    </a:lnTo>
                    <a:lnTo>
                      <a:pt x="95" y="798"/>
                    </a:lnTo>
                    <a:lnTo>
                      <a:pt x="0" y="795"/>
                    </a:lnTo>
                    <a:lnTo>
                      <a:pt x="9" y="770"/>
                    </a:lnTo>
                    <a:lnTo>
                      <a:pt x="27" y="726"/>
                    </a:lnTo>
                    <a:lnTo>
                      <a:pt x="13" y="698"/>
                    </a:lnTo>
                    <a:lnTo>
                      <a:pt x="74" y="647"/>
                    </a:lnTo>
                    <a:lnTo>
                      <a:pt x="74" y="626"/>
                    </a:lnTo>
                    <a:lnTo>
                      <a:pt x="101" y="615"/>
                    </a:lnTo>
                    <a:lnTo>
                      <a:pt x="61" y="595"/>
                    </a:lnTo>
                    <a:lnTo>
                      <a:pt x="74" y="531"/>
                    </a:lnTo>
                    <a:lnTo>
                      <a:pt x="48" y="527"/>
                    </a:lnTo>
                    <a:lnTo>
                      <a:pt x="52" y="484"/>
                    </a:lnTo>
                    <a:lnTo>
                      <a:pt x="70" y="439"/>
                    </a:lnTo>
                    <a:lnTo>
                      <a:pt x="57" y="236"/>
                    </a:lnTo>
                    <a:lnTo>
                      <a:pt x="27" y="4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847" name=""/>
            <p:cNvSpPr/>
            <p:nvPr/>
          </p:nvSpPr>
          <p:spPr>
            <a:xfrm>
              <a:off x="5784840" y="1777680"/>
              <a:ext cx="669960" cy="523800"/>
            </a:xfrm>
            <a:custGeom>
              <a:avLst/>
              <a:gdLst/>
              <a:ahLst/>
              <a:rect l="l" t="t" r="r" b="b"/>
              <a:pathLst>
                <a:path w="526" h="396">
                  <a:moveTo>
                    <a:pt x="430" y="0"/>
                  </a:moveTo>
                  <a:lnTo>
                    <a:pt x="430" y="48"/>
                  </a:lnTo>
                  <a:lnTo>
                    <a:pt x="445" y="60"/>
                  </a:lnTo>
                  <a:lnTo>
                    <a:pt x="453" y="80"/>
                  </a:lnTo>
                  <a:lnTo>
                    <a:pt x="444" y="96"/>
                  </a:lnTo>
                  <a:lnTo>
                    <a:pt x="457" y="108"/>
                  </a:lnTo>
                  <a:lnTo>
                    <a:pt x="459" y="131"/>
                  </a:lnTo>
                  <a:lnTo>
                    <a:pt x="453" y="152"/>
                  </a:lnTo>
                  <a:lnTo>
                    <a:pt x="474" y="149"/>
                  </a:lnTo>
                  <a:lnTo>
                    <a:pt x="489" y="192"/>
                  </a:lnTo>
                  <a:lnTo>
                    <a:pt x="484" y="204"/>
                  </a:lnTo>
                  <a:lnTo>
                    <a:pt x="499" y="231"/>
                  </a:lnTo>
                  <a:lnTo>
                    <a:pt x="483" y="284"/>
                  </a:lnTo>
                  <a:lnTo>
                    <a:pt x="499" y="296"/>
                  </a:lnTo>
                  <a:lnTo>
                    <a:pt x="513" y="365"/>
                  </a:lnTo>
                  <a:lnTo>
                    <a:pt x="526" y="377"/>
                  </a:lnTo>
                  <a:lnTo>
                    <a:pt x="510" y="384"/>
                  </a:lnTo>
                  <a:lnTo>
                    <a:pt x="408" y="372"/>
                  </a:lnTo>
                  <a:lnTo>
                    <a:pt x="385" y="368"/>
                  </a:lnTo>
                  <a:lnTo>
                    <a:pt x="379" y="342"/>
                  </a:lnTo>
                  <a:lnTo>
                    <a:pt x="366" y="338"/>
                  </a:lnTo>
                  <a:lnTo>
                    <a:pt x="360" y="327"/>
                  </a:lnTo>
                  <a:lnTo>
                    <a:pt x="0" y="396"/>
                  </a:lnTo>
                  <a:lnTo>
                    <a:pt x="7" y="383"/>
                  </a:lnTo>
                  <a:lnTo>
                    <a:pt x="0" y="366"/>
                  </a:lnTo>
                  <a:lnTo>
                    <a:pt x="52" y="320"/>
                  </a:lnTo>
                  <a:lnTo>
                    <a:pt x="55" y="302"/>
                  </a:lnTo>
                  <a:lnTo>
                    <a:pt x="33" y="275"/>
                  </a:lnTo>
                  <a:lnTo>
                    <a:pt x="33" y="254"/>
                  </a:lnTo>
                  <a:lnTo>
                    <a:pt x="49" y="242"/>
                  </a:lnTo>
                  <a:lnTo>
                    <a:pt x="108" y="242"/>
                  </a:lnTo>
                  <a:lnTo>
                    <a:pt x="114" y="233"/>
                  </a:lnTo>
                  <a:lnTo>
                    <a:pt x="178" y="234"/>
                  </a:lnTo>
                  <a:lnTo>
                    <a:pt x="202" y="228"/>
                  </a:lnTo>
                  <a:lnTo>
                    <a:pt x="225" y="198"/>
                  </a:lnTo>
                  <a:lnTo>
                    <a:pt x="241" y="198"/>
                  </a:lnTo>
                  <a:lnTo>
                    <a:pt x="246" y="185"/>
                  </a:lnTo>
                  <a:lnTo>
                    <a:pt x="238" y="164"/>
                  </a:lnTo>
                  <a:lnTo>
                    <a:pt x="243" y="149"/>
                  </a:lnTo>
                  <a:lnTo>
                    <a:pt x="238" y="140"/>
                  </a:lnTo>
                  <a:lnTo>
                    <a:pt x="229" y="132"/>
                  </a:lnTo>
                  <a:lnTo>
                    <a:pt x="228" y="122"/>
                  </a:lnTo>
                  <a:lnTo>
                    <a:pt x="249" y="102"/>
                  </a:lnTo>
                  <a:lnTo>
                    <a:pt x="268" y="90"/>
                  </a:lnTo>
                  <a:lnTo>
                    <a:pt x="268" y="65"/>
                  </a:lnTo>
                  <a:lnTo>
                    <a:pt x="286" y="48"/>
                  </a:lnTo>
                  <a:lnTo>
                    <a:pt x="360" y="12"/>
                  </a:lnTo>
                  <a:lnTo>
                    <a:pt x="378" y="9"/>
                  </a:lnTo>
                  <a:lnTo>
                    <a:pt x="430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6280200" y="2269800"/>
              <a:ext cx="189000" cy="320760"/>
            </a:xfrm>
            <a:custGeom>
              <a:avLst/>
              <a:gdLst/>
              <a:ahLst/>
              <a:rect l="l" t="t" r="r" b="b"/>
              <a:pathLst>
                <a:path w="148" h="242">
                  <a:moveTo>
                    <a:pt x="21" y="0"/>
                  </a:moveTo>
                  <a:lnTo>
                    <a:pt x="112" y="12"/>
                  </a:lnTo>
                  <a:lnTo>
                    <a:pt x="126" y="18"/>
                  </a:lnTo>
                  <a:lnTo>
                    <a:pt x="139" y="24"/>
                  </a:lnTo>
                  <a:lnTo>
                    <a:pt x="148" y="53"/>
                  </a:lnTo>
                  <a:lnTo>
                    <a:pt x="144" y="63"/>
                  </a:lnTo>
                  <a:lnTo>
                    <a:pt x="117" y="71"/>
                  </a:lnTo>
                  <a:lnTo>
                    <a:pt x="105" y="53"/>
                  </a:lnTo>
                  <a:lnTo>
                    <a:pt x="91" y="83"/>
                  </a:lnTo>
                  <a:lnTo>
                    <a:pt x="111" y="83"/>
                  </a:lnTo>
                  <a:lnTo>
                    <a:pt x="121" y="92"/>
                  </a:lnTo>
                  <a:lnTo>
                    <a:pt x="120" y="107"/>
                  </a:lnTo>
                  <a:lnTo>
                    <a:pt x="121" y="128"/>
                  </a:lnTo>
                  <a:lnTo>
                    <a:pt x="115" y="149"/>
                  </a:lnTo>
                  <a:lnTo>
                    <a:pt x="115" y="165"/>
                  </a:lnTo>
                  <a:lnTo>
                    <a:pt x="115" y="188"/>
                  </a:lnTo>
                  <a:lnTo>
                    <a:pt x="105" y="206"/>
                  </a:lnTo>
                  <a:lnTo>
                    <a:pt x="88" y="216"/>
                  </a:lnTo>
                  <a:lnTo>
                    <a:pt x="88" y="230"/>
                  </a:lnTo>
                  <a:lnTo>
                    <a:pt x="81" y="242"/>
                  </a:lnTo>
                  <a:lnTo>
                    <a:pt x="64" y="227"/>
                  </a:lnTo>
                  <a:lnTo>
                    <a:pt x="49" y="219"/>
                  </a:lnTo>
                  <a:lnTo>
                    <a:pt x="31" y="215"/>
                  </a:lnTo>
                  <a:lnTo>
                    <a:pt x="21" y="218"/>
                  </a:lnTo>
                  <a:lnTo>
                    <a:pt x="10" y="200"/>
                  </a:lnTo>
                  <a:lnTo>
                    <a:pt x="4" y="182"/>
                  </a:lnTo>
                  <a:lnTo>
                    <a:pt x="0" y="171"/>
                  </a:lnTo>
                  <a:lnTo>
                    <a:pt x="33" y="156"/>
                  </a:lnTo>
                  <a:lnTo>
                    <a:pt x="43" y="131"/>
                  </a:lnTo>
                  <a:lnTo>
                    <a:pt x="39" y="113"/>
                  </a:lnTo>
                  <a:lnTo>
                    <a:pt x="27" y="113"/>
                  </a:lnTo>
                  <a:lnTo>
                    <a:pt x="10" y="113"/>
                  </a:lnTo>
                  <a:lnTo>
                    <a:pt x="13" y="95"/>
                  </a:lnTo>
                  <a:lnTo>
                    <a:pt x="0" y="71"/>
                  </a:lnTo>
                  <a:lnTo>
                    <a:pt x="10" y="65"/>
                  </a:lnTo>
                  <a:lnTo>
                    <a:pt x="6" y="50"/>
                  </a:lnTo>
                  <a:lnTo>
                    <a:pt x="15" y="41"/>
                  </a:lnTo>
                  <a:lnTo>
                    <a:pt x="18" y="27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5722920" y="2214360"/>
              <a:ext cx="619200" cy="385560"/>
            </a:xfrm>
            <a:custGeom>
              <a:avLst/>
              <a:gdLst/>
              <a:ahLst/>
              <a:rect l="l" t="t" r="r" b="b"/>
              <a:pathLst>
                <a:path w="942" h="566">
                  <a:moveTo>
                    <a:pt x="0" y="151"/>
                  </a:moveTo>
                  <a:lnTo>
                    <a:pt x="52" y="104"/>
                  </a:lnTo>
                  <a:lnTo>
                    <a:pt x="92" y="79"/>
                  </a:lnTo>
                  <a:lnTo>
                    <a:pt x="113" y="108"/>
                  </a:lnTo>
                  <a:lnTo>
                    <a:pt x="96" y="124"/>
                  </a:lnTo>
                  <a:lnTo>
                    <a:pt x="333" y="95"/>
                  </a:lnTo>
                  <a:lnTo>
                    <a:pt x="741" y="7"/>
                  </a:lnTo>
                  <a:lnTo>
                    <a:pt x="793" y="0"/>
                  </a:lnTo>
                  <a:lnTo>
                    <a:pt x="798" y="16"/>
                  </a:lnTo>
                  <a:lnTo>
                    <a:pt x="832" y="29"/>
                  </a:lnTo>
                  <a:lnTo>
                    <a:pt x="836" y="52"/>
                  </a:lnTo>
                  <a:lnTo>
                    <a:pt x="854" y="79"/>
                  </a:lnTo>
                  <a:lnTo>
                    <a:pt x="881" y="79"/>
                  </a:lnTo>
                  <a:lnTo>
                    <a:pt x="897" y="108"/>
                  </a:lnTo>
                  <a:lnTo>
                    <a:pt x="881" y="124"/>
                  </a:lnTo>
                  <a:lnTo>
                    <a:pt x="881" y="155"/>
                  </a:lnTo>
                  <a:lnTo>
                    <a:pt x="859" y="187"/>
                  </a:lnTo>
                  <a:lnTo>
                    <a:pt x="875" y="200"/>
                  </a:lnTo>
                  <a:lnTo>
                    <a:pt x="854" y="219"/>
                  </a:lnTo>
                  <a:lnTo>
                    <a:pt x="854" y="246"/>
                  </a:lnTo>
                  <a:lnTo>
                    <a:pt x="875" y="272"/>
                  </a:lnTo>
                  <a:lnTo>
                    <a:pt x="881" y="299"/>
                  </a:lnTo>
                  <a:lnTo>
                    <a:pt x="924" y="304"/>
                  </a:lnTo>
                  <a:lnTo>
                    <a:pt x="942" y="327"/>
                  </a:lnTo>
                  <a:lnTo>
                    <a:pt x="920" y="374"/>
                  </a:lnTo>
                  <a:lnTo>
                    <a:pt x="897" y="399"/>
                  </a:lnTo>
                  <a:lnTo>
                    <a:pt x="845" y="423"/>
                  </a:lnTo>
                  <a:lnTo>
                    <a:pt x="814" y="459"/>
                  </a:lnTo>
                  <a:lnTo>
                    <a:pt x="527" y="502"/>
                  </a:lnTo>
                  <a:lnTo>
                    <a:pt x="88" y="566"/>
                  </a:lnTo>
                  <a:lnTo>
                    <a:pt x="49" y="439"/>
                  </a:lnTo>
                  <a:lnTo>
                    <a:pt x="40" y="423"/>
                  </a:lnTo>
                  <a:lnTo>
                    <a:pt x="52" y="390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5722920" y="2214360"/>
              <a:ext cx="619200" cy="385560"/>
            </a:xfrm>
            <a:custGeom>
              <a:avLst/>
              <a:gdLst/>
              <a:ahLst/>
              <a:rect l="l" t="t" r="r" b="b"/>
              <a:pathLst>
                <a:path w="488" h="291">
                  <a:moveTo>
                    <a:pt x="0" y="78"/>
                  </a:moveTo>
                  <a:lnTo>
                    <a:pt x="27" y="53"/>
                  </a:lnTo>
                  <a:lnTo>
                    <a:pt x="48" y="41"/>
                  </a:lnTo>
                  <a:lnTo>
                    <a:pt x="59" y="56"/>
                  </a:lnTo>
                  <a:lnTo>
                    <a:pt x="50" y="64"/>
                  </a:lnTo>
                  <a:lnTo>
                    <a:pt x="384" y="4"/>
                  </a:lnTo>
                  <a:lnTo>
                    <a:pt x="411" y="0"/>
                  </a:lnTo>
                  <a:lnTo>
                    <a:pt x="413" y="8"/>
                  </a:lnTo>
                  <a:lnTo>
                    <a:pt x="431" y="15"/>
                  </a:lnTo>
                  <a:lnTo>
                    <a:pt x="433" y="27"/>
                  </a:lnTo>
                  <a:lnTo>
                    <a:pt x="442" y="41"/>
                  </a:lnTo>
                  <a:lnTo>
                    <a:pt x="456" y="41"/>
                  </a:lnTo>
                  <a:lnTo>
                    <a:pt x="465" y="56"/>
                  </a:lnTo>
                  <a:lnTo>
                    <a:pt x="456" y="64"/>
                  </a:lnTo>
                  <a:lnTo>
                    <a:pt x="456" y="80"/>
                  </a:lnTo>
                  <a:lnTo>
                    <a:pt x="445" y="96"/>
                  </a:lnTo>
                  <a:lnTo>
                    <a:pt x="453" y="103"/>
                  </a:lnTo>
                  <a:lnTo>
                    <a:pt x="442" y="113"/>
                  </a:lnTo>
                  <a:lnTo>
                    <a:pt x="442" y="126"/>
                  </a:lnTo>
                  <a:lnTo>
                    <a:pt x="453" y="140"/>
                  </a:lnTo>
                  <a:lnTo>
                    <a:pt x="456" y="154"/>
                  </a:lnTo>
                  <a:lnTo>
                    <a:pt x="479" y="156"/>
                  </a:lnTo>
                  <a:lnTo>
                    <a:pt x="488" y="168"/>
                  </a:lnTo>
                  <a:lnTo>
                    <a:pt x="477" y="192"/>
                  </a:lnTo>
                  <a:lnTo>
                    <a:pt x="465" y="205"/>
                  </a:lnTo>
                  <a:lnTo>
                    <a:pt x="438" y="217"/>
                  </a:lnTo>
                  <a:lnTo>
                    <a:pt x="422" y="236"/>
                  </a:lnTo>
                  <a:lnTo>
                    <a:pt x="273" y="258"/>
                  </a:lnTo>
                  <a:lnTo>
                    <a:pt x="46" y="291"/>
                  </a:lnTo>
                  <a:lnTo>
                    <a:pt x="25" y="226"/>
                  </a:lnTo>
                  <a:lnTo>
                    <a:pt x="21" y="217"/>
                  </a:lnTo>
                  <a:lnTo>
                    <a:pt x="27" y="201"/>
                  </a:lnTo>
                  <a:lnTo>
                    <a:pt x="0" y="78"/>
                  </a:lnTo>
                </a:path>
              </a:pathLst>
            </a:custGeom>
            <a:solidFill>
              <a:srgbClr val="00f00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51" name=""/>
            <p:cNvGrpSpPr/>
            <p:nvPr/>
          </p:nvGrpSpPr>
          <p:grpSpPr>
            <a:xfrm>
              <a:off x="5521320" y="2606400"/>
              <a:ext cx="833400" cy="452520"/>
              <a:chOff x="5521320" y="2606400"/>
              <a:chExt cx="833400" cy="452520"/>
            </a:xfrm>
          </p:grpSpPr>
          <p:sp>
            <p:nvSpPr>
              <p:cNvPr id="852" name=""/>
              <p:cNvSpPr/>
              <p:nvPr/>
            </p:nvSpPr>
            <p:spPr>
              <a:xfrm>
                <a:off x="5521320" y="2606400"/>
                <a:ext cx="833400" cy="452520"/>
              </a:xfrm>
              <a:custGeom>
                <a:avLst/>
                <a:gdLst/>
                <a:ahLst/>
                <a:rect l="l" t="t" r="r" b="b"/>
                <a:pathLst>
                  <a:path w="1258" h="659">
                    <a:moveTo>
                      <a:pt x="0" y="659"/>
                    </a:moveTo>
                    <a:lnTo>
                      <a:pt x="9" y="639"/>
                    </a:lnTo>
                    <a:lnTo>
                      <a:pt x="31" y="643"/>
                    </a:lnTo>
                    <a:lnTo>
                      <a:pt x="34" y="611"/>
                    </a:lnTo>
                    <a:lnTo>
                      <a:pt x="74" y="623"/>
                    </a:lnTo>
                    <a:lnTo>
                      <a:pt x="74" y="600"/>
                    </a:lnTo>
                    <a:lnTo>
                      <a:pt x="113" y="578"/>
                    </a:lnTo>
                    <a:lnTo>
                      <a:pt x="113" y="539"/>
                    </a:lnTo>
                    <a:lnTo>
                      <a:pt x="144" y="519"/>
                    </a:lnTo>
                    <a:lnTo>
                      <a:pt x="162" y="523"/>
                    </a:lnTo>
                    <a:lnTo>
                      <a:pt x="180" y="512"/>
                    </a:lnTo>
                    <a:lnTo>
                      <a:pt x="201" y="506"/>
                    </a:lnTo>
                    <a:lnTo>
                      <a:pt x="205" y="463"/>
                    </a:lnTo>
                    <a:lnTo>
                      <a:pt x="248" y="483"/>
                    </a:lnTo>
                    <a:lnTo>
                      <a:pt x="257" y="512"/>
                    </a:lnTo>
                    <a:lnTo>
                      <a:pt x="311" y="499"/>
                    </a:lnTo>
                    <a:lnTo>
                      <a:pt x="311" y="483"/>
                    </a:lnTo>
                    <a:lnTo>
                      <a:pt x="342" y="483"/>
                    </a:lnTo>
                    <a:lnTo>
                      <a:pt x="385" y="487"/>
                    </a:lnTo>
                    <a:lnTo>
                      <a:pt x="385" y="470"/>
                    </a:lnTo>
                    <a:lnTo>
                      <a:pt x="415" y="467"/>
                    </a:lnTo>
                    <a:lnTo>
                      <a:pt x="428" y="434"/>
                    </a:lnTo>
                    <a:lnTo>
                      <a:pt x="476" y="440"/>
                    </a:lnTo>
                    <a:lnTo>
                      <a:pt x="480" y="399"/>
                    </a:lnTo>
                    <a:lnTo>
                      <a:pt x="498" y="382"/>
                    </a:lnTo>
                    <a:lnTo>
                      <a:pt x="511" y="343"/>
                    </a:lnTo>
                    <a:lnTo>
                      <a:pt x="532" y="319"/>
                    </a:lnTo>
                    <a:lnTo>
                      <a:pt x="525" y="280"/>
                    </a:lnTo>
                    <a:lnTo>
                      <a:pt x="550" y="251"/>
                    </a:lnTo>
                    <a:lnTo>
                      <a:pt x="563" y="208"/>
                    </a:lnTo>
                    <a:lnTo>
                      <a:pt x="602" y="208"/>
                    </a:lnTo>
                    <a:lnTo>
                      <a:pt x="617" y="224"/>
                    </a:lnTo>
                    <a:lnTo>
                      <a:pt x="654" y="156"/>
                    </a:lnTo>
                    <a:lnTo>
                      <a:pt x="703" y="151"/>
                    </a:lnTo>
                    <a:lnTo>
                      <a:pt x="712" y="124"/>
                    </a:lnTo>
                    <a:lnTo>
                      <a:pt x="699" y="100"/>
                    </a:lnTo>
                    <a:lnTo>
                      <a:pt x="742" y="91"/>
                    </a:lnTo>
                    <a:lnTo>
                      <a:pt x="733" y="48"/>
                    </a:lnTo>
                    <a:lnTo>
                      <a:pt x="730" y="7"/>
                    </a:lnTo>
                    <a:lnTo>
                      <a:pt x="785" y="43"/>
                    </a:lnTo>
                    <a:lnTo>
                      <a:pt x="839" y="35"/>
                    </a:lnTo>
                    <a:lnTo>
                      <a:pt x="847" y="3"/>
                    </a:lnTo>
                    <a:lnTo>
                      <a:pt x="877" y="0"/>
                    </a:lnTo>
                    <a:lnTo>
                      <a:pt x="886" y="35"/>
                    </a:lnTo>
                    <a:lnTo>
                      <a:pt x="974" y="43"/>
                    </a:lnTo>
                    <a:lnTo>
                      <a:pt x="978" y="75"/>
                    </a:lnTo>
                    <a:lnTo>
                      <a:pt x="944" y="95"/>
                    </a:lnTo>
                    <a:lnTo>
                      <a:pt x="956" y="179"/>
                    </a:lnTo>
                    <a:lnTo>
                      <a:pt x="1023" y="179"/>
                    </a:lnTo>
                    <a:lnTo>
                      <a:pt x="1048" y="203"/>
                    </a:lnTo>
                    <a:lnTo>
                      <a:pt x="1084" y="224"/>
                    </a:lnTo>
                    <a:lnTo>
                      <a:pt x="1121" y="215"/>
                    </a:lnTo>
                    <a:lnTo>
                      <a:pt x="1139" y="244"/>
                    </a:lnTo>
                    <a:lnTo>
                      <a:pt x="1121" y="264"/>
                    </a:lnTo>
                    <a:lnTo>
                      <a:pt x="1127" y="310"/>
                    </a:lnTo>
                    <a:lnTo>
                      <a:pt x="1121" y="343"/>
                    </a:lnTo>
                    <a:lnTo>
                      <a:pt x="1139" y="379"/>
                    </a:lnTo>
                    <a:lnTo>
                      <a:pt x="1139" y="408"/>
                    </a:lnTo>
                    <a:lnTo>
                      <a:pt x="1213" y="408"/>
                    </a:lnTo>
                    <a:lnTo>
                      <a:pt x="1258" y="470"/>
                    </a:lnTo>
                    <a:lnTo>
                      <a:pt x="1084" y="506"/>
                    </a:lnTo>
                    <a:lnTo>
                      <a:pt x="830" y="551"/>
                    </a:lnTo>
                    <a:lnTo>
                      <a:pt x="507" y="591"/>
                    </a:lnTo>
                    <a:lnTo>
                      <a:pt x="0" y="65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5521320" y="2606400"/>
                <a:ext cx="833400" cy="452520"/>
              </a:xfrm>
              <a:custGeom>
                <a:avLst/>
                <a:gdLst/>
                <a:ahLst/>
                <a:rect l="l" t="t" r="r" b="b"/>
                <a:pathLst>
                  <a:path w="1258" h="659">
                    <a:moveTo>
                      <a:pt x="0" y="659"/>
                    </a:moveTo>
                    <a:lnTo>
                      <a:pt x="9" y="639"/>
                    </a:lnTo>
                    <a:lnTo>
                      <a:pt x="31" y="643"/>
                    </a:lnTo>
                    <a:lnTo>
                      <a:pt x="34" y="611"/>
                    </a:lnTo>
                    <a:lnTo>
                      <a:pt x="74" y="623"/>
                    </a:lnTo>
                    <a:lnTo>
                      <a:pt x="74" y="600"/>
                    </a:lnTo>
                    <a:lnTo>
                      <a:pt x="113" y="578"/>
                    </a:lnTo>
                    <a:lnTo>
                      <a:pt x="113" y="539"/>
                    </a:lnTo>
                    <a:lnTo>
                      <a:pt x="144" y="519"/>
                    </a:lnTo>
                    <a:lnTo>
                      <a:pt x="162" y="523"/>
                    </a:lnTo>
                    <a:lnTo>
                      <a:pt x="180" y="512"/>
                    </a:lnTo>
                    <a:lnTo>
                      <a:pt x="201" y="506"/>
                    </a:lnTo>
                    <a:lnTo>
                      <a:pt x="205" y="463"/>
                    </a:lnTo>
                    <a:lnTo>
                      <a:pt x="248" y="483"/>
                    </a:lnTo>
                    <a:lnTo>
                      <a:pt x="257" y="512"/>
                    </a:lnTo>
                    <a:lnTo>
                      <a:pt x="311" y="499"/>
                    </a:lnTo>
                    <a:lnTo>
                      <a:pt x="311" y="483"/>
                    </a:lnTo>
                    <a:lnTo>
                      <a:pt x="342" y="483"/>
                    </a:lnTo>
                    <a:lnTo>
                      <a:pt x="385" y="487"/>
                    </a:lnTo>
                    <a:lnTo>
                      <a:pt x="385" y="470"/>
                    </a:lnTo>
                    <a:lnTo>
                      <a:pt x="415" y="467"/>
                    </a:lnTo>
                    <a:lnTo>
                      <a:pt x="428" y="434"/>
                    </a:lnTo>
                    <a:lnTo>
                      <a:pt x="476" y="440"/>
                    </a:lnTo>
                    <a:lnTo>
                      <a:pt x="480" y="399"/>
                    </a:lnTo>
                    <a:lnTo>
                      <a:pt x="498" y="382"/>
                    </a:lnTo>
                    <a:lnTo>
                      <a:pt x="511" y="343"/>
                    </a:lnTo>
                    <a:lnTo>
                      <a:pt x="532" y="319"/>
                    </a:lnTo>
                    <a:lnTo>
                      <a:pt x="525" y="280"/>
                    </a:lnTo>
                    <a:lnTo>
                      <a:pt x="550" y="251"/>
                    </a:lnTo>
                    <a:lnTo>
                      <a:pt x="563" y="208"/>
                    </a:lnTo>
                    <a:lnTo>
                      <a:pt x="602" y="208"/>
                    </a:lnTo>
                    <a:lnTo>
                      <a:pt x="617" y="224"/>
                    </a:lnTo>
                    <a:lnTo>
                      <a:pt x="654" y="156"/>
                    </a:lnTo>
                    <a:lnTo>
                      <a:pt x="703" y="151"/>
                    </a:lnTo>
                    <a:lnTo>
                      <a:pt x="712" y="124"/>
                    </a:lnTo>
                    <a:lnTo>
                      <a:pt x="699" y="100"/>
                    </a:lnTo>
                    <a:lnTo>
                      <a:pt x="742" y="91"/>
                    </a:lnTo>
                    <a:lnTo>
                      <a:pt x="733" y="48"/>
                    </a:lnTo>
                    <a:lnTo>
                      <a:pt x="730" y="7"/>
                    </a:lnTo>
                    <a:lnTo>
                      <a:pt x="785" y="43"/>
                    </a:lnTo>
                    <a:lnTo>
                      <a:pt x="839" y="35"/>
                    </a:lnTo>
                    <a:lnTo>
                      <a:pt x="847" y="3"/>
                    </a:lnTo>
                    <a:lnTo>
                      <a:pt x="877" y="0"/>
                    </a:lnTo>
                    <a:lnTo>
                      <a:pt x="886" y="35"/>
                    </a:lnTo>
                    <a:lnTo>
                      <a:pt x="974" y="43"/>
                    </a:lnTo>
                    <a:lnTo>
                      <a:pt x="978" y="75"/>
                    </a:lnTo>
                    <a:lnTo>
                      <a:pt x="944" y="95"/>
                    </a:lnTo>
                    <a:lnTo>
                      <a:pt x="956" y="179"/>
                    </a:lnTo>
                    <a:lnTo>
                      <a:pt x="1023" y="179"/>
                    </a:lnTo>
                    <a:lnTo>
                      <a:pt x="1048" y="203"/>
                    </a:lnTo>
                    <a:lnTo>
                      <a:pt x="1084" y="224"/>
                    </a:lnTo>
                    <a:lnTo>
                      <a:pt x="1121" y="215"/>
                    </a:lnTo>
                    <a:lnTo>
                      <a:pt x="1139" y="244"/>
                    </a:lnTo>
                    <a:lnTo>
                      <a:pt x="1121" y="264"/>
                    </a:lnTo>
                    <a:lnTo>
                      <a:pt x="1127" y="310"/>
                    </a:lnTo>
                    <a:lnTo>
                      <a:pt x="1121" y="343"/>
                    </a:lnTo>
                    <a:lnTo>
                      <a:pt x="1139" y="379"/>
                    </a:lnTo>
                    <a:lnTo>
                      <a:pt x="1139" y="408"/>
                    </a:lnTo>
                    <a:lnTo>
                      <a:pt x="1213" y="408"/>
                    </a:lnTo>
                    <a:lnTo>
                      <a:pt x="1258" y="470"/>
                    </a:lnTo>
                    <a:lnTo>
                      <a:pt x="1084" y="506"/>
                    </a:lnTo>
                    <a:lnTo>
                      <a:pt x="830" y="551"/>
                    </a:lnTo>
                    <a:lnTo>
                      <a:pt x="507" y="591"/>
                    </a:lnTo>
                    <a:lnTo>
                      <a:pt x="0" y="65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54" name=""/>
            <p:cNvGrpSpPr/>
            <p:nvPr/>
          </p:nvGrpSpPr>
          <p:grpSpPr>
            <a:xfrm>
              <a:off x="5468760" y="2927160"/>
              <a:ext cx="919440" cy="396720"/>
              <a:chOff x="5468760" y="2927160"/>
              <a:chExt cx="919440" cy="396720"/>
            </a:xfrm>
          </p:grpSpPr>
          <p:sp>
            <p:nvSpPr>
              <p:cNvPr id="855" name=""/>
              <p:cNvSpPr/>
              <p:nvPr/>
            </p:nvSpPr>
            <p:spPr>
              <a:xfrm>
                <a:off x="5468760" y="2927160"/>
                <a:ext cx="919440" cy="396720"/>
              </a:xfrm>
              <a:custGeom>
                <a:avLst/>
                <a:gdLst/>
                <a:ahLst/>
                <a:rect l="l" t="t" r="r" b="b"/>
                <a:pathLst>
                  <a:path w="1393" h="577">
                    <a:moveTo>
                      <a:pt x="394" y="147"/>
                    </a:moveTo>
                    <a:lnTo>
                      <a:pt x="388" y="212"/>
                    </a:lnTo>
                    <a:lnTo>
                      <a:pt x="349" y="212"/>
                    </a:lnTo>
                    <a:lnTo>
                      <a:pt x="358" y="264"/>
                    </a:lnTo>
                    <a:lnTo>
                      <a:pt x="315" y="264"/>
                    </a:lnTo>
                    <a:lnTo>
                      <a:pt x="297" y="280"/>
                    </a:lnTo>
                    <a:lnTo>
                      <a:pt x="262" y="296"/>
                    </a:lnTo>
                    <a:lnTo>
                      <a:pt x="236" y="296"/>
                    </a:lnTo>
                    <a:lnTo>
                      <a:pt x="223" y="339"/>
                    </a:lnTo>
                    <a:lnTo>
                      <a:pt x="162" y="348"/>
                    </a:lnTo>
                    <a:lnTo>
                      <a:pt x="153" y="375"/>
                    </a:lnTo>
                    <a:lnTo>
                      <a:pt x="113" y="397"/>
                    </a:lnTo>
                    <a:lnTo>
                      <a:pt x="83" y="413"/>
                    </a:lnTo>
                    <a:lnTo>
                      <a:pt x="43" y="420"/>
                    </a:lnTo>
                    <a:lnTo>
                      <a:pt x="40" y="433"/>
                    </a:lnTo>
                    <a:lnTo>
                      <a:pt x="52" y="453"/>
                    </a:lnTo>
                    <a:lnTo>
                      <a:pt x="9" y="489"/>
                    </a:lnTo>
                    <a:lnTo>
                      <a:pt x="0" y="516"/>
                    </a:lnTo>
                    <a:lnTo>
                      <a:pt x="92" y="508"/>
                    </a:lnTo>
                    <a:lnTo>
                      <a:pt x="180" y="496"/>
                    </a:lnTo>
                    <a:lnTo>
                      <a:pt x="205" y="496"/>
                    </a:lnTo>
                    <a:lnTo>
                      <a:pt x="245" y="505"/>
                    </a:lnTo>
                    <a:lnTo>
                      <a:pt x="306" y="428"/>
                    </a:lnTo>
                    <a:lnTo>
                      <a:pt x="397" y="433"/>
                    </a:lnTo>
                    <a:lnTo>
                      <a:pt x="424" y="413"/>
                    </a:lnTo>
                    <a:lnTo>
                      <a:pt x="581" y="413"/>
                    </a:lnTo>
                    <a:lnTo>
                      <a:pt x="607" y="444"/>
                    </a:lnTo>
                    <a:lnTo>
                      <a:pt x="798" y="444"/>
                    </a:lnTo>
                    <a:lnTo>
                      <a:pt x="1005" y="577"/>
                    </a:lnTo>
                    <a:lnTo>
                      <a:pt x="1008" y="564"/>
                    </a:lnTo>
                    <a:lnTo>
                      <a:pt x="1021" y="564"/>
                    </a:lnTo>
                    <a:lnTo>
                      <a:pt x="1030" y="577"/>
                    </a:lnTo>
                    <a:lnTo>
                      <a:pt x="1103" y="573"/>
                    </a:lnTo>
                    <a:lnTo>
                      <a:pt x="1118" y="541"/>
                    </a:lnTo>
                    <a:lnTo>
                      <a:pt x="1121" y="472"/>
                    </a:lnTo>
                    <a:lnTo>
                      <a:pt x="1165" y="437"/>
                    </a:lnTo>
                    <a:lnTo>
                      <a:pt x="1191" y="413"/>
                    </a:lnTo>
                    <a:lnTo>
                      <a:pt x="1200" y="392"/>
                    </a:lnTo>
                    <a:lnTo>
                      <a:pt x="1218" y="397"/>
                    </a:lnTo>
                    <a:lnTo>
                      <a:pt x="1253" y="365"/>
                    </a:lnTo>
                    <a:lnTo>
                      <a:pt x="1317" y="352"/>
                    </a:lnTo>
                    <a:lnTo>
                      <a:pt x="1323" y="323"/>
                    </a:lnTo>
                    <a:lnTo>
                      <a:pt x="1366" y="293"/>
                    </a:lnTo>
                    <a:lnTo>
                      <a:pt x="1274" y="296"/>
                    </a:lnTo>
                    <a:lnTo>
                      <a:pt x="1280" y="277"/>
                    </a:lnTo>
                    <a:lnTo>
                      <a:pt x="1265" y="235"/>
                    </a:lnTo>
                    <a:lnTo>
                      <a:pt x="1301" y="232"/>
                    </a:lnTo>
                    <a:lnTo>
                      <a:pt x="1341" y="212"/>
                    </a:lnTo>
                    <a:lnTo>
                      <a:pt x="1366" y="212"/>
                    </a:lnTo>
                    <a:lnTo>
                      <a:pt x="1375" y="176"/>
                    </a:lnTo>
                    <a:lnTo>
                      <a:pt x="1393" y="160"/>
                    </a:lnTo>
                    <a:lnTo>
                      <a:pt x="1384" y="100"/>
                    </a:lnTo>
                    <a:lnTo>
                      <a:pt x="1362" y="117"/>
                    </a:lnTo>
                    <a:lnTo>
                      <a:pt x="1249" y="127"/>
                    </a:lnTo>
                    <a:lnTo>
                      <a:pt x="1231" y="117"/>
                    </a:lnTo>
                    <a:lnTo>
                      <a:pt x="1296" y="65"/>
                    </a:lnTo>
                    <a:lnTo>
                      <a:pt x="1323" y="68"/>
                    </a:lnTo>
                    <a:lnTo>
                      <a:pt x="1357" y="75"/>
                    </a:lnTo>
                    <a:lnTo>
                      <a:pt x="1384" y="65"/>
                    </a:lnTo>
                    <a:lnTo>
                      <a:pt x="1335" y="0"/>
                    </a:lnTo>
                    <a:lnTo>
                      <a:pt x="1161" y="39"/>
                    </a:lnTo>
                    <a:lnTo>
                      <a:pt x="721" y="108"/>
                    </a:lnTo>
                    <a:lnTo>
                      <a:pt x="394" y="147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5468760" y="2927160"/>
                <a:ext cx="919440" cy="396720"/>
              </a:xfrm>
              <a:custGeom>
                <a:avLst/>
                <a:gdLst/>
                <a:ahLst/>
                <a:rect l="l" t="t" r="r" b="b"/>
                <a:pathLst>
                  <a:path w="1393" h="577">
                    <a:moveTo>
                      <a:pt x="394" y="147"/>
                    </a:moveTo>
                    <a:lnTo>
                      <a:pt x="388" y="212"/>
                    </a:lnTo>
                    <a:lnTo>
                      <a:pt x="349" y="212"/>
                    </a:lnTo>
                    <a:lnTo>
                      <a:pt x="358" y="264"/>
                    </a:lnTo>
                    <a:lnTo>
                      <a:pt x="315" y="264"/>
                    </a:lnTo>
                    <a:lnTo>
                      <a:pt x="297" y="280"/>
                    </a:lnTo>
                    <a:lnTo>
                      <a:pt x="262" y="296"/>
                    </a:lnTo>
                    <a:lnTo>
                      <a:pt x="236" y="296"/>
                    </a:lnTo>
                    <a:lnTo>
                      <a:pt x="223" y="339"/>
                    </a:lnTo>
                    <a:lnTo>
                      <a:pt x="162" y="348"/>
                    </a:lnTo>
                    <a:lnTo>
                      <a:pt x="153" y="375"/>
                    </a:lnTo>
                    <a:lnTo>
                      <a:pt x="113" y="397"/>
                    </a:lnTo>
                    <a:lnTo>
                      <a:pt x="83" y="413"/>
                    </a:lnTo>
                    <a:lnTo>
                      <a:pt x="43" y="420"/>
                    </a:lnTo>
                    <a:lnTo>
                      <a:pt x="40" y="433"/>
                    </a:lnTo>
                    <a:lnTo>
                      <a:pt x="52" y="453"/>
                    </a:lnTo>
                    <a:lnTo>
                      <a:pt x="9" y="489"/>
                    </a:lnTo>
                    <a:lnTo>
                      <a:pt x="0" y="516"/>
                    </a:lnTo>
                    <a:lnTo>
                      <a:pt x="92" y="508"/>
                    </a:lnTo>
                    <a:lnTo>
                      <a:pt x="180" y="496"/>
                    </a:lnTo>
                    <a:lnTo>
                      <a:pt x="205" y="496"/>
                    </a:lnTo>
                    <a:lnTo>
                      <a:pt x="245" y="505"/>
                    </a:lnTo>
                    <a:lnTo>
                      <a:pt x="306" y="428"/>
                    </a:lnTo>
                    <a:lnTo>
                      <a:pt x="397" y="433"/>
                    </a:lnTo>
                    <a:lnTo>
                      <a:pt x="424" y="413"/>
                    </a:lnTo>
                    <a:lnTo>
                      <a:pt x="581" y="413"/>
                    </a:lnTo>
                    <a:lnTo>
                      <a:pt x="607" y="444"/>
                    </a:lnTo>
                    <a:lnTo>
                      <a:pt x="798" y="444"/>
                    </a:lnTo>
                    <a:lnTo>
                      <a:pt x="1005" y="577"/>
                    </a:lnTo>
                    <a:lnTo>
                      <a:pt x="1008" y="564"/>
                    </a:lnTo>
                    <a:lnTo>
                      <a:pt x="1021" y="564"/>
                    </a:lnTo>
                    <a:lnTo>
                      <a:pt x="1030" y="577"/>
                    </a:lnTo>
                    <a:lnTo>
                      <a:pt x="1103" y="573"/>
                    </a:lnTo>
                    <a:lnTo>
                      <a:pt x="1118" y="541"/>
                    </a:lnTo>
                    <a:lnTo>
                      <a:pt x="1121" y="472"/>
                    </a:lnTo>
                    <a:lnTo>
                      <a:pt x="1165" y="437"/>
                    </a:lnTo>
                    <a:lnTo>
                      <a:pt x="1191" y="413"/>
                    </a:lnTo>
                    <a:lnTo>
                      <a:pt x="1200" y="392"/>
                    </a:lnTo>
                    <a:lnTo>
                      <a:pt x="1218" y="397"/>
                    </a:lnTo>
                    <a:lnTo>
                      <a:pt x="1253" y="365"/>
                    </a:lnTo>
                    <a:lnTo>
                      <a:pt x="1317" y="352"/>
                    </a:lnTo>
                    <a:lnTo>
                      <a:pt x="1323" y="323"/>
                    </a:lnTo>
                    <a:lnTo>
                      <a:pt x="1366" y="293"/>
                    </a:lnTo>
                    <a:lnTo>
                      <a:pt x="1274" y="296"/>
                    </a:lnTo>
                    <a:lnTo>
                      <a:pt x="1280" y="277"/>
                    </a:lnTo>
                    <a:lnTo>
                      <a:pt x="1265" y="235"/>
                    </a:lnTo>
                    <a:lnTo>
                      <a:pt x="1301" y="232"/>
                    </a:lnTo>
                    <a:lnTo>
                      <a:pt x="1341" y="212"/>
                    </a:lnTo>
                    <a:lnTo>
                      <a:pt x="1366" y="212"/>
                    </a:lnTo>
                    <a:lnTo>
                      <a:pt x="1375" y="176"/>
                    </a:lnTo>
                    <a:lnTo>
                      <a:pt x="1393" y="160"/>
                    </a:lnTo>
                    <a:lnTo>
                      <a:pt x="1384" y="100"/>
                    </a:lnTo>
                    <a:lnTo>
                      <a:pt x="1362" y="117"/>
                    </a:lnTo>
                    <a:lnTo>
                      <a:pt x="1249" y="127"/>
                    </a:lnTo>
                    <a:lnTo>
                      <a:pt x="1231" y="117"/>
                    </a:lnTo>
                    <a:lnTo>
                      <a:pt x="1296" y="65"/>
                    </a:lnTo>
                    <a:lnTo>
                      <a:pt x="1323" y="68"/>
                    </a:lnTo>
                    <a:lnTo>
                      <a:pt x="1357" y="75"/>
                    </a:lnTo>
                    <a:lnTo>
                      <a:pt x="1384" y="65"/>
                    </a:lnTo>
                    <a:lnTo>
                      <a:pt x="1335" y="0"/>
                    </a:lnTo>
                    <a:lnTo>
                      <a:pt x="1161" y="39"/>
                    </a:lnTo>
                    <a:lnTo>
                      <a:pt x="721" y="108"/>
                    </a:lnTo>
                    <a:lnTo>
                      <a:pt x="394" y="147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57" name=""/>
            <p:cNvGrpSpPr/>
            <p:nvPr/>
          </p:nvGrpSpPr>
          <p:grpSpPr>
            <a:xfrm>
              <a:off x="5337000" y="3261960"/>
              <a:ext cx="581040" cy="581040"/>
              <a:chOff x="5337000" y="3261960"/>
              <a:chExt cx="581040" cy="581040"/>
            </a:xfrm>
          </p:grpSpPr>
          <p:sp>
            <p:nvSpPr>
              <p:cNvPr id="858" name=""/>
              <p:cNvSpPr/>
              <p:nvPr/>
            </p:nvSpPr>
            <p:spPr>
              <a:xfrm>
                <a:off x="5337000" y="3261960"/>
                <a:ext cx="581040" cy="581040"/>
              </a:xfrm>
              <a:custGeom>
                <a:avLst/>
                <a:gdLst/>
                <a:ahLst/>
                <a:rect l="l" t="t" r="r" b="b"/>
                <a:pathLst>
                  <a:path w="877" h="851">
                    <a:moveTo>
                      <a:pt x="0" y="49"/>
                    </a:moveTo>
                    <a:lnTo>
                      <a:pt x="192" y="24"/>
                    </a:lnTo>
                    <a:lnTo>
                      <a:pt x="388" y="0"/>
                    </a:lnTo>
                    <a:lnTo>
                      <a:pt x="375" y="49"/>
                    </a:lnTo>
                    <a:lnTo>
                      <a:pt x="391" y="85"/>
                    </a:lnTo>
                    <a:lnTo>
                      <a:pt x="458" y="92"/>
                    </a:lnTo>
                    <a:lnTo>
                      <a:pt x="492" y="148"/>
                    </a:lnTo>
                    <a:lnTo>
                      <a:pt x="544" y="171"/>
                    </a:lnTo>
                    <a:lnTo>
                      <a:pt x="550" y="196"/>
                    </a:lnTo>
                    <a:lnTo>
                      <a:pt x="575" y="200"/>
                    </a:lnTo>
                    <a:lnTo>
                      <a:pt x="605" y="220"/>
                    </a:lnTo>
                    <a:lnTo>
                      <a:pt x="605" y="252"/>
                    </a:lnTo>
                    <a:lnTo>
                      <a:pt x="663" y="275"/>
                    </a:lnTo>
                    <a:lnTo>
                      <a:pt x="666" y="311"/>
                    </a:lnTo>
                    <a:lnTo>
                      <a:pt x="672" y="328"/>
                    </a:lnTo>
                    <a:lnTo>
                      <a:pt x="715" y="324"/>
                    </a:lnTo>
                    <a:lnTo>
                      <a:pt x="754" y="335"/>
                    </a:lnTo>
                    <a:lnTo>
                      <a:pt x="776" y="380"/>
                    </a:lnTo>
                    <a:lnTo>
                      <a:pt x="789" y="419"/>
                    </a:lnTo>
                    <a:lnTo>
                      <a:pt x="828" y="423"/>
                    </a:lnTo>
                    <a:lnTo>
                      <a:pt x="837" y="471"/>
                    </a:lnTo>
                    <a:lnTo>
                      <a:pt x="877" y="495"/>
                    </a:lnTo>
                    <a:lnTo>
                      <a:pt x="877" y="543"/>
                    </a:lnTo>
                    <a:lnTo>
                      <a:pt x="841" y="547"/>
                    </a:lnTo>
                    <a:lnTo>
                      <a:pt x="846" y="567"/>
                    </a:lnTo>
                    <a:lnTo>
                      <a:pt x="828" y="583"/>
                    </a:lnTo>
                    <a:lnTo>
                      <a:pt x="846" y="606"/>
                    </a:lnTo>
                    <a:lnTo>
                      <a:pt x="855" y="638"/>
                    </a:lnTo>
                    <a:lnTo>
                      <a:pt x="828" y="651"/>
                    </a:lnTo>
                    <a:lnTo>
                      <a:pt x="824" y="703"/>
                    </a:lnTo>
                    <a:lnTo>
                      <a:pt x="810" y="707"/>
                    </a:lnTo>
                    <a:lnTo>
                      <a:pt x="828" y="727"/>
                    </a:lnTo>
                    <a:lnTo>
                      <a:pt x="824" y="779"/>
                    </a:lnTo>
                    <a:lnTo>
                      <a:pt x="789" y="770"/>
                    </a:lnTo>
                    <a:lnTo>
                      <a:pt x="772" y="755"/>
                    </a:lnTo>
                    <a:lnTo>
                      <a:pt x="745" y="759"/>
                    </a:lnTo>
                    <a:lnTo>
                      <a:pt x="733" y="779"/>
                    </a:lnTo>
                    <a:lnTo>
                      <a:pt x="736" y="806"/>
                    </a:lnTo>
                    <a:lnTo>
                      <a:pt x="749" y="815"/>
                    </a:lnTo>
                    <a:lnTo>
                      <a:pt x="749" y="851"/>
                    </a:lnTo>
                    <a:lnTo>
                      <a:pt x="724" y="847"/>
                    </a:lnTo>
                    <a:lnTo>
                      <a:pt x="702" y="822"/>
                    </a:lnTo>
                    <a:lnTo>
                      <a:pt x="506" y="827"/>
                    </a:lnTo>
                    <a:lnTo>
                      <a:pt x="226" y="834"/>
                    </a:lnTo>
                    <a:lnTo>
                      <a:pt x="196" y="782"/>
                    </a:lnTo>
                    <a:lnTo>
                      <a:pt x="196" y="766"/>
                    </a:lnTo>
                    <a:lnTo>
                      <a:pt x="183" y="750"/>
                    </a:lnTo>
                    <a:lnTo>
                      <a:pt x="156" y="755"/>
                    </a:lnTo>
                    <a:lnTo>
                      <a:pt x="165" y="730"/>
                    </a:lnTo>
                    <a:lnTo>
                      <a:pt x="183" y="647"/>
                    </a:lnTo>
                    <a:lnTo>
                      <a:pt x="165" y="638"/>
                    </a:lnTo>
                    <a:lnTo>
                      <a:pt x="170" y="592"/>
                    </a:lnTo>
                    <a:lnTo>
                      <a:pt x="201" y="550"/>
                    </a:lnTo>
                    <a:lnTo>
                      <a:pt x="174" y="543"/>
                    </a:lnTo>
                    <a:lnTo>
                      <a:pt x="156" y="523"/>
                    </a:lnTo>
                    <a:lnTo>
                      <a:pt x="131" y="514"/>
                    </a:lnTo>
                    <a:lnTo>
                      <a:pt x="125" y="491"/>
                    </a:lnTo>
                    <a:lnTo>
                      <a:pt x="152" y="468"/>
                    </a:lnTo>
                    <a:lnTo>
                      <a:pt x="149" y="455"/>
                    </a:lnTo>
                    <a:lnTo>
                      <a:pt x="125" y="439"/>
                    </a:lnTo>
                    <a:lnTo>
                      <a:pt x="79" y="275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>
                <a:off x="5337000" y="3261960"/>
                <a:ext cx="581040" cy="581040"/>
              </a:xfrm>
              <a:custGeom>
                <a:avLst/>
                <a:gdLst/>
                <a:ahLst/>
                <a:rect l="l" t="t" r="r" b="b"/>
                <a:pathLst>
                  <a:path w="877" h="851">
                    <a:moveTo>
                      <a:pt x="0" y="49"/>
                    </a:moveTo>
                    <a:lnTo>
                      <a:pt x="192" y="24"/>
                    </a:lnTo>
                    <a:lnTo>
                      <a:pt x="388" y="0"/>
                    </a:lnTo>
                    <a:lnTo>
                      <a:pt x="375" y="49"/>
                    </a:lnTo>
                    <a:lnTo>
                      <a:pt x="391" y="85"/>
                    </a:lnTo>
                    <a:lnTo>
                      <a:pt x="458" y="92"/>
                    </a:lnTo>
                    <a:lnTo>
                      <a:pt x="492" y="148"/>
                    </a:lnTo>
                    <a:lnTo>
                      <a:pt x="544" y="171"/>
                    </a:lnTo>
                    <a:lnTo>
                      <a:pt x="550" y="196"/>
                    </a:lnTo>
                    <a:lnTo>
                      <a:pt x="575" y="200"/>
                    </a:lnTo>
                    <a:lnTo>
                      <a:pt x="605" y="220"/>
                    </a:lnTo>
                    <a:lnTo>
                      <a:pt x="605" y="252"/>
                    </a:lnTo>
                    <a:lnTo>
                      <a:pt x="663" y="275"/>
                    </a:lnTo>
                    <a:lnTo>
                      <a:pt x="666" y="311"/>
                    </a:lnTo>
                    <a:lnTo>
                      <a:pt x="672" y="328"/>
                    </a:lnTo>
                    <a:lnTo>
                      <a:pt x="715" y="324"/>
                    </a:lnTo>
                    <a:lnTo>
                      <a:pt x="754" y="335"/>
                    </a:lnTo>
                    <a:lnTo>
                      <a:pt x="776" y="380"/>
                    </a:lnTo>
                    <a:lnTo>
                      <a:pt x="789" y="419"/>
                    </a:lnTo>
                    <a:lnTo>
                      <a:pt x="828" y="423"/>
                    </a:lnTo>
                    <a:lnTo>
                      <a:pt x="837" y="471"/>
                    </a:lnTo>
                    <a:lnTo>
                      <a:pt x="877" y="495"/>
                    </a:lnTo>
                    <a:lnTo>
                      <a:pt x="877" y="543"/>
                    </a:lnTo>
                    <a:lnTo>
                      <a:pt x="841" y="547"/>
                    </a:lnTo>
                    <a:lnTo>
                      <a:pt x="846" y="567"/>
                    </a:lnTo>
                    <a:lnTo>
                      <a:pt x="828" y="583"/>
                    </a:lnTo>
                    <a:lnTo>
                      <a:pt x="846" y="606"/>
                    </a:lnTo>
                    <a:lnTo>
                      <a:pt x="855" y="638"/>
                    </a:lnTo>
                    <a:lnTo>
                      <a:pt x="828" y="651"/>
                    </a:lnTo>
                    <a:lnTo>
                      <a:pt x="824" y="703"/>
                    </a:lnTo>
                    <a:lnTo>
                      <a:pt x="810" y="707"/>
                    </a:lnTo>
                    <a:lnTo>
                      <a:pt x="828" y="727"/>
                    </a:lnTo>
                    <a:lnTo>
                      <a:pt x="824" y="779"/>
                    </a:lnTo>
                    <a:lnTo>
                      <a:pt x="789" y="770"/>
                    </a:lnTo>
                    <a:lnTo>
                      <a:pt x="772" y="755"/>
                    </a:lnTo>
                    <a:lnTo>
                      <a:pt x="745" y="759"/>
                    </a:lnTo>
                    <a:lnTo>
                      <a:pt x="733" y="779"/>
                    </a:lnTo>
                    <a:lnTo>
                      <a:pt x="736" y="806"/>
                    </a:lnTo>
                    <a:lnTo>
                      <a:pt x="749" y="815"/>
                    </a:lnTo>
                    <a:lnTo>
                      <a:pt x="749" y="851"/>
                    </a:lnTo>
                    <a:lnTo>
                      <a:pt x="724" y="847"/>
                    </a:lnTo>
                    <a:lnTo>
                      <a:pt x="702" y="822"/>
                    </a:lnTo>
                    <a:lnTo>
                      <a:pt x="506" y="827"/>
                    </a:lnTo>
                    <a:lnTo>
                      <a:pt x="226" y="834"/>
                    </a:lnTo>
                    <a:lnTo>
                      <a:pt x="196" y="782"/>
                    </a:lnTo>
                    <a:lnTo>
                      <a:pt x="196" y="766"/>
                    </a:lnTo>
                    <a:lnTo>
                      <a:pt x="183" y="750"/>
                    </a:lnTo>
                    <a:lnTo>
                      <a:pt x="156" y="755"/>
                    </a:lnTo>
                    <a:lnTo>
                      <a:pt x="165" y="730"/>
                    </a:lnTo>
                    <a:lnTo>
                      <a:pt x="183" y="647"/>
                    </a:lnTo>
                    <a:lnTo>
                      <a:pt x="165" y="638"/>
                    </a:lnTo>
                    <a:lnTo>
                      <a:pt x="170" y="592"/>
                    </a:lnTo>
                    <a:lnTo>
                      <a:pt x="201" y="550"/>
                    </a:lnTo>
                    <a:lnTo>
                      <a:pt x="174" y="543"/>
                    </a:lnTo>
                    <a:lnTo>
                      <a:pt x="156" y="523"/>
                    </a:lnTo>
                    <a:lnTo>
                      <a:pt x="131" y="514"/>
                    </a:lnTo>
                    <a:lnTo>
                      <a:pt x="125" y="491"/>
                    </a:lnTo>
                    <a:lnTo>
                      <a:pt x="152" y="468"/>
                    </a:lnTo>
                    <a:lnTo>
                      <a:pt x="149" y="455"/>
                    </a:lnTo>
                    <a:lnTo>
                      <a:pt x="125" y="439"/>
                    </a:lnTo>
                    <a:lnTo>
                      <a:pt x="79" y="275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60" name=""/>
            <p:cNvGrpSpPr/>
            <p:nvPr/>
          </p:nvGrpSpPr>
          <p:grpSpPr>
            <a:xfrm>
              <a:off x="5051520" y="3295440"/>
              <a:ext cx="417240" cy="665280"/>
              <a:chOff x="5051520" y="3295440"/>
              <a:chExt cx="417240" cy="665280"/>
            </a:xfrm>
          </p:grpSpPr>
          <p:sp>
            <p:nvSpPr>
              <p:cNvPr id="861" name=""/>
              <p:cNvSpPr/>
              <p:nvPr/>
            </p:nvSpPr>
            <p:spPr>
              <a:xfrm>
                <a:off x="5051520" y="3295440"/>
                <a:ext cx="417240" cy="665280"/>
              </a:xfrm>
              <a:custGeom>
                <a:avLst/>
                <a:gdLst/>
                <a:ahLst/>
                <a:rect l="l" t="t" r="r" b="b"/>
                <a:pathLst>
                  <a:path w="632" h="970">
                    <a:moveTo>
                      <a:pt x="0" y="49"/>
                    </a:moveTo>
                    <a:lnTo>
                      <a:pt x="195" y="32"/>
                    </a:lnTo>
                    <a:lnTo>
                      <a:pt x="436" y="0"/>
                    </a:lnTo>
                    <a:lnTo>
                      <a:pt x="558" y="392"/>
                    </a:lnTo>
                    <a:lnTo>
                      <a:pt x="580" y="408"/>
                    </a:lnTo>
                    <a:lnTo>
                      <a:pt x="553" y="447"/>
                    </a:lnTo>
                    <a:lnTo>
                      <a:pt x="562" y="467"/>
                    </a:lnTo>
                    <a:lnTo>
                      <a:pt x="589" y="480"/>
                    </a:lnTo>
                    <a:lnTo>
                      <a:pt x="632" y="503"/>
                    </a:lnTo>
                    <a:lnTo>
                      <a:pt x="596" y="536"/>
                    </a:lnTo>
                    <a:lnTo>
                      <a:pt x="596" y="588"/>
                    </a:lnTo>
                    <a:lnTo>
                      <a:pt x="620" y="602"/>
                    </a:lnTo>
                    <a:lnTo>
                      <a:pt x="589" y="703"/>
                    </a:lnTo>
                    <a:lnTo>
                      <a:pt x="623" y="703"/>
                    </a:lnTo>
                    <a:lnTo>
                      <a:pt x="632" y="739"/>
                    </a:lnTo>
                    <a:lnTo>
                      <a:pt x="284" y="782"/>
                    </a:lnTo>
                    <a:lnTo>
                      <a:pt x="208" y="787"/>
                    </a:lnTo>
                    <a:lnTo>
                      <a:pt x="174" y="807"/>
                    </a:lnTo>
                    <a:lnTo>
                      <a:pt x="170" y="823"/>
                    </a:lnTo>
                    <a:lnTo>
                      <a:pt x="183" y="846"/>
                    </a:lnTo>
                    <a:lnTo>
                      <a:pt x="239" y="854"/>
                    </a:lnTo>
                    <a:lnTo>
                      <a:pt x="217" y="875"/>
                    </a:lnTo>
                    <a:lnTo>
                      <a:pt x="239" y="922"/>
                    </a:lnTo>
                    <a:lnTo>
                      <a:pt x="226" y="935"/>
                    </a:lnTo>
                    <a:lnTo>
                      <a:pt x="204" y="970"/>
                    </a:lnTo>
                    <a:lnTo>
                      <a:pt x="186" y="967"/>
                    </a:lnTo>
                    <a:lnTo>
                      <a:pt x="147" y="926"/>
                    </a:lnTo>
                    <a:lnTo>
                      <a:pt x="134" y="906"/>
                    </a:lnTo>
                    <a:lnTo>
                      <a:pt x="113" y="902"/>
                    </a:lnTo>
                    <a:lnTo>
                      <a:pt x="100" y="958"/>
                    </a:lnTo>
                    <a:lnTo>
                      <a:pt x="57" y="954"/>
                    </a:lnTo>
                    <a:lnTo>
                      <a:pt x="27" y="710"/>
                    </a:lnTo>
                    <a:lnTo>
                      <a:pt x="9" y="347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5051520" y="3295440"/>
                <a:ext cx="417240" cy="665280"/>
              </a:xfrm>
              <a:custGeom>
                <a:avLst/>
                <a:gdLst/>
                <a:ahLst/>
                <a:rect l="l" t="t" r="r" b="b"/>
                <a:pathLst>
                  <a:path w="632" h="970">
                    <a:moveTo>
                      <a:pt x="0" y="49"/>
                    </a:moveTo>
                    <a:lnTo>
                      <a:pt x="195" y="32"/>
                    </a:lnTo>
                    <a:lnTo>
                      <a:pt x="436" y="0"/>
                    </a:lnTo>
                    <a:lnTo>
                      <a:pt x="558" y="392"/>
                    </a:lnTo>
                    <a:lnTo>
                      <a:pt x="580" y="408"/>
                    </a:lnTo>
                    <a:lnTo>
                      <a:pt x="553" y="447"/>
                    </a:lnTo>
                    <a:lnTo>
                      <a:pt x="562" y="467"/>
                    </a:lnTo>
                    <a:lnTo>
                      <a:pt x="589" y="480"/>
                    </a:lnTo>
                    <a:lnTo>
                      <a:pt x="632" y="503"/>
                    </a:lnTo>
                    <a:lnTo>
                      <a:pt x="596" y="536"/>
                    </a:lnTo>
                    <a:lnTo>
                      <a:pt x="596" y="588"/>
                    </a:lnTo>
                    <a:lnTo>
                      <a:pt x="620" y="602"/>
                    </a:lnTo>
                    <a:lnTo>
                      <a:pt x="589" y="703"/>
                    </a:lnTo>
                    <a:lnTo>
                      <a:pt x="623" y="703"/>
                    </a:lnTo>
                    <a:lnTo>
                      <a:pt x="632" y="739"/>
                    </a:lnTo>
                    <a:lnTo>
                      <a:pt x="284" y="782"/>
                    </a:lnTo>
                    <a:lnTo>
                      <a:pt x="208" y="787"/>
                    </a:lnTo>
                    <a:lnTo>
                      <a:pt x="174" y="807"/>
                    </a:lnTo>
                    <a:lnTo>
                      <a:pt x="170" y="823"/>
                    </a:lnTo>
                    <a:lnTo>
                      <a:pt x="183" y="846"/>
                    </a:lnTo>
                    <a:lnTo>
                      <a:pt x="239" y="854"/>
                    </a:lnTo>
                    <a:lnTo>
                      <a:pt x="217" y="875"/>
                    </a:lnTo>
                    <a:lnTo>
                      <a:pt x="239" y="922"/>
                    </a:lnTo>
                    <a:lnTo>
                      <a:pt x="226" y="935"/>
                    </a:lnTo>
                    <a:lnTo>
                      <a:pt x="204" y="970"/>
                    </a:lnTo>
                    <a:lnTo>
                      <a:pt x="186" y="967"/>
                    </a:lnTo>
                    <a:lnTo>
                      <a:pt x="147" y="926"/>
                    </a:lnTo>
                    <a:lnTo>
                      <a:pt x="134" y="906"/>
                    </a:lnTo>
                    <a:lnTo>
                      <a:pt x="113" y="902"/>
                    </a:lnTo>
                    <a:lnTo>
                      <a:pt x="100" y="958"/>
                    </a:lnTo>
                    <a:lnTo>
                      <a:pt x="57" y="954"/>
                    </a:lnTo>
                    <a:lnTo>
                      <a:pt x="27" y="710"/>
                    </a:lnTo>
                    <a:lnTo>
                      <a:pt x="9" y="347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63" name=""/>
            <p:cNvGrpSpPr/>
            <p:nvPr/>
          </p:nvGrpSpPr>
          <p:grpSpPr>
            <a:xfrm>
              <a:off x="4699080" y="3328920"/>
              <a:ext cx="384120" cy="649080"/>
              <a:chOff x="4699080" y="3328920"/>
              <a:chExt cx="384120" cy="649080"/>
            </a:xfrm>
          </p:grpSpPr>
          <p:sp>
            <p:nvSpPr>
              <p:cNvPr id="864" name=""/>
              <p:cNvSpPr/>
              <p:nvPr/>
            </p:nvSpPr>
            <p:spPr>
              <a:xfrm>
                <a:off x="4699080" y="3328920"/>
                <a:ext cx="384120" cy="649080"/>
              </a:xfrm>
              <a:custGeom>
                <a:avLst/>
                <a:gdLst/>
                <a:ahLst/>
                <a:rect l="l" t="t" r="r" b="b"/>
                <a:pathLst>
                  <a:path w="582" h="945">
                    <a:moveTo>
                      <a:pt x="205" y="19"/>
                    </a:moveTo>
                    <a:lnTo>
                      <a:pt x="198" y="35"/>
                    </a:lnTo>
                    <a:lnTo>
                      <a:pt x="180" y="32"/>
                    </a:lnTo>
                    <a:lnTo>
                      <a:pt x="131" y="71"/>
                    </a:lnTo>
                    <a:lnTo>
                      <a:pt x="131" y="143"/>
                    </a:lnTo>
                    <a:lnTo>
                      <a:pt x="113" y="131"/>
                    </a:lnTo>
                    <a:lnTo>
                      <a:pt x="83" y="167"/>
                    </a:lnTo>
                    <a:lnTo>
                      <a:pt x="52" y="176"/>
                    </a:lnTo>
                    <a:lnTo>
                      <a:pt x="57" y="206"/>
                    </a:lnTo>
                    <a:lnTo>
                      <a:pt x="66" y="235"/>
                    </a:lnTo>
                    <a:lnTo>
                      <a:pt x="79" y="267"/>
                    </a:lnTo>
                    <a:lnTo>
                      <a:pt x="43" y="287"/>
                    </a:lnTo>
                    <a:lnTo>
                      <a:pt x="66" y="350"/>
                    </a:lnTo>
                    <a:lnTo>
                      <a:pt x="52" y="363"/>
                    </a:lnTo>
                    <a:lnTo>
                      <a:pt x="52" y="411"/>
                    </a:lnTo>
                    <a:lnTo>
                      <a:pt x="88" y="434"/>
                    </a:lnTo>
                    <a:lnTo>
                      <a:pt x="92" y="461"/>
                    </a:lnTo>
                    <a:lnTo>
                      <a:pt x="74" y="481"/>
                    </a:lnTo>
                    <a:lnTo>
                      <a:pt x="92" y="497"/>
                    </a:lnTo>
                    <a:lnTo>
                      <a:pt x="113" y="549"/>
                    </a:lnTo>
                    <a:lnTo>
                      <a:pt x="92" y="569"/>
                    </a:lnTo>
                    <a:lnTo>
                      <a:pt x="74" y="630"/>
                    </a:lnTo>
                    <a:lnTo>
                      <a:pt x="39" y="657"/>
                    </a:lnTo>
                    <a:lnTo>
                      <a:pt x="39" y="706"/>
                    </a:lnTo>
                    <a:lnTo>
                      <a:pt x="0" y="762"/>
                    </a:lnTo>
                    <a:lnTo>
                      <a:pt x="43" y="808"/>
                    </a:lnTo>
                    <a:lnTo>
                      <a:pt x="153" y="805"/>
                    </a:lnTo>
                    <a:lnTo>
                      <a:pt x="289" y="788"/>
                    </a:lnTo>
                    <a:lnTo>
                      <a:pt x="345" y="794"/>
                    </a:lnTo>
                    <a:lnTo>
                      <a:pt x="332" y="833"/>
                    </a:lnTo>
                    <a:lnTo>
                      <a:pt x="402" y="945"/>
                    </a:lnTo>
                    <a:lnTo>
                      <a:pt x="476" y="896"/>
                    </a:lnTo>
                    <a:lnTo>
                      <a:pt x="582" y="900"/>
                    </a:lnTo>
                    <a:lnTo>
                      <a:pt x="555" y="575"/>
                    </a:lnTo>
                    <a:lnTo>
                      <a:pt x="530" y="0"/>
                    </a:lnTo>
                    <a:lnTo>
                      <a:pt x="205" y="1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4699080" y="3328920"/>
                <a:ext cx="384120" cy="649080"/>
              </a:xfrm>
              <a:custGeom>
                <a:avLst/>
                <a:gdLst/>
                <a:ahLst/>
                <a:rect l="l" t="t" r="r" b="b"/>
                <a:pathLst>
                  <a:path w="582" h="945">
                    <a:moveTo>
                      <a:pt x="205" y="19"/>
                    </a:moveTo>
                    <a:lnTo>
                      <a:pt x="198" y="35"/>
                    </a:lnTo>
                    <a:lnTo>
                      <a:pt x="180" y="32"/>
                    </a:lnTo>
                    <a:lnTo>
                      <a:pt x="131" y="71"/>
                    </a:lnTo>
                    <a:lnTo>
                      <a:pt x="131" y="143"/>
                    </a:lnTo>
                    <a:lnTo>
                      <a:pt x="113" y="131"/>
                    </a:lnTo>
                    <a:lnTo>
                      <a:pt x="83" y="167"/>
                    </a:lnTo>
                    <a:lnTo>
                      <a:pt x="52" y="176"/>
                    </a:lnTo>
                    <a:lnTo>
                      <a:pt x="57" y="206"/>
                    </a:lnTo>
                    <a:lnTo>
                      <a:pt x="66" y="235"/>
                    </a:lnTo>
                    <a:lnTo>
                      <a:pt x="79" y="267"/>
                    </a:lnTo>
                    <a:lnTo>
                      <a:pt x="43" y="287"/>
                    </a:lnTo>
                    <a:lnTo>
                      <a:pt x="66" y="350"/>
                    </a:lnTo>
                    <a:lnTo>
                      <a:pt x="52" y="363"/>
                    </a:lnTo>
                    <a:lnTo>
                      <a:pt x="52" y="411"/>
                    </a:lnTo>
                    <a:lnTo>
                      <a:pt x="88" y="434"/>
                    </a:lnTo>
                    <a:lnTo>
                      <a:pt x="92" y="461"/>
                    </a:lnTo>
                    <a:lnTo>
                      <a:pt x="74" y="481"/>
                    </a:lnTo>
                    <a:lnTo>
                      <a:pt x="92" y="497"/>
                    </a:lnTo>
                    <a:lnTo>
                      <a:pt x="113" y="549"/>
                    </a:lnTo>
                    <a:lnTo>
                      <a:pt x="92" y="569"/>
                    </a:lnTo>
                    <a:lnTo>
                      <a:pt x="74" y="630"/>
                    </a:lnTo>
                    <a:lnTo>
                      <a:pt x="39" y="657"/>
                    </a:lnTo>
                    <a:lnTo>
                      <a:pt x="39" y="706"/>
                    </a:lnTo>
                    <a:lnTo>
                      <a:pt x="0" y="762"/>
                    </a:lnTo>
                    <a:lnTo>
                      <a:pt x="43" y="808"/>
                    </a:lnTo>
                    <a:lnTo>
                      <a:pt x="153" y="805"/>
                    </a:lnTo>
                    <a:lnTo>
                      <a:pt x="289" y="788"/>
                    </a:lnTo>
                    <a:lnTo>
                      <a:pt x="345" y="794"/>
                    </a:lnTo>
                    <a:lnTo>
                      <a:pt x="332" y="833"/>
                    </a:lnTo>
                    <a:lnTo>
                      <a:pt x="402" y="945"/>
                    </a:lnTo>
                    <a:lnTo>
                      <a:pt x="476" y="896"/>
                    </a:lnTo>
                    <a:lnTo>
                      <a:pt x="582" y="900"/>
                    </a:lnTo>
                    <a:lnTo>
                      <a:pt x="555" y="575"/>
                    </a:lnTo>
                    <a:lnTo>
                      <a:pt x="530" y="0"/>
                    </a:lnTo>
                    <a:lnTo>
                      <a:pt x="205" y="1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66" name=""/>
            <p:cNvGrpSpPr/>
            <p:nvPr/>
          </p:nvGrpSpPr>
          <p:grpSpPr>
            <a:xfrm>
              <a:off x="4403880" y="3614400"/>
              <a:ext cx="637920" cy="522360"/>
              <a:chOff x="4403880" y="3614400"/>
              <a:chExt cx="637920" cy="522360"/>
            </a:xfrm>
          </p:grpSpPr>
          <p:sp>
            <p:nvSpPr>
              <p:cNvPr id="867" name=""/>
              <p:cNvSpPr/>
              <p:nvPr/>
            </p:nvSpPr>
            <p:spPr>
              <a:xfrm>
                <a:off x="4403880" y="3614400"/>
                <a:ext cx="637920" cy="522360"/>
              </a:xfrm>
              <a:custGeom>
                <a:avLst/>
                <a:gdLst/>
                <a:ahLst/>
                <a:rect l="l" t="t" r="r" b="b"/>
                <a:pathLst>
                  <a:path w="969" h="762">
                    <a:moveTo>
                      <a:pt x="0" y="19"/>
                    </a:moveTo>
                    <a:lnTo>
                      <a:pt x="187" y="12"/>
                    </a:lnTo>
                    <a:lnTo>
                      <a:pt x="489" y="0"/>
                    </a:lnTo>
                    <a:lnTo>
                      <a:pt x="528" y="16"/>
                    </a:lnTo>
                    <a:lnTo>
                      <a:pt x="537" y="43"/>
                    </a:lnTo>
                    <a:lnTo>
                      <a:pt x="519" y="59"/>
                    </a:lnTo>
                    <a:lnTo>
                      <a:pt x="541" y="95"/>
                    </a:lnTo>
                    <a:lnTo>
                      <a:pt x="559" y="131"/>
                    </a:lnTo>
                    <a:lnTo>
                      <a:pt x="532" y="160"/>
                    </a:lnTo>
                    <a:lnTo>
                      <a:pt x="528" y="187"/>
                    </a:lnTo>
                    <a:lnTo>
                      <a:pt x="519" y="206"/>
                    </a:lnTo>
                    <a:lnTo>
                      <a:pt x="483" y="235"/>
                    </a:lnTo>
                    <a:lnTo>
                      <a:pt x="480" y="291"/>
                    </a:lnTo>
                    <a:lnTo>
                      <a:pt x="446" y="343"/>
                    </a:lnTo>
                    <a:lnTo>
                      <a:pt x="483" y="390"/>
                    </a:lnTo>
                    <a:lnTo>
                      <a:pt x="776" y="370"/>
                    </a:lnTo>
                    <a:lnTo>
                      <a:pt x="773" y="418"/>
                    </a:lnTo>
                    <a:lnTo>
                      <a:pt x="841" y="526"/>
                    </a:lnTo>
                    <a:lnTo>
                      <a:pt x="859" y="519"/>
                    </a:lnTo>
                    <a:lnTo>
                      <a:pt x="890" y="566"/>
                    </a:lnTo>
                    <a:lnTo>
                      <a:pt x="846" y="605"/>
                    </a:lnTo>
                    <a:lnTo>
                      <a:pt x="877" y="638"/>
                    </a:lnTo>
                    <a:lnTo>
                      <a:pt x="920" y="641"/>
                    </a:lnTo>
                    <a:lnTo>
                      <a:pt x="929" y="683"/>
                    </a:lnTo>
                    <a:lnTo>
                      <a:pt x="969" y="710"/>
                    </a:lnTo>
                    <a:lnTo>
                      <a:pt x="956" y="729"/>
                    </a:lnTo>
                    <a:lnTo>
                      <a:pt x="890" y="762"/>
                    </a:lnTo>
                    <a:lnTo>
                      <a:pt x="850" y="710"/>
                    </a:lnTo>
                    <a:lnTo>
                      <a:pt x="819" y="690"/>
                    </a:lnTo>
                    <a:lnTo>
                      <a:pt x="758" y="745"/>
                    </a:lnTo>
                    <a:lnTo>
                      <a:pt x="694" y="713"/>
                    </a:lnTo>
                    <a:lnTo>
                      <a:pt x="667" y="722"/>
                    </a:lnTo>
                    <a:lnTo>
                      <a:pt x="654" y="758"/>
                    </a:lnTo>
                    <a:lnTo>
                      <a:pt x="575" y="726"/>
                    </a:lnTo>
                    <a:lnTo>
                      <a:pt x="437" y="674"/>
                    </a:lnTo>
                    <a:lnTo>
                      <a:pt x="401" y="666"/>
                    </a:lnTo>
                    <a:lnTo>
                      <a:pt x="370" y="686"/>
                    </a:lnTo>
                    <a:lnTo>
                      <a:pt x="318" y="666"/>
                    </a:lnTo>
                    <a:lnTo>
                      <a:pt x="266" y="650"/>
                    </a:lnTo>
                    <a:lnTo>
                      <a:pt x="218" y="650"/>
                    </a:lnTo>
                    <a:lnTo>
                      <a:pt x="153" y="621"/>
                    </a:lnTo>
                    <a:lnTo>
                      <a:pt x="126" y="638"/>
                    </a:lnTo>
                    <a:lnTo>
                      <a:pt x="49" y="638"/>
                    </a:lnTo>
                    <a:lnTo>
                      <a:pt x="79" y="602"/>
                    </a:lnTo>
                    <a:lnTo>
                      <a:pt x="83" y="569"/>
                    </a:lnTo>
                    <a:lnTo>
                      <a:pt x="79" y="542"/>
                    </a:lnTo>
                    <a:lnTo>
                      <a:pt x="88" y="514"/>
                    </a:lnTo>
                    <a:lnTo>
                      <a:pt x="88" y="471"/>
                    </a:lnTo>
                    <a:lnTo>
                      <a:pt x="101" y="431"/>
                    </a:lnTo>
                    <a:lnTo>
                      <a:pt x="110" y="363"/>
                    </a:lnTo>
                    <a:lnTo>
                      <a:pt x="88" y="343"/>
                    </a:lnTo>
                    <a:lnTo>
                      <a:pt x="74" y="307"/>
                    </a:lnTo>
                    <a:lnTo>
                      <a:pt x="61" y="284"/>
                    </a:lnTo>
                    <a:lnTo>
                      <a:pt x="58" y="248"/>
                    </a:lnTo>
                    <a:lnTo>
                      <a:pt x="40" y="235"/>
                    </a:lnTo>
                    <a:lnTo>
                      <a:pt x="4" y="21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4403880" y="3614400"/>
                <a:ext cx="637920" cy="522360"/>
              </a:xfrm>
              <a:custGeom>
                <a:avLst/>
                <a:gdLst/>
                <a:ahLst/>
                <a:rect l="l" t="t" r="r" b="b"/>
                <a:pathLst>
                  <a:path w="969" h="762">
                    <a:moveTo>
                      <a:pt x="0" y="19"/>
                    </a:moveTo>
                    <a:lnTo>
                      <a:pt x="187" y="12"/>
                    </a:lnTo>
                    <a:lnTo>
                      <a:pt x="489" y="0"/>
                    </a:lnTo>
                    <a:lnTo>
                      <a:pt x="528" y="16"/>
                    </a:lnTo>
                    <a:lnTo>
                      <a:pt x="537" y="43"/>
                    </a:lnTo>
                    <a:lnTo>
                      <a:pt x="519" y="59"/>
                    </a:lnTo>
                    <a:lnTo>
                      <a:pt x="541" y="95"/>
                    </a:lnTo>
                    <a:lnTo>
                      <a:pt x="559" y="131"/>
                    </a:lnTo>
                    <a:lnTo>
                      <a:pt x="532" y="160"/>
                    </a:lnTo>
                    <a:lnTo>
                      <a:pt x="528" y="187"/>
                    </a:lnTo>
                    <a:lnTo>
                      <a:pt x="519" y="206"/>
                    </a:lnTo>
                    <a:lnTo>
                      <a:pt x="483" y="235"/>
                    </a:lnTo>
                    <a:lnTo>
                      <a:pt x="480" y="291"/>
                    </a:lnTo>
                    <a:lnTo>
                      <a:pt x="446" y="343"/>
                    </a:lnTo>
                    <a:lnTo>
                      <a:pt x="483" y="390"/>
                    </a:lnTo>
                    <a:lnTo>
                      <a:pt x="776" y="370"/>
                    </a:lnTo>
                    <a:lnTo>
                      <a:pt x="773" y="418"/>
                    </a:lnTo>
                    <a:lnTo>
                      <a:pt x="841" y="526"/>
                    </a:lnTo>
                    <a:lnTo>
                      <a:pt x="859" y="519"/>
                    </a:lnTo>
                    <a:lnTo>
                      <a:pt x="890" y="566"/>
                    </a:lnTo>
                    <a:lnTo>
                      <a:pt x="846" y="605"/>
                    </a:lnTo>
                    <a:lnTo>
                      <a:pt x="877" y="638"/>
                    </a:lnTo>
                    <a:lnTo>
                      <a:pt x="920" y="641"/>
                    </a:lnTo>
                    <a:lnTo>
                      <a:pt x="929" y="683"/>
                    </a:lnTo>
                    <a:lnTo>
                      <a:pt x="969" y="710"/>
                    </a:lnTo>
                    <a:lnTo>
                      <a:pt x="956" y="729"/>
                    </a:lnTo>
                    <a:lnTo>
                      <a:pt x="890" y="762"/>
                    </a:lnTo>
                    <a:lnTo>
                      <a:pt x="850" y="710"/>
                    </a:lnTo>
                    <a:lnTo>
                      <a:pt x="819" y="690"/>
                    </a:lnTo>
                    <a:lnTo>
                      <a:pt x="758" y="745"/>
                    </a:lnTo>
                    <a:lnTo>
                      <a:pt x="694" y="713"/>
                    </a:lnTo>
                    <a:lnTo>
                      <a:pt x="667" y="722"/>
                    </a:lnTo>
                    <a:lnTo>
                      <a:pt x="654" y="758"/>
                    </a:lnTo>
                    <a:lnTo>
                      <a:pt x="575" y="726"/>
                    </a:lnTo>
                    <a:lnTo>
                      <a:pt x="437" y="674"/>
                    </a:lnTo>
                    <a:lnTo>
                      <a:pt x="401" y="666"/>
                    </a:lnTo>
                    <a:lnTo>
                      <a:pt x="370" y="686"/>
                    </a:lnTo>
                    <a:lnTo>
                      <a:pt x="318" y="666"/>
                    </a:lnTo>
                    <a:lnTo>
                      <a:pt x="266" y="650"/>
                    </a:lnTo>
                    <a:lnTo>
                      <a:pt x="218" y="650"/>
                    </a:lnTo>
                    <a:lnTo>
                      <a:pt x="153" y="621"/>
                    </a:lnTo>
                    <a:lnTo>
                      <a:pt x="126" y="638"/>
                    </a:lnTo>
                    <a:lnTo>
                      <a:pt x="49" y="638"/>
                    </a:lnTo>
                    <a:lnTo>
                      <a:pt x="79" y="602"/>
                    </a:lnTo>
                    <a:lnTo>
                      <a:pt x="83" y="569"/>
                    </a:lnTo>
                    <a:lnTo>
                      <a:pt x="79" y="542"/>
                    </a:lnTo>
                    <a:lnTo>
                      <a:pt x="88" y="514"/>
                    </a:lnTo>
                    <a:lnTo>
                      <a:pt x="88" y="471"/>
                    </a:lnTo>
                    <a:lnTo>
                      <a:pt x="101" y="431"/>
                    </a:lnTo>
                    <a:lnTo>
                      <a:pt x="110" y="363"/>
                    </a:lnTo>
                    <a:lnTo>
                      <a:pt x="88" y="343"/>
                    </a:lnTo>
                    <a:lnTo>
                      <a:pt x="74" y="307"/>
                    </a:lnTo>
                    <a:lnTo>
                      <a:pt x="61" y="284"/>
                    </a:lnTo>
                    <a:lnTo>
                      <a:pt x="58" y="248"/>
                    </a:lnTo>
                    <a:lnTo>
                      <a:pt x="40" y="235"/>
                    </a:lnTo>
                    <a:lnTo>
                      <a:pt x="4" y="212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69" name=""/>
            <p:cNvGrpSpPr/>
            <p:nvPr/>
          </p:nvGrpSpPr>
          <p:grpSpPr>
            <a:xfrm>
              <a:off x="4316400" y="3152520"/>
              <a:ext cx="550800" cy="473040"/>
              <a:chOff x="4316400" y="3152520"/>
              <a:chExt cx="550800" cy="473040"/>
            </a:xfrm>
          </p:grpSpPr>
          <p:sp>
            <p:nvSpPr>
              <p:cNvPr id="870" name=""/>
              <p:cNvSpPr/>
              <p:nvPr/>
            </p:nvSpPr>
            <p:spPr>
              <a:xfrm>
                <a:off x="4316400" y="3152520"/>
                <a:ext cx="550800" cy="473040"/>
              </a:xfrm>
              <a:custGeom>
                <a:avLst/>
                <a:gdLst/>
                <a:ahLst/>
                <a:rect l="l" t="t" r="r" b="b"/>
                <a:pathLst>
                  <a:path w="830" h="692">
                    <a:moveTo>
                      <a:pt x="0" y="29"/>
                    </a:moveTo>
                    <a:lnTo>
                      <a:pt x="27" y="131"/>
                    </a:lnTo>
                    <a:lnTo>
                      <a:pt x="34" y="487"/>
                    </a:lnTo>
                    <a:lnTo>
                      <a:pt x="34" y="559"/>
                    </a:lnTo>
                    <a:lnTo>
                      <a:pt x="52" y="584"/>
                    </a:lnTo>
                    <a:lnTo>
                      <a:pt x="126" y="588"/>
                    </a:lnTo>
                    <a:lnTo>
                      <a:pt x="131" y="692"/>
                    </a:lnTo>
                    <a:lnTo>
                      <a:pt x="625" y="676"/>
                    </a:lnTo>
                    <a:lnTo>
                      <a:pt x="632" y="652"/>
                    </a:lnTo>
                    <a:lnTo>
                      <a:pt x="629" y="620"/>
                    </a:lnTo>
                    <a:lnTo>
                      <a:pt x="647" y="611"/>
                    </a:lnTo>
                    <a:lnTo>
                      <a:pt x="632" y="575"/>
                    </a:lnTo>
                    <a:lnTo>
                      <a:pt x="616" y="564"/>
                    </a:lnTo>
                    <a:lnTo>
                      <a:pt x="616" y="552"/>
                    </a:lnTo>
                    <a:lnTo>
                      <a:pt x="656" y="532"/>
                    </a:lnTo>
                    <a:lnTo>
                      <a:pt x="641" y="509"/>
                    </a:lnTo>
                    <a:lnTo>
                      <a:pt x="647" y="480"/>
                    </a:lnTo>
                    <a:lnTo>
                      <a:pt x="625" y="440"/>
                    </a:lnTo>
                    <a:lnTo>
                      <a:pt x="663" y="431"/>
                    </a:lnTo>
                    <a:lnTo>
                      <a:pt x="690" y="395"/>
                    </a:lnTo>
                    <a:lnTo>
                      <a:pt x="708" y="399"/>
                    </a:lnTo>
                    <a:lnTo>
                      <a:pt x="708" y="340"/>
                    </a:lnTo>
                    <a:lnTo>
                      <a:pt x="742" y="296"/>
                    </a:lnTo>
                    <a:lnTo>
                      <a:pt x="769" y="291"/>
                    </a:lnTo>
                    <a:lnTo>
                      <a:pt x="782" y="280"/>
                    </a:lnTo>
                    <a:lnTo>
                      <a:pt x="773" y="255"/>
                    </a:lnTo>
                    <a:lnTo>
                      <a:pt x="791" y="244"/>
                    </a:lnTo>
                    <a:lnTo>
                      <a:pt x="760" y="219"/>
                    </a:lnTo>
                    <a:lnTo>
                      <a:pt x="769" y="196"/>
                    </a:lnTo>
                    <a:lnTo>
                      <a:pt x="785" y="172"/>
                    </a:lnTo>
                    <a:lnTo>
                      <a:pt x="803" y="167"/>
                    </a:lnTo>
                    <a:lnTo>
                      <a:pt x="803" y="144"/>
                    </a:lnTo>
                    <a:lnTo>
                      <a:pt x="816" y="144"/>
                    </a:lnTo>
                    <a:lnTo>
                      <a:pt x="812" y="120"/>
                    </a:lnTo>
                    <a:lnTo>
                      <a:pt x="830" y="117"/>
                    </a:lnTo>
                    <a:lnTo>
                      <a:pt x="830" y="88"/>
                    </a:lnTo>
                    <a:lnTo>
                      <a:pt x="778" y="92"/>
                    </a:lnTo>
                    <a:lnTo>
                      <a:pt x="717" y="75"/>
                    </a:lnTo>
                    <a:lnTo>
                      <a:pt x="738" y="36"/>
                    </a:lnTo>
                    <a:lnTo>
                      <a:pt x="760" y="7"/>
                    </a:lnTo>
                    <a:lnTo>
                      <a:pt x="738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4316400" y="3152520"/>
                <a:ext cx="550800" cy="473040"/>
              </a:xfrm>
              <a:custGeom>
                <a:avLst/>
                <a:gdLst/>
                <a:ahLst/>
                <a:rect l="l" t="t" r="r" b="b"/>
                <a:pathLst>
                  <a:path w="830" h="692">
                    <a:moveTo>
                      <a:pt x="0" y="29"/>
                    </a:moveTo>
                    <a:lnTo>
                      <a:pt x="27" y="131"/>
                    </a:lnTo>
                    <a:lnTo>
                      <a:pt x="34" y="487"/>
                    </a:lnTo>
                    <a:lnTo>
                      <a:pt x="34" y="559"/>
                    </a:lnTo>
                    <a:lnTo>
                      <a:pt x="52" y="584"/>
                    </a:lnTo>
                    <a:lnTo>
                      <a:pt x="126" y="588"/>
                    </a:lnTo>
                    <a:lnTo>
                      <a:pt x="131" y="692"/>
                    </a:lnTo>
                    <a:lnTo>
                      <a:pt x="625" y="676"/>
                    </a:lnTo>
                    <a:lnTo>
                      <a:pt x="632" y="652"/>
                    </a:lnTo>
                    <a:lnTo>
                      <a:pt x="629" y="620"/>
                    </a:lnTo>
                    <a:lnTo>
                      <a:pt x="647" y="611"/>
                    </a:lnTo>
                    <a:lnTo>
                      <a:pt x="632" y="575"/>
                    </a:lnTo>
                    <a:lnTo>
                      <a:pt x="616" y="564"/>
                    </a:lnTo>
                    <a:lnTo>
                      <a:pt x="616" y="552"/>
                    </a:lnTo>
                    <a:lnTo>
                      <a:pt x="656" y="532"/>
                    </a:lnTo>
                    <a:lnTo>
                      <a:pt x="641" y="509"/>
                    </a:lnTo>
                    <a:lnTo>
                      <a:pt x="647" y="480"/>
                    </a:lnTo>
                    <a:lnTo>
                      <a:pt x="625" y="440"/>
                    </a:lnTo>
                    <a:lnTo>
                      <a:pt x="663" y="431"/>
                    </a:lnTo>
                    <a:lnTo>
                      <a:pt x="690" y="395"/>
                    </a:lnTo>
                    <a:lnTo>
                      <a:pt x="708" y="399"/>
                    </a:lnTo>
                    <a:lnTo>
                      <a:pt x="708" y="340"/>
                    </a:lnTo>
                    <a:lnTo>
                      <a:pt x="742" y="296"/>
                    </a:lnTo>
                    <a:lnTo>
                      <a:pt x="769" y="291"/>
                    </a:lnTo>
                    <a:lnTo>
                      <a:pt x="782" y="280"/>
                    </a:lnTo>
                    <a:lnTo>
                      <a:pt x="773" y="255"/>
                    </a:lnTo>
                    <a:lnTo>
                      <a:pt x="791" y="244"/>
                    </a:lnTo>
                    <a:lnTo>
                      <a:pt x="760" y="219"/>
                    </a:lnTo>
                    <a:lnTo>
                      <a:pt x="769" y="196"/>
                    </a:lnTo>
                    <a:lnTo>
                      <a:pt x="785" y="172"/>
                    </a:lnTo>
                    <a:lnTo>
                      <a:pt x="803" y="167"/>
                    </a:lnTo>
                    <a:lnTo>
                      <a:pt x="803" y="144"/>
                    </a:lnTo>
                    <a:lnTo>
                      <a:pt x="816" y="144"/>
                    </a:lnTo>
                    <a:lnTo>
                      <a:pt x="812" y="120"/>
                    </a:lnTo>
                    <a:lnTo>
                      <a:pt x="830" y="117"/>
                    </a:lnTo>
                    <a:lnTo>
                      <a:pt x="830" y="88"/>
                    </a:lnTo>
                    <a:lnTo>
                      <a:pt x="778" y="92"/>
                    </a:lnTo>
                    <a:lnTo>
                      <a:pt x="717" y="75"/>
                    </a:lnTo>
                    <a:lnTo>
                      <a:pt x="738" y="36"/>
                    </a:lnTo>
                    <a:lnTo>
                      <a:pt x="760" y="7"/>
                    </a:lnTo>
                    <a:lnTo>
                      <a:pt x="738" y="0"/>
                    </a:lnTo>
                    <a:lnTo>
                      <a:pt x="0" y="29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72" name=""/>
            <p:cNvGrpSpPr/>
            <p:nvPr/>
          </p:nvGrpSpPr>
          <p:grpSpPr>
            <a:xfrm>
              <a:off x="3521160" y="2712960"/>
              <a:ext cx="801720" cy="396720"/>
              <a:chOff x="3521160" y="2712960"/>
              <a:chExt cx="801720" cy="396720"/>
            </a:xfrm>
          </p:grpSpPr>
          <p:sp>
            <p:nvSpPr>
              <p:cNvPr id="873" name=""/>
              <p:cNvSpPr/>
              <p:nvPr/>
            </p:nvSpPr>
            <p:spPr>
              <a:xfrm>
                <a:off x="3521160" y="2712960"/>
                <a:ext cx="801720" cy="396720"/>
              </a:xfrm>
              <a:custGeom>
                <a:avLst/>
                <a:gdLst/>
                <a:ahLst/>
                <a:rect l="l" t="t" r="r" b="b"/>
                <a:pathLst>
                  <a:path w="1214" h="582">
                    <a:moveTo>
                      <a:pt x="9" y="0"/>
                    </a:moveTo>
                    <a:lnTo>
                      <a:pt x="1062" y="0"/>
                    </a:lnTo>
                    <a:lnTo>
                      <a:pt x="1123" y="7"/>
                    </a:lnTo>
                    <a:lnTo>
                      <a:pt x="1144" y="23"/>
                    </a:lnTo>
                    <a:lnTo>
                      <a:pt x="1162" y="39"/>
                    </a:lnTo>
                    <a:lnTo>
                      <a:pt x="1157" y="68"/>
                    </a:lnTo>
                    <a:lnTo>
                      <a:pt x="1135" y="68"/>
                    </a:lnTo>
                    <a:lnTo>
                      <a:pt x="1126" y="84"/>
                    </a:lnTo>
                    <a:lnTo>
                      <a:pt x="1132" y="95"/>
                    </a:lnTo>
                    <a:lnTo>
                      <a:pt x="1162" y="108"/>
                    </a:lnTo>
                    <a:lnTo>
                      <a:pt x="1166" y="128"/>
                    </a:lnTo>
                    <a:lnTo>
                      <a:pt x="1162" y="147"/>
                    </a:lnTo>
                    <a:lnTo>
                      <a:pt x="1193" y="171"/>
                    </a:lnTo>
                    <a:lnTo>
                      <a:pt x="1200" y="196"/>
                    </a:lnTo>
                    <a:lnTo>
                      <a:pt x="1214" y="582"/>
                    </a:lnTo>
                    <a:lnTo>
                      <a:pt x="384" y="573"/>
                    </a:lnTo>
                    <a:lnTo>
                      <a:pt x="0" y="559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3521160" y="2712960"/>
                <a:ext cx="801720" cy="396720"/>
              </a:xfrm>
              <a:custGeom>
                <a:avLst/>
                <a:gdLst/>
                <a:ahLst/>
                <a:rect l="l" t="t" r="r" b="b"/>
                <a:pathLst>
                  <a:path w="1214" h="582">
                    <a:moveTo>
                      <a:pt x="9" y="0"/>
                    </a:moveTo>
                    <a:lnTo>
                      <a:pt x="1062" y="0"/>
                    </a:lnTo>
                    <a:lnTo>
                      <a:pt x="1123" y="7"/>
                    </a:lnTo>
                    <a:lnTo>
                      <a:pt x="1144" y="23"/>
                    </a:lnTo>
                    <a:lnTo>
                      <a:pt x="1162" y="39"/>
                    </a:lnTo>
                    <a:lnTo>
                      <a:pt x="1157" y="68"/>
                    </a:lnTo>
                    <a:lnTo>
                      <a:pt x="1135" y="68"/>
                    </a:lnTo>
                    <a:lnTo>
                      <a:pt x="1126" y="84"/>
                    </a:lnTo>
                    <a:lnTo>
                      <a:pt x="1132" y="95"/>
                    </a:lnTo>
                    <a:lnTo>
                      <a:pt x="1162" y="108"/>
                    </a:lnTo>
                    <a:lnTo>
                      <a:pt x="1166" y="128"/>
                    </a:lnTo>
                    <a:lnTo>
                      <a:pt x="1162" y="147"/>
                    </a:lnTo>
                    <a:lnTo>
                      <a:pt x="1193" y="171"/>
                    </a:lnTo>
                    <a:lnTo>
                      <a:pt x="1200" y="196"/>
                    </a:lnTo>
                    <a:lnTo>
                      <a:pt x="1214" y="582"/>
                    </a:lnTo>
                    <a:lnTo>
                      <a:pt x="384" y="573"/>
                    </a:lnTo>
                    <a:lnTo>
                      <a:pt x="0" y="559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75" name=""/>
            <p:cNvGrpSpPr/>
            <p:nvPr/>
          </p:nvGrpSpPr>
          <p:grpSpPr>
            <a:xfrm>
              <a:off x="2678040" y="3033360"/>
              <a:ext cx="731880" cy="735120"/>
              <a:chOff x="2678040" y="3033360"/>
              <a:chExt cx="731880" cy="735120"/>
            </a:xfrm>
          </p:grpSpPr>
          <p:sp>
            <p:nvSpPr>
              <p:cNvPr id="876" name=""/>
              <p:cNvSpPr/>
              <p:nvPr/>
            </p:nvSpPr>
            <p:spPr>
              <a:xfrm>
                <a:off x="2678040" y="3033360"/>
                <a:ext cx="731880" cy="735120"/>
              </a:xfrm>
              <a:custGeom>
                <a:avLst/>
                <a:gdLst/>
                <a:ahLst/>
                <a:rect l="l" t="t" r="r" b="b"/>
                <a:pathLst>
                  <a:path w="1110" h="1076">
                    <a:moveTo>
                      <a:pt x="1110" y="88"/>
                    </a:moveTo>
                    <a:lnTo>
                      <a:pt x="1105" y="294"/>
                    </a:lnTo>
                    <a:lnTo>
                      <a:pt x="1080" y="729"/>
                    </a:lnTo>
                    <a:lnTo>
                      <a:pt x="1062" y="1020"/>
                    </a:lnTo>
                    <a:lnTo>
                      <a:pt x="454" y="997"/>
                    </a:lnTo>
                    <a:lnTo>
                      <a:pt x="436" y="1024"/>
                    </a:lnTo>
                    <a:lnTo>
                      <a:pt x="165" y="1008"/>
                    </a:lnTo>
                    <a:lnTo>
                      <a:pt x="143" y="1076"/>
                    </a:lnTo>
                    <a:lnTo>
                      <a:pt x="0" y="1056"/>
                    </a:lnTo>
                    <a:lnTo>
                      <a:pt x="122" y="0"/>
                    </a:lnTo>
                    <a:lnTo>
                      <a:pt x="341" y="23"/>
                    </a:lnTo>
                    <a:lnTo>
                      <a:pt x="646" y="55"/>
                    </a:lnTo>
                    <a:lnTo>
                      <a:pt x="952" y="84"/>
                    </a:lnTo>
                    <a:lnTo>
                      <a:pt x="1110" y="88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2678040" y="3033360"/>
                <a:ext cx="731880" cy="735120"/>
              </a:xfrm>
              <a:custGeom>
                <a:avLst/>
                <a:gdLst/>
                <a:ahLst/>
                <a:rect l="l" t="t" r="r" b="b"/>
                <a:pathLst>
                  <a:path w="1110" h="1076">
                    <a:moveTo>
                      <a:pt x="1110" y="88"/>
                    </a:moveTo>
                    <a:lnTo>
                      <a:pt x="1105" y="294"/>
                    </a:lnTo>
                    <a:lnTo>
                      <a:pt x="1080" y="729"/>
                    </a:lnTo>
                    <a:lnTo>
                      <a:pt x="1062" y="1020"/>
                    </a:lnTo>
                    <a:lnTo>
                      <a:pt x="454" y="997"/>
                    </a:lnTo>
                    <a:lnTo>
                      <a:pt x="436" y="1024"/>
                    </a:lnTo>
                    <a:lnTo>
                      <a:pt x="165" y="1008"/>
                    </a:lnTo>
                    <a:lnTo>
                      <a:pt x="143" y="1076"/>
                    </a:lnTo>
                    <a:lnTo>
                      <a:pt x="0" y="1056"/>
                    </a:lnTo>
                    <a:lnTo>
                      <a:pt x="122" y="0"/>
                    </a:lnTo>
                    <a:lnTo>
                      <a:pt x="341" y="23"/>
                    </a:lnTo>
                    <a:lnTo>
                      <a:pt x="646" y="55"/>
                    </a:lnTo>
                    <a:lnTo>
                      <a:pt x="952" y="84"/>
                    </a:lnTo>
                    <a:lnTo>
                      <a:pt x="1110" y="88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78" name=""/>
            <p:cNvGrpSpPr/>
            <p:nvPr/>
          </p:nvGrpSpPr>
          <p:grpSpPr>
            <a:xfrm>
              <a:off x="2062080" y="2949480"/>
              <a:ext cx="696960" cy="804600"/>
              <a:chOff x="2062080" y="2949480"/>
              <a:chExt cx="696960" cy="804600"/>
            </a:xfrm>
          </p:grpSpPr>
          <p:sp>
            <p:nvSpPr>
              <p:cNvPr id="879" name=""/>
              <p:cNvSpPr/>
              <p:nvPr/>
            </p:nvSpPr>
            <p:spPr>
              <a:xfrm>
                <a:off x="2062080" y="2949480"/>
                <a:ext cx="696960" cy="804600"/>
              </a:xfrm>
              <a:custGeom>
                <a:avLst/>
                <a:gdLst/>
                <a:ahLst/>
                <a:rect l="l" t="t" r="r" b="b"/>
                <a:pathLst>
                  <a:path w="1053" h="1174">
                    <a:moveTo>
                      <a:pt x="266" y="0"/>
                    </a:moveTo>
                    <a:lnTo>
                      <a:pt x="231" y="183"/>
                    </a:lnTo>
                    <a:lnTo>
                      <a:pt x="208" y="192"/>
                    </a:lnTo>
                    <a:lnTo>
                      <a:pt x="183" y="171"/>
                    </a:lnTo>
                    <a:lnTo>
                      <a:pt x="165" y="160"/>
                    </a:lnTo>
                    <a:lnTo>
                      <a:pt x="125" y="167"/>
                    </a:lnTo>
                    <a:lnTo>
                      <a:pt x="113" y="183"/>
                    </a:lnTo>
                    <a:lnTo>
                      <a:pt x="116" y="203"/>
                    </a:lnTo>
                    <a:lnTo>
                      <a:pt x="125" y="216"/>
                    </a:lnTo>
                    <a:lnTo>
                      <a:pt x="125" y="232"/>
                    </a:lnTo>
                    <a:lnTo>
                      <a:pt x="109" y="236"/>
                    </a:lnTo>
                    <a:lnTo>
                      <a:pt x="113" y="243"/>
                    </a:lnTo>
                    <a:lnTo>
                      <a:pt x="125" y="248"/>
                    </a:lnTo>
                    <a:lnTo>
                      <a:pt x="116" y="259"/>
                    </a:lnTo>
                    <a:lnTo>
                      <a:pt x="113" y="268"/>
                    </a:lnTo>
                    <a:lnTo>
                      <a:pt x="122" y="291"/>
                    </a:lnTo>
                    <a:lnTo>
                      <a:pt x="131" y="311"/>
                    </a:lnTo>
                    <a:lnTo>
                      <a:pt x="116" y="351"/>
                    </a:lnTo>
                    <a:lnTo>
                      <a:pt x="109" y="383"/>
                    </a:lnTo>
                    <a:lnTo>
                      <a:pt x="100" y="396"/>
                    </a:lnTo>
                    <a:lnTo>
                      <a:pt x="125" y="435"/>
                    </a:lnTo>
                    <a:lnTo>
                      <a:pt x="131" y="458"/>
                    </a:lnTo>
                    <a:lnTo>
                      <a:pt x="161" y="503"/>
                    </a:lnTo>
                    <a:lnTo>
                      <a:pt x="156" y="514"/>
                    </a:lnTo>
                    <a:lnTo>
                      <a:pt x="143" y="527"/>
                    </a:lnTo>
                    <a:lnTo>
                      <a:pt x="116" y="559"/>
                    </a:lnTo>
                    <a:lnTo>
                      <a:pt x="95" y="550"/>
                    </a:lnTo>
                    <a:lnTo>
                      <a:pt x="91" y="579"/>
                    </a:lnTo>
                    <a:lnTo>
                      <a:pt x="88" y="615"/>
                    </a:lnTo>
                    <a:lnTo>
                      <a:pt x="43" y="663"/>
                    </a:lnTo>
                    <a:lnTo>
                      <a:pt x="34" y="683"/>
                    </a:lnTo>
                    <a:lnTo>
                      <a:pt x="43" y="746"/>
                    </a:lnTo>
                    <a:lnTo>
                      <a:pt x="43" y="778"/>
                    </a:lnTo>
                    <a:lnTo>
                      <a:pt x="27" y="791"/>
                    </a:lnTo>
                    <a:lnTo>
                      <a:pt x="18" y="798"/>
                    </a:lnTo>
                    <a:lnTo>
                      <a:pt x="0" y="802"/>
                    </a:lnTo>
                    <a:lnTo>
                      <a:pt x="3" y="818"/>
                    </a:lnTo>
                    <a:lnTo>
                      <a:pt x="591" y="1145"/>
                    </a:lnTo>
                    <a:lnTo>
                      <a:pt x="930" y="1174"/>
                    </a:lnTo>
                    <a:lnTo>
                      <a:pt x="1053" y="115"/>
                    </a:lnTo>
                    <a:lnTo>
                      <a:pt x="266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2062080" y="2949480"/>
                <a:ext cx="696960" cy="804600"/>
              </a:xfrm>
              <a:custGeom>
                <a:avLst/>
                <a:gdLst/>
                <a:ahLst/>
                <a:rect l="l" t="t" r="r" b="b"/>
                <a:pathLst>
                  <a:path w="1053" h="1174">
                    <a:moveTo>
                      <a:pt x="266" y="0"/>
                    </a:moveTo>
                    <a:lnTo>
                      <a:pt x="231" y="183"/>
                    </a:lnTo>
                    <a:lnTo>
                      <a:pt x="208" y="192"/>
                    </a:lnTo>
                    <a:lnTo>
                      <a:pt x="183" y="171"/>
                    </a:lnTo>
                    <a:lnTo>
                      <a:pt x="165" y="160"/>
                    </a:lnTo>
                    <a:lnTo>
                      <a:pt x="125" y="167"/>
                    </a:lnTo>
                    <a:lnTo>
                      <a:pt x="113" y="183"/>
                    </a:lnTo>
                    <a:lnTo>
                      <a:pt x="116" y="203"/>
                    </a:lnTo>
                    <a:lnTo>
                      <a:pt x="125" y="216"/>
                    </a:lnTo>
                    <a:lnTo>
                      <a:pt x="125" y="232"/>
                    </a:lnTo>
                    <a:lnTo>
                      <a:pt x="109" y="236"/>
                    </a:lnTo>
                    <a:lnTo>
                      <a:pt x="113" y="243"/>
                    </a:lnTo>
                    <a:lnTo>
                      <a:pt x="125" y="248"/>
                    </a:lnTo>
                    <a:lnTo>
                      <a:pt x="116" y="259"/>
                    </a:lnTo>
                    <a:lnTo>
                      <a:pt x="113" y="268"/>
                    </a:lnTo>
                    <a:lnTo>
                      <a:pt x="122" y="291"/>
                    </a:lnTo>
                    <a:lnTo>
                      <a:pt x="131" y="311"/>
                    </a:lnTo>
                    <a:lnTo>
                      <a:pt x="116" y="351"/>
                    </a:lnTo>
                    <a:lnTo>
                      <a:pt x="109" y="383"/>
                    </a:lnTo>
                    <a:lnTo>
                      <a:pt x="100" y="396"/>
                    </a:lnTo>
                    <a:lnTo>
                      <a:pt x="125" y="435"/>
                    </a:lnTo>
                    <a:lnTo>
                      <a:pt x="131" y="458"/>
                    </a:lnTo>
                    <a:lnTo>
                      <a:pt x="161" y="503"/>
                    </a:lnTo>
                    <a:lnTo>
                      <a:pt x="156" y="514"/>
                    </a:lnTo>
                    <a:lnTo>
                      <a:pt x="143" y="527"/>
                    </a:lnTo>
                    <a:lnTo>
                      <a:pt x="116" y="559"/>
                    </a:lnTo>
                    <a:lnTo>
                      <a:pt x="95" y="550"/>
                    </a:lnTo>
                    <a:lnTo>
                      <a:pt x="91" y="579"/>
                    </a:lnTo>
                    <a:lnTo>
                      <a:pt x="88" y="615"/>
                    </a:lnTo>
                    <a:lnTo>
                      <a:pt x="43" y="663"/>
                    </a:lnTo>
                    <a:lnTo>
                      <a:pt x="34" y="683"/>
                    </a:lnTo>
                    <a:lnTo>
                      <a:pt x="43" y="746"/>
                    </a:lnTo>
                    <a:lnTo>
                      <a:pt x="43" y="778"/>
                    </a:lnTo>
                    <a:lnTo>
                      <a:pt x="27" y="791"/>
                    </a:lnTo>
                    <a:lnTo>
                      <a:pt x="18" y="798"/>
                    </a:lnTo>
                    <a:lnTo>
                      <a:pt x="0" y="802"/>
                    </a:lnTo>
                    <a:lnTo>
                      <a:pt x="3" y="818"/>
                    </a:lnTo>
                    <a:lnTo>
                      <a:pt x="591" y="1145"/>
                    </a:lnTo>
                    <a:lnTo>
                      <a:pt x="930" y="1174"/>
                    </a:lnTo>
                    <a:lnTo>
                      <a:pt x="1053" y="115"/>
                    </a:lnTo>
                    <a:lnTo>
                      <a:pt x="266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81" name=""/>
            <p:cNvGrpSpPr/>
            <p:nvPr/>
          </p:nvGrpSpPr>
          <p:grpSpPr>
            <a:xfrm>
              <a:off x="2238480" y="2314440"/>
              <a:ext cx="579240" cy="717480"/>
              <a:chOff x="2238480" y="2314440"/>
              <a:chExt cx="579240" cy="717480"/>
            </a:xfrm>
          </p:grpSpPr>
          <p:sp>
            <p:nvSpPr>
              <p:cNvPr id="882" name=""/>
              <p:cNvSpPr/>
              <p:nvPr/>
            </p:nvSpPr>
            <p:spPr>
              <a:xfrm>
                <a:off x="2238480" y="2314440"/>
                <a:ext cx="579240" cy="717480"/>
              </a:xfrm>
              <a:custGeom>
                <a:avLst/>
                <a:gdLst/>
                <a:ahLst/>
                <a:rect l="l" t="t" r="r" b="b"/>
                <a:pathLst>
                  <a:path w="875" h="1048">
                    <a:moveTo>
                      <a:pt x="165" y="0"/>
                    </a:moveTo>
                    <a:lnTo>
                      <a:pt x="622" y="65"/>
                    </a:lnTo>
                    <a:lnTo>
                      <a:pt x="588" y="261"/>
                    </a:lnTo>
                    <a:lnTo>
                      <a:pt x="875" y="291"/>
                    </a:lnTo>
                    <a:lnTo>
                      <a:pt x="787" y="1048"/>
                    </a:lnTo>
                    <a:lnTo>
                      <a:pt x="0" y="931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2238480" y="2314440"/>
                <a:ext cx="579240" cy="717480"/>
              </a:xfrm>
              <a:custGeom>
                <a:avLst/>
                <a:gdLst/>
                <a:ahLst/>
                <a:rect l="l" t="t" r="r" b="b"/>
                <a:pathLst>
                  <a:path w="875" h="1048">
                    <a:moveTo>
                      <a:pt x="165" y="0"/>
                    </a:moveTo>
                    <a:lnTo>
                      <a:pt x="622" y="65"/>
                    </a:lnTo>
                    <a:lnTo>
                      <a:pt x="588" y="261"/>
                    </a:lnTo>
                    <a:lnTo>
                      <a:pt x="875" y="291"/>
                    </a:lnTo>
                    <a:lnTo>
                      <a:pt x="787" y="1048"/>
                    </a:lnTo>
                    <a:lnTo>
                      <a:pt x="0" y="931"/>
                    </a:lnTo>
                    <a:lnTo>
                      <a:pt x="165" y="0"/>
                    </a:lnTo>
                  </a:path>
                </a:pathLst>
              </a:custGeom>
              <a:solidFill>
                <a:srgbClr val="00f008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884" name=""/>
            <p:cNvSpPr/>
            <p:nvPr/>
          </p:nvSpPr>
          <p:spPr>
            <a:xfrm>
              <a:off x="1670040" y="996840"/>
              <a:ext cx="1455840" cy="473040"/>
            </a:xfrm>
            <a:custGeom>
              <a:avLst/>
              <a:gdLst/>
              <a:ahLst/>
              <a:rect l="l" t="t" r="r" b="b"/>
              <a:pathLst>
                <a:path w="1071" h="336">
                  <a:moveTo>
                    <a:pt x="60" y="177"/>
                  </a:moveTo>
                  <a:lnTo>
                    <a:pt x="429" y="264"/>
                  </a:lnTo>
                  <a:lnTo>
                    <a:pt x="834" y="327"/>
                  </a:lnTo>
                  <a:lnTo>
                    <a:pt x="996" y="336"/>
                  </a:lnTo>
                  <a:lnTo>
                    <a:pt x="1071" y="3"/>
                  </a:lnTo>
                  <a:lnTo>
                    <a:pt x="6" y="0"/>
                  </a:lnTo>
                  <a:lnTo>
                    <a:pt x="0" y="18"/>
                  </a:lnTo>
                  <a:lnTo>
                    <a:pt x="3" y="45"/>
                  </a:lnTo>
                  <a:lnTo>
                    <a:pt x="15" y="60"/>
                  </a:lnTo>
                  <a:lnTo>
                    <a:pt x="33" y="66"/>
                  </a:lnTo>
                  <a:lnTo>
                    <a:pt x="33" y="87"/>
                  </a:lnTo>
                  <a:lnTo>
                    <a:pt x="21" y="114"/>
                  </a:lnTo>
                  <a:lnTo>
                    <a:pt x="27" y="141"/>
                  </a:lnTo>
                  <a:lnTo>
                    <a:pt x="45" y="135"/>
                  </a:lnTo>
                  <a:lnTo>
                    <a:pt x="63" y="156"/>
                  </a:lnTo>
                </a:path>
              </a:pathLst>
            </a:custGeom>
            <a:solidFill>
              <a:srgbClr val="80c9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2044800" y="1369800"/>
              <a:ext cx="2701800" cy="2390760"/>
            </a:xfrm>
            <a:custGeom>
              <a:avLst/>
              <a:gdLst/>
              <a:ahLst/>
              <a:rect l="l" t="t" r="r" b="b"/>
              <a:pathLst>
                <a:path w="1989" h="1699">
                  <a:moveTo>
                    <a:pt x="154" y="0"/>
                  </a:moveTo>
                  <a:lnTo>
                    <a:pt x="205" y="7"/>
                  </a:lnTo>
                  <a:lnTo>
                    <a:pt x="530" y="59"/>
                  </a:lnTo>
                  <a:lnTo>
                    <a:pt x="711" y="75"/>
                  </a:lnTo>
                  <a:lnTo>
                    <a:pt x="1001" y="107"/>
                  </a:lnTo>
                  <a:lnTo>
                    <a:pt x="1463" y="119"/>
                  </a:lnTo>
                  <a:lnTo>
                    <a:pt x="1599" y="115"/>
                  </a:lnTo>
                  <a:lnTo>
                    <a:pt x="1599" y="87"/>
                  </a:lnTo>
                  <a:lnTo>
                    <a:pt x="1623" y="91"/>
                  </a:lnTo>
                  <a:lnTo>
                    <a:pt x="1631" y="135"/>
                  </a:lnTo>
                  <a:lnTo>
                    <a:pt x="1655" y="155"/>
                  </a:lnTo>
                  <a:lnTo>
                    <a:pt x="1680" y="163"/>
                  </a:lnTo>
                  <a:lnTo>
                    <a:pt x="1720" y="155"/>
                  </a:lnTo>
                  <a:lnTo>
                    <a:pt x="1768" y="159"/>
                  </a:lnTo>
                  <a:lnTo>
                    <a:pt x="1788" y="179"/>
                  </a:lnTo>
                  <a:lnTo>
                    <a:pt x="1820" y="187"/>
                  </a:lnTo>
                  <a:lnTo>
                    <a:pt x="1852" y="199"/>
                  </a:lnTo>
                  <a:lnTo>
                    <a:pt x="1885" y="183"/>
                  </a:lnTo>
                  <a:lnTo>
                    <a:pt x="1929" y="187"/>
                  </a:lnTo>
                  <a:lnTo>
                    <a:pt x="1961" y="195"/>
                  </a:lnTo>
                  <a:lnTo>
                    <a:pt x="1905" y="247"/>
                  </a:lnTo>
                  <a:lnTo>
                    <a:pt x="1872" y="259"/>
                  </a:lnTo>
                  <a:lnTo>
                    <a:pt x="1836" y="315"/>
                  </a:lnTo>
                  <a:lnTo>
                    <a:pt x="1816" y="331"/>
                  </a:lnTo>
                  <a:lnTo>
                    <a:pt x="1800" y="367"/>
                  </a:lnTo>
                  <a:lnTo>
                    <a:pt x="1792" y="399"/>
                  </a:lnTo>
                  <a:lnTo>
                    <a:pt x="1772" y="419"/>
                  </a:lnTo>
                  <a:lnTo>
                    <a:pt x="1780" y="455"/>
                  </a:lnTo>
                  <a:lnTo>
                    <a:pt x="1776" y="495"/>
                  </a:lnTo>
                  <a:lnTo>
                    <a:pt x="1792" y="523"/>
                  </a:lnTo>
                  <a:lnTo>
                    <a:pt x="1820" y="531"/>
                  </a:lnTo>
                  <a:lnTo>
                    <a:pt x="1844" y="551"/>
                  </a:lnTo>
                  <a:lnTo>
                    <a:pt x="1860" y="571"/>
                  </a:lnTo>
                  <a:lnTo>
                    <a:pt x="1885" y="575"/>
                  </a:lnTo>
                  <a:lnTo>
                    <a:pt x="1893" y="603"/>
                  </a:lnTo>
                  <a:lnTo>
                    <a:pt x="1909" y="631"/>
                  </a:lnTo>
                  <a:lnTo>
                    <a:pt x="1901" y="671"/>
                  </a:lnTo>
                  <a:lnTo>
                    <a:pt x="1917" y="695"/>
                  </a:lnTo>
                  <a:lnTo>
                    <a:pt x="1949" y="707"/>
                  </a:lnTo>
                  <a:lnTo>
                    <a:pt x="1969" y="731"/>
                  </a:lnTo>
                  <a:lnTo>
                    <a:pt x="1989" y="763"/>
                  </a:lnTo>
                  <a:lnTo>
                    <a:pt x="1985" y="803"/>
                  </a:lnTo>
                  <a:lnTo>
                    <a:pt x="1957" y="811"/>
                  </a:lnTo>
                  <a:lnTo>
                    <a:pt x="1933" y="815"/>
                  </a:lnTo>
                  <a:lnTo>
                    <a:pt x="1941" y="851"/>
                  </a:lnTo>
                  <a:lnTo>
                    <a:pt x="1917" y="879"/>
                  </a:lnTo>
                  <a:lnTo>
                    <a:pt x="1905" y="911"/>
                  </a:lnTo>
                  <a:lnTo>
                    <a:pt x="1876" y="891"/>
                  </a:lnTo>
                  <a:lnTo>
                    <a:pt x="1575" y="887"/>
                  </a:lnTo>
                  <a:lnTo>
                    <a:pt x="1583" y="915"/>
                  </a:lnTo>
                  <a:lnTo>
                    <a:pt x="1599" y="935"/>
                  </a:lnTo>
                  <a:lnTo>
                    <a:pt x="1603" y="963"/>
                  </a:lnTo>
                  <a:lnTo>
                    <a:pt x="1085" y="951"/>
                  </a:lnTo>
                  <a:lnTo>
                    <a:pt x="1081" y="1227"/>
                  </a:lnTo>
                  <a:lnTo>
                    <a:pt x="997" y="1227"/>
                  </a:lnTo>
                  <a:lnTo>
                    <a:pt x="972" y="1675"/>
                  </a:lnTo>
                  <a:lnTo>
                    <a:pt x="687" y="1667"/>
                  </a:lnTo>
                  <a:lnTo>
                    <a:pt x="611" y="1679"/>
                  </a:lnTo>
                  <a:lnTo>
                    <a:pt x="542" y="1675"/>
                  </a:lnTo>
                  <a:lnTo>
                    <a:pt x="526" y="1699"/>
                  </a:lnTo>
                  <a:lnTo>
                    <a:pt x="474" y="1695"/>
                  </a:lnTo>
                  <a:lnTo>
                    <a:pt x="297" y="1675"/>
                  </a:lnTo>
                  <a:lnTo>
                    <a:pt x="0" y="1519"/>
                  </a:lnTo>
                  <a:lnTo>
                    <a:pt x="24" y="1479"/>
                  </a:lnTo>
                  <a:lnTo>
                    <a:pt x="16" y="1455"/>
                  </a:lnTo>
                  <a:lnTo>
                    <a:pt x="44" y="1415"/>
                  </a:lnTo>
                  <a:lnTo>
                    <a:pt x="48" y="1391"/>
                  </a:lnTo>
                  <a:lnTo>
                    <a:pt x="72" y="1375"/>
                  </a:lnTo>
                  <a:lnTo>
                    <a:pt x="56" y="1331"/>
                  </a:lnTo>
                  <a:lnTo>
                    <a:pt x="48" y="1307"/>
                  </a:lnTo>
                  <a:lnTo>
                    <a:pt x="64" y="1287"/>
                  </a:lnTo>
                  <a:lnTo>
                    <a:pt x="64" y="1263"/>
                  </a:lnTo>
                  <a:lnTo>
                    <a:pt x="56" y="1239"/>
                  </a:lnTo>
                  <a:lnTo>
                    <a:pt x="56" y="1211"/>
                  </a:lnTo>
                  <a:lnTo>
                    <a:pt x="84" y="1199"/>
                  </a:lnTo>
                  <a:lnTo>
                    <a:pt x="113" y="1215"/>
                  </a:lnTo>
                  <a:lnTo>
                    <a:pt x="217" y="663"/>
                  </a:lnTo>
                  <a:lnTo>
                    <a:pt x="16" y="632"/>
                  </a:lnTo>
                  <a:lnTo>
                    <a:pt x="52" y="424"/>
                  </a:lnTo>
                  <a:lnTo>
                    <a:pt x="40" y="418"/>
                  </a:lnTo>
                  <a:lnTo>
                    <a:pt x="56" y="398"/>
                  </a:lnTo>
                  <a:lnTo>
                    <a:pt x="76" y="383"/>
                  </a:lnTo>
                  <a:lnTo>
                    <a:pt x="84" y="359"/>
                  </a:lnTo>
                  <a:lnTo>
                    <a:pt x="108" y="339"/>
                  </a:lnTo>
                  <a:lnTo>
                    <a:pt x="102" y="298"/>
                  </a:lnTo>
                  <a:lnTo>
                    <a:pt x="90" y="278"/>
                  </a:lnTo>
                  <a:lnTo>
                    <a:pt x="154" y="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2968560" y="1699920"/>
              <a:ext cx="2790720" cy="2868840"/>
            </a:xfrm>
            <a:custGeom>
              <a:avLst/>
              <a:gdLst/>
              <a:ahLst/>
              <a:rect l="l" t="t" r="r" b="b"/>
              <a:pathLst>
                <a:path w="2054" h="2038">
                  <a:moveTo>
                    <a:pt x="2" y="1433"/>
                  </a:moveTo>
                  <a:lnTo>
                    <a:pt x="298" y="1436"/>
                  </a:lnTo>
                  <a:lnTo>
                    <a:pt x="326" y="992"/>
                  </a:lnTo>
                  <a:lnTo>
                    <a:pt x="406" y="988"/>
                  </a:lnTo>
                  <a:lnTo>
                    <a:pt x="414" y="716"/>
                  </a:lnTo>
                  <a:lnTo>
                    <a:pt x="922" y="724"/>
                  </a:lnTo>
                  <a:lnTo>
                    <a:pt x="926" y="700"/>
                  </a:lnTo>
                  <a:lnTo>
                    <a:pt x="902" y="664"/>
                  </a:lnTo>
                  <a:lnTo>
                    <a:pt x="1190" y="652"/>
                  </a:lnTo>
                  <a:lnTo>
                    <a:pt x="1214" y="660"/>
                  </a:lnTo>
                  <a:lnTo>
                    <a:pt x="1238" y="648"/>
                  </a:lnTo>
                  <a:lnTo>
                    <a:pt x="1254" y="620"/>
                  </a:lnTo>
                  <a:lnTo>
                    <a:pt x="1250" y="592"/>
                  </a:lnTo>
                  <a:lnTo>
                    <a:pt x="1278" y="572"/>
                  </a:lnTo>
                  <a:lnTo>
                    <a:pt x="1310" y="564"/>
                  </a:lnTo>
                  <a:lnTo>
                    <a:pt x="1310" y="528"/>
                  </a:lnTo>
                  <a:lnTo>
                    <a:pt x="1278" y="484"/>
                  </a:lnTo>
                  <a:lnTo>
                    <a:pt x="1238" y="452"/>
                  </a:lnTo>
                  <a:lnTo>
                    <a:pt x="1218" y="436"/>
                  </a:lnTo>
                  <a:lnTo>
                    <a:pt x="1226" y="404"/>
                  </a:lnTo>
                  <a:lnTo>
                    <a:pt x="1222" y="380"/>
                  </a:lnTo>
                  <a:lnTo>
                    <a:pt x="1210" y="352"/>
                  </a:lnTo>
                  <a:lnTo>
                    <a:pt x="1178" y="336"/>
                  </a:lnTo>
                  <a:lnTo>
                    <a:pt x="1158" y="304"/>
                  </a:lnTo>
                  <a:lnTo>
                    <a:pt x="1122" y="284"/>
                  </a:lnTo>
                  <a:lnTo>
                    <a:pt x="1102" y="244"/>
                  </a:lnTo>
                  <a:lnTo>
                    <a:pt x="1094" y="208"/>
                  </a:lnTo>
                  <a:lnTo>
                    <a:pt x="1090" y="180"/>
                  </a:lnTo>
                  <a:lnTo>
                    <a:pt x="1122" y="132"/>
                  </a:lnTo>
                  <a:lnTo>
                    <a:pt x="1142" y="100"/>
                  </a:lnTo>
                  <a:lnTo>
                    <a:pt x="1170" y="100"/>
                  </a:lnTo>
                  <a:lnTo>
                    <a:pt x="1218" y="68"/>
                  </a:lnTo>
                  <a:lnTo>
                    <a:pt x="1242" y="96"/>
                  </a:lnTo>
                  <a:lnTo>
                    <a:pt x="1274" y="92"/>
                  </a:lnTo>
                  <a:lnTo>
                    <a:pt x="1314" y="68"/>
                  </a:lnTo>
                  <a:lnTo>
                    <a:pt x="1346" y="56"/>
                  </a:lnTo>
                  <a:lnTo>
                    <a:pt x="1374" y="44"/>
                  </a:lnTo>
                  <a:lnTo>
                    <a:pt x="1406" y="0"/>
                  </a:lnTo>
                  <a:lnTo>
                    <a:pt x="1458" y="0"/>
                  </a:lnTo>
                  <a:lnTo>
                    <a:pt x="1426" y="16"/>
                  </a:lnTo>
                  <a:lnTo>
                    <a:pt x="1410" y="36"/>
                  </a:lnTo>
                  <a:lnTo>
                    <a:pt x="1390" y="60"/>
                  </a:lnTo>
                  <a:lnTo>
                    <a:pt x="1422" y="60"/>
                  </a:lnTo>
                  <a:lnTo>
                    <a:pt x="1446" y="68"/>
                  </a:lnTo>
                  <a:lnTo>
                    <a:pt x="1466" y="96"/>
                  </a:lnTo>
                  <a:lnTo>
                    <a:pt x="1502" y="88"/>
                  </a:lnTo>
                  <a:lnTo>
                    <a:pt x="1538" y="72"/>
                  </a:lnTo>
                  <a:lnTo>
                    <a:pt x="1562" y="60"/>
                  </a:lnTo>
                  <a:lnTo>
                    <a:pt x="1594" y="60"/>
                  </a:lnTo>
                  <a:lnTo>
                    <a:pt x="1618" y="48"/>
                  </a:lnTo>
                  <a:lnTo>
                    <a:pt x="1638" y="80"/>
                  </a:lnTo>
                  <a:lnTo>
                    <a:pt x="1630" y="112"/>
                  </a:lnTo>
                  <a:lnTo>
                    <a:pt x="1594" y="136"/>
                  </a:lnTo>
                  <a:lnTo>
                    <a:pt x="1566" y="132"/>
                  </a:lnTo>
                  <a:lnTo>
                    <a:pt x="1546" y="152"/>
                  </a:lnTo>
                  <a:lnTo>
                    <a:pt x="1502" y="160"/>
                  </a:lnTo>
                  <a:lnTo>
                    <a:pt x="1482" y="188"/>
                  </a:lnTo>
                  <a:lnTo>
                    <a:pt x="1466" y="208"/>
                  </a:lnTo>
                  <a:lnTo>
                    <a:pt x="1450" y="240"/>
                  </a:lnTo>
                  <a:lnTo>
                    <a:pt x="1438" y="268"/>
                  </a:lnTo>
                  <a:lnTo>
                    <a:pt x="1466" y="268"/>
                  </a:lnTo>
                  <a:lnTo>
                    <a:pt x="1474" y="240"/>
                  </a:lnTo>
                  <a:lnTo>
                    <a:pt x="1502" y="208"/>
                  </a:lnTo>
                  <a:lnTo>
                    <a:pt x="1498" y="248"/>
                  </a:lnTo>
                  <a:lnTo>
                    <a:pt x="1478" y="284"/>
                  </a:lnTo>
                  <a:lnTo>
                    <a:pt x="1482" y="308"/>
                  </a:lnTo>
                  <a:lnTo>
                    <a:pt x="1470" y="332"/>
                  </a:lnTo>
                  <a:lnTo>
                    <a:pt x="1482" y="356"/>
                  </a:lnTo>
                  <a:lnTo>
                    <a:pt x="1474" y="380"/>
                  </a:lnTo>
                  <a:lnTo>
                    <a:pt x="1474" y="404"/>
                  </a:lnTo>
                  <a:lnTo>
                    <a:pt x="1474" y="428"/>
                  </a:lnTo>
                  <a:lnTo>
                    <a:pt x="1478" y="472"/>
                  </a:lnTo>
                  <a:lnTo>
                    <a:pt x="1502" y="504"/>
                  </a:lnTo>
                  <a:lnTo>
                    <a:pt x="1518" y="532"/>
                  </a:lnTo>
                  <a:lnTo>
                    <a:pt x="1542" y="532"/>
                  </a:lnTo>
                  <a:lnTo>
                    <a:pt x="1570" y="528"/>
                  </a:lnTo>
                  <a:lnTo>
                    <a:pt x="1582" y="504"/>
                  </a:lnTo>
                  <a:lnTo>
                    <a:pt x="1606" y="444"/>
                  </a:lnTo>
                  <a:lnTo>
                    <a:pt x="1586" y="420"/>
                  </a:lnTo>
                  <a:lnTo>
                    <a:pt x="1586" y="372"/>
                  </a:lnTo>
                  <a:lnTo>
                    <a:pt x="1562" y="344"/>
                  </a:lnTo>
                  <a:lnTo>
                    <a:pt x="1558" y="300"/>
                  </a:lnTo>
                  <a:lnTo>
                    <a:pt x="1574" y="276"/>
                  </a:lnTo>
                  <a:lnTo>
                    <a:pt x="1570" y="240"/>
                  </a:lnTo>
                  <a:lnTo>
                    <a:pt x="1590" y="212"/>
                  </a:lnTo>
                  <a:lnTo>
                    <a:pt x="1614" y="212"/>
                  </a:lnTo>
                  <a:lnTo>
                    <a:pt x="1626" y="188"/>
                  </a:lnTo>
                  <a:lnTo>
                    <a:pt x="1646" y="160"/>
                  </a:lnTo>
                  <a:lnTo>
                    <a:pt x="1694" y="148"/>
                  </a:lnTo>
                  <a:lnTo>
                    <a:pt x="1718" y="152"/>
                  </a:lnTo>
                  <a:lnTo>
                    <a:pt x="1750" y="168"/>
                  </a:lnTo>
                  <a:lnTo>
                    <a:pt x="1774" y="192"/>
                  </a:lnTo>
                  <a:lnTo>
                    <a:pt x="1782" y="216"/>
                  </a:lnTo>
                  <a:lnTo>
                    <a:pt x="1778" y="260"/>
                  </a:lnTo>
                  <a:lnTo>
                    <a:pt x="1758" y="292"/>
                  </a:lnTo>
                  <a:lnTo>
                    <a:pt x="1750" y="324"/>
                  </a:lnTo>
                  <a:lnTo>
                    <a:pt x="1774" y="324"/>
                  </a:lnTo>
                  <a:lnTo>
                    <a:pt x="1810" y="288"/>
                  </a:lnTo>
                  <a:lnTo>
                    <a:pt x="1838" y="296"/>
                  </a:lnTo>
                  <a:lnTo>
                    <a:pt x="1854" y="328"/>
                  </a:lnTo>
                  <a:lnTo>
                    <a:pt x="1854" y="356"/>
                  </a:lnTo>
                  <a:lnTo>
                    <a:pt x="1838" y="384"/>
                  </a:lnTo>
                  <a:lnTo>
                    <a:pt x="1834" y="412"/>
                  </a:lnTo>
                  <a:lnTo>
                    <a:pt x="1846" y="440"/>
                  </a:lnTo>
                  <a:lnTo>
                    <a:pt x="1834" y="468"/>
                  </a:lnTo>
                  <a:lnTo>
                    <a:pt x="1814" y="488"/>
                  </a:lnTo>
                  <a:lnTo>
                    <a:pt x="1842" y="492"/>
                  </a:lnTo>
                  <a:lnTo>
                    <a:pt x="1886" y="504"/>
                  </a:lnTo>
                  <a:lnTo>
                    <a:pt x="1926" y="504"/>
                  </a:lnTo>
                  <a:lnTo>
                    <a:pt x="1954" y="496"/>
                  </a:lnTo>
                  <a:lnTo>
                    <a:pt x="1970" y="472"/>
                  </a:lnTo>
                  <a:lnTo>
                    <a:pt x="2018" y="444"/>
                  </a:lnTo>
                  <a:lnTo>
                    <a:pt x="2054" y="552"/>
                  </a:lnTo>
                  <a:lnTo>
                    <a:pt x="2042" y="580"/>
                  </a:lnTo>
                  <a:lnTo>
                    <a:pt x="2038" y="624"/>
                  </a:lnTo>
                  <a:lnTo>
                    <a:pt x="2038" y="648"/>
                  </a:lnTo>
                  <a:lnTo>
                    <a:pt x="2022" y="676"/>
                  </a:lnTo>
                  <a:lnTo>
                    <a:pt x="2002" y="692"/>
                  </a:lnTo>
                  <a:lnTo>
                    <a:pt x="1982" y="724"/>
                  </a:lnTo>
                  <a:lnTo>
                    <a:pt x="1954" y="736"/>
                  </a:lnTo>
                  <a:lnTo>
                    <a:pt x="1958" y="768"/>
                  </a:lnTo>
                  <a:lnTo>
                    <a:pt x="1934" y="800"/>
                  </a:lnTo>
                  <a:lnTo>
                    <a:pt x="1914" y="772"/>
                  </a:lnTo>
                  <a:lnTo>
                    <a:pt x="1886" y="760"/>
                  </a:lnTo>
                  <a:lnTo>
                    <a:pt x="1854" y="780"/>
                  </a:lnTo>
                  <a:lnTo>
                    <a:pt x="1814" y="768"/>
                  </a:lnTo>
                  <a:lnTo>
                    <a:pt x="1790" y="768"/>
                  </a:lnTo>
                  <a:lnTo>
                    <a:pt x="1770" y="740"/>
                  </a:lnTo>
                  <a:lnTo>
                    <a:pt x="1738" y="792"/>
                  </a:lnTo>
                  <a:lnTo>
                    <a:pt x="1710" y="808"/>
                  </a:lnTo>
                  <a:lnTo>
                    <a:pt x="1686" y="824"/>
                  </a:lnTo>
                  <a:lnTo>
                    <a:pt x="1674" y="864"/>
                  </a:lnTo>
                  <a:lnTo>
                    <a:pt x="1634" y="852"/>
                  </a:lnTo>
                  <a:lnTo>
                    <a:pt x="1622" y="880"/>
                  </a:lnTo>
                  <a:lnTo>
                    <a:pt x="1566" y="888"/>
                  </a:lnTo>
                  <a:lnTo>
                    <a:pt x="1530" y="896"/>
                  </a:lnTo>
                  <a:lnTo>
                    <a:pt x="1518" y="924"/>
                  </a:lnTo>
                  <a:lnTo>
                    <a:pt x="1482" y="940"/>
                  </a:lnTo>
                  <a:lnTo>
                    <a:pt x="1494" y="968"/>
                  </a:lnTo>
                  <a:lnTo>
                    <a:pt x="1430" y="972"/>
                  </a:lnTo>
                  <a:lnTo>
                    <a:pt x="1434" y="1012"/>
                  </a:lnTo>
                  <a:lnTo>
                    <a:pt x="1410" y="1024"/>
                  </a:lnTo>
                  <a:lnTo>
                    <a:pt x="1398" y="1064"/>
                  </a:lnTo>
                  <a:lnTo>
                    <a:pt x="1386" y="1100"/>
                  </a:lnTo>
                  <a:lnTo>
                    <a:pt x="1366" y="1132"/>
                  </a:lnTo>
                  <a:lnTo>
                    <a:pt x="1370" y="1168"/>
                  </a:lnTo>
                  <a:lnTo>
                    <a:pt x="1338" y="1192"/>
                  </a:lnTo>
                  <a:lnTo>
                    <a:pt x="1326" y="1224"/>
                  </a:lnTo>
                  <a:lnTo>
                    <a:pt x="1310" y="1256"/>
                  </a:lnTo>
                  <a:lnTo>
                    <a:pt x="1314" y="1292"/>
                  </a:lnTo>
                  <a:lnTo>
                    <a:pt x="1290" y="1304"/>
                  </a:lnTo>
                  <a:lnTo>
                    <a:pt x="1302" y="1328"/>
                  </a:lnTo>
                  <a:lnTo>
                    <a:pt x="1302" y="1356"/>
                  </a:lnTo>
                  <a:lnTo>
                    <a:pt x="1058" y="1372"/>
                  </a:lnTo>
                  <a:lnTo>
                    <a:pt x="1054" y="1464"/>
                  </a:lnTo>
                  <a:lnTo>
                    <a:pt x="1082" y="1484"/>
                  </a:lnTo>
                  <a:lnTo>
                    <a:pt x="1094" y="1532"/>
                  </a:lnTo>
                  <a:lnTo>
                    <a:pt x="1102" y="1560"/>
                  </a:lnTo>
                  <a:lnTo>
                    <a:pt x="1090" y="1596"/>
                  </a:lnTo>
                  <a:lnTo>
                    <a:pt x="1098" y="1648"/>
                  </a:lnTo>
                  <a:lnTo>
                    <a:pt x="1074" y="1676"/>
                  </a:lnTo>
                  <a:lnTo>
                    <a:pt x="1062" y="1696"/>
                  </a:lnTo>
                  <a:lnTo>
                    <a:pt x="1028" y="1696"/>
                  </a:lnTo>
                  <a:lnTo>
                    <a:pt x="990" y="1666"/>
                  </a:lnTo>
                  <a:lnTo>
                    <a:pt x="990" y="1694"/>
                  </a:lnTo>
                  <a:lnTo>
                    <a:pt x="1010" y="1718"/>
                  </a:lnTo>
                  <a:lnTo>
                    <a:pt x="980" y="1742"/>
                  </a:lnTo>
                  <a:lnTo>
                    <a:pt x="952" y="1758"/>
                  </a:lnTo>
                  <a:lnTo>
                    <a:pt x="908" y="1788"/>
                  </a:lnTo>
                  <a:lnTo>
                    <a:pt x="876" y="1782"/>
                  </a:lnTo>
                  <a:lnTo>
                    <a:pt x="862" y="1802"/>
                  </a:lnTo>
                  <a:lnTo>
                    <a:pt x="844" y="1800"/>
                  </a:lnTo>
                  <a:lnTo>
                    <a:pt x="836" y="1828"/>
                  </a:lnTo>
                  <a:lnTo>
                    <a:pt x="810" y="1828"/>
                  </a:lnTo>
                  <a:lnTo>
                    <a:pt x="796" y="1844"/>
                  </a:lnTo>
                  <a:lnTo>
                    <a:pt x="784" y="1868"/>
                  </a:lnTo>
                  <a:lnTo>
                    <a:pt x="782" y="1886"/>
                  </a:lnTo>
                  <a:lnTo>
                    <a:pt x="778" y="1914"/>
                  </a:lnTo>
                  <a:lnTo>
                    <a:pt x="762" y="1934"/>
                  </a:lnTo>
                  <a:lnTo>
                    <a:pt x="778" y="1950"/>
                  </a:lnTo>
                  <a:lnTo>
                    <a:pt x="782" y="1986"/>
                  </a:lnTo>
                  <a:lnTo>
                    <a:pt x="798" y="2010"/>
                  </a:lnTo>
                  <a:lnTo>
                    <a:pt x="820" y="2012"/>
                  </a:lnTo>
                  <a:lnTo>
                    <a:pt x="802" y="2032"/>
                  </a:lnTo>
                  <a:lnTo>
                    <a:pt x="774" y="2038"/>
                  </a:lnTo>
                  <a:lnTo>
                    <a:pt x="742" y="2024"/>
                  </a:lnTo>
                  <a:lnTo>
                    <a:pt x="710" y="2026"/>
                  </a:lnTo>
                  <a:lnTo>
                    <a:pt x="672" y="2014"/>
                  </a:lnTo>
                  <a:lnTo>
                    <a:pt x="634" y="1988"/>
                  </a:lnTo>
                  <a:lnTo>
                    <a:pt x="616" y="1976"/>
                  </a:lnTo>
                  <a:lnTo>
                    <a:pt x="602" y="1918"/>
                  </a:lnTo>
                  <a:lnTo>
                    <a:pt x="586" y="1890"/>
                  </a:lnTo>
                  <a:lnTo>
                    <a:pt x="572" y="1864"/>
                  </a:lnTo>
                  <a:lnTo>
                    <a:pt x="546" y="1848"/>
                  </a:lnTo>
                  <a:lnTo>
                    <a:pt x="502" y="1772"/>
                  </a:lnTo>
                  <a:lnTo>
                    <a:pt x="482" y="1728"/>
                  </a:lnTo>
                  <a:lnTo>
                    <a:pt x="432" y="1664"/>
                  </a:lnTo>
                  <a:lnTo>
                    <a:pt x="358" y="1662"/>
                  </a:lnTo>
                  <a:lnTo>
                    <a:pt x="338" y="1654"/>
                  </a:lnTo>
                  <a:lnTo>
                    <a:pt x="318" y="1670"/>
                  </a:lnTo>
                  <a:lnTo>
                    <a:pt x="308" y="1704"/>
                  </a:lnTo>
                  <a:lnTo>
                    <a:pt x="296" y="1730"/>
                  </a:lnTo>
                  <a:lnTo>
                    <a:pt x="234" y="1726"/>
                  </a:lnTo>
                  <a:lnTo>
                    <a:pt x="202" y="1696"/>
                  </a:lnTo>
                  <a:lnTo>
                    <a:pt x="178" y="1670"/>
                  </a:lnTo>
                  <a:lnTo>
                    <a:pt x="148" y="1648"/>
                  </a:lnTo>
                  <a:lnTo>
                    <a:pt x="146" y="1614"/>
                  </a:lnTo>
                  <a:lnTo>
                    <a:pt x="136" y="1580"/>
                  </a:lnTo>
                  <a:lnTo>
                    <a:pt x="134" y="1558"/>
                  </a:lnTo>
                  <a:lnTo>
                    <a:pt x="106" y="1556"/>
                  </a:lnTo>
                  <a:lnTo>
                    <a:pt x="90" y="1528"/>
                  </a:lnTo>
                  <a:lnTo>
                    <a:pt x="70" y="1512"/>
                  </a:lnTo>
                  <a:lnTo>
                    <a:pt x="46" y="1498"/>
                  </a:lnTo>
                  <a:lnTo>
                    <a:pt x="32" y="1486"/>
                  </a:lnTo>
                  <a:lnTo>
                    <a:pt x="22" y="1464"/>
                  </a:lnTo>
                  <a:lnTo>
                    <a:pt x="0" y="1432"/>
                  </a:lnTo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4392720" y="2741400"/>
              <a:ext cx="1990440" cy="1760400"/>
            </a:xfrm>
            <a:custGeom>
              <a:avLst/>
              <a:gdLst/>
              <a:ahLst/>
              <a:rect l="l" t="t" r="r" b="b"/>
              <a:pathLst>
                <a:path w="1464" h="1251">
                  <a:moveTo>
                    <a:pt x="36" y="930"/>
                  </a:moveTo>
                  <a:lnTo>
                    <a:pt x="69" y="933"/>
                  </a:lnTo>
                  <a:lnTo>
                    <a:pt x="84" y="921"/>
                  </a:lnTo>
                  <a:lnTo>
                    <a:pt x="117" y="933"/>
                  </a:lnTo>
                  <a:lnTo>
                    <a:pt x="141" y="939"/>
                  </a:lnTo>
                  <a:lnTo>
                    <a:pt x="189" y="954"/>
                  </a:lnTo>
                  <a:lnTo>
                    <a:pt x="207" y="942"/>
                  </a:lnTo>
                  <a:lnTo>
                    <a:pt x="324" y="987"/>
                  </a:lnTo>
                  <a:lnTo>
                    <a:pt x="342" y="969"/>
                  </a:lnTo>
                  <a:lnTo>
                    <a:pt x="375" y="984"/>
                  </a:lnTo>
                  <a:lnTo>
                    <a:pt x="402" y="957"/>
                  </a:lnTo>
                  <a:lnTo>
                    <a:pt x="432" y="978"/>
                  </a:lnTo>
                  <a:lnTo>
                    <a:pt x="471" y="969"/>
                  </a:lnTo>
                  <a:lnTo>
                    <a:pt x="459" y="954"/>
                  </a:lnTo>
                  <a:lnTo>
                    <a:pt x="456" y="936"/>
                  </a:lnTo>
                  <a:lnTo>
                    <a:pt x="438" y="933"/>
                  </a:lnTo>
                  <a:lnTo>
                    <a:pt x="420" y="912"/>
                  </a:lnTo>
                  <a:lnTo>
                    <a:pt x="438" y="894"/>
                  </a:lnTo>
                  <a:lnTo>
                    <a:pt x="429" y="870"/>
                  </a:lnTo>
                  <a:lnTo>
                    <a:pt x="459" y="855"/>
                  </a:lnTo>
                  <a:lnTo>
                    <a:pt x="498" y="858"/>
                  </a:lnTo>
                  <a:lnTo>
                    <a:pt x="531" y="852"/>
                  </a:lnTo>
                  <a:lnTo>
                    <a:pt x="552" y="834"/>
                  </a:lnTo>
                  <a:lnTo>
                    <a:pt x="567" y="855"/>
                  </a:lnTo>
                  <a:lnTo>
                    <a:pt x="585" y="864"/>
                  </a:lnTo>
                  <a:lnTo>
                    <a:pt x="597" y="840"/>
                  </a:lnTo>
                  <a:lnTo>
                    <a:pt x="621" y="831"/>
                  </a:lnTo>
                  <a:lnTo>
                    <a:pt x="642" y="828"/>
                  </a:lnTo>
                  <a:lnTo>
                    <a:pt x="663" y="828"/>
                  </a:lnTo>
                  <a:lnTo>
                    <a:pt x="678" y="840"/>
                  </a:lnTo>
                  <a:lnTo>
                    <a:pt x="702" y="840"/>
                  </a:lnTo>
                  <a:lnTo>
                    <a:pt x="726" y="843"/>
                  </a:lnTo>
                  <a:lnTo>
                    <a:pt x="750" y="837"/>
                  </a:lnTo>
                  <a:lnTo>
                    <a:pt x="759" y="858"/>
                  </a:lnTo>
                  <a:lnTo>
                    <a:pt x="783" y="894"/>
                  </a:lnTo>
                  <a:lnTo>
                    <a:pt x="819" y="879"/>
                  </a:lnTo>
                  <a:lnTo>
                    <a:pt x="849" y="876"/>
                  </a:lnTo>
                  <a:lnTo>
                    <a:pt x="864" y="861"/>
                  </a:lnTo>
                  <a:lnTo>
                    <a:pt x="864" y="843"/>
                  </a:lnTo>
                  <a:lnTo>
                    <a:pt x="879" y="828"/>
                  </a:lnTo>
                  <a:lnTo>
                    <a:pt x="906" y="828"/>
                  </a:lnTo>
                  <a:lnTo>
                    <a:pt x="924" y="843"/>
                  </a:lnTo>
                  <a:lnTo>
                    <a:pt x="924" y="861"/>
                  </a:lnTo>
                  <a:lnTo>
                    <a:pt x="951" y="864"/>
                  </a:lnTo>
                  <a:lnTo>
                    <a:pt x="984" y="882"/>
                  </a:lnTo>
                  <a:lnTo>
                    <a:pt x="984" y="903"/>
                  </a:lnTo>
                  <a:lnTo>
                    <a:pt x="1011" y="909"/>
                  </a:lnTo>
                  <a:lnTo>
                    <a:pt x="1029" y="930"/>
                  </a:lnTo>
                  <a:lnTo>
                    <a:pt x="1035" y="948"/>
                  </a:lnTo>
                  <a:lnTo>
                    <a:pt x="1017" y="966"/>
                  </a:lnTo>
                  <a:lnTo>
                    <a:pt x="1029" y="1002"/>
                  </a:lnTo>
                  <a:lnTo>
                    <a:pt x="1032" y="1020"/>
                  </a:lnTo>
                  <a:lnTo>
                    <a:pt x="1062" y="1014"/>
                  </a:lnTo>
                  <a:lnTo>
                    <a:pt x="1050" y="1047"/>
                  </a:lnTo>
                  <a:lnTo>
                    <a:pt x="1047" y="1065"/>
                  </a:lnTo>
                  <a:lnTo>
                    <a:pt x="1071" y="1086"/>
                  </a:lnTo>
                  <a:lnTo>
                    <a:pt x="1086" y="1101"/>
                  </a:lnTo>
                  <a:lnTo>
                    <a:pt x="1107" y="1095"/>
                  </a:lnTo>
                  <a:lnTo>
                    <a:pt x="1104" y="1116"/>
                  </a:lnTo>
                  <a:lnTo>
                    <a:pt x="1116" y="1137"/>
                  </a:lnTo>
                  <a:lnTo>
                    <a:pt x="1131" y="1152"/>
                  </a:lnTo>
                  <a:lnTo>
                    <a:pt x="1149" y="1185"/>
                  </a:lnTo>
                  <a:lnTo>
                    <a:pt x="1176" y="1179"/>
                  </a:lnTo>
                  <a:lnTo>
                    <a:pt x="1194" y="1191"/>
                  </a:lnTo>
                  <a:lnTo>
                    <a:pt x="1212" y="1203"/>
                  </a:lnTo>
                  <a:lnTo>
                    <a:pt x="1218" y="1224"/>
                  </a:lnTo>
                  <a:lnTo>
                    <a:pt x="1218" y="1251"/>
                  </a:lnTo>
                  <a:lnTo>
                    <a:pt x="1248" y="1248"/>
                  </a:lnTo>
                  <a:lnTo>
                    <a:pt x="1269" y="1236"/>
                  </a:lnTo>
                  <a:lnTo>
                    <a:pt x="1296" y="1242"/>
                  </a:lnTo>
                  <a:lnTo>
                    <a:pt x="1305" y="1218"/>
                  </a:lnTo>
                  <a:lnTo>
                    <a:pt x="1296" y="1191"/>
                  </a:lnTo>
                  <a:lnTo>
                    <a:pt x="1302" y="1170"/>
                  </a:lnTo>
                  <a:lnTo>
                    <a:pt x="1302" y="1119"/>
                  </a:lnTo>
                  <a:lnTo>
                    <a:pt x="1299" y="1074"/>
                  </a:lnTo>
                  <a:lnTo>
                    <a:pt x="1257" y="1020"/>
                  </a:lnTo>
                  <a:lnTo>
                    <a:pt x="1236" y="981"/>
                  </a:lnTo>
                  <a:lnTo>
                    <a:pt x="1218" y="948"/>
                  </a:lnTo>
                  <a:lnTo>
                    <a:pt x="1206" y="912"/>
                  </a:lnTo>
                  <a:lnTo>
                    <a:pt x="1188" y="900"/>
                  </a:lnTo>
                  <a:lnTo>
                    <a:pt x="1185" y="876"/>
                  </a:lnTo>
                  <a:lnTo>
                    <a:pt x="1158" y="849"/>
                  </a:lnTo>
                  <a:lnTo>
                    <a:pt x="1137" y="816"/>
                  </a:lnTo>
                  <a:lnTo>
                    <a:pt x="1119" y="792"/>
                  </a:lnTo>
                  <a:lnTo>
                    <a:pt x="1110" y="771"/>
                  </a:lnTo>
                  <a:lnTo>
                    <a:pt x="1101" y="744"/>
                  </a:lnTo>
                  <a:lnTo>
                    <a:pt x="1095" y="723"/>
                  </a:lnTo>
                  <a:lnTo>
                    <a:pt x="1095" y="702"/>
                  </a:lnTo>
                  <a:lnTo>
                    <a:pt x="1104" y="684"/>
                  </a:lnTo>
                  <a:lnTo>
                    <a:pt x="1104" y="660"/>
                  </a:lnTo>
                  <a:lnTo>
                    <a:pt x="1107" y="633"/>
                  </a:lnTo>
                  <a:lnTo>
                    <a:pt x="1125" y="621"/>
                  </a:lnTo>
                  <a:lnTo>
                    <a:pt x="1119" y="600"/>
                  </a:lnTo>
                  <a:lnTo>
                    <a:pt x="1128" y="582"/>
                  </a:lnTo>
                  <a:lnTo>
                    <a:pt x="1128" y="564"/>
                  </a:lnTo>
                  <a:lnTo>
                    <a:pt x="1155" y="555"/>
                  </a:lnTo>
                  <a:lnTo>
                    <a:pt x="1179" y="549"/>
                  </a:lnTo>
                  <a:lnTo>
                    <a:pt x="1185" y="531"/>
                  </a:lnTo>
                  <a:lnTo>
                    <a:pt x="1212" y="519"/>
                  </a:lnTo>
                  <a:lnTo>
                    <a:pt x="1209" y="498"/>
                  </a:lnTo>
                  <a:lnTo>
                    <a:pt x="1230" y="495"/>
                  </a:lnTo>
                  <a:lnTo>
                    <a:pt x="1230" y="468"/>
                  </a:lnTo>
                  <a:lnTo>
                    <a:pt x="1272" y="411"/>
                  </a:lnTo>
                  <a:lnTo>
                    <a:pt x="1290" y="408"/>
                  </a:lnTo>
                  <a:lnTo>
                    <a:pt x="1308" y="414"/>
                  </a:lnTo>
                  <a:lnTo>
                    <a:pt x="1332" y="414"/>
                  </a:lnTo>
                  <a:lnTo>
                    <a:pt x="1335" y="396"/>
                  </a:lnTo>
                  <a:lnTo>
                    <a:pt x="1338" y="366"/>
                  </a:lnTo>
                  <a:lnTo>
                    <a:pt x="1383" y="327"/>
                  </a:lnTo>
                  <a:lnTo>
                    <a:pt x="1410" y="306"/>
                  </a:lnTo>
                  <a:lnTo>
                    <a:pt x="1431" y="303"/>
                  </a:lnTo>
                  <a:lnTo>
                    <a:pt x="1440" y="285"/>
                  </a:lnTo>
                  <a:lnTo>
                    <a:pt x="1425" y="273"/>
                  </a:lnTo>
                  <a:lnTo>
                    <a:pt x="1407" y="252"/>
                  </a:lnTo>
                  <a:lnTo>
                    <a:pt x="1443" y="237"/>
                  </a:lnTo>
                  <a:lnTo>
                    <a:pt x="1464" y="216"/>
                  </a:lnTo>
                  <a:lnTo>
                    <a:pt x="1464" y="192"/>
                  </a:lnTo>
                  <a:lnTo>
                    <a:pt x="1437" y="192"/>
                  </a:lnTo>
                  <a:lnTo>
                    <a:pt x="1419" y="189"/>
                  </a:lnTo>
                  <a:lnTo>
                    <a:pt x="1395" y="192"/>
                  </a:lnTo>
                  <a:lnTo>
                    <a:pt x="1425" y="168"/>
                  </a:lnTo>
                  <a:lnTo>
                    <a:pt x="1443" y="168"/>
                  </a:lnTo>
                  <a:lnTo>
                    <a:pt x="1461" y="162"/>
                  </a:lnTo>
                  <a:lnTo>
                    <a:pt x="1437" y="132"/>
                  </a:lnTo>
                  <a:lnTo>
                    <a:pt x="984" y="204"/>
                  </a:lnTo>
                  <a:lnTo>
                    <a:pt x="834" y="228"/>
                  </a:lnTo>
                  <a:lnTo>
                    <a:pt x="852" y="198"/>
                  </a:lnTo>
                  <a:lnTo>
                    <a:pt x="870" y="201"/>
                  </a:lnTo>
                  <a:lnTo>
                    <a:pt x="888" y="183"/>
                  </a:lnTo>
                  <a:lnTo>
                    <a:pt x="885" y="165"/>
                  </a:lnTo>
                  <a:lnTo>
                    <a:pt x="909" y="150"/>
                  </a:lnTo>
                  <a:lnTo>
                    <a:pt x="930" y="135"/>
                  </a:lnTo>
                  <a:lnTo>
                    <a:pt x="933" y="111"/>
                  </a:lnTo>
                  <a:lnTo>
                    <a:pt x="897" y="99"/>
                  </a:lnTo>
                  <a:lnTo>
                    <a:pt x="888" y="78"/>
                  </a:lnTo>
                  <a:lnTo>
                    <a:pt x="876" y="42"/>
                  </a:lnTo>
                  <a:lnTo>
                    <a:pt x="837" y="27"/>
                  </a:lnTo>
                  <a:lnTo>
                    <a:pt x="810" y="39"/>
                  </a:lnTo>
                  <a:lnTo>
                    <a:pt x="786" y="36"/>
                  </a:lnTo>
                  <a:lnTo>
                    <a:pt x="753" y="27"/>
                  </a:lnTo>
                  <a:lnTo>
                    <a:pt x="723" y="0"/>
                  </a:lnTo>
                  <a:lnTo>
                    <a:pt x="699" y="30"/>
                  </a:lnTo>
                  <a:lnTo>
                    <a:pt x="672" y="60"/>
                  </a:lnTo>
                  <a:lnTo>
                    <a:pt x="651" y="81"/>
                  </a:lnTo>
                  <a:lnTo>
                    <a:pt x="633" y="96"/>
                  </a:lnTo>
                  <a:lnTo>
                    <a:pt x="630" y="126"/>
                  </a:lnTo>
                  <a:lnTo>
                    <a:pt x="591" y="120"/>
                  </a:lnTo>
                  <a:lnTo>
                    <a:pt x="570" y="144"/>
                  </a:lnTo>
                  <a:lnTo>
                    <a:pt x="528" y="144"/>
                  </a:lnTo>
                  <a:lnTo>
                    <a:pt x="504" y="150"/>
                  </a:lnTo>
                  <a:lnTo>
                    <a:pt x="480" y="165"/>
                  </a:lnTo>
                  <a:lnTo>
                    <a:pt x="447" y="192"/>
                  </a:lnTo>
                  <a:lnTo>
                    <a:pt x="432" y="207"/>
                  </a:lnTo>
                  <a:lnTo>
                    <a:pt x="444" y="234"/>
                  </a:lnTo>
                  <a:lnTo>
                    <a:pt x="387" y="228"/>
                  </a:lnTo>
                  <a:lnTo>
                    <a:pt x="384" y="258"/>
                  </a:lnTo>
                  <a:lnTo>
                    <a:pt x="381" y="279"/>
                  </a:lnTo>
                  <a:lnTo>
                    <a:pt x="354" y="315"/>
                  </a:lnTo>
                  <a:lnTo>
                    <a:pt x="345" y="342"/>
                  </a:lnTo>
                  <a:lnTo>
                    <a:pt x="336" y="363"/>
                  </a:lnTo>
                  <a:lnTo>
                    <a:pt x="327" y="384"/>
                  </a:lnTo>
                  <a:lnTo>
                    <a:pt x="321" y="408"/>
                  </a:lnTo>
                  <a:lnTo>
                    <a:pt x="324" y="435"/>
                  </a:lnTo>
                  <a:lnTo>
                    <a:pt x="300" y="444"/>
                  </a:lnTo>
                  <a:lnTo>
                    <a:pt x="288" y="465"/>
                  </a:lnTo>
                  <a:lnTo>
                    <a:pt x="282" y="486"/>
                  </a:lnTo>
                  <a:lnTo>
                    <a:pt x="261" y="504"/>
                  </a:lnTo>
                  <a:lnTo>
                    <a:pt x="264" y="552"/>
                  </a:lnTo>
                  <a:lnTo>
                    <a:pt x="249" y="564"/>
                  </a:lnTo>
                  <a:lnTo>
                    <a:pt x="252" y="582"/>
                  </a:lnTo>
                  <a:lnTo>
                    <a:pt x="255" y="612"/>
                  </a:lnTo>
                  <a:lnTo>
                    <a:pt x="9" y="633"/>
                  </a:lnTo>
                  <a:lnTo>
                    <a:pt x="0" y="726"/>
                  </a:lnTo>
                  <a:lnTo>
                    <a:pt x="33" y="750"/>
                  </a:lnTo>
                  <a:lnTo>
                    <a:pt x="42" y="783"/>
                  </a:lnTo>
                  <a:lnTo>
                    <a:pt x="54" y="816"/>
                  </a:lnTo>
                  <a:lnTo>
                    <a:pt x="48" y="846"/>
                  </a:lnTo>
                  <a:lnTo>
                    <a:pt x="42" y="876"/>
                  </a:lnTo>
                  <a:lnTo>
                    <a:pt x="42" y="909"/>
                  </a:lnTo>
                  <a:lnTo>
                    <a:pt x="36" y="930"/>
                  </a:lnTo>
                  <a:close/>
                </a:path>
              </a:pathLst>
            </a:custGeom>
            <a:solidFill>
              <a:srgbClr val="00f008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5529240" y="1403280"/>
              <a:ext cx="1428840" cy="1655640"/>
            </a:xfrm>
            <a:custGeom>
              <a:avLst/>
              <a:gdLst/>
              <a:ahLst/>
              <a:rect l="l" t="t" r="r" b="b"/>
              <a:pathLst>
                <a:path w="1050" h="1176">
                  <a:moveTo>
                    <a:pt x="132" y="675"/>
                  </a:moveTo>
                  <a:lnTo>
                    <a:pt x="162" y="630"/>
                  </a:lnTo>
                  <a:lnTo>
                    <a:pt x="189" y="615"/>
                  </a:lnTo>
                  <a:lnTo>
                    <a:pt x="213" y="588"/>
                  </a:lnTo>
                  <a:lnTo>
                    <a:pt x="228" y="576"/>
                  </a:lnTo>
                  <a:lnTo>
                    <a:pt x="240" y="549"/>
                  </a:lnTo>
                  <a:lnTo>
                    <a:pt x="228" y="534"/>
                  </a:lnTo>
                  <a:lnTo>
                    <a:pt x="222" y="495"/>
                  </a:lnTo>
                  <a:lnTo>
                    <a:pt x="249" y="495"/>
                  </a:lnTo>
                  <a:lnTo>
                    <a:pt x="285" y="495"/>
                  </a:lnTo>
                  <a:lnTo>
                    <a:pt x="303" y="480"/>
                  </a:lnTo>
                  <a:lnTo>
                    <a:pt x="336" y="486"/>
                  </a:lnTo>
                  <a:lnTo>
                    <a:pt x="369" y="483"/>
                  </a:lnTo>
                  <a:lnTo>
                    <a:pt x="390" y="471"/>
                  </a:lnTo>
                  <a:lnTo>
                    <a:pt x="408" y="450"/>
                  </a:lnTo>
                  <a:lnTo>
                    <a:pt x="414" y="429"/>
                  </a:lnTo>
                  <a:lnTo>
                    <a:pt x="408" y="411"/>
                  </a:lnTo>
                  <a:lnTo>
                    <a:pt x="405" y="393"/>
                  </a:lnTo>
                  <a:lnTo>
                    <a:pt x="420" y="363"/>
                  </a:lnTo>
                  <a:lnTo>
                    <a:pt x="435" y="348"/>
                  </a:lnTo>
                  <a:lnTo>
                    <a:pt x="447" y="315"/>
                  </a:lnTo>
                  <a:lnTo>
                    <a:pt x="534" y="270"/>
                  </a:lnTo>
                  <a:lnTo>
                    <a:pt x="588" y="264"/>
                  </a:lnTo>
                  <a:lnTo>
                    <a:pt x="705" y="240"/>
                  </a:lnTo>
                  <a:lnTo>
                    <a:pt x="693" y="225"/>
                  </a:lnTo>
                  <a:lnTo>
                    <a:pt x="708" y="213"/>
                  </a:lnTo>
                  <a:lnTo>
                    <a:pt x="726" y="210"/>
                  </a:lnTo>
                  <a:lnTo>
                    <a:pt x="762" y="189"/>
                  </a:lnTo>
                  <a:lnTo>
                    <a:pt x="756" y="171"/>
                  </a:lnTo>
                  <a:lnTo>
                    <a:pt x="771" y="117"/>
                  </a:lnTo>
                  <a:lnTo>
                    <a:pt x="753" y="60"/>
                  </a:lnTo>
                  <a:lnTo>
                    <a:pt x="777" y="12"/>
                  </a:lnTo>
                  <a:lnTo>
                    <a:pt x="810" y="15"/>
                  </a:lnTo>
                  <a:lnTo>
                    <a:pt x="831" y="24"/>
                  </a:lnTo>
                  <a:lnTo>
                    <a:pt x="852" y="15"/>
                  </a:lnTo>
                  <a:lnTo>
                    <a:pt x="864" y="0"/>
                  </a:lnTo>
                  <a:lnTo>
                    <a:pt x="876" y="24"/>
                  </a:lnTo>
                  <a:lnTo>
                    <a:pt x="906" y="36"/>
                  </a:lnTo>
                  <a:lnTo>
                    <a:pt x="930" y="114"/>
                  </a:lnTo>
                  <a:lnTo>
                    <a:pt x="954" y="108"/>
                  </a:lnTo>
                  <a:lnTo>
                    <a:pt x="999" y="111"/>
                  </a:lnTo>
                  <a:lnTo>
                    <a:pt x="1008" y="141"/>
                  </a:lnTo>
                  <a:lnTo>
                    <a:pt x="1026" y="159"/>
                  </a:lnTo>
                  <a:lnTo>
                    <a:pt x="1050" y="168"/>
                  </a:lnTo>
                  <a:lnTo>
                    <a:pt x="1050" y="192"/>
                  </a:lnTo>
                  <a:lnTo>
                    <a:pt x="1029" y="225"/>
                  </a:lnTo>
                  <a:lnTo>
                    <a:pt x="1005" y="243"/>
                  </a:lnTo>
                  <a:lnTo>
                    <a:pt x="972" y="243"/>
                  </a:lnTo>
                  <a:lnTo>
                    <a:pt x="957" y="258"/>
                  </a:lnTo>
                  <a:lnTo>
                    <a:pt x="927" y="255"/>
                  </a:lnTo>
                  <a:lnTo>
                    <a:pt x="930" y="291"/>
                  </a:lnTo>
                  <a:lnTo>
                    <a:pt x="924" y="309"/>
                  </a:lnTo>
                  <a:lnTo>
                    <a:pt x="888" y="318"/>
                  </a:lnTo>
                  <a:lnTo>
                    <a:pt x="870" y="330"/>
                  </a:lnTo>
                  <a:lnTo>
                    <a:pt x="867" y="348"/>
                  </a:lnTo>
                  <a:lnTo>
                    <a:pt x="849" y="366"/>
                  </a:lnTo>
                  <a:lnTo>
                    <a:pt x="849" y="387"/>
                  </a:lnTo>
                  <a:lnTo>
                    <a:pt x="831" y="411"/>
                  </a:lnTo>
                  <a:lnTo>
                    <a:pt x="834" y="435"/>
                  </a:lnTo>
                  <a:lnTo>
                    <a:pt x="834" y="453"/>
                  </a:lnTo>
                  <a:lnTo>
                    <a:pt x="837" y="480"/>
                  </a:lnTo>
                  <a:lnTo>
                    <a:pt x="843" y="501"/>
                  </a:lnTo>
                  <a:lnTo>
                    <a:pt x="861" y="516"/>
                  </a:lnTo>
                  <a:lnTo>
                    <a:pt x="882" y="519"/>
                  </a:lnTo>
                  <a:lnTo>
                    <a:pt x="900" y="507"/>
                  </a:lnTo>
                  <a:lnTo>
                    <a:pt x="894" y="486"/>
                  </a:lnTo>
                  <a:lnTo>
                    <a:pt x="924" y="498"/>
                  </a:lnTo>
                  <a:lnTo>
                    <a:pt x="912" y="522"/>
                  </a:lnTo>
                  <a:lnTo>
                    <a:pt x="891" y="546"/>
                  </a:lnTo>
                  <a:lnTo>
                    <a:pt x="870" y="540"/>
                  </a:lnTo>
                  <a:lnTo>
                    <a:pt x="843" y="549"/>
                  </a:lnTo>
                  <a:lnTo>
                    <a:pt x="828" y="564"/>
                  </a:lnTo>
                  <a:lnTo>
                    <a:pt x="798" y="576"/>
                  </a:lnTo>
                  <a:lnTo>
                    <a:pt x="789" y="594"/>
                  </a:lnTo>
                  <a:lnTo>
                    <a:pt x="771" y="630"/>
                  </a:lnTo>
                  <a:lnTo>
                    <a:pt x="747" y="660"/>
                  </a:lnTo>
                  <a:lnTo>
                    <a:pt x="717" y="663"/>
                  </a:lnTo>
                  <a:lnTo>
                    <a:pt x="693" y="666"/>
                  </a:lnTo>
                  <a:lnTo>
                    <a:pt x="675" y="678"/>
                  </a:lnTo>
                  <a:lnTo>
                    <a:pt x="651" y="666"/>
                  </a:lnTo>
                  <a:lnTo>
                    <a:pt x="639" y="687"/>
                  </a:lnTo>
                  <a:lnTo>
                    <a:pt x="666" y="717"/>
                  </a:lnTo>
                  <a:lnTo>
                    <a:pt x="663" y="735"/>
                  </a:lnTo>
                  <a:lnTo>
                    <a:pt x="663" y="759"/>
                  </a:lnTo>
                  <a:lnTo>
                    <a:pt x="660" y="789"/>
                  </a:lnTo>
                  <a:lnTo>
                    <a:pt x="654" y="807"/>
                  </a:lnTo>
                  <a:lnTo>
                    <a:pt x="636" y="822"/>
                  </a:lnTo>
                  <a:lnTo>
                    <a:pt x="630" y="849"/>
                  </a:lnTo>
                  <a:lnTo>
                    <a:pt x="609" y="828"/>
                  </a:lnTo>
                  <a:lnTo>
                    <a:pt x="588" y="819"/>
                  </a:lnTo>
                  <a:lnTo>
                    <a:pt x="567" y="816"/>
                  </a:lnTo>
                  <a:lnTo>
                    <a:pt x="546" y="819"/>
                  </a:lnTo>
                  <a:lnTo>
                    <a:pt x="576" y="900"/>
                  </a:lnTo>
                  <a:lnTo>
                    <a:pt x="621" y="900"/>
                  </a:lnTo>
                  <a:lnTo>
                    <a:pt x="612" y="933"/>
                  </a:lnTo>
                  <a:lnTo>
                    <a:pt x="582" y="945"/>
                  </a:lnTo>
                  <a:lnTo>
                    <a:pt x="564" y="948"/>
                  </a:lnTo>
                  <a:lnTo>
                    <a:pt x="546" y="930"/>
                  </a:lnTo>
                  <a:lnTo>
                    <a:pt x="540" y="906"/>
                  </a:lnTo>
                  <a:lnTo>
                    <a:pt x="549" y="888"/>
                  </a:lnTo>
                  <a:lnTo>
                    <a:pt x="531" y="870"/>
                  </a:lnTo>
                  <a:lnTo>
                    <a:pt x="534" y="843"/>
                  </a:lnTo>
                  <a:lnTo>
                    <a:pt x="531" y="816"/>
                  </a:lnTo>
                  <a:lnTo>
                    <a:pt x="513" y="819"/>
                  </a:lnTo>
                  <a:lnTo>
                    <a:pt x="492" y="843"/>
                  </a:lnTo>
                  <a:lnTo>
                    <a:pt x="501" y="864"/>
                  </a:lnTo>
                  <a:lnTo>
                    <a:pt x="504" y="891"/>
                  </a:lnTo>
                  <a:lnTo>
                    <a:pt x="516" y="918"/>
                  </a:lnTo>
                  <a:lnTo>
                    <a:pt x="522" y="951"/>
                  </a:lnTo>
                  <a:lnTo>
                    <a:pt x="537" y="966"/>
                  </a:lnTo>
                  <a:lnTo>
                    <a:pt x="543" y="1002"/>
                  </a:lnTo>
                  <a:lnTo>
                    <a:pt x="543" y="1032"/>
                  </a:lnTo>
                  <a:lnTo>
                    <a:pt x="546" y="1050"/>
                  </a:lnTo>
                  <a:lnTo>
                    <a:pt x="573" y="1053"/>
                  </a:lnTo>
                  <a:lnTo>
                    <a:pt x="597" y="1071"/>
                  </a:lnTo>
                  <a:lnTo>
                    <a:pt x="0" y="1176"/>
                  </a:lnTo>
                  <a:lnTo>
                    <a:pt x="6" y="1155"/>
                  </a:lnTo>
                  <a:lnTo>
                    <a:pt x="21" y="1143"/>
                  </a:lnTo>
                  <a:lnTo>
                    <a:pt x="42" y="1134"/>
                  </a:lnTo>
                  <a:lnTo>
                    <a:pt x="63" y="1104"/>
                  </a:lnTo>
                  <a:lnTo>
                    <a:pt x="81" y="1092"/>
                  </a:lnTo>
                  <a:lnTo>
                    <a:pt x="96" y="1068"/>
                  </a:lnTo>
                  <a:lnTo>
                    <a:pt x="78" y="1056"/>
                  </a:lnTo>
                  <a:lnTo>
                    <a:pt x="57" y="1041"/>
                  </a:lnTo>
                  <a:lnTo>
                    <a:pt x="39" y="996"/>
                  </a:lnTo>
                  <a:lnTo>
                    <a:pt x="66" y="987"/>
                  </a:lnTo>
                  <a:lnTo>
                    <a:pt x="72" y="957"/>
                  </a:lnTo>
                  <a:lnTo>
                    <a:pt x="78" y="933"/>
                  </a:lnTo>
                  <a:lnTo>
                    <a:pt x="99" y="921"/>
                  </a:lnTo>
                  <a:lnTo>
                    <a:pt x="120" y="903"/>
                  </a:lnTo>
                  <a:lnTo>
                    <a:pt x="144" y="873"/>
                  </a:lnTo>
                  <a:lnTo>
                    <a:pt x="156" y="831"/>
                  </a:lnTo>
                  <a:lnTo>
                    <a:pt x="156" y="798"/>
                  </a:lnTo>
                  <a:lnTo>
                    <a:pt x="165" y="771"/>
                  </a:lnTo>
                  <a:lnTo>
                    <a:pt x="168" y="753"/>
                  </a:lnTo>
                  <a:lnTo>
                    <a:pt x="132" y="675"/>
                  </a:lnTo>
                  <a:close/>
                </a:path>
              </a:pathLst>
            </a:custGeom>
            <a:blipFill rotWithShape="0">
              <a:blip r:embed="rId5"/>
              <a:srcRect/>
              <a:tile tx="0" ty="0" sx="100000" sy="100000" algn="ctr"/>
            </a:blip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747720" y="1220040"/>
              <a:ext cx="8701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Seattle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380880" y="1577160"/>
              <a:ext cx="1082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Portland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2514600" y="2361600"/>
              <a:ext cx="17017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Salt Lake City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6541920" y="2134440"/>
              <a:ext cx="1187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York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2465280" y="2547720"/>
              <a:ext cx="271440" cy="266760"/>
            </a:xfrm>
            <a:prstGeom prst="star5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6361200" y="2126880"/>
              <a:ext cx="272880" cy="266760"/>
            </a:xfrm>
            <a:prstGeom prst="star5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1274760" y="2101680"/>
              <a:ext cx="890640" cy="1380960"/>
            </a:xfrm>
            <a:custGeom>
              <a:avLst/>
              <a:gdLst/>
              <a:ahLst/>
              <a:rect l="l" t="t" r="r" b="b"/>
              <a:pathLst>
                <a:path w="1348" h="2014">
                  <a:moveTo>
                    <a:pt x="113" y="0"/>
                  </a:moveTo>
                  <a:lnTo>
                    <a:pt x="101" y="23"/>
                  </a:lnTo>
                  <a:lnTo>
                    <a:pt x="92" y="28"/>
                  </a:lnTo>
                  <a:lnTo>
                    <a:pt x="83" y="55"/>
                  </a:lnTo>
                  <a:lnTo>
                    <a:pt x="104" y="88"/>
                  </a:lnTo>
                  <a:lnTo>
                    <a:pt x="92" y="111"/>
                  </a:lnTo>
                  <a:lnTo>
                    <a:pt x="88" y="143"/>
                  </a:lnTo>
                  <a:lnTo>
                    <a:pt x="65" y="156"/>
                  </a:lnTo>
                  <a:lnTo>
                    <a:pt x="61" y="203"/>
                  </a:lnTo>
                  <a:lnTo>
                    <a:pt x="52" y="228"/>
                  </a:lnTo>
                  <a:lnTo>
                    <a:pt x="18" y="232"/>
                  </a:lnTo>
                  <a:lnTo>
                    <a:pt x="0" y="239"/>
                  </a:lnTo>
                  <a:lnTo>
                    <a:pt x="0" y="287"/>
                  </a:lnTo>
                  <a:lnTo>
                    <a:pt x="0" y="307"/>
                  </a:lnTo>
                  <a:lnTo>
                    <a:pt x="18" y="339"/>
                  </a:lnTo>
                  <a:lnTo>
                    <a:pt x="40" y="418"/>
                  </a:lnTo>
                  <a:lnTo>
                    <a:pt x="58" y="451"/>
                  </a:lnTo>
                  <a:lnTo>
                    <a:pt x="34" y="487"/>
                  </a:lnTo>
                  <a:lnTo>
                    <a:pt x="22" y="514"/>
                  </a:lnTo>
                  <a:lnTo>
                    <a:pt x="13" y="566"/>
                  </a:lnTo>
                  <a:lnTo>
                    <a:pt x="18" y="618"/>
                  </a:lnTo>
                  <a:lnTo>
                    <a:pt x="34" y="638"/>
                  </a:lnTo>
                  <a:lnTo>
                    <a:pt x="74" y="670"/>
                  </a:lnTo>
                  <a:lnTo>
                    <a:pt x="101" y="719"/>
                  </a:lnTo>
                  <a:lnTo>
                    <a:pt x="104" y="769"/>
                  </a:lnTo>
                  <a:lnTo>
                    <a:pt x="101" y="778"/>
                  </a:lnTo>
                  <a:lnTo>
                    <a:pt x="126" y="841"/>
                  </a:lnTo>
                  <a:lnTo>
                    <a:pt x="135" y="889"/>
                  </a:lnTo>
                  <a:lnTo>
                    <a:pt x="122" y="909"/>
                  </a:lnTo>
                  <a:lnTo>
                    <a:pt x="135" y="922"/>
                  </a:lnTo>
                  <a:lnTo>
                    <a:pt x="149" y="965"/>
                  </a:lnTo>
                  <a:lnTo>
                    <a:pt x="187" y="994"/>
                  </a:lnTo>
                  <a:lnTo>
                    <a:pt x="196" y="1021"/>
                  </a:lnTo>
                  <a:lnTo>
                    <a:pt x="178" y="1076"/>
                  </a:lnTo>
                  <a:lnTo>
                    <a:pt x="157" y="1092"/>
                  </a:lnTo>
                  <a:lnTo>
                    <a:pt x="166" y="1132"/>
                  </a:lnTo>
                  <a:lnTo>
                    <a:pt x="196" y="1152"/>
                  </a:lnTo>
                  <a:lnTo>
                    <a:pt x="214" y="1161"/>
                  </a:lnTo>
                  <a:lnTo>
                    <a:pt x="232" y="1233"/>
                  </a:lnTo>
                  <a:lnTo>
                    <a:pt x="239" y="1279"/>
                  </a:lnTo>
                  <a:lnTo>
                    <a:pt x="254" y="1295"/>
                  </a:lnTo>
                  <a:lnTo>
                    <a:pt x="297" y="1304"/>
                  </a:lnTo>
                  <a:lnTo>
                    <a:pt x="288" y="1340"/>
                  </a:lnTo>
                  <a:lnTo>
                    <a:pt x="284" y="1360"/>
                  </a:lnTo>
                  <a:lnTo>
                    <a:pt x="315" y="1393"/>
                  </a:lnTo>
                  <a:lnTo>
                    <a:pt x="318" y="1416"/>
                  </a:lnTo>
                  <a:lnTo>
                    <a:pt x="293" y="1432"/>
                  </a:lnTo>
                  <a:lnTo>
                    <a:pt x="284" y="1443"/>
                  </a:lnTo>
                  <a:lnTo>
                    <a:pt x="293" y="1475"/>
                  </a:lnTo>
                  <a:lnTo>
                    <a:pt x="297" y="1536"/>
                  </a:lnTo>
                  <a:lnTo>
                    <a:pt x="340" y="1536"/>
                  </a:lnTo>
                  <a:lnTo>
                    <a:pt x="401" y="1547"/>
                  </a:lnTo>
                  <a:lnTo>
                    <a:pt x="471" y="1563"/>
                  </a:lnTo>
                  <a:lnTo>
                    <a:pt x="493" y="1576"/>
                  </a:lnTo>
                  <a:lnTo>
                    <a:pt x="528" y="1632"/>
                  </a:lnTo>
                  <a:lnTo>
                    <a:pt x="584" y="1632"/>
                  </a:lnTo>
                  <a:lnTo>
                    <a:pt x="590" y="1659"/>
                  </a:lnTo>
                  <a:lnTo>
                    <a:pt x="611" y="1694"/>
                  </a:lnTo>
                  <a:lnTo>
                    <a:pt x="627" y="1720"/>
                  </a:lnTo>
                  <a:lnTo>
                    <a:pt x="672" y="1756"/>
                  </a:lnTo>
                  <a:lnTo>
                    <a:pt x="715" y="1783"/>
                  </a:lnTo>
                  <a:lnTo>
                    <a:pt x="764" y="1854"/>
                  </a:lnTo>
                  <a:lnTo>
                    <a:pt x="771" y="1907"/>
                  </a:lnTo>
                  <a:lnTo>
                    <a:pt x="789" y="1910"/>
                  </a:lnTo>
                  <a:lnTo>
                    <a:pt x="785" y="1978"/>
                  </a:lnTo>
                  <a:lnTo>
                    <a:pt x="1226" y="2014"/>
                  </a:lnTo>
                  <a:lnTo>
                    <a:pt x="1226" y="1914"/>
                  </a:lnTo>
                  <a:lnTo>
                    <a:pt x="1274" y="1847"/>
                  </a:lnTo>
                  <a:lnTo>
                    <a:pt x="1281" y="1786"/>
                  </a:lnTo>
                  <a:lnTo>
                    <a:pt x="1305" y="1792"/>
                  </a:lnTo>
                  <a:lnTo>
                    <a:pt x="1348" y="1736"/>
                  </a:lnTo>
                  <a:lnTo>
                    <a:pt x="1312" y="1687"/>
                  </a:lnTo>
                  <a:lnTo>
                    <a:pt x="1317" y="1667"/>
                  </a:lnTo>
                  <a:lnTo>
                    <a:pt x="1287" y="1628"/>
                  </a:lnTo>
                  <a:lnTo>
                    <a:pt x="1296" y="1603"/>
                  </a:lnTo>
                  <a:lnTo>
                    <a:pt x="597" y="690"/>
                  </a:lnTo>
                  <a:lnTo>
                    <a:pt x="755" y="143"/>
                  </a:lnTo>
                  <a:lnTo>
                    <a:pt x="113" y="0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1278000" y="2101680"/>
              <a:ext cx="890640" cy="1380960"/>
            </a:xfrm>
            <a:custGeom>
              <a:avLst/>
              <a:gdLst/>
              <a:ahLst/>
              <a:rect l="l" t="t" r="r" b="b"/>
              <a:pathLst>
                <a:path w="1348" h="2014">
                  <a:moveTo>
                    <a:pt x="113" y="0"/>
                  </a:moveTo>
                  <a:lnTo>
                    <a:pt x="101" y="23"/>
                  </a:lnTo>
                  <a:lnTo>
                    <a:pt x="92" y="28"/>
                  </a:lnTo>
                  <a:lnTo>
                    <a:pt x="83" y="55"/>
                  </a:lnTo>
                  <a:lnTo>
                    <a:pt x="104" y="88"/>
                  </a:lnTo>
                  <a:lnTo>
                    <a:pt x="92" y="111"/>
                  </a:lnTo>
                  <a:lnTo>
                    <a:pt x="88" y="143"/>
                  </a:lnTo>
                  <a:lnTo>
                    <a:pt x="65" y="156"/>
                  </a:lnTo>
                  <a:lnTo>
                    <a:pt x="61" y="203"/>
                  </a:lnTo>
                  <a:lnTo>
                    <a:pt x="52" y="228"/>
                  </a:lnTo>
                  <a:lnTo>
                    <a:pt x="18" y="232"/>
                  </a:lnTo>
                  <a:lnTo>
                    <a:pt x="0" y="239"/>
                  </a:lnTo>
                  <a:lnTo>
                    <a:pt x="0" y="287"/>
                  </a:lnTo>
                  <a:lnTo>
                    <a:pt x="0" y="307"/>
                  </a:lnTo>
                  <a:lnTo>
                    <a:pt x="18" y="339"/>
                  </a:lnTo>
                  <a:lnTo>
                    <a:pt x="40" y="418"/>
                  </a:lnTo>
                  <a:lnTo>
                    <a:pt x="58" y="451"/>
                  </a:lnTo>
                  <a:lnTo>
                    <a:pt x="34" y="487"/>
                  </a:lnTo>
                  <a:lnTo>
                    <a:pt x="22" y="514"/>
                  </a:lnTo>
                  <a:lnTo>
                    <a:pt x="13" y="566"/>
                  </a:lnTo>
                  <a:lnTo>
                    <a:pt x="18" y="618"/>
                  </a:lnTo>
                  <a:lnTo>
                    <a:pt x="34" y="638"/>
                  </a:lnTo>
                  <a:lnTo>
                    <a:pt x="74" y="670"/>
                  </a:lnTo>
                  <a:lnTo>
                    <a:pt x="101" y="719"/>
                  </a:lnTo>
                  <a:lnTo>
                    <a:pt x="104" y="769"/>
                  </a:lnTo>
                  <a:lnTo>
                    <a:pt x="101" y="778"/>
                  </a:lnTo>
                  <a:lnTo>
                    <a:pt x="126" y="841"/>
                  </a:lnTo>
                  <a:lnTo>
                    <a:pt x="135" y="889"/>
                  </a:lnTo>
                  <a:lnTo>
                    <a:pt x="122" y="909"/>
                  </a:lnTo>
                  <a:lnTo>
                    <a:pt x="135" y="922"/>
                  </a:lnTo>
                  <a:lnTo>
                    <a:pt x="149" y="965"/>
                  </a:lnTo>
                  <a:lnTo>
                    <a:pt x="187" y="994"/>
                  </a:lnTo>
                  <a:lnTo>
                    <a:pt x="196" y="1021"/>
                  </a:lnTo>
                  <a:lnTo>
                    <a:pt x="178" y="1076"/>
                  </a:lnTo>
                  <a:lnTo>
                    <a:pt x="157" y="1092"/>
                  </a:lnTo>
                  <a:lnTo>
                    <a:pt x="166" y="1132"/>
                  </a:lnTo>
                  <a:lnTo>
                    <a:pt x="196" y="1152"/>
                  </a:lnTo>
                  <a:lnTo>
                    <a:pt x="214" y="1161"/>
                  </a:lnTo>
                  <a:lnTo>
                    <a:pt x="232" y="1233"/>
                  </a:lnTo>
                  <a:lnTo>
                    <a:pt x="239" y="1279"/>
                  </a:lnTo>
                  <a:lnTo>
                    <a:pt x="254" y="1295"/>
                  </a:lnTo>
                  <a:lnTo>
                    <a:pt x="297" y="1304"/>
                  </a:lnTo>
                  <a:lnTo>
                    <a:pt x="288" y="1340"/>
                  </a:lnTo>
                  <a:lnTo>
                    <a:pt x="284" y="1360"/>
                  </a:lnTo>
                  <a:lnTo>
                    <a:pt x="315" y="1393"/>
                  </a:lnTo>
                  <a:lnTo>
                    <a:pt x="318" y="1416"/>
                  </a:lnTo>
                  <a:lnTo>
                    <a:pt x="293" y="1432"/>
                  </a:lnTo>
                  <a:lnTo>
                    <a:pt x="284" y="1443"/>
                  </a:lnTo>
                  <a:lnTo>
                    <a:pt x="293" y="1475"/>
                  </a:lnTo>
                  <a:lnTo>
                    <a:pt x="297" y="1536"/>
                  </a:lnTo>
                  <a:lnTo>
                    <a:pt x="340" y="1536"/>
                  </a:lnTo>
                  <a:lnTo>
                    <a:pt x="401" y="1547"/>
                  </a:lnTo>
                  <a:lnTo>
                    <a:pt x="471" y="1563"/>
                  </a:lnTo>
                  <a:lnTo>
                    <a:pt x="493" y="1576"/>
                  </a:lnTo>
                  <a:lnTo>
                    <a:pt x="528" y="1632"/>
                  </a:lnTo>
                  <a:lnTo>
                    <a:pt x="584" y="1632"/>
                  </a:lnTo>
                  <a:lnTo>
                    <a:pt x="590" y="1659"/>
                  </a:lnTo>
                  <a:lnTo>
                    <a:pt x="611" y="1694"/>
                  </a:lnTo>
                  <a:lnTo>
                    <a:pt x="627" y="1720"/>
                  </a:lnTo>
                  <a:lnTo>
                    <a:pt x="672" y="1756"/>
                  </a:lnTo>
                  <a:lnTo>
                    <a:pt x="715" y="1783"/>
                  </a:lnTo>
                  <a:lnTo>
                    <a:pt x="764" y="1854"/>
                  </a:lnTo>
                  <a:lnTo>
                    <a:pt x="771" y="1907"/>
                  </a:lnTo>
                  <a:lnTo>
                    <a:pt x="789" y="1910"/>
                  </a:lnTo>
                  <a:lnTo>
                    <a:pt x="785" y="1978"/>
                  </a:lnTo>
                  <a:lnTo>
                    <a:pt x="1226" y="2014"/>
                  </a:lnTo>
                  <a:lnTo>
                    <a:pt x="1226" y="1914"/>
                  </a:lnTo>
                  <a:lnTo>
                    <a:pt x="1274" y="1847"/>
                  </a:lnTo>
                  <a:lnTo>
                    <a:pt x="1281" y="1786"/>
                  </a:lnTo>
                  <a:lnTo>
                    <a:pt x="1305" y="1792"/>
                  </a:lnTo>
                  <a:lnTo>
                    <a:pt x="1348" y="1736"/>
                  </a:lnTo>
                  <a:lnTo>
                    <a:pt x="1312" y="1687"/>
                  </a:lnTo>
                  <a:lnTo>
                    <a:pt x="1317" y="1667"/>
                  </a:lnTo>
                  <a:lnTo>
                    <a:pt x="1287" y="1628"/>
                  </a:lnTo>
                  <a:lnTo>
                    <a:pt x="1296" y="1603"/>
                  </a:lnTo>
                  <a:lnTo>
                    <a:pt x="597" y="690"/>
                  </a:lnTo>
                  <a:lnTo>
                    <a:pt x="755" y="143"/>
                  </a:lnTo>
                  <a:lnTo>
                    <a:pt x="113" y="0"/>
                  </a:lnTo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1332000" y="1266480"/>
              <a:ext cx="923760" cy="989280"/>
            </a:xfrm>
            <a:custGeom>
              <a:avLst/>
              <a:gdLst/>
              <a:ahLst/>
              <a:rect l="l" t="t" r="r" b="b"/>
              <a:pathLst>
                <a:path w="679" h="703">
                  <a:moveTo>
                    <a:pt x="311" y="0"/>
                  </a:moveTo>
                  <a:lnTo>
                    <a:pt x="679" y="86"/>
                  </a:lnTo>
                  <a:lnTo>
                    <a:pt x="614" y="361"/>
                  </a:lnTo>
                  <a:lnTo>
                    <a:pt x="629" y="373"/>
                  </a:lnTo>
                  <a:lnTo>
                    <a:pt x="637" y="394"/>
                  </a:lnTo>
                  <a:lnTo>
                    <a:pt x="635" y="414"/>
                  </a:lnTo>
                  <a:lnTo>
                    <a:pt x="611" y="435"/>
                  </a:lnTo>
                  <a:lnTo>
                    <a:pt x="611" y="453"/>
                  </a:lnTo>
                  <a:lnTo>
                    <a:pt x="590" y="467"/>
                  </a:lnTo>
                  <a:lnTo>
                    <a:pt x="566" y="488"/>
                  </a:lnTo>
                  <a:lnTo>
                    <a:pt x="575" y="518"/>
                  </a:lnTo>
                  <a:lnTo>
                    <a:pt x="569" y="547"/>
                  </a:lnTo>
                  <a:lnTo>
                    <a:pt x="540" y="703"/>
                  </a:lnTo>
                  <a:lnTo>
                    <a:pt x="18" y="598"/>
                  </a:lnTo>
                  <a:lnTo>
                    <a:pt x="0" y="574"/>
                  </a:lnTo>
                  <a:lnTo>
                    <a:pt x="6" y="541"/>
                  </a:lnTo>
                  <a:lnTo>
                    <a:pt x="6" y="512"/>
                  </a:lnTo>
                  <a:lnTo>
                    <a:pt x="27" y="506"/>
                  </a:lnTo>
                  <a:lnTo>
                    <a:pt x="42" y="479"/>
                  </a:lnTo>
                  <a:lnTo>
                    <a:pt x="107" y="358"/>
                  </a:lnTo>
                  <a:lnTo>
                    <a:pt x="110" y="320"/>
                  </a:lnTo>
                  <a:lnTo>
                    <a:pt x="127" y="302"/>
                  </a:lnTo>
                  <a:lnTo>
                    <a:pt x="142" y="228"/>
                  </a:lnTo>
                  <a:lnTo>
                    <a:pt x="136" y="210"/>
                  </a:lnTo>
                  <a:lnTo>
                    <a:pt x="157" y="189"/>
                  </a:lnTo>
                  <a:lnTo>
                    <a:pt x="151" y="163"/>
                  </a:lnTo>
                  <a:lnTo>
                    <a:pt x="151" y="130"/>
                  </a:lnTo>
                  <a:lnTo>
                    <a:pt x="157" y="104"/>
                  </a:lnTo>
                  <a:lnTo>
                    <a:pt x="160" y="86"/>
                  </a:lnTo>
                  <a:lnTo>
                    <a:pt x="151" y="68"/>
                  </a:lnTo>
                  <a:lnTo>
                    <a:pt x="142" y="47"/>
                  </a:lnTo>
                  <a:lnTo>
                    <a:pt x="154" y="27"/>
                  </a:lnTo>
                  <a:lnTo>
                    <a:pt x="172" y="33"/>
                  </a:lnTo>
                  <a:lnTo>
                    <a:pt x="199" y="47"/>
                  </a:lnTo>
                  <a:lnTo>
                    <a:pt x="234" y="56"/>
                  </a:lnTo>
                  <a:lnTo>
                    <a:pt x="258" y="59"/>
                  </a:lnTo>
                  <a:lnTo>
                    <a:pt x="273" y="80"/>
                  </a:lnTo>
                  <a:lnTo>
                    <a:pt x="270" y="104"/>
                  </a:lnTo>
                  <a:lnTo>
                    <a:pt x="279" y="121"/>
                  </a:lnTo>
                  <a:lnTo>
                    <a:pt x="264" y="154"/>
                  </a:lnTo>
                  <a:lnTo>
                    <a:pt x="288" y="154"/>
                  </a:lnTo>
                  <a:lnTo>
                    <a:pt x="297" y="124"/>
                  </a:lnTo>
                  <a:lnTo>
                    <a:pt x="314" y="104"/>
                  </a:lnTo>
                  <a:lnTo>
                    <a:pt x="299" y="92"/>
                  </a:lnTo>
                  <a:lnTo>
                    <a:pt x="294" y="68"/>
                  </a:lnTo>
                  <a:lnTo>
                    <a:pt x="305" y="50"/>
                  </a:lnTo>
                  <a:lnTo>
                    <a:pt x="308" y="33"/>
                  </a:lnTo>
                  <a:lnTo>
                    <a:pt x="297" y="18"/>
                  </a:lnTo>
                  <a:lnTo>
                    <a:pt x="311" y="0"/>
                  </a:lnTo>
                  <a:close/>
                </a:path>
              </a:pathLst>
            </a:cu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1343520" y="2094480"/>
              <a:ext cx="442080" cy="114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1638360" y="1277640"/>
              <a:ext cx="271440" cy="266760"/>
            </a:xfrm>
            <a:prstGeom prst="star5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1393920" y="1617480"/>
              <a:ext cx="271440" cy="266760"/>
            </a:xfrm>
            <a:prstGeom prst="star5">
              <a:avLst/>
            </a:prstGeom>
            <a:solidFill>
              <a:srgbClr val="fc0128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0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 Delivery Services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Blockbuster Update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02" name=""/>
          <p:cNvGrpSpPr/>
          <p:nvPr/>
        </p:nvGrpSpPr>
        <p:grpSpPr>
          <a:xfrm>
            <a:off x="6607080" y="2492280"/>
            <a:ext cx="2308320" cy="2050920"/>
            <a:chOff x="6607080" y="2492280"/>
            <a:chExt cx="2308320" cy="2050920"/>
          </a:xfrm>
        </p:grpSpPr>
        <p:sp>
          <p:nvSpPr>
            <p:cNvPr id="903" name=""/>
            <p:cNvSpPr/>
            <p:nvPr/>
          </p:nvSpPr>
          <p:spPr>
            <a:xfrm>
              <a:off x="6607080" y="2528640"/>
              <a:ext cx="2308320" cy="20145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904" name=""/>
            <p:cNvGrpSpPr/>
            <p:nvPr/>
          </p:nvGrpSpPr>
          <p:grpSpPr>
            <a:xfrm>
              <a:off x="6719760" y="2492280"/>
              <a:ext cx="1525680" cy="368280"/>
              <a:chOff x="6719760" y="2492280"/>
              <a:chExt cx="1525680" cy="368280"/>
            </a:xfrm>
          </p:grpSpPr>
          <p:sp>
            <p:nvSpPr>
              <p:cNvPr id="905" name=""/>
              <p:cNvSpPr/>
              <p:nvPr/>
            </p:nvSpPr>
            <p:spPr>
              <a:xfrm>
                <a:off x="6719760" y="2601360"/>
                <a:ext cx="152640" cy="149040"/>
              </a:xfrm>
              <a:prstGeom prst="star5">
                <a:avLst/>
              </a:prstGeom>
              <a:solidFill>
                <a:srgbClr val="fc0128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>
                <a:off x="6912000" y="2492280"/>
                <a:ext cx="133344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5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Phase I Markets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07" name=""/>
            <p:cNvGrpSpPr/>
            <p:nvPr/>
          </p:nvGrpSpPr>
          <p:grpSpPr>
            <a:xfrm>
              <a:off x="6683400" y="2903400"/>
              <a:ext cx="2200320" cy="276840"/>
              <a:chOff x="6683400" y="2903400"/>
              <a:chExt cx="2200320" cy="276840"/>
            </a:xfrm>
          </p:grpSpPr>
          <p:sp>
            <p:nvSpPr>
              <p:cNvPr id="908" name=""/>
              <p:cNvSpPr/>
              <p:nvPr/>
            </p:nvSpPr>
            <p:spPr>
              <a:xfrm>
                <a:off x="6683400" y="2925720"/>
                <a:ext cx="228600" cy="228600"/>
              </a:xfrm>
              <a:prstGeom prst="rect">
                <a:avLst/>
              </a:prstGeom>
              <a:blipFill rotWithShape="0">
                <a:blip r:embed="rId9"/>
                <a:srcRect/>
                <a:tile tx="0" ty="0" sx="100000" sy="100000" algn="ctr"/>
              </a:blip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6912000" y="2903400"/>
                <a:ext cx="1971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Qwest, AirSwitch, Reflex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10" name=""/>
            <p:cNvGrpSpPr/>
            <p:nvPr/>
          </p:nvGrpSpPr>
          <p:grpSpPr>
            <a:xfrm>
              <a:off x="6683400" y="3222360"/>
              <a:ext cx="2200320" cy="276840"/>
              <a:chOff x="6683400" y="3222360"/>
              <a:chExt cx="2200320" cy="276840"/>
            </a:xfrm>
          </p:grpSpPr>
          <p:sp>
            <p:nvSpPr>
              <p:cNvPr id="911" name=""/>
              <p:cNvSpPr/>
              <p:nvPr/>
            </p:nvSpPr>
            <p:spPr>
              <a:xfrm>
                <a:off x="6683400" y="3244320"/>
                <a:ext cx="228600" cy="228600"/>
              </a:xfrm>
              <a:prstGeom prst="rect">
                <a:avLst/>
              </a:prstGeom>
              <a:blipFill rotWithShape="0">
                <a:blip r:embed="rId10"/>
                <a:srcRect/>
                <a:tile tx="0" ty="0" sx="100000" sy="100000" algn="ctr"/>
              </a:blip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6912000" y="3222360"/>
                <a:ext cx="1971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SBC, FiberRide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13" name=""/>
            <p:cNvGrpSpPr/>
            <p:nvPr/>
          </p:nvGrpSpPr>
          <p:grpSpPr>
            <a:xfrm>
              <a:off x="6683400" y="3860640"/>
              <a:ext cx="2222640" cy="276840"/>
              <a:chOff x="6683400" y="3860640"/>
              <a:chExt cx="2222640" cy="276840"/>
            </a:xfrm>
          </p:grpSpPr>
          <p:sp>
            <p:nvSpPr>
              <p:cNvPr id="914" name=""/>
              <p:cNvSpPr/>
              <p:nvPr/>
            </p:nvSpPr>
            <p:spPr>
              <a:xfrm>
                <a:off x="6683400" y="3884400"/>
                <a:ext cx="228600" cy="228600"/>
              </a:xfrm>
              <a:prstGeom prst="rect">
                <a:avLst/>
              </a:prstGeom>
              <a:blipFill rotWithShape="0">
                <a:blip r:embed="rId11"/>
                <a:srcRect/>
                <a:tile tx="0" ty="0" sx="100000" sy="100000" algn="ctr"/>
              </a:blip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>
                <a:off x="6934320" y="3860640"/>
                <a:ext cx="1971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Covad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16" name=""/>
            <p:cNvGrpSpPr/>
            <p:nvPr/>
          </p:nvGrpSpPr>
          <p:grpSpPr>
            <a:xfrm>
              <a:off x="6683400" y="3541320"/>
              <a:ext cx="2222640" cy="276840"/>
              <a:chOff x="6683400" y="3541320"/>
              <a:chExt cx="2222640" cy="276840"/>
            </a:xfrm>
          </p:grpSpPr>
          <p:sp>
            <p:nvSpPr>
              <p:cNvPr id="917" name=""/>
              <p:cNvSpPr/>
              <p:nvPr/>
            </p:nvSpPr>
            <p:spPr>
              <a:xfrm>
                <a:off x="6683400" y="3563640"/>
                <a:ext cx="228600" cy="228600"/>
              </a:xfrm>
              <a:prstGeom prst="rect">
                <a:avLst/>
              </a:prstGeom>
              <a:blipFill rotWithShape="0">
                <a:blip r:embed="rId12"/>
                <a:srcRect/>
                <a:tile tx="0" ty="0" sx="100000" sy="100000" algn="ctr"/>
              </a:blip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6934320" y="3541320"/>
                <a:ext cx="1971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Verizon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19" name=""/>
            <p:cNvGrpSpPr/>
            <p:nvPr/>
          </p:nvGrpSpPr>
          <p:grpSpPr>
            <a:xfrm>
              <a:off x="6683400" y="4181400"/>
              <a:ext cx="2222640" cy="276840"/>
              <a:chOff x="6683400" y="4181400"/>
              <a:chExt cx="2222640" cy="276840"/>
            </a:xfrm>
          </p:grpSpPr>
          <p:sp>
            <p:nvSpPr>
              <p:cNvPr id="920" name=""/>
              <p:cNvSpPr/>
              <p:nvPr/>
            </p:nvSpPr>
            <p:spPr>
              <a:xfrm>
                <a:off x="6683400" y="4204800"/>
                <a:ext cx="228600" cy="228240"/>
              </a:xfrm>
              <a:prstGeom prst="rect">
                <a:avLst/>
              </a:prstGeom>
              <a:solidFill>
                <a:srgbClr val="80c9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6934320" y="4181400"/>
                <a:ext cx="1971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Telus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922" name=""/>
          <p:cNvGrpSpPr/>
          <p:nvPr/>
        </p:nvGrpSpPr>
        <p:grpSpPr>
          <a:xfrm>
            <a:off x="8221680" y="6072120"/>
            <a:ext cx="847440" cy="700200"/>
            <a:chOff x="8221680" y="6072120"/>
            <a:chExt cx="847440" cy="700200"/>
          </a:xfrm>
        </p:grpSpPr>
        <p:pic>
          <p:nvPicPr>
            <p:cNvPr id="923" name="ENE_C_WHI" descr=""/>
            <p:cNvPicPr/>
            <p:nvPr/>
          </p:nvPicPr>
          <p:blipFill>
            <a:blip r:embed="rId13"/>
            <a:stretch/>
          </p:blipFill>
          <p:spPr>
            <a:xfrm>
              <a:off x="8221680" y="60721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24" name=""/>
            <p:cNvSpPr/>
            <p:nvPr/>
          </p:nvSpPr>
          <p:spPr>
            <a:xfrm>
              <a:off x="8804160" y="63896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25" name=""/>
          <p:cNvSpPr/>
          <p:nvPr/>
        </p:nvSpPr>
        <p:spPr>
          <a:xfrm>
            <a:off x="457200" y="4724280"/>
            <a:ext cx="7772400" cy="182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Aft>
                <a:spcPts val="2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Contracting with Major Studios and Movie Encoding Underway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100 Movies from Trimark, Artisan, and MGM Studios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6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and Software Components Finalized and Deployed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Network and Edge Servers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Digital Rights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Set Top Box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Graphical User Interface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Introducing Service in New York, Salt Lake, Seattle, and Portland by Year-End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Approximately 1000 households in Phase I; 800 Households Already Signed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Equipment Installed in Nearly 300 Homes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"/>
          <p:cNvSpPr/>
          <p:nvPr/>
        </p:nvSpPr>
        <p:spPr>
          <a:xfrm>
            <a:off x="533520" y="2433600"/>
            <a:ext cx="6400800" cy="9190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7" name=""/>
          <p:cNvSpPr/>
          <p:nvPr/>
        </p:nvSpPr>
        <p:spPr>
          <a:xfrm>
            <a:off x="689040" y="2633760"/>
            <a:ext cx="429552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343080" indent="-324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Overview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361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Accomplishments for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Organizational Update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Evaluation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0" name=""/>
          <p:cNvSpPr/>
          <p:nvPr/>
        </p:nvSpPr>
        <p:spPr>
          <a:xfrm>
            <a:off x="787320" y="1806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1" name=""/>
          <p:cNvSpPr/>
          <p:nvPr/>
        </p:nvSpPr>
        <p:spPr>
          <a:xfrm>
            <a:off x="787320" y="284148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2" name=""/>
          <p:cNvSpPr/>
          <p:nvPr/>
        </p:nvSpPr>
        <p:spPr>
          <a:xfrm>
            <a:off x="787320" y="3862440"/>
            <a:ext cx="1047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3" name=""/>
          <p:cNvSpPr/>
          <p:nvPr/>
        </p:nvSpPr>
        <p:spPr>
          <a:xfrm>
            <a:off x="787320" y="4875120"/>
            <a:ext cx="1047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2000-11-27T18:44:23Z</dcterms:created>
  <dc:creator>terrie_james</dc:creator>
  <dc:description/>
  <dc:language>en-US</dc:language>
  <cp:lastModifiedBy>terrie_james</cp:lastModifiedBy>
  <cp:lastPrinted>2000-11-30T13:38:07Z</cp:lastPrinted>
  <dcterms:modified xsi:type="dcterms:W3CDTF">2000-12-04T19:25:19Z</dcterms:modified>
  <cp:revision>160</cp:revision>
  <dc:subject/>
  <dc:title>Presentation Overview</dc:title>
</cp:coreProperties>
</file>